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67" r:id="rId1"/>
  </p:sldMasterIdLst>
  <p:notesMasterIdLst>
    <p:notesMasterId r:id="rId36"/>
  </p:notesMasterIdLst>
  <p:sldIdLst>
    <p:sldId id="530" r:id="rId2"/>
    <p:sldId id="531" r:id="rId3"/>
    <p:sldId id="532" r:id="rId4"/>
    <p:sldId id="562" r:id="rId5"/>
    <p:sldId id="489" r:id="rId6"/>
    <p:sldId id="488" r:id="rId7"/>
    <p:sldId id="534" r:id="rId8"/>
    <p:sldId id="535" r:id="rId9"/>
    <p:sldId id="538" r:id="rId10"/>
    <p:sldId id="539" r:id="rId11"/>
    <p:sldId id="540" r:id="rId12"/>
    <p:sldId id="542" r:id="rId13"/>
    <p:sldId id="543" r:id="rId14"/>
    <p:sldId id="544" r:id="rId15"/>
    <p:sldId id="545" r:id="rId16"/>
    <p:sldId id="526" r:id="rId17"/>
    <p:sldId id="547" r:id="rId18"/>
    <p:sldId id="546" r:id="rId19"/>
    <p:sldId id="548" r:id="rId20"/>
    <p:sldId id="550" r:id="rId21"/>
    <p:sldId id="551" r:id="rId22"/>
    <p:sldId id="552" r:id="rId23"/>
    <p:sldId id="553" r:id="rId24"/>
    <p:sldId id="554" r:id="rId25"/>
    <p:sldId id="555" r:id="rId26"/>
    <p:sldId id="556" r:id="rId27"/>
    <p:sldId id="558" r:id="rId28"/>
    <p:sldId id="557" r:id="rId29"/>
    <p:sldId id="492" r:id="rId30"/>
    <p:sldId id="560" r:id="rId31"/>
    <p:sldId id="559" r:id="rId32"/>
    <p:sldId id="563" r:id="rId33"/>
    <p:sldId id="564" r:id="rId34"/>
    <p:sldId id="32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2FBCF"/>
    <a:srgbClr val="FF9900"/>
    <a:srgbClr val="F3E48D"/>
    <a:srgbClr val="FFDE75"/>
    <a:srgbClr val="0000CC"/>
    <a:srgbClr val="D4F8A4"/>
    <a:srgbClr val="6699FF"/>
    <a:srgbClr val="006699"/>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79" autoAdjust="0"/>
    <p:restoredTop sz="94660"/>
  </p:normalViewPr>
  <p:slideViewPr>
    <p:cSldViewPr snapToGrid="0">
      <p:cViewPr varScale="1">
        <p:scale>
          <a:sx n="71" d="100"/>
          <a:sy n="71" d="100"/>
        </p:scale>
        <p:origin x="114" y="1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9DCC4D-F484-42A9-A573-36A563844B98}"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3AAB24-ECA5-4406-9F18-33AB0C4317BB}" type="slidenum">
              <a:rPr lang="en-US" smtClean="0"/>
              <a:t>‹#›</a:t>
            </a:fld>
            <a:endParaRPr lang="en-US"/>
          </a:p>
        </p:txBody>
      </p:sp>
    </p:spTree>
    <p:extLst>
      <p:ext uri="{BB962C8B-B14F-4D97-AF65-F5344CB8AC3E}">
        <p14:creationId xmlns:p14="http://schemas.microsoft.com/office/powerpoint/2010/main" val="2971119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6701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0527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2242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F2F45E1C-47F6-0AF9-7468-BA613D681E1D}"/>
              </a:ext>
            </a:extLst>
          </p:cNvPr>
          <p:cNvSpPr/>
          <p:nvPr userDrawn="1"/>
        </p:nvSpPr>
        <p:spPr>
          <a:xfrm>
            <a:off x="0" y="1533950"/>
            <a:ext cx="12192000" cy="379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fabric&#10;&#10;Description automatically generated">
            <a:extLst>
              <a:ext uri="{FF2B5EF4-FFF2-40B4-BE49-F238E27FC236}">
                <a16:creationId xmlns:a16="http://schemas.microsoft.com/office/drawing/2014/main" xmlns="" id="{AB9E0D8B-7031-366D-884B-EB3FABD78C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5056236" y="-1772981"/>
            <a:ext cx="2147050" cy="6039669"/>
          </a:xfrm>
          <a:prstGeom prst="rect">
            <a:avLst/>
          </a:prstGeom>
        </p:spPr>
      </p:pic>
      <p:sp>
        <p:nvSpPr>
          <p:cNvPr id="12" name="Rectangle 11">
            <a:extLst>
              <a:ext uri="{FF2B5EF4-FFF2-40B4-BE49-F238E27FC236}">
                <a16:creationId xmlns:a16="http://schemas.microsoft.com/office/drawing/2014/main" xmlns="" id="{1859314F-DCEF-A5A7-C5D9-F0D39AAC9FFA}"/>
              </a:ext>
            </a:extLst>
          </p:cNvPr>
          <p:cNvSpPr/>
          <p:nvPr userDrawn="1"/>
        </p:nvSpPr>
        <p:spPr>
          <a:xfrm>
            <a:off x="225552" y="1796143"/>
            <a:ext cx="11740896" cy="326571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picture containing flower, plant&#10;&#10;Description automatically generated">
            <a:extLst>
              <a:ext uri="{FF2B5EF4-FFF2-40B4-BE49-F238E27FC236}">
                <a16:creationId xmlns:a16="http://schemas.microsoft.com/office/drawing/2014/main" xmlns="" id="{DAAE5EB8-5B6B-6FA6-E6E7-D2F58FDFB4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6307543" y="-287017"/>
            <a:ext cx="1051334" cy="3866771"/>
          </a:xfrm>
          <a:prstGeom prst="rect">
            <a:avLst/>
          </a:prstGeom>
        </p:spPr>
      </p:pic>
      <p:pic>
        <p:nvPicPr>
          <p:cNvPr id="19" name="Picture 18" descr="A picture containing mollusk, insect&#10;&#10;Description automatically generated">
            <a:extLst>
              <a:ext uri="{FF2B5EF4-FFF2-40B4-BE49-F238E27FC236}">
                <a16:creationId xmlns:a16="http://schemas.microsoft.com/office/drawing/2014/main" xmlns="" id="{BB1368FF-AA1B-4423-30B1-BE082E6F191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92222" y="4923380"/>
            <a:ext cx="1207554" cy="354511"/>
          </a:xfrm>
          <a:prstGeom prst="rect">
            <a:avLst/>
          </a:prstGeom>
        </p:spPr>
      </p:pic>
      <p:sp>
        <p:nvSpPr>
          <p:cNvPr id="2" name="Title 1">
            <a:extLst>
              <a:ext uri="{FF2B5EF4-FFF2-40B4-BE49-F238E27FC236}">
                <a16:creationId xmlns:a16="http://schemas.microsoft.com/office/drawing/2014/main" xmlns="" id="{A2DFA2E8-50A1-4465-AC33-6FAC0E7736E9}"/>
              </a:ext>
            </a:extLst>
          </p:cNvPr>
          <p:cNvSpPr>
            <a:spLocks noGrp="1"/>
          </p:cNvSpPr>
          <p:nvPr>
            <p:ph type="title"/>
          </p:nvPr>
        </p:nvSpPr>
        <p:spPr>
          <a:xfrm>
            <a:off x="1743456" y="2404872"/>
            <a:ext cx="8705088" cy="2002536"/>
          </a:xfrm>
        </p:spPr>
        <p:txBody>
          <a:bodyPr anchor="t">
            <a:normAutofit/>
          </a:bodyPr>
          <a:lstStyle>
            <a:lvl1pPr algn="ct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2E65DE34-CDB7-41F7-A95A-592B99558C69}"/>
              </a:ext>
            </a:extLst>
          </p:cNvPr>
          <p:cNvSpPr>
            <a:spLocks noGrp="1"/>
          </p:cNvSpPr>
          <p:nvPr>
            <p:ph type="body" idx="1"/>
          </p:nvPr>
        </p:nvSpPr>
        <p:spPr>
          <a:xfrm>
            <a:off x="1743454" y="3964517"/>
            <a:ext cx="8705089" cy="457200"/>
          </a:xfrm>
        </p:spPr>
        <p:txBody>
          <a:bodyPr anchor="ctr"/>
          <a:lstStyle>
            <a:lvl1pPr marL="0" indent="0" algn="ctr">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7" name="Text Placeholder 24">
            <a:extLst>
              <a:ext uri="{FF2B5EF4-FFF2-40B4-BE49-F238E27FC236}">
                <a16:creationId xmlns:a16="http://schemas.microsoft.com/office/drawing/2014/main" xmlns="" id="{F5E2B84E-B4F2-ED93-8084-ECFC3B9C380F}"/>
              </a:ext>
            </a:extLst>
          </p:cNvPr>
          <p:cNvSpPr>
            <a:spLocks noGrp="1"/>
          </p:cNvSpPr>
          <p:nvPr>
            <p:ph type="body" sz="quarter" idx="11" hasCustomPrompt="1"/>
          </p:nvPr>
        </p:nvSpPr>
        <p:spPr>
          <a:xfrm>
            <a:off x="10149667" y="3189069"/>
            <a:ext cx="945473" cy="1936750"/>
          </a:xfrm>
        </p:spPr>
        <p:txBody>
          <a:bodyPr>
            <a:noAutofit/>
          </a:bodyPr>
          <a:lstStyle>
            <a:lvl1pPr marL="0" indent="0">
              <a:buNone/>
              <a:defRPr sz="14000" b="1">
                <a:solidFill>
                  <a:schemeClr val="tx2"/>
                </a:solidFill>
                <a:latin typeface="+mj-lt"/>
              </a:defRPr>
            </a:lvl1pPr>
          </a:lstStyle>
          <a:p>
            <a:pPr lvl="0"/>
            <a:r>
              <a:rPr lang="en-US" dirty="0"/>
              <a:t>”</a:t>
            </a:r>
          </a:p>
        </p:txBody>
      </p:sp>
      <p:sp>
        <p:nvSpPr>
          <p:cNvPr id="28" name="Text Placeholder 24">
            <a:extLst>
              <a:ext uri="{FF2B5EF4-FFF2-40B4-BE49-F238E27FC236}">
                <a16:creationId xmlns:a16="http://schemas.microsoft.com/office/drawing/2014/main" xmlns="" id="{FDD82133-EB75-7E07-A9CE-730CB7F6CD34}"/>
              </a:ext>
            </a:extLst>
          </p:cNvPr>
          <p:cNvSpPr>
            <a:spLocks noGrp="1"/>
          </p:cNvSpPr>
          <p:nvPr>
            <p:ph type="body" sz="quarter" idx="10" hasCustomPrompt="1"/>
          </p:nvPr>
        </p:nvSpPr>
        <p:spPr>
          <a:xfrm>
            <a:off x="1033184" y="2136567"/>
            <a:ext cx="941832" cy="1936750"/>
          </a:xfrm>
        </p:spPr>
        <p:txBody>
          <a:bodyPr>
            <a:noAutofit/>
          </a:bodyPr>
          <a:lstStyle>
            <a:lvl1pPr marL="0" indent="0">
              <a:buNone/>
              <a:defRPr sz="14000" b="1">
                <a:solidFill>
                  <a:schemeClr val="tx2"/>
                </a:solidFill>
                <a:latin typeface="+mj-lt"/>
              </a:defRPr>
            </a:lvl1pPr>
          </a:lstStyle>
          <a:p>
            <a:pPr lvl="0"/>
            <a:r>
              <a:rPr lang="en-US" dirty="0"/>
              <a:t>“</a:t>
            </a:r>
          </a:p>
        </p:txBody>
      </p:sp>
    </p:spTree>
    <p:extLst>
      <p:ext uri="{BB962C8B-B14F-4D97-AF65-F5344CB8AC3E}">
        <p14:creationId xmlns:p14="http://schemas.microsoft.com/office/powerpoint/2010/main" val="21591714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xmlns=""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xmlns="" id="{115CA519-6BA6-FAC8-3545-2E7E3CBDE2A9}"/>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22" name="Picture Placeholder 17">
            <a:extLst>
              <a:ext uri="{FF2B5EF4-FFF2-40B4-BE49-F238E27FC236}">
                <a16:creationId xmlns:a16="http://schemas.microsoft.com/office/drawing/2014/main" xmlns="" id="{6A1AC1B6-9CB9-19D8-8BDC-EDC0B6C19DBE}"/>
              </a:ext>
            </a:extLst>
          </p:cNvPr>
          <p:cNvSpPr>
            <a:spLocks noGrp="1" noChangeAspect="1"/>
          </p:cNvSpPr>
          <p:nvPr>
            <p:ph type="pic" sz="quarter" idx="12"/>
          </p:nvPr>
        </p:nvSpPr>
        <p:spPr>
          <a:xfrm>
            <a:off x="1375868"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xmlns="" id="{DAB2A93C-DB99-8217-D74F-D08E610FA758}"/>
              </a:ext>
            </a:extLst>
          </p:cNvPr>
          <p:cNvSpPr>
            <a:spLocks noGrp="1"/>
          </p:cNvSpPr>
          <p:nvPr>
            <p:ph type="body" sz="quarter" idx="13"/>
          </p:nvPr>
        </p:nvSpPr>
        <p:spPr>
          <a:xfrm>
            <a:off x="1326173"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21" name="Text Placeholder 19">
            <a:extLst>
              <a:ext uri="{FF2B5EF4-FFF2-40B4-BE49-F238E27FC236}">
                <a16:creationId xmlns:a16="http://schemas.microsoft.com/office/drawing/2014/main" xmlns="" id="{61950EAA-EB4E-8768-AFC9-A0356AECFE12}"/>
              </a:ext>
            </a:extLst>
          </p:cNvPr>
          <p:cNvSpPr>
            <a:spLocks noGrp="1"/>
          </p:cNvSpPr>
          <p:nvPr>
            <p:ph type="body" sz="quarter" idx="14"/>
          </p:nvPr>
        </p:nvSpPr>
        <p:spPr>
          <a:xfrm>
            <a:off x="1328309"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1" name="Picture Placeholder 17">
            <a:extLst>
              <a:ext uri="{FF2B5EF4-FFF2-40B4-BE49-F238E27FC236}">
                <a16:creationId xmlns:a16="http://schemas.microsoft.com/office/drawing/2014/main" xmlns="" id="{E3B18CDB-3FF1-EC8E-EA8A-31E9BF81747A}"/>
              </a:ext>
            </a:extLst>
          </p:cNvPr>
          <p:cNvSpPr>
            <a:spLocks noGrp="1" noChangeAspect="1"/>
          </p:cNvSpPr>
          <p:nvPr>
            <p:ph type="pic" sz="quarter" idx="17"/>
          </p:nvPr>
        </p:nvSpPr>
        <p:spPr>
          <a:xfrm>
            <a:off x="3828270"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3" name="Text Placeholder 19">
            <a:extLst>
              <a:ext uri="{FF2B5EF4-FFF2-40B4-BE49-F238E27FC236}">
                <a16:creationId xmlns:a16="http://schemas.microsoft.com/office/drawing/2014/main" xmlns="" id="{EAB1EC17-F1C7-0781-4F52-DEE9122BBC9D}"/>
              </a:ext>
            </a:extLst>
          </p:cNvPr>
          <p:cNvSpPr>
            <a:spLocks noGrp="1"/>
          </p:cNvSpPr>
          <p:nvPr>
            <p:ph type="body" sz="quarter" idx="19"/>
          </p:nvPr>
        </p:nvSpPr>
        <p:spPr>
          <a:xfrm>
            <a:off x="3763663" y="3926721"/>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2" name="Text Placeholder 19">
            <a:extLst>
              <a:ext uri="{FF2B5EF4-FFF2-40B4-BE49-F238E27FC236}">
                <a16:creationId xmlns:a16="http://schemas.microsoft.com/office/drawing/2014/main" xmlns="" id="{9E2E4E06-43E3-5309-A921-59117EDFEA1A}"/>
              </a:ext>
            </a:extLst>
          </p:cNvPr>
          <p:cNvSpPr>
            <a:spLocks noGrp="1"/>
          </p:cNvSpPr>
          <p:nvPr>
            <p:ph type="body" sz="quarter" idx="18"/>
          </p:nvPr>
        </p:nvSpPr>
        <p:spPr>
          <a:xfrm>
            <a:off x="3765799" y="4286611"/>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0" name="Picture Placeholder 17">
            <a:extLst>
              <a:ext uri="{FF2B5EF4-FFF2-40B4-BE49-F238E27FC236}">
                <a16:creationId xmlns:a16="http://schemas.microsoft.com/office/drawing/2014/main" xmlns="" id="{2EB018F6-8206-135F-BF16-29E6E63FD099}"/>
              </a:ext>
            </a:extLst>
          </p:cNvPr>
          <p:cNvSpPr>
            <a:spLocks noGrp="1" noChangeAspect="1"/>
          </p:cNvSpPr>
          <p:nvPr>
            <p:ph type="pic" sz="quarter" idx="16"/>
          </p:nvPr>
        </p:nvSpPr>
        <p:spPr>
          <a:xfrm>
            <a:off x="6280672"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5" name="Text Placeholder 19">
            <a:extLst>
              <a:ext uri="{FF2B5EF4-FFF2-40B4-BE49-F238E27FC236}">
                <a16:creationId xmlns:a16="http://schemas.microsoft.com/office/drawing/2014/main" xmlns="" id="{13D50A41-E904-8A4E-6F0A-F980F8D64711}"/>
              </a:ext>
            </a:extLst>
          </p:cNvPr>
          <p:cNvSpPr>
            <a:spLocks noGrp="1"/>
          </p:cNvSpPr>
          <p:nvPr>
            <p:ph type="body" sz="quarter" idx="21"/>
          </p:nvPr>
        </p:nvSpPr>
        <p:spPr>
          <a:xfrm>
            <a:off x="6216065"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4" name="Text Placeholder 19">
            <a:extLst>
              <a:ext uri="{FF2B5EF4-FFF2-40B4-BE49-F238E27FC236}">
                <a16:creationId xmlns:a16="http://schemas.microsoft.com/office/drawing/2014/main" xmlns="" id="{D6CE30A5-8B65-384B-A8B9-6F711A521946}"/>
              </a:ext>
            </a:extLst>
          </p:cNvPr>
          <p:cNvSpPr>
            <a:spLocks noGrp="1"/>
          </p:cNvSpPr>
          <p:nvPr>
            <p:ph type="body" sz="quarter" idx="20"/>
          </p:nvPr>
        </p:nvSpPr>
        <p:spPr>
          <a:xfrm>
            <a:off x="6218201"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29" name="Picture Placeholder 17">
            <a:extLst>
              <a:ext uri="{FF2B5EF4-FFF2-40B4-BE49-F238E27FC236}">
                <a16:creationId xmlns:a16="http://schemas.microsoft.com/office/drawing/2014/main" xmlns="" id="{D1C71745-769D-8F16-2B61-EF5D4012F1E3}"/>
              </a:ext>
            </a:extLst>
          </p:cNvPr>
          <p:cNvSpPr>
            <a:spLocks noGrp="1" noChangeAspect="1"/>
          </p:cNvSpPr>
          <p:nvPr>
            <p:ph type="pic" sz="quarter" idx="15"/>
          </p:nvPr>
        </p:nvSpPr>
        <p:spPr>
          <a:xfrm>
            <a:off x="8733074"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7" name="Text Placeholder 19">
            <a:extLst>
              <a:ext uri="{FF2B5EF4-FFF2-40B4-BE49-F238E27FC236}">
                <a16:creationId xmlns:a16="http://schemas.microsoft.com/office/drawing/2014/main" xmlns="" id="{D6D40AAC-2768-6F48-97AE-FD958D89FD8E}"/>
              </a:ext>
            </a:extLst>
          </p:cNvPr>
          <p:cNvSpPr>
            <a:spLocks noGrp="1"/>
          </p:cNvSpPr>
          <p:nvPr>
            <p:ph type="body" sz="quarter" idx="23"/>
          </p:nvPr>
        </p:nvSpPr>
        <p:spPr>
          <a:xfrm>
            <a:off x="8666331"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6" name="Text Placeholder 19">
            <a:extLst>
              <a:ext uri="{FF2B5EF4-FFF2-40B4-BE49-F238E27FC236}">
                <a16:creationId xmlns:a16="http://schemas.microsoft.com/office/drawing/2014/main" xmlns="" id="{85652007-C32E-173C-2A5F-B1C08D6140DD}"/>
              </a:ext>
            </a:extLst>
          </p:cNvPr>
          <p:cNvSpPr>
            <a:spLocks noGrp="1"/>
          </p:cNvSpPr>
          <p:nvPr>
            <p:ph type="body" sz="quarter" idx="22"/>
          </p:nvPr>
        </p:nvSpPr>
        <p:spPr>
          <a:xfrm>
            <a:off x="8668467"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 name="Footer Placeholder 2">
            <a:extLst>
              <a:ext uri="{FF2B5EF4-FFF2-40B4-BE49-F238E27FC236}">
                <a16:creationId xmlns:a16="http://schemas.microsoft.com/office/drawing/2014/main" xmlns="" id="{08AD4DF5-3AA4-926D-00B1-1C24F968F4AD}"/>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xmlns="" id="{CE3EC206-AFEC-E74D-0522-B0D47B2E7A6E}"/>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734532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xmlns=""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xmlns="" id="{115CA519-6BA6-FAC8-3545-2E7E3CBDE2A9}"/>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22" name="Picture Placeholder 17">
            <a:extLst>
              <a:ext uri="{FF2B5EF4-FFF2-40B4-BE49-F238E27FC236}">
                <a16:creationId xmlns:a16="http://schemas.microsoft.com/office/drawing/2014/main" xmlns="" id="{6A1AC1B6-9CB9-19D8-8BDC-EDC0B6C19DBE}"/>
              </a:ext>
            </a:extLst>
          </p:cNvPr>
          <p:cNvSpPr>
            <a:spLocks noGrp="1" noChangeAspect="1"/>
          </p:cNvSpPr>
          <p:nvPr>
            <p:ph type="pic" sz="quarter" idx="12"/>
          </p:nvPr>
        </p:nvSpPr>
        <p:spPr>
          <a:xfrm>
            <a:off x="168136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xmlns="" id="{DAB2A93C-DB99-8217-D74F-D08E610FA758}"/>
              </a:ext>
            </a:extLst>
          </p:cNvPr>
          <p:cNvSpPr>
            <a:spLocks noGrp="1"/>
          </p:cNvSpPr>
          <p:nvPr>
            <p:ph type="body" sz="quarter" idx="13"/>
          </p:nvPr>
        </p:nvSpPr>
        <p:spPr>
          <a:xfrm>
            <a:off x="1106424"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21" name="Text Placeholder 19">
            <a:extLst>
              <a:ext uri="{FF2B5EF4-FFF2-40B4-BE49-F238E27FC236}">
                <a16:creationId xmlns:a16="http://schemas.microsoft.com/office/drawing/2014/main" xmlns="" id="{61950EAA-EB4E-8768-AFC9-A0356AECFE12}"/>
              </a:ext>
            </a:extLst>
          </p:cNvPr>
          <p:cNvSpPr>
            <a:spLocks noGrp="1"/>
          </p:cNvSpPr>
          <p:nvPr>
            <p:ph type="body" sz="quarter" idx="14"/>
          </p:nvPr>
        </p:nvSpPr>
        <p:spPr>
          <a:xfrm>
            <a:off x="1106424"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46" name="Picture Placeholder 17">
            <a:extLst>
              <a:ext uri="{FF2B5EF4-FFF2-40B4-BE49-F238E27FC236}">
                <a16:creationId xmlns:a16="http://schemas.microsoft.com/office/drawing/2014/main" xmlns="" id="{B23EF08B-7D0C-7D96-413D-71C22E3F74D0}"/>
              </a:ext>
            </a:extLst>
          </p:cNvPr>
          <p:cNvSpPr>
            <a:spLocks noGrp="1" noChangeAspect="1"/>
          </p:cNvSpPr>
          <p:nvPr>
            <p:ph type="pic" sz="quarter" idx="26"/>
          </p:nvPr>
        </p:nvSpPr>
        <p:spPr>
          <a:xfrm>
            <a:off x="168136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45" name="Text Placeholder 19">
            <a:extLst>
              <a:ext uri="{FF2B5EF4-FFF2-40B4-BE49-F238E27FC236}">
                <a16:creationId xmlns:a16="http://schemas.microsoft.com/office/drawing/2014/main" xmlns="" id="{A6866782-6675-4F37-E5D2-68CB0191C1A7}"/>
              </a:ext>
            </a:extLst>
          </p:cNvPr>
          <p:cNvSpPr>
            <a:spLocks noGrp="1"/>
          </p:cNvSpPr>
          <p:nvPr>
            <p:ph type="body" sz="quarter" idx="25"/>
          </p:nvPr>
        </p:nvSpPr>
        <p:spPr>
          <a:xfrm>
            <a:off x="1106424"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44" name="Text Placeholder 19">
            <a:extLst>
              <a:ext uri="{FF2B5EF4-FFF2-40B4-BE49-F238E27FC236}">
                <a16:creationId xmlns:a16="http://schemas.microsoft.com/office/drawing/2014/main" xmlns="" id="{9F53AB27-DDFA-AA5D-8253-546C9BBA9CE7}"/>
              </a:ext>
            </a:extLst>
          </p:cNvPr>
          <p:cNvSpPr>
            <a:spLocks noGrp="1"/>
          </p:cNvSpPr>
          <p:nvPr>
            <p:ph type="body" sz="quarter" idx="24"/>
          </p:nvPr>
        </p:nvSpPr>
        <p:spPr>
          <a:xfrm>
            <a:off x="1106424"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1" name="Picture Placeholder 17">
            <a:extLst>
              <a:ext uri="{FF2B5EF4-FFF2-40B4-BE49-F238E27FC236}">
                <a16:creationId xmlns:a16="http://schemas.microsoft.com/office/drawing/2014/main" xmlns="" id="{E3B18CDB-3FF1-EC8E-EA8A-31E9BF81747A}"/>
              </a:ext>
            </a:extLst>
          </p:cNvPr>
          <p:cNvSpPr>
            <a:spLocks noGrp="1" noChangeAspect="1"/>
          </p:cNvSpPr>
          <p:nvPr>
            <p:ph type="pic" sz="quarter" idx="17"/>
          </p:nvPr>
        </p:nvSpPr>
        <p:spPr>
          <a:xfrm>
            <a:off x="422675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3" name="Text Placeholder 19">
            <a:extLst>
              <a:ext uri="{FF2B5EF4-FFF2-40B4-BE49-F238E27FC236}">
                <a16:creationId xmlns:a16="http://schemas.microsoft.com/office/drawing/2014/main" xmlns="" id="{EAB1EC17-F1C7-0781-4F52-DEE9122BBC9D}"/>
              </a:ext>
            </a:extLst>
          </p:cNvPr>
          <p:cNvSpPr>
            <a:spLocks noGrp="1"/>
          </p:cNvSpPr>
          <p:nvPr>
            <p:ph type="body" sz="quarter" idx="19"/>
          </p:nvPr>
        </p:nvSpPr>
        <p:spPr>
          <a:xfrm>
            <a:off x="3639312"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2" name="Text Placeholder 19">
            <a:extLst>
              <a:ext uri="{FF2B5EF4-FFF2-40B4-BE49-F238E27FC236}">
                <a16:creationId xmlns:a16="http://schemas.microsoft.com/office/drawing/2014/main" xmlns="" id="{9E2E4E06-43E3-5309-A921-59117EDFEA1A}"/>
              </a:ext>
            </a:extLst>
          </p:cNvPr>
          <p:cNvSpPr>
            <a:spLocks noGrp="1"/>
          </p:cNvSpPr>
          <p:nvPr>
            <p:ph type="body" sz="quarter" idx="18"/>
          </p:nvPr>
        </p:nvSpPr>
        <p:spPr>
          <a:xfrm>
            <a:off x="3639312"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16" name="Picture Placeholder 17">
            <a:extLst>
              <a:ext uri="{FF2B5EF4-FFF2-40B4-BE49-F238E27FC236}">
                <a16:creationId xmlns:a16="http://schemas.microsoft.com/office/drawing/2014/main" xmlns="" id="{DD9CE7E9-3BC2-0321-457B-61D363708B38}"/>
              </a:ext>
            </a:extLst>
          </p:cNvPr>
          <p:cNvSpPr>
            <a:spLocks noGrp="1" noChangeAspect="1"/>
          </p:cNvSpPr>
          <p:nvPr>
            <p:ph type="pic" sz="quarter" idx="29"/>
          </p:nvPr>
        </p:nvSpPr>
        <p:spPr>
          <a:xfrm>
            <a:off x="422675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3" name="Text Placeholder 19">
            <a:extLst>
              <a:ext uri="{FF2B5EF4-FFF2-40B4-BE49-F238E27FC236}">
                <a16:creationId xmlns:a16="http://schemas.microsoft.com/office/drawing/2014/main" xmlns="" id="{70DD1941-A469-A457-B987-E0E2C300A8AE}"/>
              </a:ext>
            </a:extLst>
          </p:cNvPr>
          <p:cNvSpPr>
            <a:spLocks noGrp="1"/>
          </p:cNvSpPr>
          <p:nvPr>
            <p:ph type="body" sz="quarter" idx="31"/>
          </p:nvPr>
        </p:nvSpPr>
        <p:spPr>
          <a:xfrm>
            <a:off x="3639312"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18" name="Text Placeholder 19">
            <a:extLst>
              <a:ext uri="{FF2B5EF4-FFF2-40B4-BE49-F238E27FC236}">
                <a16:creationId xmlns:a16="http://schemas.microsoft.com/office/drawing/2014/main" xmlns="" id="{D6B84B7D-A7EC-6FE1-9925-F78AF0DE230F}"/>
              </a:ext>
            </a:extLst>
          </p:cNvPr>
          <p:cNvSpPr>
            <a:spLocks noGrp="1"/>
          </p:cNvSpPr>
          <p:nvPr>
            <p:ph type="body" sz="quarter" idx="30"/>
          </p:nvPr>
        </p:nvSpPr>
        <p:spPr>
          <a:xfrm>
            <a:off x="3639312"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0" name="Picture Placeholder 17">
            <a:extLst>
              <a:ext uri="{FF2B5EF4-FFF2-40B4-BE49-F238E27FC236}">
                <a16:creationId xmlns:a16="http://schemas.microsoft.com/office/drawing/2014/main" xmlns="" id="{2EB018F6-8206-135F-BF16-29E6E63FD099}"/>
              </a:ext>
            </a:extLst>
          </p:cNvPr>
          <p:cNvSpPr>
            <a:spLocks noGrp="1" noChangeAspect="1"/>
          </p:cNvSpPr>
          <p:nvPr>
            <p:ph type="pic" sz="quarter" idx="16"/>
          </p:nvPr>
        </p:nvSpPr>
        <p:spPr>
          <a:xfrm>
            <a:off x="677214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5" name="Text Placeholder 19">
            <a:extLst>
              <a:ext uri="{FF2B5EF4-FFF2-40B4-BE49-F238E27FC236}">
                <a16:creationId xmlns:a16="http://schemas.microsoft.com/office/drawing/2014/main" xmlns="" id="{13D50A41-E904-8A4E-6F0A-F980F8D64711}"/>
              </a:ext>
            </a:extLst>
          </p:cNvPr>
          <p:cNvSpPr>
            <a:spLocks noGrp="1"/>
          </p:cNvSpPr>
          <p:nvPr>
            <p:ph type="body" sz="quarter" idx="21"/>
          </p:nvPr>
        </p:nvSpPr>
        <p:spPr>
          <a:xfrm>
            <a:off x="6172200"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4" name="Text Placeholder 19">
            <a:extLst>
              <a:ext uri="{FF2B5EF4-FFF2-40B4-BE49-F238E27FC236}">
                <a16:creationId xmlns:a16="http://schemas.microsoft.com/office/drawing/2014/main" xmlns="" id="{D6CE30A5-8B65-384B-A8B9-6F711A521946}"/>
              </a:ext>
            </a:extLst>
          </p:cNvPr>
          <p:cNvSpPr>
            <a:spLocks noGrp="1"/>
          </p:cNvSpPr>
          <p:nvPr>
            <p:ph type="body" sz="quarter" idx="20"/>
          </p:nvPr>
        </p:nvSpPr>
        <p:spPr>
          <a:xfrm>
            <a:off x="6172200"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14" name="Picture Placeholder 17">
            <a:extLst>
              <a:ext uri="{FF2B5EF4-FFF2-40B4-BE49-F238E27FC236}">
                <a16:creationId xmlns:a16="http://schemas.microsoft.com/office/drawing/2014/main" xmlns="" id="{AA1AC2FE-336D-4E7F-2C86-6A8C29BA8F90}"/>
              </a:ext>
            </a:extLst>
          </p:cNvPr>
          <p:cNvSpPr>
            <a:spLocks noGrp="1" noChangeAspect="1"/>
          </p:cNvSpPr>
          <p:nvPr>
            <p:ph type="pic" sz="quarter" idx="28"/>
          </p:nvPr>
        </p:nvSpPr>
        <p:spPr>
          <a:xfrm>
            <a:off x="677214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7" name="Text Placeholder 19">
            <a:extLst>
              <a:ext uri="{FF2B5EF4-FFF2-40B4-BE49-F238E27FC236}">
                <a16:creationId xmlns:a16="http://schemas.microsoft.com/office/drawing/2014/main" xmlns="" id="{FA370BF1-09EC-DBE1-5118-8A92A0F90BC4}"/>
              </a:ext>
            </a:extLst>
          </p:cNvPr>
          <p:cNvSpPr>
            <a:spLocks noGrp="1"/>
          </p:cNvSpPr>
          <p:nvPr>
            <p:ph type="body" sz="quarter" idx="33"/>
          </p:nvPr>
        </p:nvSpPr>
        <p:spPr>
          <a:xfrm>
            <a:off x="6172200"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25" name="Text Placeholder 19">
            <a:extLst>
              <a:ext uri="{FF2B5EF4-FFF2-40B4-BE49-F238E27FC236}">
                <a16:creationId xmlns:a16="http://schemas.microsoft.com/office/drawing/2014/main" xmlns="" id="{5089D72C-E865-F5D3-CB1E-050AEF684453}"/>
              </a:ext>
            </a:extLst>
          </p:cNvPr>
          <p:cNvSpPr>
            <a:spLocks noGrp="1"/>
          </p:cNvSpPr>
          <p:nvPr>
            <p:ph type="body" sz="quarter" idx="32"/>
          </p:nvPr>
        </p:nvSpPr>
        <p:spPr>
          <a:xfrm>
            <a:off x="6172200"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29" name="Picture Placeholder 17">
            <a:extLst>
              <a:ext uri="{FF2B5EF4-FFF2-40B4-BE49-F238E27FC236}">
                <a16:creationId xmlns:a16="http://schemas.microsoft.com/office/drawing/2014/main" xmlns="" id="{D1C71745-769D-8F16-2B61-EF5D4012F1E3}"/>
              </a:ext>
            </a:extLst>
          </p:cNvPr>
          <p:cNvSpPr>
            <a:spLocks noGrp="1" noChangeAspect="1"/>
          </p:cNvSpPr>
          <p:nvPr>
            <p:ph type="pic" sz="quarter" idx="15"/>
          </p:nvPr>
        </p:nvSpPr>
        <p:spPr>
          <a:xfrm>
            <a:off x="9317533"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7" name="Text Placeholder 19">
            <a:extLst>
              <a:ext uri="{FF2B5EF4-FFF2-40B4-BE49-F238E27FC236}">
                <a16:creationId xmlns:a16="http://schemas.microsoft.com/office/drawing/2014/main" xmlns="" id="{D6D40AAC-2768-6F48-97AE-FD958D89FD8E}"/>
              </a:ext>
            </a:extLst>
          </p:cNvPr>
          <p:cNvSpPr>
            <a:spLocks noGrp="1"/>
          </p:cNvSpPr>
          <p:nvPr>
            <p:ph type="body" sz="quarter" idx="23"/>
          </p:nvPr>
        </p:nvSpPr>
        <p:spPr>
          <a:xfrm>
            <a:off x="8705088"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6" name="Text Placeholder 19">
            <a:extLst>
              <a:ext uri="{FF2B5EF4-FFF2-40B4-BE49-F238E27FC236}">
                <a16:creationId xmlns:a16="http://schemas.microsoft.com/office/drawing/2014/main" xmlns="" id="{85652007-C32E-173C-2A5F-B1C08D6140DD}"/>
              </a:ext>
            </a:extLst>
          </p:cNvPr>
          <p:cNvSpPr>
            <a:spLocks noGrp="1"/>
          </p:cNvSpPr>
          <p:nvPr>
            <p:ph type="body" sz="quarter" idx="22"/>
          </p:nvPr>
        </p:nvSpPr>
        <p:spPr>
          <a:xfrm>
            <a:off x="8705088"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47" name="Picture Placeholder 17">
            <a:extLst>
              <a:ext uri="{FF2B5EF4-FFF2-40B4-BE49-F238E27FC236}">
                <a16:creationId xmlns:a16="http://schemas.microsoft.com/office/drawing/2014/main" xmlns="" id="{4F7ECA98-24CD-8CC5-A3EC-BFF5E9B11748}"/>
              </a:ext>
            </a:extLst>
          </p:cNvPr>
          <p:cNvSpPr>
            <a:spLocks noGrp="1" noChangeAspect="1"/>
          </p:cNvSpPr>
          <p:nvPr>
            <p:ph type="pic" sz="quarter" idx="27"/>
          </p:nvPr>
        </p:nvSpPr>
        <p:spPr>
          <a:xfrm>
            <a:off x="9317533"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42" name="Text Placeholder 19">
            <a:extLst>
              <a:ext uri="{FF2B5EF4-FFF2-40B4-BE49-F238E27FC236}">
                <a16:creationId xmlns:a16="http://schemas.microsoft.com/office/drawing/2014/main" xmlns="" id="{46CBECF2-D93E-3DF9-064C-CB4A3262B691}"/>
              </a:ext>
            </a:extLst>
          </p:cNvPr>
          <p:cNvSpPr>
            <a:spLocks noGrp="1"/>
          </p:cNvSpPr>
          <p:nvPr>
            <p:ph type="body" sz="quarter" idx="35"/>
          </p:nvPr>
        </p:nvSpPr>
        <p:spPr>
          <a:xfrm>
            <a:off x="8705088"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41" name="Text Placeholder 19">
            <a:extLst>
              <a:ext uri="{FF2B5EF4-FFF2-40B4-BE49-F238E27FC236}">
                <a16:creationId xmlns:a16="http://schemas.microsoft.com/office/drawing/2014/main" xmlns="" id="{71E06E16-A083-B853-8155-7FF97AD1DE8F}"/>
              </a:ext>
            </a:extLst>
          </p:cNvPr>
          <p:cNvSpPr>
            <a:spLocks noGrp="1"/>
          </p:cNvSpPr>
          <p:nvPr>
            <p:ph type="body" sz="quarter" idx="34"/>
          </p:nvPr>
        </p:nvSpPr>
        <p:spPr>
          <a:xfrm>
            <a:off x="8705088"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 name="Footer Placeholder 2">
            <a:extLst>
              <a:ext uri="{FF2B5EF4-FFF2-40B4-BE49-F238E27FC236}">
                <a16:creationId xmlns:a16="http://schemas.microsoft.com/office/drawing/2014/main" xmlns="" id="{08AD4DF5-3AA4-926D-00B1-1C24F968F4AD}"/>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xmlns="" id="{CE3EC206-AFEC-E74D-0522-B0D47B2E7A6E}"/>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832319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5068407D-A1C4-B842-0C34-B2DE8AD312D3}"/>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DA1AE7FB-DFC0-DCDA-47AD-6ED81A6427FA}"/>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xmlns="" id="{7A4DFCBA-879E-D6C9-9F81-B4F9225423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2" name="Title 1">
            <a:extLst>
              <a:ext uri="{FF2B5EF4-FFF2-40B4-BE49-F238E27FC236}">
                <a16:creationId xmlns:a16="http://schemas.microsoft.com/office/drawing/2014/main" xmlns="" id="{B8562BF3-1BFC-6948-02E0-8A1C121C387A}"/>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xmlns="" id="{E158D7F8-0920-52BA-580D-07249122876C}"/>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xmlns="" id="{9E6611EB-89A4-4C55-4032-4D0C418398DB}"/>
              </a:ext>
            </a:extLst>
          </p:cNvPr>
          <p:cNvSpPr>
            <a:spLocks noGrp="1"/>
          </p:cNvSpPr>
          <p:nvPr>
            <p:ph type="sldNum" sz="quarter" idx="11"/>
          </p:nvPr>
        </p:nvSpPr>
        <p:spPr/>
        <p:txBody>
          <a:bodyPr/>
          <a:lstStyle/>
          <a:p>
            <a:fld id="{294A09A9-5501-47C1-A89A-A340965A2BE2}" type="slidenum">
              <a:rPr lang="en-US" smtClean="0"/>
              <a:pPr/>
              <a:t>‹#›</a:t>
            </a:fld>
            <a:endParaRPr lang="en-US" dirty="0"/>
          </a:p>
        </p:txBody>
      </p:sp>
      <p:sp>
        <p:nvSpPr>
          <p:cNvPr id="12" name="Content Placeholder 11">
            <a:extLst>
              <a:ext uri="{FF2B5EF4-FFF2-40B4-BE49-F238E27FC236}">
                <a16:creationId xmlns:a16="http://schemas.microsoft.com/office/drawing/2014/main" xmlns="" id="{C6963F99-41C3-5ED4-AAD8-B904145CC7EA}"/>
              </a:ext>
            </a:extLst>
          </p:cNvPr>
          <p:cNvSpPr>
            <a:spLocks noGrp="1"/>
          </p:cNvSpPr>
          <p:nvPr>
            <p:ph sz="quarter" idx="12"/>
          </p:nvPr>
        </p:nvSpPr>
        <p:spPr>
          <a:xfrm>
            <a:off x="975360" y="2615184"/>
            <a:ext cx="10241280" cy="33192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70309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B2F7EB7A-F5B6-E308-68EE-3065E2B039A6}"/>
              </a:ext>
            </a:extLst>
          </p:cNvPr>
          <p:cNvSpPr/>
          <p:nvPr userDrawn="1"/>
        </p:nvSpPr>
        <p:spPr>
          <a:xfrm>
            <a:off x="0" y="0"/>
            <a:ext cx="4873752"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descr="A close-up of a tree&#10;&#10;Description automatically generated with medium confidence">
            <a:extLst>
              <a:ext uri="{FF2B5EF4-FFF2-40B4-BE49-F238E27FC236}">
                <a16:creationId xmlns:a16="http://schemas.microsoft.com/office/drawing/2014/main" xmlns="" id="{FED57607-56F6-9FD5-F0A8-DE0BCFE896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866459" flipH="1">
            <a:off x="2282032" y="1589693"/>
            <a:ext cx="970220" cy="2236127"/>
          </a:xfrm>
          <a:prstGeom prst="rect">
            <a:avLst/>
          </a:prstGeom>
        </p:spPr>
      </p:pic>
      <p:sp>
        <p:nvSpPr>
          <p:cNvPr id="2" name="Title 1">
            <a:extLst>
              <a:ext uri="{FF2B5EF4-FFF2-40B4-BE49-F238E27FC236}">
                <a16:creationId xmlns:a16="http://schemas.microsoft.com/office/drawing/2014/main" xmlns="" id="{5A0D1FF5-7EF8-4250-A259-43050ABBD3B6}"/>
              </a:ext>
            </a:extLst>
          </p:cNvPr>
          <p:cNvSpPr>
            <a:spLocks noGrp="1"/>
          </p:cNvSpPr>
          <p:nvPr>
            <p:ph type="title"/>
          </p:nvPr>
        </p:nvSpPr>
        <p:spPr>
          <a:xfrm>
            <a:off x="6291072" y="978408"/>
            <a:ext cx="4974336" cy="1325880"/>
          </a:xfrm>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xmlns=""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xmlns=""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29" name="Text Placeholder 2">
            <a:extLst>
              <a:ext uri="{FF2B5EF4-FFF2-40B4-BE49-F238E27FC236}">
                <a16:creationId xmlns:a16="http://schemas.microsoft.com/office/drawing/2014/main" xmlns="" id="{DEF26CDF-94D4-BA22-7D14-8D3289040C90}"/>
              </a:ext>
            </a:extLst>
          </p:cNvPr>
          <p:cNvSpPr>
            <a:spLocks noGrp="1"/>
          </p:cNvSpPr>
          <p:nvPr>
            <p:ph type="body" idx="1"/>
          </p:nvPr>
        </p:nvSpPr>
        <p:spPr>
          <a:xfrm>
            <a:off x="6291072" y="2322576"/>
            <a:ext cx="5065776" cy="448056"/>
          </a:xfrm>
        </p:spPr>
        <p:txBody>
          <a:bodyPr anchor="b">
            <a:normAutofit/>
          </a:bodyPr>
          <a:lstStyle>
            <a:lvl1pPr marL="0" indent="0">
              <a:buFont typeface="Arial" panose="020B0604020202020204" pitchFamily="34" charse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3">
            <a:extLst>
              <a:ext uri="{FF2B5EF4-FFF2-40B4-BE49-F238E27FC236}">
                <a16:creationId xmlns:a16="http://schemas.microsoft.com/office/drawing/2014/main" xmlns="" id="{0017BF0C-B2B7-932F-A9AE-5BFAE4AB5C4D}"/>
              </a:ext>
            </a:extLst>
          </p:cNvPr>
          <p:cNvSpPr>
            <a:spLocks noGrp="1"/>
          </p:cNvSpPr>
          <p:nvPr>
            <p:ph sz="half" idx="2"/>
          </p:nvPr>
        </p:nvSpPr>
        <p:spPr>
          <a:xfrm>
            <a:off x="6289612" y="2770632"/>
            <a:ext cx="5065776" cy="1554480"/>
          </a:xfrm>
        </p:spPr>
        <p:txBody>
          <a:bodyPr>
            <a:normAutofit/>
          </a:bodyPr>
          <a:lstStyle>
            <a:lvl1pPr marL="228600" indent="-228600">
              <a:buClr>
                <a:srgbClr val="73292A"/>
              </a:buClr>
              <a:buFont typeface="Arial" panose="020B0604020202020204" pitchFamily="34" charset="0"/>
              <a:buChar char="•"/>
              <a:defRPr sz="1600"/>
            </a:lvl1pPr>
            <a:lvl2pPr marL="685800" indent="-228600">
              <a:buClr>
                <a:srgbClr val="73292A"/>
              </a:buClr>
              <a:buFont typeface="Arial" panose="020B0604020202020204" pitchFamily="34" charset="0"/>
              <a:buChar char="•"/>
              <a:defRPr sz="1400"/>
            </a:lvl2pPr>
            <a:lvl3pPr marL="1143000" indent="-228600">
              <a:buClr>
                <a:srgbClr val="73292A"/>
              </a:buClr>
              <a:buFont typeface="Arial" panose="020B0604020202020204" pitchFamily="34" charset="0"/>
              <a:buChar char="•"/>
              <a:defRPr sz="1200"/>
            </a:lvl3pPr>
            <a:lvl4pPr marL="1600200" indent="-228600">
              <a:buClr>
                <a:srgbClr val="73292A"/>
              </a:buClr>
              <a:buFont typeface="Arial" panose="020B0604020202020204" pitchFamily="34" charset="0"/>
              <a:buChar char="•"/>
              <a:defRPr sz="1100"/>
            </a:lvl4pPr>
            <a:lvl5pPr marL="2057400" indent="-228600">
              <a:buClr>
                <a:srgbClr val="73292A"/>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ext Placeholder 4">
            <a:extLst>
              <a:ext uri="{FF2B5EF4-FFF2-40B4-BE49-F238E27FC236}">
                <a16:creationId xmlns:a16="http://schemas.microsoft.com/office/drawing/2014/main" xmlns="" id="{DEAB8B47-DF86-7C9F-F027-2D4D22B2EA50}"/>
              </a:ext>
            </a:extLst>
          </p:cNvPr>
          <p:cNvSpPr>
            <a:spLocks noGrp="1"/>
          </p:cNvSpPr>
          <p:nvPr>
            <p:ph type="body" sz="quarter" idx="3"/>
          </p:nvPr>
        </p:nvSpPr>
        <p:spPr>
          <a:xfrm>
            <a:off x="6289612" y="4361688"/>
            <a:ext cx="5065776" cy="448056"/>
          </a:xfrm>
        </p:spPr>
        <p:txBody>
          <a:bodyPr anchor="b">
            <a:normAutofit/>
          </a:bodyPr>
          <a:lstStyle>
            <a:lvl1pPr marL="0" indent="0">
              <a:buFont typeface="Arial" panose="020B0604020202020204" pitchFamily="34" charse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2" name="Content Placeholder 5">
            <a:extLst>
              <a:ext uri="{FF2B5EF4-FFF2-40B4-BE49-F238E27FC236}">
                <a16:creationId xmlns:a16="http://schemas.microsoft.com/office/drawing/2014/main" xmlns="" id="{9BEB2D80-6263-5794-6A1A-CFF345F7A92E}"/>
              </a:ext>
            </a:extLst>
          </p:cNvPr>
          <p:cNvSpPr>
            <a:spLocks noGrp="1"/>
          </p:cNvSpPr>
          <p:nvPr>
            <p:ph sz="quarter" idx="4"/>
          </p:nvPr>
        </p:nvSpPr>
        <p:spPr>
          <a:xfrm>
            <a:off x="6289612" y="4791456"/>
            <a:ext cx="5065776" cy="1408176"/>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8" name="Picture 37" descr="A group of flowers&#10;&#10;Description automatically generated with low confidence">
            <a:extLst>
              <a:ext uri="{FF2B5EF4-FFF2-40B4-BE49-F238E27FC236}">
                <a16:creationId xmlns:a16="http://schemas.microsoft.com/office/drawing/2014/main" xmlns="" id="{5B08C513-7071-2499-7E9D-CFD5A027C09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019083" y="2260473"/>
            <a:ext cx="1245309" cy="2314810"/>
          </a:xfrm>
          <a:prstGeom prst="rect">
            <a:avLst/>
          </a:prstGeom>
        </p:spPr>
      </p:pic>
      <p:sp>
        <p:nvSpPr>
          <p:cNvPr id="34" name="Text Placeholder 33">
            <a:extLst>
              <a:ext uri="{FF2B5EF4-FFF2-40B4-BE49-F238E27FC236}">
                <a16:creationId xmlns:a16="http://schemas.microsoft.com/office/drawing/2014/main" xmlns="" id="{BD46E6E9-39FE-B605-0786-F7F7E656F9B0}"/>
              </a:ext>
            </a:extLst>
          </p:cNvPr>
          <p:cNvSpPr>
            <a:spLocks noGrp="1"/>
          </p:cNvSpPr>
          <p:nvPr>
            <p:ph type="body" sz="quarter" idx="13" hasCustomPrompt="1"/>
          </p:nvPr>
        </p:nvSpPr>
        <p:spPr>
          <a:xfrm>
            <a:off x="466344" y="1426464"/>
            <a:ext cx="3922776" cy="4242816"/>
          </a:xfrm>
        </p:spPr>
        <p:txBody>
          <a:bodyPr anchor="ctr">
            <a:normAutofit/>
          </a:bodyPr>
          <a:lstStyle>
            <a:lvl1pPr marL="0" indent="0" algn="ctr">
              <a:spcBef>
                <a:spcPts val="0"/>
              </a:spcBef>
              <a:buNone/>
              <a:defRPr sz="30000">
                <a:solidFill>
                  <a:schemeClr val="bg1"/>
                </a:solidFill>
                <a:latin typeface="+mj-lt"/>
              </a:defRPr>
            </a:lvl1pPr>
          </a:lstStyle>
          <a:p>
            <a:pPr lvl="0"/>
            <a:r>
              <a:rPr lang="en-US" dirty="0"/>
              <a:t>X</a:t>
            </a:r>
          </a:p>
        </p:txBody>
      </p:sp>
    </p:spTree>
    <p:extLst>
      <p:ext uri="{BB962C8B-B14F-4D97-AF65-F5344CB8AC3E}">
        <p14:creationId xmlns:p14="http://schemas.microsoft.com/office/powerpoint/2010/main" val="3840211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picture containing fabric&#10;&#10;Description automatically generated">
            <a:extLst>
              <a:ext uri="{FF2B5EF4-FFF2-40B4-BE49-F238E27FC236}">
                <a16:creationId xmlns:a16="http://schemas.microsoft.com/office/drawing/2014/main" xmlns="" id="{E0606CB6-3E28-F128-51B5-3786D74048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8" name="Rectangle 17">
            <a:extLst>
              <a:ext uri="{FF2B5EF4-FFF2-40B4-BE49-F238E27FC236}">
                <a16:creationId xmlns:a16="http://schemas.microsoft.com/office/drawing/2014/main" xmlns="" id="{E64BBC1B-7DD9-DA00-15CC-B446DA472005}"/>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flower, plant&#10;&#10;Description automatically generated">
            <a:extLst>
              <a:ext uri="{FF2B5EF4-FFF2-40B4-BE49-F238E27FC236}">
                <a16:creationId xmlns:a16="http://schemas.microsoft.com/office/drawing/2014/main" xmlns="" id="{C88A03B2-8C41-A023-CB90-5F79A1F01A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pic>
        <p:nvPicPr>
          <p:cNvPr id="10" name="Picture 9" descr="A close-up of a flower&#10;&#10;Description automatically generated with low confidence">
            <a:extLst>
              <a:ext uri="{FF2B5EF4-FFF2-40B4-BE49-F238E27FC236}">
                <a16:creationId xmlns:a16="http://schemas.microsoft.com/office/drawing/2014/main" xmlns="" id="{9EA6110C-517A-C447-DB03-9A264F112FB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19809" y="1695833"/>
            <a:ext cx="1155700" cy="4318000"/>
          </a:xfrm>
          <a:prstGeom prst="rect">
            <a:avLst/>
          </a:prstGeom>
        </p:spPr>
      </p:pic>
      <p:pic>
        <p:nvPicPr>
          <p:cNvPr id="12" name="Picture 11" descr="A close-up of a flower&#10;&#10;Description automatically generated with low confidence">
            <a:extLst>
              <a:ext uri="{FF2B5EF4-FFF2-40B4-BE49-F238E27FC236}">
                <a16:creationId xmlns:a16="http://schemas.microsoft.com/office/drawing/2014/main" xmlns="" id="{DC4249CD-2B45-A435-5B21-CFA70421386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66749" y="381916"/>
            <a:ext cx="1155700" cy="4318000"/>
          </a:xfrm>
          <a:prstGeom prst="rect">
            <a:avLst/>
          </a:prstGeom>
        </p:spPr>
      </p:pic>
      <p:sp>
        <p:nvSpPr>
          <p:cNvPr id="14" name="Rectangle 13">
            <a:extLst>
              <a:ext uri="{FF2B5EF4-FFF2-40B4-BE49-F238E27FC236}">
                <a16:creationId xmlns:a16="http://schemas.microsoft.com/office/drawing/2014/main" xmlns="" id="{7A7568A0-F819-551E-4780-20A651246990}"/>
              </a:ext>
            </a:extLst>
          </p:cNvPr>
          <p:cNvSpPr/>
          <p:nvPr userDrawn="1"/>
        </p:nvSpPr>
        <p:spPr>
          <a:xfrm>
            <a:off x="1024128" y="2162946"/>
            <a:ext cx="3794760" cy="253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xmlns="" id="{5711D903-56F9-B09B-0443-A76786804823}"/>
              </a:ext>
            </a:extLst>
          </p:cNvPr>
          <p:cNvSpPr/>
          <p:nvPr userDrawn="1"/>
        </p:nvSpPr>
        <p:spPr>
          <a:xfrm>
            <a:off x="1131655" y="2264499"/>
            <a:ext cx="3585549" cy="233542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D9D91551-9B41-0ACF-0BE6-9D174E6957FD}"/>
              </a:ext>
            </a:extLst>
          </p:cNvPr>
          <p:cNvSpPr>
            <a:spLocks noGrp="1"/>
          </p:cNvSpPr>
          <p:nvPr>
            <p:ph type="title"/>
          </p:nvPr>
        </p:nvSpPr>
        <p:spPr>
          <a:xfrm>
            <a:off x="1472184" y="2889504"/>
            <a:ext cx="2852928" cy="1088136"/>
          </a:xfrm>
        </p:spPr>
        <p:txBody>
          <a:bodyPr/>
          <a:lstStyle>
            <a:lvl1pPr algn="ctr">
              <a:defRPr/>
            </a:lvl1pPr>
          </a:lstStyle>
          <a:p>
            <a:r>
              <a:rPr lang="en-US"/>
              <a:t>Click to edit Master title style</a:t>
            </a:r>
          </a:p>
        </p:txBody>
      </p:sp>
      <p:sp>
        <p:nvSpPr>
          <p:cNvPr id="19" name="Content Placeholder 2">
            <a:extLst>
              <a:ext uri="{FF2B5EF4-FFF2-40B4-BE49-F238E27FC236}">
                <a16:creationId xmlns:a16="http://schemas.microsoft.com/office/drawing/2014/main" xmlns="" id="{545D3FB1-678F-0A9A-CCB6-435CE57DA0F6}"/>
              </a:ext>
            </a:extLst>
          </p:cNvPr>
          <p:cNvSpPr>
            <a:spLocks noGrp="1"/>
          </p:cNvSpPr>
          <p:nvPr>
            <p:ph idx="1"/>
          </p:nvPr>
        </p:nvSpPr>
        <p:spPr>
          <a:xfrm>
            <a:off x="8211312" y="2011680"/>
            <a:ext cx="2999232" cy="2843784"/>
          </a:xfrm>
        </p:spPr>
        <p:txBody>
          <a:bodyPr anchor="ctr">
            <a:normAutofit/>
          </a:bodyPr>
          <a:lstStyle>
            <a:lvl1pPr marL="0" indent="0" algn="l">
              <a:lnSpc>
                <a:spcPct val="150000"/>
              </a:lnSpc>
              <a:buNone/>
              <a:defRPr sz="2400">
                <a:latin typeface="Gill Sans Nova Light" panose="020F0302020204030204" pitchFamily="34" charset="0"/>
                <a:cs typeface="Gill Sans Nova Light" panose="020F0302020204030204" pitchFamily="34" charset="0"/>
              </a:defRPr>
            </a:lvl1pPr>
            <a:lvl2pPr algn="l">
              <a:lnSpc>
                <a:spcPct val="150000"/>
              </a:lnSpc>
              <a:defRPr sz="2000">
                <a:latin typeface="Gill Sans Nova Light" panose="020F0302020204030204" pitchFamily="34" charset="0"/>
                <a:cs typeface="Gill Sans Nova Light" panose="020F0302020204030204" pitchFamily="34" charset="0"/>
              </a:defRPr>
            </a:lvl2pPr>
            <a:lvl3pPr algn="ctr">
              <a:defRPr sz="1600">
                <a:latin typeface="Gill Sans Nova Light" panose="020F0302020204030204" pitchFamily="34" charset="0"/>
                <a:cs typeface="Gill Sans Nova Light" panose="020F0302020204030204" pitchFamily="34" charset="0"/>
              </a:defRPr>
            </a:lvl3pPr>
            <a:lvl4pPr algn="ctr">
              <a:defRPr sz="1400">
                <a:latin typeface="Gill Sans Nova Light" panose="020F0302020204030204" pitchFamily="34" charset="0"/>
                <a:cs typeface="Gill Sans Nova Light" panose="020F0302020204030204" pitchFamily="34" charset="0"/>
              </a:defRPr>
            </a:lvl4pPr>
            <a:lvl5pPr algn="ctr">
              <a:defRPr sz="1400">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6313102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ED362110-9E75-C1E6-F3D3-769A27CB658B}"/>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xmlns="" id="{80E61109-4A99-6337-9E7D-6AE0370E2A33}"/>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mollusk, insect&#10;&#10;Description automatically generated">
            <a:extLst>
              <a:ext uri="{FF2B5EF4-FFF2-40B4-BE49-F238E27FC236}">
                <a16:creationId xmlns:a16="http://schemas.microsoft.com/office/drawing/2014/main" xmlns="" id="{13B4663F-72DF-CD37-DE9D-C35DFB37E8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12" name="Title 1">
            <a:extLst>
              <a:ext uri="{FF2B5EF4-FFF2-40B4-BE49-F238E27FC236}">
                <a16:creationId xmlns:a16="http://schemas.microsoft.com/office/drawing/2014/main" xmlns="" id="{C48BE494-2D3C-A618-4422-6EA9496986DA}"/>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6069ADF-8CD9-4E77-BB8D-70D8824C5AE3}"/>
              </a:ext>
            </a:extLst>
          </p:cNvPr>
          <p:cNvSpPr>
            <a:spLocks noGrp="1"/>
          </p:cNvSpPr>
          <p:nvPr>
            <p:ph sz="half" idx="1"/>
          </p:nvPr>
        </p:nvSpPr>
        <p:spPr>
          <a:xfrm>
            <a:off x="838200" y="2628461"/>
            <a:ext cx="5181600" cy="354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75F077D-E901-4AA9-B062-1C37FF407BFD}"/>
              </a:ext>
            </a:extLst>
          </p:cNvPr>
          <p:cNvSpPr>
            <a:spLocks noGrp="1"/>
          </p:cNvSpPr>
          <p:nvPr>
            <p:ph sz="half" idx="2"/>
          </p:nvPr>
        </p:nvSpPr>
        <p:spPr>
          <a:xfrm>
            <a:off x="6172200" y="2628461"/>
            <a:ext cx="5181600" cy="354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xmlns="" id="{C119B248-9F11-0A11-E6AF-776D371E14A3}"/>
              </a:ext>
            </a:extLst>
          </p:cNvPr>
          <p:cNvSpPr>
            <a:spLocks noGrp="1"/>
          </p:cNvSpPr>
          <p:nvPr>
            <p:ph type="ftr" sz="quarter" idx="10"/>
          </p:nvPr>
        </p:nvSpPr>
        <p:spPr/>
        <p:txBody>
          <a:bodyPr/>
          <a:lstStyle/>
          <a:p>
            <a:r>
              <a:rPr lang="en-US"/>
              <a:t>Presentation title</a:t>
            </a:r>
            <a:endParaRPr lang="en-US" dirty="0"/>
          </a:p>
        </p:txBody>
      </p:sp>
      <p:sp>
        <p:nvSpPr>
          <p:cNvPr id="8" name="Slide Number Placeholder 7">
            <a:extLst>
              <a:ext uri="{FF2B5EF4-FFF2-40B4-BE49-F238E27FC236}">
                <a16:creationId xmlns:a16="http://schemas.microsoft.com/office/drawing/2014/main" xmlns="" id="{85EFD48A-F270-E4EE-7C35-F4304F3DDF35}"/>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086393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A7DEB86-4C56-EB31-FEEE-EC8AA99FB456}"/>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F3C19EDA-96E7-C255-DFF9-F36A187EBACD}"/>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mollusk, insect&#10;&#10;Description automatically generated">
            <a:extLst>
              <a:ext uri="{FF2B5EF4-FFF2-40B4-BE49-F238E27FC236}">
                <a16:creationId xmlns:a16="http://schemas.microsoft.com/office/drawing/2014/main" xmlns="" id="{FAD938FE-3B63-4832-B610-64346C069F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8" name="Title 1">
            <a:extLst>
              <a:ext uri="{FF2B5EF4-FFF2-40B4-BE49-F238E27FC236}">
                <a16:creationId xmlns:a16="http://schemas.microsoft.com/office/drawing/2014/main" xmlns="" id="{5B38128B-385C-B928-A4A8-BD98929D3DD4}"/>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xmlns="" id="{96356206-85FD-45F5-A1F7-128DB34C860F}"/>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xmlns=""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735493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2795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01426A-0740-2EB9-FC34-9C043459357E}"/>
              </a:ext>
            </a:extLst>
          </p:cNvPr>
          <p:cNvSpPr>
            <a:spLocks noGrp="1"/>
          </p:cNvSpPr>
          <p:nvPr>
            <p:ph type="title"/>
          </p:nvPr>
        </p:nvSpPr>
        <p:spPr/>
        <p:txBody>
          <a:bodyPr/>
          <a:lstStyle/>
          <a:p>
            <a:r>
              <a:rPr lang="en-US" noProof="0"/>
              <a:t>Click to edit Master title style</a:t>
            </a:r>
          </a:p>
        </p:txBody>
      </p:sp>
      <p:sp>
        <p:nvSpPr>
          <p:cNvPr id="8" name="Google Shape;1251;p56">
            <a:extLst>
              <a:ext uri="{FF2B5EF4-FFF2-40B4-BE49-F238E27FC236}">
                <a16:creationId xmlns:a16="http://schemas.microsoft.com/office/drawing/2014/main" xmlns="" id="{5BDBB369-4213-AA70-D2DD-33F4E9E1F195}"/>
              </a:ext>
            </a:extLst>
          </p:cNvPr>
          <p:cNvSpPr/>
          <p:nvPr userDrawn="1"/>
        </p:nvSpPr>
        <p:spPr>
          <a:xfrm>
            <a:off x="1072604" y="2550039"/>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0" name="Google Shape;1251;p56">
            <a:extLst>
              <a:ext uri="{FF2B5EF4-FFF2-40B4-BE49-F238E27FC236}">
                <a16:creationId xmlns:a16="http://schemas.microsoft.com/office/drawing/2014/main" xmlns="" id="{3BF27898-0ACC-24EB-589A-96F29C94157A}"/>
              </a:ext>
            </a:extLst>
          </p:cNvPr>
          <p:cNvSpPr/>
          <p:nvPr userDrawn="1"/>
        </p:nvSpPr>
        <p:spPr>
          <a:xfrm>
            <a:off x="3235665" y="2522510"/>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2" name="Google Shape;1251;p56">
            <a:extLst>
              <a:ext uri="{FF2B5EF4-FFF2-40B4-BE49-F238E27FC236}">
                <a16:creationId xmlns:a16="http://schemas.microsoft.com/office/drawing/2014/main" xmlns="" id="{62CA34BE-87A5-8F47-C395-886E6870CF67}"/>
              </a:ext>
            </a:extLst>
          </p:cNvPr>
          <p:cNvSpPr/>
          <p:nvPr userDrawn="1"/>
        </p:nvSpPr>
        <p:spPr>
          <a:xfrm>
            <a:off x="5415148" y="2513962"/>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4" name="Google Shape;1251;p56">
            <a:extLst>
              <a:ext uri="{FF2B5EF4-FFF2-40B4-BE49-F238E27FC236}">
                <a16:creationId xmlns:a16="http://schemas.microsoft.com/office/drawing/2014/main" xmlns="" id="{E432D5F8-7F62-B5A0-F3AC-814BFBEEB0ED}"/>
              </a:ext>
            </a:extLst>
          </p:cNvPr>
          <p:cNvSpPr/>
          <p:nvPr userDrawn="1"/>
        </p:nvSpPr>
        <p:spPr>
          <a:xfrm>
            <a:off x="7530416" y="2524926"/>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6" name="Google Shape;1251;p56">
            <a:extLst>
              <a:ext uri="{FF2B5EF4-FFF2-40B4-BE49-F238E27FC236}">
                <a16:creationId xmlns:a16="http://schemas.microsoft.com/office/drawing/2014/main" xmlns="" id="{FBCE3915-CF40-BF29-2DBB-D9F447CC7555}"/>
              </a:ext>
            </a:extLst>
          </p:cNvPr>
          <p:cNvSpPr/>
          <p:nvPr userDrawn="1"/>
        </p:nvSpPr>
        <p:spPr>
          <a:xfrm>
            <a:off x="9709899" y="2516378"/>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1" name="Text Placeholder 19">
            <a:extLst>
              <a:ext uri="{FF2B5EF4-FFF2-40B4-BE49-F238E27FC236}">
                <a16:creationId xmlns:a16="http://schemas.microsoft.com/office/drawing/2014/main" xmlns="" id="{811789E5-14E6-E7AB-C9D8-6E51B4544B23}"/>
              </a:ext>
            </a:extLst>
          </p:cNvPr>
          <p:cNvSpPr>
            <a:spLocks noGrp="1"/>
          </p:cNvSpPr>
          <p:nvPr>
            <p:ph type="body" sz="quarter" idx="13" hasCustomPrompt="1"/>
          </p:nvPr>
        </p:nvSpPr>
        <p:spPr>
          <a:xfrm>
            <a:off x="986726"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2" name="Text Placeholder 19">
            <a:extLst>
              <a:ext uri="{FF2B5EF4-FFF2-40B4-BE49-F238E27FC236}">
                <a16:creationId xmlns:a16="http://schemas.microsoft.com/office/drawing/2014/main" xmlns="" id="{AC40220B-3ED2-1841-92D5-C0056EF47402}"/>
              </a:ext>
            </a:extLst>
          </p:cNvPr>
          <p:cNvSpPr>
            <a:spLocks noGrp="1"/>
          </p:cNvSpPr>
          <p:nvPr>
            <p:ph type="body" sz="quarter" idx="14" hasCustomPrompt="1"/>
          </p:nvPr>
        </p:nvSpPr>
        <p:spPr>
          <a:xfrm>
            <a:off x="3154680"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3" name="Text Placeholder 19">
            <a:extLst>
              <a:ext uri="{FF2B5EF4-FFF2-40B4-BE49-F238E27FC236}">
                <a16:creationId xmlns:a16="http://schemas.microsoft.com/office/drawing/2014/main" xmlns="" id="{B8BC651C-16ED-1741-08D3-8BA2D618C650}"/>
              </a:ext>
            </a:extLst>
          </p:cNvPr>
          <p:cNvSpPr>
            <a:spLocks noGrp="1"/>
          </p:cNvSpPr>
          <p:nvPr>
            <p:ph type="body" sz="quarter" idx="15" hasCustomPrompt="1"/>
          </p:nvPr>
        </p:nvSpPr>
        <p:spPr>
          <a:xfrm>
            <a:off x="5330952"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4" name="Text Placeholder 19">
            <a:extLst>
              <a:ext uri="{FF2B5EF4-FFF2-40B4-BE49-F238E27FC236}">
                <a16:creationId xmlns:a16="http://schemas.microsoft.com/office/drawing/2014/main" xmlns="" id="{B42AFC50-5862-D501-9586-4A96D4DA667F}"/>
              </a:ext>
            </a:extLst>
          </p:cNvPr>
          <p:cNvSpPr>
            <a:spLocks noGrp="1"/>
          </p:cNvSpPr>
          <p:nvPr>
            <p:ph type="body" sz="quarter" idx="16" hasCustomPrompt="1"/>
          </p:nvPr>
        </p:nvSpPr>
        <p:spPr>
          <a:xfrm>
            <a:off x="7443216"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5" name="Text Placeholder 19">
            <a:extLst>
              <a:ext uri="{FF2B5EF4-FFF2-40B4-BE49-F238E27FC236}">
                <a16:creationId xmlns:a16="http://schemas.microsoft.com/office/drawing/2014/main" xmlns="" id="{45772425-B358-35A8-C707-76C81B500EDA}"/>
              </a:ext>
            </a:extLst>
          </p:cNvPr>
          <p:cNvSpPr>
            <a:spLocks noGrp="1"/>
          </p:cNvSpPr>
          <p:nvPr>
            <p:ph type="body" sz="quarter" idx="17" hasCustomPrompt="1"/>
          </p:nvPr>
        </p:nvSpPr>
        <p:spPr>
          <a:xfrm>
            <a:off x="9628632"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7" name="Text Placeholder 26">
            <a:extLst>
              <a:ext uri="{FF2B5EF4-FFF2-40B4-BE49-F238E27FC236}">
                <a16:creationId xmlns:a16="http://schemas.microsoft.com/office/drawing/2014/main" xmlns="" id="{B0B8A0CF-58B1-629F-C8DB-238E5114277C}"/>
              </a:ext>
            </a:extLst>
          </p:cNvPr>
          <p:cNvSpPr>
            <a:spLocks noGrp="1"/>
          </p:cNvSpPr>
          <p:nvPr>
            <p:ph type="body" sz="quarter" idx="18"/>
          </p:nvPr>
        </p:nvSpPr>
        <p:spPr>
          <a:xfrm>
            <a:off x="824102" y="4325112"/>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28" name="Text Placeholder 26">
            <a:extLst>
              <a:ext uri="{FF2B5EF4-FFF2-40B4-BE49-F238E27FC236}">
                <a16:creationId xmlns:a16="http://schemas.microsoft.com/office/drawing/2014/main" xmlns="" id="{3973DBDD-5F4C-3094-B5AB-751AF360379C}"/>
              </a:ext>
            </a:extLst>
          </p:cNvPr>
          <p:cNvSpPr>
            <a:spLocks noGrp="1"/>
          </p:cNvSpPr>
          <p:nvPr>
            <p:ph type="body" sz="quarter" idx="19"/>
          </p:nvPr>
        </p:nvSpPr>
        <p:spPr>
          <a:xfrm>
            <a:off x="2992056" y="4326702"/>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29" name="Text Placeholder 26">
            <a:extLst>
              <a:ext uri="{FF2B5EF4-FFF2-40B4-BE49-F238E27FC236}">
                <a16:creationId xmlns:a16="http://schemas.microsoft.com/office/drawing/2014/main" xmlns="" id="{6A7033DE-A188-7F2B-B42D-3B4334B2C4BE}"/>
              </a:ext>
            </a:extLst>
          </p:cNvPr>
          <p:cNvSpPr>
            <a:spLocks noGrp="1"/>
          </p:cNvSpPr>
          <p:nvPr>
            <p:ph type="body" sz="quarter" idx="20"/>
          </p:nvPr>
        </p:nvSpPr>
        <p:spPr>
          <a:xfrm>
            <a:off x="5168328" y="4313642"/>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30" name="Text Placeholder 26">
            <a:extLst>
              <a:ext uri="{FF2B5EF4-FFF2-40B4-BE49-F238E27FC236}">
                <a16:creationId xmlns:a16="http://schemas.microsoft.com/office/drawing/2014/main" xmlns="" id="{82C8DA85-8265-9485-A51D-73E1629CC541}"/>
              </a:ext>
            </a:extLst>
          </p:cNvPr>
          <p:cNvSpPr>
            <a:spLocks noGrp="1"/>
          </p:cNvSpPr>
          <p:nvPr>
            <p:ph type="body" sz="quarter" idx="21"/>
          </p:nvPr>
        </p:nvSpPr>
        <p:spPr>
          <a:xfrm>
            <a:off x="7279858" y="4319944"/>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31" name="Text Placeholder 26">
            <a:extLst>
              <a:ext uri="{FF2B5EF4-FFF2-40B4-BE49-F238E27FC236}">
                <a16:creationId xmlns:a16="http://schemas.microsoft.com/office/drawing/2014/main" xmlns="" id="{20594F27-59D4-99D2-77B5-71915573EDA4}"/>
              </a:ext>
            </a:extLst>
          </p:cNvPr>
          <p:cNvSpPr>
            <a:spLocks noGrp="1"/>
          </p:cNvSpPr>
          <p:nvPr>
            <p:ph type="body" sz="quarter" idx="22"/>
          </p:nvPr>
        </p:nvSpPr>
        <p:spPr>
          <a:xfrm>
            <a:off x="9466008" y="4319944"/>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6" name="Slide Number Placeholder 5">
            <a:extLst>
              <a:ext uri="{FF2B5EF4-FFF2-40B4-BE49-F238E27FC236}">
                <a16:creationId xmlns:a16="http://schemas.microsoft.com/office/drawing/2014/main" xmlns="" id="{754CBAEF-CF24-7502-B796-D47DF23F28D4}"/>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5" name="Footer Placeholder 4">
            <a:extLst>
              <a:ext uri="{FF2B5EF4-FFF2-40B4-BE49-F238E27FC236}">
                <a16:creationId xmlns:a16="http://schemas.microsoft.com/office/drawing/2014/main" xmlns="" id="{82D9E7CE-C596-EE32-BBFE-799C10EFBBB2}"/>
              </a:ext>
            </a:extLst>
          </p:cNvPr>
          <p:cNvSpPr>
            <a:spLocks noGrp="1"/>
          </p:cNvSpPr>
          <p:nvPr>
            <p:ph type="ftr" sz="quarter" idx="11"/>
          </p:nvPr>
        </p:nvSpPr>
        <p:spPr/>
        <p:txBody>
          <a:bodyPr/>
          <a:lstStyle/>
          <a:p>
            <a:r>
              <a:rPr lang="en-US" noProof="0"/>
              <a:t>Presentation title</a:t>
            </a:r>
          </a:p>
        </p:txBody>
      </p:sp>
      <p:sp>
        <p:nvSpPr>
          <p:cNvPr id="4" name="Date Placeholder 3">
            <a:extLst>
              <a:ext uri="{FF2B5EF4-FFF2-40B4-BE49-F238E27FC236}">
                <a16:creationId xmlns:a16="http://schemas.microsoft.com/office/drawing/2014/main" xmlns="" id="{7490B60C-999F-167B-3927-D752A0DE60A7}"/>
              </a:ext>
            </a:extLst>
          </p:cNvPr>
          <p:cNvSpPr>
            <a:spLocks noGrp="1"/>
          </p:cNvSpPr>
          <p:nvPr>
            <p:ph type="dt" sz="half" idx="10"/>
          </p:nvPr>
        </p:nvSpPr>
        <p:spPr>
          <a:xfrm>
            <a:off x="838200" y="6356350"/>
            <a:ext cx="2743200" cy="365125"/>
          </a:xfrm>
          <a:prstGeom prst="rect">
            <a:avLst/>
          </a:prstGeom>
        </p:spPr>
        <p:txBody>
          <a:bodyPr/>
          <a:lstStyle/>
          <a:p>
            <a:r>
              <a:rPr lang="en-US" noProof="0"/>
              <a:t>20XX</a:t>
            </a:r>
          </a:p>
        </p:txBody>
      </p:sp>
    </p:spTree>
    <p:extLst>
      <p:ext uri="{BB962C8B-B14F-4D97-AF65-F5344CB8AC3E}">
        <p14:creationId xmlns:p14="http://schemas.microsoft.com/office/powerpoint/2010/main" val="3428778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bg>
      <p:bgPr>
        <a:solidFill>
          <a:schemeClr val="tx2"/>
        </a:solidFill>
        <a:effectLst/>
      </p:bgPr>
    </p:bg>
    <p:spTree>
      <p:nvGrpSpPr>
        <p:cNvPr id="1" name=""/>
        <p:cNvGrpSpPr/>
        <p:nvPr/>
      </p:nvGrpSpPr>
      <p:grpSpPr>
        <a:xfrm>
          <a:off x="0" y="0"/>
          <a:ext cx="0" cy="0"/>
          <a:chOff x="0" y="0"/>
          <a:chExt cx="0" cy="0"/>
        </a:xfrm>
      </p:grpSpPr>
      <p:sp>
        <p:nvSpPr>
          <p:cNvPr id="8" name="Google Shape;327;p33">
            <a:extLst>
              <a:ext uri="{FF2B5EF4-FFF2-40B4-BE49-F238E27FC236}">
                <a16:creationId xmlns:a16="http://schemas.microsoft.com/office/drawing/2014/main" xmlns="" id="{F51DD675-2DC4-A4BE-C624-3048A2E666B7}"/>
              </a:ext>
            </a:extLst>
          </p:cNvPr>
          <p:cNvSpPr/>
          <p:nvPr userDrawn="1"/>
        </p:nvSpPr>
        <p:spPr>
          <a:xfrm>
            <a:off x="809553" y="1012104"/>
            <a:ext cx="6957749" cy="5061732"/>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2" name="Google Shape;328;p33">
            <a:extLst>
              <a:ext uri="{FF2B5EF4-FFF2-40B4-BE49-F238E27FC236}">
                <a16:creationId xmlns:a16="http://schemas.microsoft.com/office/drawing/2014/main" xmlns="" id="{A0952ED0-9FCB-B6D2-E806-E2663B8961D0}"/>
              </a:ext>
            </a:extLst>
          </p:cNvPr>
          <p:cNvSpPr/>
          <p:nvPr userDrawn="1"/>
        </p:nvSpPr>
        <p:spPr>
          <a:xfrm>
            <a:off x="600338" y="782757"/>
            <a:ext cx="6957749" cy="5061732"/>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xmlns="" id="{BF01426A-0740-2EB9-FC34-9C043459357E}"/>
              </a:ext>
            </a:extLst>
          </p:cNvPr>
          <p:cNvSpPr>
            <a:spLocks noGrp="1"/>
          </p:cNvSpPr>
          <p:nvPr>
            <p:ph type="title"/>
          </p:nvPr>
        </p:nvSpPr>
        <p:spPr>
          <a:xfrm>
            <a:off x="1389888" y="1719072"/>
            <a:ext cx="5038344" cy="1709928"/>
          </a:xfrm>
        </p:spPr>
        <p:txBody>
          <a:bodyPr/>
          <a:lstStyle>
            <a:lvl1pPr algn="l">
              <a:lnSpc>
                <a:spcPct val="90000"/>
              </a:lnSpc>
              <a:defRPr/>
            </a:lvl1pPr>
          </a:lstStyle>
          <a:p>
            <a:r>
              <a:rPr lang="en-US" noProof="0"/>
              <a:t>Click to edit Master title style</a:t>
            </a:r>
          </a:p>
        </p:txBody>
      </p:sp>
      <p:sp>
        <p:nvSpPr>
          <p:cNvPr id="10" name="Picture Placeholder 9">
            <a:extLst>
              <a:ext uri="{FF2B5EF4-FFF2-40B4-BE49-F238E27FC236}">
                <a16:creationId xmlns:a16="http://schemas.microsoft.com/office/drawing/2014/main" xmlns="" id="{0BC3CDDF-FEA3-712D-9071-515D264F06E7}"/>
              </a:ext>
            </a:extLst>
          </p:cNvPr>
          <p:cNvSpPr>
            <a:spLocks noGrp="1"/>
          </p:cNvSpPr>
          <p:nvPr>
            <p:ph type="pic" sz="quarter" idx="13"/>
          </p:nvPr>
        </p:nvSpPr>
        <p:spPr>
          <a:xfrm>
            <a:off x="8296656" y="0"/>
            <a:ext cx="3895344" cy="6858000"/>
          </a:xfrm>
          <a:solidFill>
            <a:schemeClr val="accent1"/>
          </a:solidFill>
        </p:spPr>
        <p:txBody>
          <a:bodyPr anchor="ctr"/>
          <a:lstStyle>
            <a:lvl1pPr marL="0" indent="0" algn="ctr">
              <a:buNone/>
              <a:defRPr/>
            </a:lvl1pPr>
          </a:lstStyle>
          <a:p>
            <a:r>
              <a:rPr lang="en-US" noProof="0"/>
              <a:t>Click icon to add picture</a:t>
            </a:r>
          </a:p>
        </p:txBody>
      </p:sp>
      <p:sp>
        <p:nvSpPr>
          <p:cNvPr id="3" name="Content Placeholder 2">
            <a:extLst>
              <a:ext uri="{FF2B5EF4-FFF2-40B4-BE49-F238E27FC236}">
                <a16:creationId xmlns:a16="http://schemas.microsoft.com/office/drawing/2014/main" xmlns="" id="{A00F6C1B-F86D-84E1-F13C-1A2310E172C3}"/>
              </a:ext>
            </a:extLst>
          </p:cNvPr>
          <p:cNvSpPr>
            <a:spLocks noGrp="1"/>
          </p:cNvSpPr>
          <p:nvPr>
            <p:ph idx="1"/>
          </p:nvPr>
        </p:nvSpPr>
        <p:spPr>
          <a:xfrm>
            <a:off x="1389888" y="3054096"/>
            <a:ext cx="5010912" cy="2130552"/>
          </a:xfrm>
        </p:spPr>
        <p:txBody>
          <a:bodyPr/>
          <a:lstStyle>
            <a:lvl1pPr marL="54864" indent="0">
              <a:lnSpc>
                <a:spcPct val="120000"/>
              </a:lnSpc>
              <a:spcBef>
                <a:spcPts val="0"/>
              </a:spcBef>
              <a:buNone/>
              <a:defRPr sz="1600"/>
            </a:lvl1pPr>
            <a:lvl2pPr>
              <a:defRPr sz="1400"/>
            </a:lvl2pPr>
            <a:lvl3pPr>
              <a:defRPr sz="1200"/>
            </a:lvl3pPr>
            <a:lvl4pPr>
              <a:defRPr sz="1100"/>
            </a:lvl4pPr>
            <a:lvl5pPr>
              <a:defRPr sz="1100"/>
            </a:lvl5pPr>
          </a:lstStyle>
          <a:p>
            <a:pPr lvl="0"/>
            <a:r>
              <a:rPr lang="en-US" noProof="0"/>
              <a:t>Click to edit Master text styles</a:t>
            </a:r>
          </a:p>
        </p:txBody>
      </p:sp>
      <p:cxnSp>
        <p:nvCxnSpPr>
          <p:cNvPr id="28" name="Straight Connector 27">
            <a:extLst>
              <a:ext uri="{FF2B5EF4-FFF2-40B4-BE49-F238E27FC236}">
                <a16:creationId xmlns:a16="http://schemas.microsoft.com/office/drawing/2014/main" xmlns="" id="{A4F7CD76-D087-685D-2E27-537F34D67EBE}"/>
              </a:ext>
            </a:extLst>
          </p:cNvPr>
          <p:cNvCxnSpPr>
            <a:cxnSpLocks/>
          </p:cNvCxnSpPr>
          <p:nvPr userDrawn="1"/>
        </p:nvCxnSpPr>
        <p:spPr>
          <a:xfrm>
            <a:off x="11276341" y="6528816"/>
            <a:ext cx="914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xmlns="" id="{754CBAEF-CF24-7502-B796-D47DF23F28D4}"/>
              </a:ext>
            </a:extLst>
          </p:cNvPr>
          <p:cNvSpPr>
            <a:spLocks noGrp="1"/>
          </p:cNvSpPr>
          <p:nvPr>
            <p:ph type="sldNum" sz="quarter" idx="12"/>
          </p:nvPr>
        </p:nvSpPr>
        <p:spPr>
          <a:xfrm>
            <a:off x="3962400" y="6400904"/>
            <a:ext cx="365760" cy="246888"/>
          </a:xfrm>
        </p:spPr>
        <p:txBody>
          <a:bodyPr/>
          <a:lstStyle>
            <a:lvl1pPr>
              <a:defRPr>
                <a:solidFill>
                  <a:schemeClr val="bg1"/>
                </a:solidFill>
              </a:defRPr>
            </a:lvl1pPr>
          </a:lstStyle>
          <a:p>
            <a:fld id="{8D0AFDD5-844D-364D-8AEC-50CF4D36D55D}" type="slidenum">
              <a:rPr lang="en-US" noProof="0" smtClean="0"/>
              <a:pPr/>
              <a:t>‹#›</a:t>
            </a:fld>
            <a:endParaRPr lang="en-US" noProof="0"/>
          </a:p>
        </p:txBody>
      </p:sp>
      <p:grpSp>
        <p:nvGrpSpPr>
          <p:cNvPr id="13" name="Group 12">
            <a:extLst>
              <a:ext uri="{FF2B5EF4-FFF2-40B4-BE49-F238E27FC236}">
                <a16:creationId xmlns:a16="http://schemas.microsoft.com/office/drawing/2014/main" xmlns="" id="{0C63F889-82B6-D594-DA07-4C82AE33663F}"/>
              </a:ext>
            </a:extLst>
          </p:cNvPr>
          <p:cNvGrpSpPr/>
          <p:nvPr userDrawn="1"/>
        </p:nvGrpSpPr>
        <p:grpSpPr>
          <a:xfrm>
            <a:off x="0" y="6527001"/>
            <a:ext cx="8294153" cy="5617"/>
            <a:chOff x="0" y="6527001"/>
            <a:chExt cx="8294153" cy="5617"/>
          </a:xfrm>
        </p:grpSpPr>
        <p:cxnSp>
          <p:nvCxnSpPr>
            <p:cNvPr id="14" name="Straight Connector 13">
              <a:extLst>
                <a:ext uri="{FF2B5EF4-FFF2-40B4-BE49-F238E27FC236}">
                  <a16:creationId xmlns:a16="http://schemas.microsoft.com/office/drawing/2014/main" xmlns="" id="{3F4BFE95-6DCA-752C-0F0C-CCAF1A576CD0}"/>
                </a:ext>
              </a:extLst>
            </p:cNvPr>
            <p:cNvCxnSpPr>
              <a:cxnSpLocks/>
            </p:cNvCxnSpPr>
            <p:nvPr/>
          </p:nvCxnSpPr>
          <p:spPr>
            <a:xfrm>
              <a:off x="0" y="6527001"/>
              <a:ext cx="3935513" cy="56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3920C2FA-C2E7-21E2-09D0-3BA6B1BC2C1E}"/>
                </a:ext>
              </a:extLst>
            </p:cNvPr>
            <p:cNvCxnSpPr>
              <a:cxnSpLocks/>
            </p:cNvCxnSpPr>
            <p:nvPr/>
          </p:nvCxnSpPr>
          <p:spPr>
            <a:xfrm>
              <a:off x="4358640" y="6527001"/>
              <a:ext cx="3935513" cy="56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9254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Section Header">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38D51F-4DA4-5AB7-6ACD-17065B86DE72}"/>
              </a:ext>
            </a:extLst>
          </p:cNvPr>
          <p:cNvSpPr>
            <a:spLocks noGrp="1"/>
          </p:cNvSpPr>
          <p:nvPr>
            <p:ph type="title"/>
          </p:nvPr>
        </p:nvSpPr>
        <p:spPr>
          <a:xfrm>
            <a:off x="731520" y="1947672"/>
            <a:ext cx="3017520" cy="1938528"/>
          </a:xfrm>
        </p:spPr>
        <p:txBody>
          <a:bodyPr anchor="t"/>
          <a:lstStyle>
            <a:lvl1pPr algn="l">
              <a:defRPr sz="6000"/>
            </a:lvl1pPr>
          </a:lstStyle>
          <a:p>
            <a:r>
              <a:rPr lang="en-US" noProof="0"/>
              <a:t>Click to edit Master title style</a:t>
            </a:r>
          </a:p>
        </p:txBody>
      </p:sp>
      <p:sp>
        <p:nvSpPr>
          <p:cNvPr id="3" name="Text Placeholder 2">
            <a:extLst>
              <a:ext uri="{FF2B5EF4-FFF2-40B4-BE49-F238E27FC236}">
                <a16:creationId xmlns:a16="http://schemas.microsoft.com/office/drawing/2014/main" xmlns="" id="{F4264711-7A11-A788-DD48-17D0C3B08384}"/>
              </a:ext>
            </a:extLst>
          </p:cNvPr>
          <p:cNvSpPr>
            <a:spLocks noGrp="1"/>
          </p:cNvSpPr>
          <p:nvPr>
            <p:ph type="body" idx="1"/>
          </p:nvPr>
        </p:nvSpPr>
        <p:spPr>
          <a:xfrm>
            <a:off x="758952" y="4279392"/>
            <a:ext cx="2980944" cy="402336"/>
          </a:xfrm>
        </p:spPr>
        <p:txBody>
          <a:bodyPr/>
          <a:lstStyle>
            <a:lvl1pPr marL="0" indent="0">
              <a:lnSpc>
                <a:spcPct val="100000"/>
              </a:lnSpc>
              <a:spcBef>
                <a:spcPts val="0"/>
              </a:spcBef>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8" name="Google Shape;1251;p56">
            <a:extLst>
              <a:ext uri="{FF2B5EF4-FFF2-40B4-BE49-F238E27FC236}">
                <a16:creationId xmlns:a16="http://schemas.microsoft.com/office/drawing/2014/main" xmlns="" id="{9061A64A-DA6A-5D22-BE0B-94B0626A6CF1}"/>
              </a:ext>
            </a:extLst>
          </p:cNvPr>
          <p:cNvSpPr/>
          <p:nvPr userDrawn="1"/>
        </p:nvSpPr>
        <p:spPr>
          <a:xfrm>
            <a:off x="5102241" y="597060"/>
            <a:ext cx="5949692" cy="5949692"/>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0" name="Picture Placeholder 9">
            <a:extLst>
              <a:ext uri="{FF2B5EF4-FFF2-40B4-BE49-F238E27FC236}">
                <a16:creationId xmlns:a16="http://schemas.microsoft.com/office/drawing/2014/main" xmlns="" id="{E88E5310-5724-6031-306F-4110AC65EBDB}"/>
              </a:ext>
            </a:extLst>
          </p:cNvPr>
          <p:cNvSpPr>
            <a:spLocks noGrp="1" noChangeAspect="1"/>
          </p:cNvSpPr>
          <p:nvPr>
            <p:ph type="pic" sz="quarter" idx="10"/>
          </p:nvPr>
        </p:nvSpPr>
        <p:spPr>
          <a:xfrm>
            <a:off x="5001768" y="420624"/>
            <a:ext cx="5897880" cy="5897880"/>
          </a:xfrm>
          <a:prstGeom prst="ellipse">
            <a:avLst/>
          </a:prstGeom>
          <a:solidFill>
            <a:schemeClr val="accent1"/>
          </a:solidFill>
          <a:ln w="25400">
            <a:solidFill>
              <a:schemeClr val="tx1"/>
            </a:solidFill>
          </a:ln>
        </p:spPr>
        <p:txBody>
          <a:bodyPr anchor="ctr"/>
          <a:lstStyle>
            <a:lvl1pPr marL="0" indent="0" algn="ctr">
              <a:buNone/>
              <a:defRPr/>
            </a:lvl1pPr>
          </a:lstStyle>
          <a:p>
            <a:r>
              <a:rPr lang="en-US" noProof="0"/>
              <a:t>Click icon to add picture</a:t>
            </a:r>
          </a:p>
        </p:txBody>
      </p:sp>
    </p:spTree>
    <p:extLst>
      <p:ext uri="{BB962C8B-B14F-4D97-AF65-F5344CB8AC3E}">
        <p14:creationId xmlns:p14="http://schemas.microsoft.com/office/powerpoint/2010/main" val="3506239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x4">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7FDA4E-49F9-223C-DA55-A79802EE1883}"/>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7" name="Google Shape;1149;p53">
            <a:extLst>
              <a:ext uri="{FF2B5EF4-FFF2-40B4-BE49-F238E27FC236}">
                <a16:creationId xmlns:a16="http://schemas.microsoft.com/office/drawing/2014/main" xmlns="" id="{E21113D2-FC9F-27EC-7A45-E8F7695D1407}"/>
              </a:ext>
            </a:extLst>
          </p:cNvPr>
          <p:cNvSpPr/>
          <p:nvPr userDrawn="1"/>
        </p:nvSpPr>
        <p:spPr>
          <a:xfrm>
            <a:off x="694922" y="2330750"/>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9" name="Google Shape;1149;p53">
            <a:extLst>
              <a:ext uri="{FF2B5EF4-FFF2-40B4-BE49-F238E27FC236}">
                <a16:creationId xmlns:a16="http://schemas.microsoft.com/office/drawing/2014/main" xmlns="" id="{AD0B836B-7152-D6F5-7044-4B3B321454F5}"/>
              </a:ext>
            </a:extLst>
          </p:cNvPr>
          <p:cNvSpPr/>
          <p:nvPr userDrawn="1"/>
        </p:nvSpPr>
        <p:spPr>
          <a:xfrm>
            <a:off x="3541000" y="2330750"/>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1" name="Google Shape;1149;p53">
            <a:extLst>
              <a:ext uri="{FF2B5EF4-FFF2-40B4-BE49-F238E27FC236}">
                <a16:creationId xmlns:a16="http://schemas.microsoft.com/office/drawing/2014/main" xmlns="" id="{65518B88-F549-D8C7-0CD2-91E7CABE5E13}"/>
              </a:ext>
            </a:extLst>
          </p:cNvPr>
          <p:cNvSpPr/>
          <p:nvPr userDrawn="1"/>
        </p:nvSpPr>
        <p:spPr>
          <a:xfrm>
            <a:off x="6387080" y="2328404"/>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3" name="Google Shape;1149;p53">
            <a:extLst>
              <a:ext uri="{FF2B5EF4-FFF2-40B4-BE49-F238E27FC236}">
                <a16:creationId xmlns:a16="http://schemas.microsoft.com/office/drawing/2014/main" xmlns="" id="{EF098B7F-7320-E28C-D4A0-9C0D6072BDA7}"/>
              </a:ext>
            </a:extLst>
          </p:cNvPr>
          <p:cNvSpPr/>
          <p:nvPr userDrawn="1"/>
        </p:nvSpPr>
        <p:spPr>
          <a:xfrm>
            <a:off x="9233158" y="2328404"/>
            <a:ext cx="2542032" cy="3200400"/>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5" name="Text Placeholder 24">
            <a:extLst>
              <a:ext uri="{FF2B5EF4-FFF2-40B4-BE49-F238E27FC236}">
                <a16:creationId xmlns:a16="http://schemas.microsoft.com/office/drawing/2014/main" xmlns="" id="{2349526F-21BB-B06B-612E-8AAA322B41DD}"/>
              </a:ext>
            </a:extLst>
          </p:cNvPr>
          <p:cNvSpPr>
            <a:spLocks noGrp="1"/>
          </p:cNvSpPr>
          <p:nvPr>
            <p:ph type="body" sz="quarter" idx="14"/>
          </p:nvPr>
        </p:nvSpPr>
        <p:spPr>
          <a:xfrm>
            <a:off x="565816" y="2193042"/>
            <a:ext cx="2514600" cy="3200400"/>
          </a:xfrm>
          <a:solidFill>
            <a:schemeClr val="accent5"/>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23" name="Picture Placeholder 22">
            <a:extLst>
              <a:ext uri="{FF2B5EF4-FFF2-40B4-BE49-F238E27FC236}">
                <a16:creationId xmlns:a16="http://schemas.microsoft.com/office/drawing/2014/main" xmlns="" id="{99DE91A1-A01A-B800-F6EB-C013020202CF}"/>
              </a:ext>
            </a:extLst>
          </p:cNvPr>
          <p:cNvSpPr>
            <a:spLocks noGrp="1"/>
          </p:cNvSpPr>
          <p:nvPr>
            <p:ph type="pic" sz="quarter" idx="13"/>
          </p:nvPr>
        </p:nvSpPr>
        <p:spPr>
          <a:xfrm>
            <a:off x="579532" y="2193042"/>
            <a:ext cx="2487168" cy="2103120"/>
          </a:xfrm>
          <a:ln w="25400">
            <a:solidFill>
              <a:schemeClr val="tx1"/>
            </a:solidFill>
          </a:ln>
        </p:spPr>
        <p:txBody>
          <a:bodyPr anchor="ctr"/>
          <a:lstStyle>
            <a:lvl1pPr marL="0" indent="0" algn="ctr">
              <a:buNone/>
              <a:defRPr sz="1600"/>
            </a:lvl1pPr>
          </a:lstStyle>
          <a:p>
            <a:r>
              <a:rPr lang="en-US" noProof="0"/>
              <a:t>Click icon to add picture</a:t>
            </a:r>
          </a:p>
        </p:txBody>
      </p:sp>
      <p:sp>
        <p:nvSpPr>
          <p:cNvPr id="28" name="Text Placeholder 26">
            <a:extLst>
              <a:ext uri="{FF2B5EF4-FFF2-40B4-BE49-F238E27FC236}">
                <a16:creationId xmlns:a16="http://schemas.microsoft.com/office/drawing/2014/main" xmlns="" id="{733EF8C8-3849-9C80-1F6E-7038D1134789}"/>
              </a:ext>
            </a:extLst>
          </p:cNvPr>
          <p:cNvSpPr>
            <a:spLocks noGrp="1"/>
          </p:cNvSpPr>
          <p:nvPr>
            <p:ph type="body" sz="quarter" idx="15"/>
          </p:nvPr>
        </p:nvSpPr>
        <p:spPr>
          <a:xfrm>
            <a:off x="580220" y="4846546"/>
            <a:ext cx="2514600" cy="338328"/>
          </a:xfrm>
        </p:spPr>
        <p:txBody>
          <a:bodyPr/>
          <a:lstStyle>
            <a:lvl1pPr marL="0" indent="0" algn="ctr">
              <a:lnSpc>
                <a:spcPct val="100000"/>
              </a:lnSpc>
              <a:spcBef>
                <a:spcPts val="0"/>
              </a:spcBef>
              <a:buNone/>
              <a:defRPr sz="1600"/>
            </a:lvl1pPr>
          </a:lstStyle>
          <a:p>
            <a:pPr lvl="0"/>
            <a:r>
              <a:rPr lang="en-US" noProof="0"/>
              <a:t>Click to edit Master text styles</a:t>
            </a:r>
          </a:p>
        </p:txBody>
      </p:sp>
      <p:sp>
        <p:nvSpPr>
          <p:cNvPr id="29" name="Text Placeholder 24">
            <a:extLst>
              <a:ext uri="{FF2B5EF4-FFF2-40B4-BE49-F238E27FC236}">
                <a16:creationId xmlns:a16="http://schemas.microsoft.com/office/drawing/2014/main" xmlns="" id="{32F8A8CA-E278-E129-A09C-8C4B7CCA2DE2}"/>
              </a:ext>
            </a:extLst>
          </p:cNvPr>
          <p:cNvSpPr>
            <a:spLocks noGrp="1"/>
          </p:cNvSpPr>
          <p:nvPr>
            <p:ph type="body" sz="quarter" idx="16"/>
          </p:nvPr>
        </p:nvSpPr>
        <p:spPr>
          <a:xfrm>
            <a:off x="3419856" y="2193042"/>
            <a:ext cx="2514600" cy="3200400"/>
          </a:xfrm>
          <a:solidFill>
            <a:schemeClr val="accent5"/>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30" name="Picture Placeholder 22">
            <a:extLst>
              <a:ext uri="{FF2B5EF4-FFF2-40B4-BE49-F238E27FC236}">
                <a16:creationId xmlns:a16="http://schemas.microsoft.com/office/drawing/2014/main" xmlns="" id="{3CFBF841-C094-5FA8-63F2-F5DA37C0359A}"/>
              </a:ext>
            </a:extLst>
          </p:cNvPr>
          <p:cNvSpPr>
            <a:spLocks noGrp="1"/>
          </p:cNvSpPr>
          <p:nvPr>
            <p:ph type="pic" sz="quarter" idx="17"/>
          </p:nvPr>
        </p:nvSpPr>
        <p:spPr>
          <a:xfrm>
            <a:off x="3433572" y="2193042"/>
            <a:ext cx="2487168" cy="2103120"/>
          </a:xfrm>
          <a:ln w="25400">
            <a:solidFill>
              <a:schemeClr val="tx1"/>
            </a:solidFill>
          </a:ln>
        </p:spPr>
        <p:txBody>
          <a:bodyPr anchor="ctr"/>
          <a:lstStyle>
            <a:lvl1pPr marL="0" indent="0" algn="ctr">
              <a:buNone/>
              <a:defRPr sz="1600"/>
            </a:lvl1pPr>
          </a:lstStyle>
          <a:p>
            <a:r>
              <a:rPr lang="en-US" noProof="0"/>
              <a:t>Click icon to add picture</a:t>
            </a:r>
          </a:p>
        </p:txBody>
      </p:sp>
      <p:sp>
        <p:nvSpPr>
          <p:cNvPr id="31" name="Text Placeholder 26">
            <a:extLst>
              <a:ext uri="{FF2B5EF4-FFF2-40B4-BE49-F238E27FC236}">
                <a16:creationId xmlns:a16="http://schemas.microsoft.com/office/drawing/2014/main" xmlns="" id="{C76BA571-FE5C-F5F7-9056-20BD57DA6789}"/>
              </a:ext>
            </a:extLst>
          </p:cNvPr>
          <p:cNvSpPr>
            <a:spLocks noGrp="1"/>
          </p:cNvSpPr>
          <p:nvPr>
            <p:ph type="body" sz="quarter" idx="18"/>
          </p:nvPr>
        </p:nvSpPr>
        <p:spPr>
          <a:xfrm>
            <a:off x="3419856" y="4846546"/>
            <a:ext cx="2514600" cy="338328"/>
          </a:xfrm>
        </p:spPr>
        <p:txBody>
          <a:bodyPr/>
          <a:lstStyle>
            <a:lvl1pPr marL="0" indent="0" algn="ctr">
              <a:lnSpc>
                <a:spcPct val="100000"/>
              </a:lnSpc>
              <a:spcBef>
                <a:spcPts val="0"/>
              </a:spcBef>
              <a:buNone/>
              <a:defRPr sz="1600"/>
            </a:lvl1pPr>
          </a:lstStyle>
          <a:p>
            <a:pPr lvl="0"/>
            <a:r>
              <a:rPr lang="en-US" noProof="0"/>
              <a:t>Click to edit Master text styles</a:t>
            </a:r>
          </a:p>
        </p:txBody>
      </p:sp>
      <p:sp>
        <p:nvSpPr>
          <p:cNvPr id="32" name="Text Placeholder 24">
            <a:extLst>
              <a:ext uri="{FF2B5EF4-FFF2-40B4-BE49-F238E27FC236}">
                <a16:creationId xmlns:a16="http://schemas.microsoft.com/office/drawing/2014/main" xmlns="" id="{D7F9FC21-D881-DB86-4C69-C07821DCF3A7}"/>
              </a:ext>
            </a:extLst>
          </p:cNvPr>
          <p:cNvSpPr>
            <a:spLocks noGrp="1"/>
          </p:cNvSpPr>
          <p:nvPr>
            <p:ph type="body" sz="quarter" idx="19"/>
          </p:nvPr>
        </p:nvSpPr>
        <p:spPr>
          <a:xfrm>
            <a:off x="6263640" y="2193042"/>
            <a:ext cx="2514600" cy="3200400"/>
          </a:xfrm>
          <a:solidFill>
            <a:schemeClr val="accent5"/>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33" name="Picture Placeholder 22">
            <a:extLst>
              <a:ext uri="{FF2B5EF4-FFF2-40B4-BE49-F238E27FC236}">
                <a16:creationId xmlns:a16="http://schemas.microsoft.com/office/drawing/2014/main" xmlns="" id="{FE2E99DA-5661-F860-9E54-9C42590265FD}"/>
              </a:ext>
            </a:extLst>
          </p:cNvPr>
          <p:cNvSpPr>
            <a:spLocks noGrp="1"/>
          </p:cNvSpPr>
          <p:nvPr>
            <p:ph type="pic" sz="quarter" idx="20"/>
          </p:nvPr>
        </p:nvSpPr>
        <p:spPr>
          <a:xfrm>
            <a:off x="6277356" y="2193042"/>
            <a:ext cx="2487168" cy="2103120"/>
          </a:xfrm>
          <a:ln w="25400">
            <a:solidFill>
              <a:schemeClr val="tx1"/>
            </a:solidFill>
          </a:ln>
        </p:spPr>
        <p:txBody>
          <a:bodyPr anchor="ctr"/>
          <a:lstStyle>
            <a:lvl1pPr marL="0" indent="0" algn="ctr">
              <a:buNone/>
              <a:defRPr sz="1600"/>
            </a:lvl1pPr>
          </a:lstStyle>
          <a:p>
            <a:r>
              <a:rPr lang="en-US" noProof="0"/>
              <a:t>Click icon to add picture</a:t>
            </a:r>
          </a:p>
        </p:txBody>
      </p:sp>
      <p:sp>
        <p:nvSpPr>
          <p:cNvPr id="34" name="Text Placeholder 26">
            <a:extLst>
              <a:ext uri="{FF2B5EF4-FFF2-40B4-BE49-F238E27FC236}">
                <a16:creationId xmlns:a16="http://schemas.microsoft.com/office/drawing/2014/main" xmlns="" id="{99F1332D-1A76-8252-3A4A-73B5BE80BDA8}"/>
              </a:ext>
            </a:extLst>
          </p:cNvPr>
          <p:cNvSpPr>
            <a:spLocks noGrp="1"/>
          </p:cNvSpPr>
          <p:nvPr>
            <p:ph type="body" sz="quarter" idx="21"/>
          </p:nvPr>
        </p:nvSpPr>
        <p:spPr>
          <a:xfrm>
            <a:off x="6263640" y="4846546"/>
            <a:ext cx="2514600" cy="338328"/>
          </a:xfrm>
        </p:spPr>
        <p:txBody>
          <a:bodyPr/>
          <a:lstStyle>
            <a:lvl1pPr marL="0" indent="0" algn="ctr">
              <a:lnSpc>
                <a:spcPct val="100000"/>
              </a:lnSpc>
              <a:spcBef>
                <a:spcPts val="0"/>
              </a:spcBef>
              <a:buNone/>
              <a:defRPr sz="1600"/>
            </a:lvl1pPr>
          </a:lstStyle>
          <a:p>
            <a:pPr lvl="0"/>
            <a:r>
              <a:rPr lang="en-US" noProof="0"/>
              <a:t>Click to edit Master text styles</a:t>
            </a:r>
          </a:p>
        </p:txBody>
      </p:sp>
      <p:sp>
        <p:nvSpPr>
          <p:cNvPr id="35" name="Text Placeholder 24">
            <a:extLst>
              <a:ext uri="{FF2B5EF4-FFF2-40B4-BE49-F238E27FC236}">
                <a16:creationId xmlns:a16="http://schemas.microsoft.com/office/drawing/2014/main" xmlns="" id="{47253530-631C-01D6-E4D5-53EA91819AC5}"/>
              </a:ext>
            </a:extLst>
          </p:cNvPr>
          <p:cNvSpPr>
            <a:spLocks noGrp="1"/>
          </p:cNvSpPr>
          <p:nvPr>
            <p:ph type="body" sz="quarter" idx="22"/>
          </p:nvPr>
        </p:nvSpPr>
        <p:spPr>
          <a:xfrm>
            <a:off x="9107424" y="2169547"/>
            <a:ext cx="2514600" cy="3200400"/>
          </a:xfrm>
          <a:solidFill>
            <a:schemeClr val="accent5"/>
          </a:solidFill>
          <a:ln w="25400">
            <a:solidFill>
              <a:schemeClr val="dk1"/>
            </a:solidFill>
          </a:ln>
        </p:spPr>
        <p:txBody>
          <a:bodyPr tIns="2377440"/>
          <a:lstStyle>
            <a:lvl1pPr marL="0" indent="0" algn="ctr">
              <a:buFont typeface="Arial" panose="020B0604020202020204" pitchFamily="34" charset="0"/>
              <a:buNone/>
              <a:defRPr sz="2000">
                <a:latin typeface="+mj-lt"/>
              </a:defRPr>
            </a:lvl1pPr>
          </a:lstStyle>
          <a:p>
            <a:pPr lvl="0"/>
            <a:r>
              <a:rPr lang="en-US" noProof="0"/>
              <a:t>Click to edit Master text styles</a:t>
            </a:r>
          </a:p>
        </p:txBody>
      </p:sp>
      <p:sp>
        <p:nvSpPr>
          <p:cNvPr id="36" name="Picture Placeholder 22">
            <a:extLst>
              <a:ext uri="{FF2B5EF4-FFF2-40B4-BE49-F238E27FC236}">
                <a16:creationId xmlns:a16="http://schemas.microsoft.com/office/drawing/2014/main" xmlns="" id="{2087F48D-BCD6-2370-DFEB-3DC855770580}"/>
              </a:ext>
            </a:extLst>
          </p:cNvPr>
          <p:cNvSpPr>
            <a:spLocks noGrp="1"/>
          </p:cNvSpPr>
          <p:nvPr>
            <p:ph type="pic" sz="quarter" idx="23"/>
          </p:nvPr>
        </p:nvSpPr>
        <p:spPr>
          <a:xfrm>
            <a:off x="9121140" y="2169547"/>
            <a:ext cx="2487168" cy="2103120"/>
          </a:xfrm>
          <a:ln w="25400">
            <a:solidFill>
              <a:schemeClr val="tx1"/>
            </a:solidFill>
          </a:ln>
        </p:spPr>
        <p:txBody>
          <a:bodyPr anchor="ctr"/>
          <a:lstStyle>
            <a:lvl1pPr marL="0" indent="0" algn="ctr">
              <a:buNone/>
              <a:defRPr sz="1600"/>
            </a:lvl1pPr>
          </a:lstStyle>
          <a:p>
            <a:r>
              <a:rPr lang="en-US" noProof="0"/>
              <a:t>Click icon to add picture</a:t>
            </a:r>
          </a:p>
        </p:txBody>
      </p:sp>
      <p:sp>
        <p:nvSpPr>
          <p:cNvPr id="37" name="Text Placeholder 26">
            <a:extLst>
              <a:ext uri="{FF2B5EF4-FFF2-40B4-BE49-F238E27FC236}">
                <a16:creationId xmlns:a16="http://schemas.microsoft.com/office/drawing/2014/main" xmlns="" id="{2730E53E-4C0B-1C22-8754-2D69B55DF375}"/>
              </a:ext>
            </a:extLst>
          </p:cNvPr>
          <p:cNvSpPr>
            <a:spLocks noGrp="1"/>
          </p:cNvSpPr>
          <p:nvPr>
            <p:ph type="body" sz="quarter" idx="24"/>
          </p:nvPr>
        </p:nvSpPr>
        <p:spPr>
          <a:xfrm>
            <a:off x="9107424" y="4846546"/>
            <a:ext cx="2514600" cy="338328"/>
          </a:xfrm>
        </p:spPr>
        <p:txBody>
          <a:bodyPr/>
          <a:lstStyle>
            <a:lvl1pPr marL="0" indent="0" algn="ctr">
              <a:lnSpc>
                <a:spcPct val="100000"/>
              </a:lnSpc>
              <a:spcBef>
                <a:spcPts val="0"/>
              </a:spcBef>
              <a:buNone/>
              <a:defRPr sz="1600"/>
            </a:lvl1pPr>
          </a:lstStyle>
          <a:p>
            <a:pPr lvl="0"/>
            <a:r>
              <a:rPr lang="en-US" noProof="0"/>
              <a:t>Click to edit Master text styles</a:t>
            </a:r>
          </a:p>
        </p:txBody>
      </p:sp>
      <p:cxnSp>
        <p:nvCxnSpPr>
          <p:cNvPr id="47" name="Straight Connector 46">
            <a:extLst>
              <a:ext uri="{FF2B5EF4-FFF2-40B4-BE49-F238E27FC236}">
                <a16:creationId xmlns:a16="http://schemas.microsoft.com/office/drawing/2014/main" xmlns="" id="{78252B54-8A68-DB21-54FB-342276BCEE38}"/>
              </a:ext>
            </a:extLst>
          </p:cNvPr>
          <p:cNvCxnSpPr>
            <a:cxnSpLocks/>
          </p:cNvCxnSpPr>
          <p:nvPr userDrawn="1"/>
        </p:nvCxnSpPr>
        <p:spPr>
          <a:xfrm>
            <a:off x="0" y="6535885"/>
            <a:ext cx="8382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C384EF8F-B039-D242-A81B-F393B674C274}"/>
              </a:ext>
            </a:extLst>
          </p:cNvPr>
          <p:cNvCxnSpPr>
            <a:cxnSpLocks/>
          </p:cNvCxnSpPr>
          <p:nvPr userDrawn="1"/>
        </p:nvCxnSpPr>
        <p:spPr>
          <a:xfrm>
            <a:off x="1205025" y="6535885"/>
            <a:ext cx="41605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8A9D6E63-D581-350F-03A0-665A80481391}"/>
              </a:ext>
            </a:extLst>
          </p:cNvPr>
          <p:cNvCxnSpPr>
            <a:cxnSpLocks/>
          </p:cNvCxnSpPr>
          <p:nvPr userDrawn="1"/>
        </p:nvCxnSpPr>
        <p:spPr>
          <a:xfrm>
            <a:off x="6802120" y="6528812"/>
            <a:ext cx="38404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EA05D09F-A5CA-2745-537C-05333575CD8F}"/>
              </a:ext>
            </a:extLst>
          </p:cNvPr>
          <p:cNvCxnSpPr>
            <a:cxnSpLocks/>
          </p:cNvCxnSpPr>
          <p:nvPr userDrawn="1"/>
        </p:nvCxnSpPr>
        <p:spPr>
          <a:xfrm>
            <a:off x="11276341" y="6528816"/>
            <a:ext cx="914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xmlns="" id="{C2F2B86B-C1F2-7E0E-C065-E2B156A7F8E4}"/>
              </a:ext>
            </a:extLst>
          </p:cNvPr>
          <p:cNvSpPr>
            <a:spLocks noGrp="1"/>
          </p:cNvSpPr>
          <p:nvPr>
            <p:ph type="sldNum" sz="quarter" idx="12"/>
          </p:nvPr>
        </p:nvSpPr>
        <p:spPr/>
        <p:txBody>
          <a:bodyPr/>
          <a:lstStyle>
            <a:lvl1pPr>
              <a:defRPr>
                <a:solidFill>
                  <a:schemeClr val="bg1"/>
                </a:solidFill>
              </a:defRPr>
            </a:lvl1pPr>
          </a:lstStyle>
          <a:p>
            <a:fld id="{8D0AFDD5-844D-364D-8AEC-50CF4D36D55D}" type="slidenum">
              <a:rPr lang="en-US" noProof="0" smtClean="0"/>
              <a:pPr/>
              <a:t>‹#›</a:t>
            </a:fld>
            <a:endParaRPr lang="en-US" noProof="0"/>
          </a:p>
        </p:txBody>
      </p:sp>
      <p:sp>
        <p:nvSpPr>
          <p:cNvPr id="4" name="Footer Placeholder 3">
            <a:extLst>
              <a:ext uri="{FF2B5EF4-FFF2-40B4-BE49-F238E27FC236}">
                <a16:creationId xmlns:a16="http://schemas.microsoft.com/office/drawing/2014/main" xmlns="" id="{415DA4D1-2752-E7A4-2EB8-33E55361D7BE}"/>
              </a:ext>
            </a:extLst>
          </p:cNvPr>
          <p:cNvSpPr>
            <a:spLocks noGrp="1"/>
          </p:cNvSpPr>
          <p:nvPr>
            <p:ph type="ftr" sz="quarter" idx="11"/>
          </p:nvPr>
        </p:nvSpPr>
        <p:spPr/>
        <p:txBody>
          <a:bodyPr/>
          <a:lstStyle>
            <a:lvl1pPr>
              <a:defRPr>
                <a:solidFill>
                  <a:schemeClr val="bg1"/>
                </a:solidFill>
              </a:defRPr>
            </a:lvl1pPr>
          </a:lstStyle>
          <a:p>
            <a:r>
              <a:rPr lang="en-US" noProof="0"/>
              <a:t>Presentation title</a:t>
            </a:r>
          </a:p>
        </p:txBody>
      </p:sp>
      <p:sp>
        <p:nvSpPr>
          <p:cNvPr id="3" name="Date Placeholder 2">
            <a:extLst>
              <a:ext uri="{FF2B5EF4-FFF2-40B4-BE49-F238E27FC236}">
                <a16:creationId xmlns:a16="http://schemas.microsoft.com/office/drawing/2014/main" xmlns="" id="{0BC200B8-5151-AE1E-3DA7-04B965986211}"/>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noProof="0"/>
              <a:t>20XX</a:t>
            </a:r>
          </a:p>
        </p:txBody>
      </p:sp>
    </p:spTree>
    <p:extLst>
      <p:ext uri="{BB962C8B-B14F-4D97-AF65-F5344CB8AC3E}">
        <p14:creationId xmlns:p14="http://schemas.microsoft.com/office/powerpoint/2010/main" val="3490014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eam x8">
    <p:bg>
      <p:bgPr>
        <a:solidFill>
          <a:schemeClr val="accent2"/>
        </a:solidFill>
        <a:effectLst/>
      </p:bgPr>
    </p:bg>
    <p:spTree>
      <p:nvGrpSpPr>
        <p:cNvPr id="1" name=""/>
        <p:cNvGrpSpPr/>
        <p:nvPr/>
      </p:nvGrpSpPr>
      <p:grpSpPr>
        <a:xfrm>
          <a:off x="0" y="0"/>
          <a:ext cx="0" cy="0"/>
          <a:chOff x="0" y="0"/>
          <a:chExt cx="0" cy="0"/>
        </a:xfrm>
      </p:grpSpPr>
      <p:sp>
        <p:nvSpPr>
          <p:cNvPr id="8" name="Google Shape;1149;p53">
            <a:extLst>
              <a:ext uri="{FF2B5EF4-FFF2-40B4-BE49-F238E27FC236}">
                <a16:creationId xmlns:a16="http://schemas.microsoft.com/office/drawing/2014/main" xmlns="" id="{559D8666-7371-3C57-AFFE-49810709BDDB}"/>
              </a:ext>
            </a:extLst>
          </p:cNvPr>
          <p:cNvSpPr/>
          <p:nvPr userDrawn="1"/>
        </p:nvSpPr>
        <p:spPr>
          <a:xfrm>
            <a:off x="663551" y="1967633"/>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2" name="Google Shape;1149;p53">
            <a:extLst>
              <a:ext uri="{FF2B5EF4-FFF2-40B4-BE49-F238E27FC236}">
                <a16:creationId xmlns:a16="http://schemas.microsoft.com/office/drawing/2014/main" xmlns="" id="{434B564B-DE03-74A6-773C-0FD4632658D1}"/>
              </a:ext>
            </a:extLst>
          </p:cNvPr>
          <p:cNvSpPr/>
          <p:nvPr userDrawn="1"/>
        </p:nvSpPr>
        <p:spPr>
          <a:xfrm>
            <a:off x="663550" y="4337851"/>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5" name="Google Shape;1149;p53">
            <a:extLst>
              <a:ext uri="{FF2B5EF4-FFF2-40B4-BE49-F238E27FC236}">
                <a16:creationId xmlns:a16="http://schemas.microsoft.com/office/drawing/2014/main" xmlns="" id="{A98F51D8-7768-BB9C-DEFD-FE6F101B538B}"/>
              </a:ext>
            </a:extLst>
          </p:cNvPr>
          <p:cNvSpPr/>
          <p:nvPr userDrawn="1"/>
        </p:nvSpPr>
        <p:spPr>
          <a:xfrm>
            <a:off x="3509629" y="1967633"/>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7" name="Google Shape;1149;p53">
            <a:extLst>
              <a:ext uri="{FF2B5EF4-FFF2-40B4-BE49-F238E27FC236}">
                <a16:creationId xmlns:a16="http://schemas.microsoft.com/office/drawing/2014/main" xmlns="" id="{824DDB7E-F583-BE45-8440-04134133EF5E}"/>
              </a:ext>
            </a:extLst>
          </p:cNvPr>
          <p:cNvSpPr/>
          <p:nvPr userDrawn="1"/>
        </p:nvSpPr>
        <p:spPr>
          <a:xfrm>
            <a:off x="3509628" y="4337851"/>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9" name="Google Shape;1149;p53">
            <a:extLst>
              <a:ext uri="{FF2B5EF4-FFF2-40B4-BE49-F238E27FC236}">
                <a16:creationId xmlns:a16="http://schemas.microsoft.com/office/drawing/2014/main" xmlns="" id="{3AB34327-1213-C6F7-069A-661286889411}"/>
              </a:ext>
            </a:extLst>
          </p:cNvPr>
          <p:cNvSpPr/>
          <p:nvPr userDrawn="1"/>
        </p:nvSpPr>
        <p:spPr>
          <a:xfrm>
            <a:off x="6355709" y="1965287"/>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1" name="Google Shape;1149;p53">
            <a:extLst>
              <a:ext uri="{FF2B5EF4-FFF2-40B4-BE49-F238E27FC236}">
                <a16:creationId xmlns:a16="http://schemas.microsoft.com/office/drawing/2014/main" xmlns="" id="{B6BF1339-971D-E8EC-9A92-C646A04A9796}"/>
              </a:ext>
            </a:extLst>
          </p:cNvPr>
          <p:cNvSpPr/>
          <p:nvPr userDrawn="1"/>
        </p:nvSpPr>
        <p:spPr>
          <a:xfrm>
            <a:off x="6355708" y="4335505"/>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4" name="Google Shape;1149;p53">
            <a:extLst>
              <a:ext uri="{FF2B5EF4-FFF2-40B4-BE49-F238E27FC236}">
                <a16:creationId xmlns:a16="http://schemas.microsoft.com/office/drawing/2014/main" xmlns="" id="{2C16FE32-0722-CA1D-92A1-77B7780BDE81}"/>
              </a:ext>
            </a:extLst>
          </p:cNvPr>
          <p:cNvSpPr/>
          <p:nvPr userDrawn="1"/>
        </p:nvSpPr>
        <p:spPr>
          <a:xfrm>
            <a:off x="9201787" y="1965287"/>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7" name="Google Shape;1149;p53">
            <a:extLst>
              <a:ext uri="{FF2B5EF4-FFF2-40B4-BE49-F238E27FC236}">
                <a16:creationId xmlns:a16="http://schemas.microsoft.com/office/drawing/2014/main" xmlns="" id="{A3D368EA-D182-9937-D248-E4051379E257}"/>
              </a:ext>
            </a:extLst>
          </p:cNvPr>
          <p:cNvSpPr/>
          <p:nvPr userDrawn="1"/>
        </p:nvSpPr>
        <p:spPr>
          <a:xfrm>
            <a:off x="9201786" y="4335505"/>
            <a:ext cx="2543865" cy="2085433"/>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xmlns="" id="{ED7FDA4E-49F9-223C-DA55-A79802EE1883}"/>
              </a:ext>
            </a:extLst>
          </p:cNvPr>
          <p:cNvSpPr>
            <a:spLocks noGrp="1"/>
          </p:cNvSpPr>
          <p:nvPr>
            <p:ph type="title"/>
          </p:nvPr>
        </p:nvSpPr>
        <p:spPr/>
        <p:txBody>
          <a:bodyPr/>
          <a:lstStyle>
            <a:lvl1pPr>
              <a:defRPr>
                <a:solidFill>
                  <a:schemeClr val="tx1"/>
                </a:solidFill>
              </a:defRPr>
            </a:lvl1pPr>
          </a:lstStyle>
          <a:p>
            <a:r>
              <a:rPr lang="en-US" noProof="0"/>
              <a:t>Click to edit Master title style</a:t>
            </a:r>
          </a:p>
        </p:txBody>
      </p:sp>
      <p:sp>
        <p:nvSpPr>
          <p:cNvPr id="25" name="Text Placeholder 24">
            <a:extLst>
              <a:ext uri="{FF2B5EF4-FFF2-40B4-BE49-F238E27FC236}">
                <a16:creationId xmlns:a16="http://schemas.microsoft.com/office/drawing/2014/main" xmlns="" id="{2349526F-21BB-B06B-612E-8AAA322B41DD}"/>
              </a:ext>
            </a:extLst>
          </p:cNvPr>
          <p:cNvSpPr>
            <a:spLocks noGrp="1"/>
          </p:cNvSpPr>
          <p:nvPr>
            <p:ph type="body" sz="quarter" idx="14"/>
          </p:nvPr>
        </p:nvSpPr>
        <p:spPr>
          <a:xfrm>
            <a:off x="565816" y="186537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23" name="Picture Placeholder 22">
            <a:extLst>
              <a:ext uri="{FF2B5EF4-FFF2-40B4-BE49-F238E27FC236}">
                <a16:creationId xmlns:a16="http://schemas.microsoft.com/office/drawing/2014/main" xmlns="" id="{99DE91A1-A01A-B800-F6EB-C013020202CF}"/>
              </a:ext>
            </a:extLst>
          </p:cNvPr>
          <p:cNvSpPr>
            <a:spLocks noGrp="1"/>
          </p:cNvSpPr>
          <p:nvPr>
            <p:ph type="pic" sz="quarter" idx="13"/>
          </p:nvPr>
        </p:nvSpPr>
        <p:spPr>
          <a:xfrm>
            <a:off x="579532" y="1874520"/>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28" name="Text Placeholder 26">
            <a:extLst>
              <a:ext uri="{FF2B5EF4-FFF2-40B4-BE49-F238E27FC236}">
                <a16:creationId xmlns:a16="http://schemas.microsoft.com/office/drawing/2014/main" xmlns="" id="{733EF8C8-3849-9C80-1F6E-7038D1134789}"/>
              </a:ext>
            </a:extLst>
          </p:cNvPr>
          <p:cNvSpPr>
            <a:spLocks noGrp="1"/>
          </p:cNvSpPr>
          <p:nvPr>
            <p:ph type="body" sz="quarter" idx="15"/>
          </p:nvPr>
        </p:nvSpPr>
        <p:spPr>
          <a:xfrm>
            <a:off x="580220" y="3584901"/>
            <a:ext cx="2514600" cy="274320"/>
          </a:xfrm>
        </p:spPr>
        <p:txBody>
          <a:bodyPr/>
          <a:lstStyle>
            <a:lvl1pPr marL="0" indent="0" algn="ctr">
              <a:buNone/>
              <a:defRPr sz="1200"/>
            </a:lvl1pPr>
          </a:lstStyle>
          <a:p>
            <a:pPr lvl="0"/>
            <a:r>
              <a:rPr lang="en-US" noProof="0"/>
              <a:t>Click to edit Master text styles</a:t>
            </a:r>
          </a:p>
        </p:txBody>
      </p:sp>
      <p:sp>
        <p:nvSpPr>
          <p:cNvPr id="46" name="Text Placeholder 24">
            <a:extLst>
              <a:ext uri="{FF2B5EF4-FFF2-40B4-BE49-F238E27FC236}">
                <a16:creationId xmlns:a16="http://schemas.microsoft.com/office/drawing/2014/main" xmlns="" id="{F27A4420-EB9D-589B-DE9E-4CFCC6B25A6E}"/>
              </a:ext>
            </a:extLst>
          </p:cNvPr>
          <p:cNvSpPr>
            <a:spLocks noGrp="1"/>
          </p:cNvSpPr>
          <p:nvPr>
            <p:ph type="body" sz="quarter" idx="25"/>
          </p:nvPr>
        </p:nvSpPr>
        <p:spPr>
          <a:xfrm>
            <a:off x="565816" y="424281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57" name="Picture Placeholder 22">
            <a:extLst>
              <a:ext uri="{FF2B5EF4-FFF2-40B4-BE49-F238E27FC236}">
                <a16:creationId xmlns:a16="http://schemas.microsoft.com/office/drawing/2014/main" xmlns="" id="{D76F8DA4-2C9A-48DE-DB4A-045A11601F4C}"/>
              </a:ext>
            </a:extLst>
          </p:cNvPr>
          <p:cNvSpPr>
            <a:spLocks noGrp="1"/>
          </p:cNvSpPr>
          <p:nvPr>
            <p:ph type="pic" sz="quarter" idx="36"/>
          </p:nvPr>
        </p:nvSpPr>
        <p:spPr>
          <a:xfrm>
            <a:off x="579532" y="4242816"/>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47" name="Text Placeholder 26">
            <a:extLst>
              <a:ext uri="{FF2B5EF4-FFF2-40B4-BE49-F238E27FC236}">
                <a16:creationId xmlns:a16="http://schemas.microsoft.com/office/drawing/2014/main" xmlns="" id="{010C7458-97A7-97A1-88E7-1D3194A7EA4C}"/>
              </a:ext>
            </a:extLst>
          </p:cNvPr>
          <p:cNvSpPr>
            <a:spLocks noGrp="1"/>
          </p:cNvSpPr>
          <p:nvPr>
            <p:ph type="body" sz="quarter" idx="26"/>
          </p:nvPr>
        </p:nvSpPr>
        <p:spPr>
          <a:xfrm>
            <a:off x="580220" y="5947269"/>
            <a:ext cx="2514600" cy="274320"/>
          </a:xfrm>
        </p:spPr>
        <p:txBody>
          <a:bodyPr/>
          <a:lstStyle>
            <a:lvl1pPr marL="0" indent="0" algn="ctr">
              <a:buNone/>
              <a:defRPr sz="1200"/>
            </a:lvl1pPr>
          </a:lstStyle>
          <a:p>
            <a:pPr lvl="0"/>
            <a:r>
              <a:rPr lang="en-US" noProof="0"/>
              <a:t>Click to edit Master text styles</a:t>
            </a:r>
          </a:p>
        </p:txBody>
      </p:sp>
      <p:sp>
        <p:nvSpPr>
          <p:cNvPr id="29" name="Text Placeholder 24">
            <a:extLst>
              <a:ext uri="{FF2B5EF4-FFF2-40B4-BE49-F238E27FC236}">
                <a16:creationId xmlns:a16="http://schemas.microsoft.com/office/drawing/2014/main" xmlns="" id="{32F8A8CA-E278-E129-A09C-8C4B7CCA2DE2}"/>
              </a:ext>
            </a:extLst>
          </p:cNvPr>
          <p:cNvSpPr>
            <a:spLocks noGrp="1"/>
          </p:cNvSpPr>
          <p:nvPr>
            <p:ph type="body" sz="quarter" idx="16"/>
          </p:nvPr>
        </p:nvSpPr>
        <p:spPr>
          <a:xfrm>
            <a:off x="3419856" y="186537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30" name="Picture Placeholder 22">
            <a:extLst>
              <a:ext uri="{FF2B5EF4-FFF2-40B4-BE49-F238E27FC236}">
                <a16:creationId xmlns:a16="http://schemas.microsoft.com/office/drawing/2014/main" xmlns="" id="{3CFBF841-C094-5FA8-63F2-F5DA37C0359A}"/>
              </a:ext>
            </a:extLst>
          </p:cNvPr>
          <p:cNvSpPr>
            <a:spLocks noGrp="1"/>
          </p:cNvSpPr>
          <p:nvPr>
            <p:ph type="pic" sz="quarter" idx="17"/>
          </p:nvPr>
        </p:nvSpPr>
        <p:spPr>
          <a:xfrm>
            <a:off x="3433572" y="1874520"/>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31" name="Text Placeholder 26">
            <a:extLst>
              <a:ext uri="{FF2B5EF4-FFF2-40B4-BE49-F238E27FC236}">
                <a16:creationId xmlns:a16="http://schemas.microsoft.com/office/drawing/2014/main" xmlns="" id="{C76BA571-FE5C-F5F7-9056-20BD57DA6789}"/>
              </a:ext>
            </a:extLst>
          </p:cNvPr>
          <p:cNvSpPr>
            <a:spLocks noGrp="1"/>
          </p:cNvSpPr>
          <p:nvPr>
            <p:ph type="body" sz="quarter" idx="18"/>
          </p:nvPr>
        </p:nvSpPr>
        <p:spPr>
          <a:xfrm>
            <a:off x="3419856" y="3584901"/>
            <a:ext cx="2514600" cy="274320"/>
          </a:xfrm>
        </p:spPr>
        <p:txBody>
          <a:bodyPr/>
          <a:lstStyle>
            <a:lvl1pPr marL="0" indent="0" algn="ctr">
              <a:buNone/>
              <a:defRPr sz="1200"/>
            </a:lvl1pPr>
          </a:lstStyle>
          <a:p>
            <a:pPr lvl="0"/>
            <a:r>
              <a:rPr lang="en-US" noProof="0"/>
              <a:t>Click to edit Master text styles</a:t>
            </a:r>
          </a:p>
        </p:txBody>
      </p:sp>
      <p:sp>
        <p:nvSpPr>
          <p:cNvPr id="48" name="Text Placeholder 24">
            <a:extLst>
              <a:ext uri="{FF2B5EF4-FFF2-40B4-BE49-F238E27FC236}">
                <a16:creationId xmlns:a16="http://schemas.microsoft.com/office/drawing/2014/main" xmlns="" id="{27F73601-DBA6-A721-D6BF-321A387810A8}"/>
              </a:ext>
            </a:extLst>
          </p:cNvPr>
          <p:cNvSpPr>
            <a:spLocks noGrp="1"/>
          </p:cNvSpPr>
          <p:nvPr>
            <p:ph type="body" sz="quarter" idx="27"/>
          </p:nvPr>
        </p:nvSpPr>
        <p:spPr>
          <a:xfrm>
            <a:off x="3419856" y="424281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49" name="Picture Placeholder 22">
            <a:extLst>
              <a:ext uri="{FF2B5EF4-FFF2-40B4-BE49-F238E27FC236}">
                <a16:creationId xmlns:a16="http://schemas.microsoft.com/office/drawing/2014/main" xmlns="" id="{060504F7-2F69-FC38-B09C-5DCA35CD85A9}"/>
              </a:ext>
            </a:extLst>
          </p:cNvPr>
          <p:cNvSpPr>
            <a:spLocks noGrp="1"/>
          </p:cNvSpPr>
          <p:nvPr>
            <p:ph type="pic" sz="quarter" idx="28"/>
          </p:nvPr>
        </p:nvSpPr>
        <p:spPr>
          <a:xfrm>
            <a:off x="3433572" y="4242816"/>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50" name="Text Placeholder 26">
            <a:extLst>
              <a:ext uri="{FF2B5EF4-FFF2-40B4-BE49-F238E27FC236}">
                <a16:creationId xmlns:a16="http://schemas.microsoft.com/office/drawing/2014/main" xmlns="" id="{3843A45B-37B6-D773-B219-9EBAD5F19532}"/>
              </a:ext>
            </a:extLst>
          </p:cNvPr>
          <p:cNvSpPr>
            <a:spLocks noGrp="1"/>
          </p:cNvSpPr>
          <p:nvPr>
            <p:ph type="body" sz="quarter" idx="29"/>
          </p:nvPr>
        </p:nvSpPr>
        <p:spPr>
          <a:xfrm>
            <a:off x="3419856" y="5947269"/>
            <a:ext cx="2514600" cy="274320"/>
          </a:xfrm>
        </p:spPr>
        <p:txBody>
          <a:bodyPr/>
          <a:lstStyle>
            <a:lvl1pPr marL="0" indent="0" algn="ctr">
              <a:buNone/>
              <a:defRPr sz="1200"/>
            </a:lvl1pPr>
          </a:lstStyle>
          <a:p>
            <a:pPr lvl="0"/>
            <a:r>
              <a:rPr lang="en-US" noProof="0"/>
              <a:t>Click to edit Master text styles</a:t>
            </a:r>
          </a:p>
        </p:txBody>
      </p:sp>
      <p:sp>
        <p:nvSpPr>
          <p:cNvPr id="32" name="Text Placeholder 24">
            <a:extLst>
              <a:ext uri="{FF2B5EF4-FFF2-40B4-BE49-F238E27FC236}">
                <a16:creationId xmlns:a16="http://schemas.microsoft.com/office/drawing/2014/main" xmlns="" id="{D7F9FC21-D881-DB86-4C69-C07821DCF3A7}"/>
              </a:ext>
            </a:extLst>
          </p:cNvPr>
          <p:cNvSpPr>
            <a:spLocks noGrp="1"/>
          </p:cNvSpPr>
          <p:nvPr>
            <p:ph type="body" sz="quarter" idx="19"/>
          </p:nvPr>
        </p:nvSpPr>
        <p:spPr>
          <a:xfrm>
            <a:off x="6263640" y="186537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33" name="Picture Placeholder 22">
            <a:extLst>
              <a:ext uri="{FF2B5EF4-FFF2-40B4-BE49-F238E27FC236}">
                <a16:creationId xmlns:a16="http://schemas.microsoft.com/office/drawing/2014/main" xmlns="" id="{FE2E99DA-5661-F860-9E54-9C42590265FD}"/>
              </a:ext>
            </a:extLst>
          </p:cNvPr>
          <p:cNvSpPr>
            <a:spLocks noGrp="1"/>
          </p:cNvSpPr>
          <p:nvPr>
            <p:ph type="pic" sz="quarter" idx="20"/>
          </p:nvPr>
        </p:nvSpPr>
        <p:spPr>
          <a:xfrm>
            <a:off x="6277356" y="1874520"/>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34" name="Text Placeholder 26">
            <a:extLst>
              <a:ext uri="{FF2B5EF4-FFF2-40B4-BE49-F238E27FC236}">
                <a16:creationId xmlns:a16="http://schemas.microsoft.com/office/drawing/2014/main" xmlns="" id="{99F1332D-1A76-8252-3A4A-73B5BE80BDA8}"/>
              </a:ext>
            </a:extLst>
          </p:cNvPr>
          <p:cNvSpPr>
            <a:spLocks noGrp="1"/>
          </p:cNvSpPr>
          <p:nvPr>
            <p:ph type="body" sz="quarter" idx="21"/>
          </p:nvPr>
        </p:nvSpPr>
        <p:spPr>
          <a:xfrm>
            <a:off x="6263640" y="3584901"/>
            <a:ext cx="2514600" cy="274320"/>
          </a:xfrm>
        </p:spPr>
        <p:txBody>
          <a:bodyPr/>
          <a:lstStyle>
            <a:lvl1pPr marL="0" indent="0" algn="ctr">
              <a:buNone/>
              <a:defRPr sz="1200"/>
            </a:lvl1pPr>
          </a:lstStyle>
          <a:p>
            <a:pPr lvl="0"/>
            <a:r>
              <a:rPr lang="en-US" noProof="0"/>
              <a:t>Click to edit Master text styles</a:t>
            </a:r>
          </a:p>
        </p:txBody>
      </p:sp>
      <p:sp>
        <p:nvSpPr>
          <p:cNvPr id="51" name="Text Placeholder 24">
            <a:extLst>
              <a:ext uri="{FF2B5EF4-FFF2-40B4-BE49-F238E27FC236}">
                <a16:creationId xmlns:a16="http://schemas.microsoft.com/office/drawing/2014/main" xmlns="" id="{E5E9A104-54F0-5100-0B27-DBD2DF206786}"/>
              </a:ext>
            </a:extLst>
          </p:cNvPr>
          <p:cNvSpPr>
            <a:spLocks noGrp="1"/>
          </p:cNvSpPr>
          <p:nvPr>
            <p:ph type="body" sz="quarter" idx="30"/>
          </p:nvPr>
        </p:nvSpPr>
        <p:spPr>
          <a:xfrm>
            <a:off x="6263640" y="424281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52" name="Picture Placeholder 22">
            <a:extLst>
              <a:ext uri="{FF2B5EF4-FFF2-40B4-BE49-F238E27FC236}">
                <a16:creationId xmlns:a16="http://schemas.microsoft.com/office/drawing/2014/main" xmlns="" id="{23469072-7775-90E2-6C92-C6D03C1DACB0}"/>
              </a:ext>
            </a:extLst>
          </p:cNvPr>
          <p:cNvSpPr>
            <a:spLocks noGrp="1"/>
          </p:cNvSpPr>
          <p:nvPr>
            <p:ph type="pic" sz="quarter" idx="31"/>
          </p:nvPr>
        </p:nvSpPr>
        <p:spPr>
          <a:xfrm>
            <a:off x="6277356" y="4242816"/>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53" name="Text Placeholder 26">
            <a:extLst>
              <a:ext uri="{FF2B5EF4-FFF2-40B4-BE49-F238E27FC236}">
                <a16:creationId xmlns:a16="http://schemas.microsoft.com/office/drawing/2014/main" xmlns="" id="{BF06B9AA-555D-874C-1198-B3ED9EBC7140}"/>
              </a:ext>
            </a:extLst>
          </p:cNvPr>
          <p:cNvSpPr>
            <a:spLocks noGrp="1"/>
          </p:cNvSpPr>
          <p:nvPr>
            <p:ph type="body" sz="quarter" idx="32"/>
          </p:nvPr>
        </p:nvSpPr>
        <p:spPr>
          <a:xfrm>
            <a:off x="6263640" y="5947269"/>
            <a:ext cx="2514600" cy="274320"/>
          </a:xfrm>
        </p:spPr>
        <p:txBody>
          <a:bodyPr/>
          <a:lstStyle>
            <a:lvl1pPr marL="0" indent="0" algn="ctr">
              <a:buNone/>
              <a:defRPr sz="1200"/>
            </a:lvl1pPr>
          </a:lstStyle>
          <a:p>
            <a:pPr lvl="0"/>
            <a:r>
              <a:rPr lang="en-US" noProof="0"/>
              <a:t>Click to edit Master text styles</a:t>
            </a:r>
          </a:p>
        </p:txBody>
      </p:sp>
      <p:sp>
        <p:nvSpPr>
          <p:cNvPr id="35" name="Text Placeholder 24">
            <a:extLst>
              <a:ext uri="{FF2B5EF4-FFF2-40B4-BE49-F238E27FC236}">
                <a16:creationId xmlns:a16="http://schemas.microsoft.com/office/drawing/2014/main" xmlns="" id="{47253530-631C-01D6-E4D5-53EA91819AC5}"/>
              </a:ext>
            </a:extLst>
          </p:cNvPr>
          <p:cNvSpPr>
            <a:spLocks noGrp="1"/>
          </p:cNvSpPr>
          <p:nvPr>
            <p:ph type="body" sz="quarter" idx="22"/>
          </p:nvPr>
        </p:nvSpPr>
        <p:spPr>
          <a:xfrm>
            <a:off x="9107424" y="186537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36" name="Picture Placeholder 22">
            <a:extLst>
              <a:ext uri="{FF2B5EF4-FFF2-40B4-BE49-F238E27FC236}">
                <a16:creationId xmlns:a16="http://schemas.microsoft.com/office/drawing/2014/main" xmlns="" id="{2087F48D-BCD6-2370-DFEB-3DC855770580}"/>
              </a:ext>
            </a:extLst>
          </p:cNvPr>
          <p:cNvSpPr>
            <a:spLocks noGrp="1"/>
          </p:cNvSpPr>
          <p:nvPr>
            <p:ph type="pic" sz="quarter" idx="23"/>
          </p:nvPr>
        </p:nvSpPr>
        <p:spPr>
          <a:xfrm>
            <a:off x="9121140" y="1874520"/>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37" name="Text Placeholder 26">
            <a:extLst>
              <a:ext uri="{FF2B5EF4-FFF2-40B4-BE49-F238E27FC236}">
                <a16:creationId xmlns:a16="http://schemas.microsoft.com/office/drawing/2014/main" xmlns="" id="{2730E53E-4C0B-1C22-8754-2D69B55DF375}"/>
              </a:ext>
            </a:extLst>
          </p:cNvPr>
          <p:cNvSpPr>
            <a:spLocks noGrp="1"/>
          </p:cNvSpPr>
          <p:nvPr>
            <p:ph type="body" sz="quarter" idx="24"/>
          </p:nvPr>
        </p:nvSpPr>
        <p:spPr>
          <a:xfrm>
            <a:off x="9107424" y="3584901"/>
            <a:ext cx="2514600" cy="274320"/>
          </a:xfrm>
        </p:spPr>
        <p:txBody>
          <a:bodyPr/>
          <a:lstStyle>
            <a:lvl1pPr marL="0" indent="0" algn="ctr">
              <a:buNone/>
              <a:defRPr sz="1200"/>
            </a:lvl1pPr>
          </a:lstStyle>
          <a:p>
            <a:pPr lvl="0"/>
            <a:r>
              <a:rPr lang="en-US" noProof="0"/>
              <a:t>Click to edit Master text styles</a:t>
            </a:r>
          </a:p>
        </p:txBody>
      </p:sp>
      <p:sp>
        <p:nvSpPr>
          <p:cNvPr id="54" name="Text Placeholder 24">
            <a:extLst>
              <a:ext uri="{FF2B5EF4-FFF2-40B4-BE49-F238E27FC236}">
                <a16:creationId xmlns:a16="http://schemas.microsoft.com/office/drawing/2014/main" xmlns="" id="{9690986C-4F11-A46D-923C-CCC08AB6CB76}"/>
              </a:ext>
            </a:extLst>
          </p:cNvPr>
          <p:cNvSpPr>
            <a:spLocks noGrp="1"/>
          </p:cNvSpPr>
          <p:nvPr>
            <p:ph type="body" sz="quarter" idx="33"/>
          </p:nvPr>
        </p:nvSpPr>
        <p:spPr>
          <a:xfrm>
            <a:off x="9107424" y="4242816"/>
            <a:ext cx="2514600" cy="2084832"/>
          </a:xfrm>
          <a:solidFill>
            <a:schemeClr val="accent5"/>
          </a:solidFill>
          <a:ln w="25400">
            <a:solidFill>
              <a:schemeClr val="dk1"/>
            </a:solidFill>
          </a:ln>
        </p:spPr>
        <p:txBody>
          <a:bodyPr tIns="1490472"/>
          <a:lstStyle>
            <a:lvl1pPr marL="0" indent="0" algn="ctr">
              <a:buFont typeface="Arial" panose="020B0604020202020204" pitchFamily="34" charset="0"/>
              <a:buNone/>
              <a:defRPr sz="1600">
                <a:latin typeface="+mj-lt"/>
              </a:defRPr>
            </a:lvl1pPr>
          </a:lstStyle>
          <a:p>
            <a:pPr lvl="0"/>
            <a:r>
              <a:rPr lang="en-US" noProof="0"/>
              <a:t>Click to edit Master text styles</a:t>
            </a:r>
          </a:p>
        </p:txBody>
      </p:sp>
      <p:sp>
        <p:nvSpPr>
          <p:cNvPr id="55" name="Picture Placeholder 22">
            <a:extLst>
              <a:ext uri="{FF2B5EF4-FFF2-40B4-BE49-F238E27FC236}">
                <a16:creationId xmlns:a16="http://schemas.microsoft.com/office/drawing/2014/main" xmlns="" id="{A4293B55-9185-9732-2F46-4B62C7F1F21E}"/>
              </a:ext>
            </a:extLst>
          </p:cNvPr>
          <p:cNvSpPr>
            <a:spLocks noGrp="1"/>
          </p:cNvSpPr>
          <p:nvPr>
            <p:ph type="pic" sz="quarter" idx="34"/>
          </p:nvPr>
        </p:nvSpPr>
        <p:spPr>
          <a:xfrm>
            <a:off x="9121140" y="4242816"/>
            <a:ext cx="2487168" cy="1280160"/>
          </a:xfrm>
          <a:ln w="25400">
            <a:solidFill>
              <a:schemeClr val="tx1"/>
            </a:solidFill>
          </a:ln>
        </p:spPr>
        <p:txBody>
          <a:bodyPr anchor="ctr"/>
          <a:lstStyle>
            <a:lvl1pPr marL="0" indent="0" algn="ctr">
              <a:buNone/>
              <a:defRPr sz="1600"/>
            </a:lvl1pPr>
          </a:lstStyle>
          <a:p>
            <a:r>
              <a:rPr lang="en-US" noProof="0"/>
              <a:t>Click icon to add picture</a:t>
            </a:r>
          </a:p>
        </p:txBody>
      </p:sp>
      <p:sp>
        <p:nvSpPr>
          <p:cNvPr id="56" name="Text Placeholder 26">
            <a:extLst>
              <a:ext uri="{FF2B5EF4-FFF2-40B4-BE49-F238E27FC236}">
                <a16:creationId xmlns:a16="http://schemas.microsoft.com/office/drawing/2014/main" xmlns="" id="{B8529D99-B7B2-6411-E928-9FA204E3842A}"/>
              </a:ext>
            </a:extLst>
          </p:cNvPr>
          <p:cNvSpPr>
            <a:spLocks noGrp="1"/>
          </p:cNvSpPr>
          <p:nvPr>
            <p:ph type="body" sz="quarter" idx="35"/>
          </p:nvPr>
        </p:nvSpPr>
        <p:spPr>
          <a:xfrm>
            <a:off x="9107424" y="5947269"/>
            <a:ext cx="2514600" cy="274320"/>
          </a:xfrm>
        </p:spPr>
        <p:txBody>
          <a:bodyPr/>
          <a:lstStyle>
            <a:lvl1pPr marL="0" indent="0" algn="ctr">
              <a:buNone/>
              <a:defRPr sz="1200"/>
            </a:lvl1pPr>
          </a:lstStyle>
          <a:p>
            <a:pPr lvl="0"/>
            <a:r>
              <a:rPr lang="en-US" noProof="0"/>
              <a:t>Click to edit Master text styles</a:t>
            </a:r>
          </a:p>
        </p:txBody>
      </p:sp>
    </p:spTree>
    <p:extLst>
      <p:ext uri="{BB962C8B-B14F-4D97-AF65-F5344CB8AC3E}">
        <p14:creationId xmlns:p14="http://schemas.microsoft.com/office/powerpoint/2010/main" val="2102503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is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69EB71-EE42-930D-4E54-FA0F44BD2D36}"/>
              </a:ext>
            </a:extLst>
          </p:cNvPr>
          <p:cNvSpPr>
            <a:spLocks noGrp="1"/>
          </p:cNvSpPr>
          <p:nvPr>
            <p:ph type="title"/>
          </p:nvPr>
        </p:nvSpPr>
        <p:spPr>
          <a:xfrm>
            <a:off x="731520" y="1947672"/>
            <a:ext cx="3209544" cy="2862072"/>
          </a:xfrm>
        </p:spPr>
        <p:txBody>
          <a:bodyPr anchor="ctr"/>
          <a:lstStyle>
            <a:lvl1pPr algn="l">
              <a:defRPr/>
            </a:lvl1pPr>
          </a:lstStyle>
          <a:p>
            <a:r>
              <a:rPr lang="en-US" noProof="0"/>
              <a:t>Click to edit Master title style</a:t>
            </a:r>
          </a:p>
        </p:txBody>
      </p:sp>
      <p:sp>
        <p:nvSpPr>
          <p:cNvPr id="7" name="Google Shape;1247;p56">
            <a:extLst>
              <a:ext uri="{FF2B5EF4-FFF2-40B4-BE49-F238E27FC236}">
                <a16:creationId xmlns:a16="http://schemas.microsoft.com/office/drawing/2014/main" xmlns="" id="{1A52F175-2E39-E9BE-B4DF-67098DB248AA}"/>
              </a:ext>
            </a:extLst>
          </p:cNvPr>
          <p:cNvSpPr/>
          <p:nvPr userDrawn="1"/>
        </p:nvSpPr>
        <p:spPr>
          <a:xfrm>
            <a:off x="5607119" y="347046"/>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accent2"/>
              </a:solidFill>
              <a:latin typeface="+mj-lt"/>
              <a:ea typeface="Karla"/>
              <a:cs typeface="Karla"/>
              <a:sym typeface="Karla"/>
            </a:endParaRPr>
          </a:p>
        </p:txBody>
      </p:sp>
      <p:sp>
        <p:nvSpPr>
          <p:cNvPr id="9" name="Google Shape;1264;p56">
            <a:extLst>
              <a:ext uri="{FF2B5EF4-FFF2-40B4-BE49-F238E27FC236}">
                <a16:creationId xmlns:a16="http://schemas.microsoft.com/office/drawing/2014/main" xmlns="" id="{CE3B3000-733D-1995-D39A-E659E5A429CC}"/>
              </a:ext>
            </a:extLst>
          </p:cNvPr>
          <p:cNvSpPr/>
          <p:nvPr userDrawn="1"/>
        </p:nvSpPr>
        <p:spPr>
          <a:xfrm>
            <a:off x="5607119" y="1623673"/>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11" name="Google Shape;1278;p56">
            <a:extLst>
              <a:ext uri="{FF2B5EF4-FFF2-40B4-BE49-F238E27FC236}">
                <a16:creationId xmlns:a16="http://schemas.microsoft.com/office/drawing/2014/main" xmlns="" id="{F1BC0AB2-17DA-D97E-3052-DA48D80F7428}"/>
              </a:ext>
            </a:extLst>
          </p:cNvPr>
          <p:cNvSpPr/>
          <p:nvPr userDrawn="1"/>
        </p:nvSpPr>
        <p:spPr>
          <a:xfrm>
            <a:off x="5607119" y="2925956"/>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13" name="Google Shape;1278;p56">
            <a:extLst>
              <a:ext uri="{FF2B5EF4-FFF2-40B4-BE49-F238E27FC236}">
                <a16:creationId xmlns:a16="http://schemas.microsoft.com/office/drawing/2014/main" xmlns="" id="{C860490F-E3DB-3E9F-0AC6-F04949DC59C3}"/>
              </a:ext>
            </a:extLst>
          </p:cNvPr>
          <p:cNvSpPr/>
          <p:nvPr userDrawn="1"/>
        </p:nvSpPr>
        <p:spPr>
          <a:xfrm>
            <a:off x="5607120" y="4223036"/>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15" name="Google Shape;1278;p56">
            <a:extLst>
              <a:ext uri="{FF2B5EF4-FFF2-40B4-BE49-F238E27FC236}">
                <a16:creationId xmlns:a16="http://schemas.microsoft.com/office/drawing/2014/main" xmlns="" id="{522E5778-EA03-EFC4-08AA-ECB1C07ED56E}"/>
              </a:ext>
            </a:extLst>
          </p:cNvPr>
          <p:cNvSpPr/>
          <p:nvPr userDrawn="1"/>
        </p:nvSpPr>
        <p:spPr>
          <a:xfrm>
            <a:off x="5607120" y="5519473"/>
            <a:ext cx="6281928" cy="1039748"/>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17" name="Google Shape;1268;p56">
            <a:extLst>
              <a:ext uri="{FF2B5EF4-FFF2-40B4-BE49-F238E27FC236}">
                <a16:creationId xmlns:a16="http://schemas.microsoft.com/office/drawing/2014/main" xmlns="" id="{EEA0BE49-92E1-A1A3-40E0-DDAA5511F637}"/>
              </a:ext>
            </a:extLst>
          </p:cNvPr>
          <p:cNvSpPr/>
          <p:nvPr userDrawn="1"/>
        </p:nvSpPr>
        <p:spPr>
          <a:xfrm>
            <a:off x="4348745" y="1637743"/>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9" name="Google Shape;1282;p56">
            <a:extLst>
              <a:ext uri="{FF2B5EF4-FFF2-40B4-BE49-F238E27FC236}">
                <a16:creationId xmlns:a16="http://schemas.microsoft.com/office/drawing/2014/main" xmlns="" id="{DF15F1EC-1D2B-FF49-7785-26BC7083A07C}"/>
              </a:ext>
            </a:extLst>
          </p:cNvPr>
          <p:cNvSpPr/>
          <p:nvPr userDrawn="1"/>
        </p:nvSpPr>
        <p:spPr>
          <a:xfrm>
            <a:off x="4348745" y="2927249"/>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1" name="Google Shape;1282;p56">
            <a:extLst>
              <a:ext uri="{FF2B5EF4-FFF2-40B4-BE49-F238E27FC236}">
                <a16:creationId xmlns:a16="http://schemas.microsoft.com/office/drawing/2014/main" xmlns="" id="{BE3FDD69-3D60-CF6B-97A3-7B2C1AE3100A}"/>
              </a:ext>
            </a:extLst>
          </p:cNvPr>
          <p:cNvSpPr/>
          <p:nvPr userDrawn="1"/>
        </p:nvSpPr>
        <p:spPr>
          <a:xfrm>
            <a:off x="4348745" y="4277006"/>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3" name="Google Shape;1282;p56">
            <a:extLst>
              <a:ext uri="{FF2B5EF4-FFF2-40B4-BE49-F238E27FC236}">
                <a16:creationId xmlns:a16="http://schemas.microsoft.com/office/drawing/2014/main" xmlns="" id="{E3BB1E5B-DA10-B332-D4B8-D551C3053C53}"/>
              </a:ext>
            </a:extLst>
          </p:cNvPr>
          <p:cNvSpPr/>
          <p:nvPr userDrawn="1"/>
        </p:nvSpPr>
        <p:spPr>
          <a:xfrm>
            <a:off x="4348745" y="5568541"/>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5" name="Google Shape;1251;p56">
            <a:extLst>
              <a:ext uri="{FF2B5EF4-FFF2-40B4-BE49-F238E27FC236}">
                <a16:creationId xmlns:a16="http://schemas.microsoft.com/office/drawing/2014/main" xmlns="" id="{8D887B7F-9EBA-E7B8-64CE-5EAB1DF08E19}"/>
              </a:ext>
            </a:extLst>
          </p:cNvPr>
          <p:cNvSpPr/>
          <p:nvPr userDrawn="1"/>
        </p:nvSpPr>
        <p:spPr>
          <a:xfrm>
            <a:off x="4348745" y="361116"/>
            <a:ext cx="969865" cy="969865"/>
          </a:xfrm>
          <a:prstGeom prst="ellipse">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7" name="Google Shape;1248;p56">
            <a:extLst>
              <a:ext uri="{FF2B5EF4-FFF2-40B4-BE49-F238E27FC236}">
                <a16:creationId xmlns:a16="http://schemas.microsoft.com/office/drawing/2014/main" xmlns="" id="{5AC86C31-7E67-B4EC-1AE0-291ED77F2214}"/>
              </a:ext>
            </a:extLst>
          </p:cNvPr>
          <p:cNvSpPr/>
          <p:nvPr userDrawn="1"/>
        </p:nvSpPr>
        <p:spPr>
          <a:xfrm>
            <a:off x="5512393" y="241430"/>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29" name="Google Shape;1265;p56">
            <a:extLst>
              <a:ext uri="{FF2B5EF4-FFF2-40B4-BE49-F238E27FC236}">
                <a16:creationId xmlns:a16="http://schemas.microsoft.com/office/drawing/2014/main" xmlns="" id="{A7BF8E2B-5184-B584-D484-7D82C9DA6C41}"/>
              </a:ext>
            </a:extLst>
          </p:cNvPr>
          <p:cNvSpPr/>
          <p:nvPr userDrawn="1"/>
        </p:nvSpPr>
        <p:spPr>
          <a:xfrm>
            <a:off x="5512393" y="1518057"/>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31" name="Google Shape;1279;p56">
            <a:extLst>
              <a:ext uri="{FF2B5EF4-FFF2-40B4-BE49-F238E27FC236}">
                <a16:creationId xmlns:a16="http://schemas.microsoft.com/office/drawing/2014/main" xmlns="" id="{9E808B73-94D7-57E7-3837-3DA718162E5B}"/>
              </a:ext>
            </a:extLst>
          </p:cNvPr>
          <p:cNvSpPr/>
          <p:nvPr userDrawn="1"/>
        </p:nvSpPr>
        <p:spPr>
          <a:xfrm>
            <a:off x="5512393" y="2807563"/>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33" name="Google Shape;1279;p56">
            <a:extLst>
              <a:ext uri="{FF2B5EF4-FFF2-40B4-BE49-F238E27FC236}">
                <a16:creationId xmlns:a16="http://schemas.microsoft.com/office/drawing/2014/main" xmlns="" id="{F340E0DF-98FD-EA55-7B4B-8E58FC5CFCDA}"/>
              </a:ext>
            </a:extLst>
          </p:cNvPr>
          <p:cNvSpPr/>
          <p:nvPr userDrawn="1"/>
        </p:nvSpPr>
        <p:spPr>
          <a:xfrm>
            <a:off x="5512394" y="4117420"/>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35" name="Google Shape;1279;p56">
            <a:extLst>
              <a:ext uri="{FF2B5EF4-FFF2-40B4-BE49-F238E27FC236}">
                <a16:creationId xmlns:a16="http://schemas.microsoft.com/office/drawing/2014/main" xmlns="" id="{1F52D7F5-AD34-C5B1-EEA2-F711AD3A8C3F}"/>
              </a:ext>
            </a:extLst>
          </p:cNvPr>
          <p:cNvSpPr/>
          <p:nvPr userDrawn="1"/>
        </p:nvSpPr>
        <p:spPr>
          <a:xfrm>
            <a:off x="5512394" y="5413857"/>
            <a:ext cx="6281928" cy="1039748"/>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mj-lt"/>
              <a:ea typeface="Karla"/>
              <a:cs typeface="Karla"/>
              <a:sym typeface="Karla"/>
            </a:endParaRPr>
          </a:p>
        </p:txBody>
      </p:sp>
      <p:sp>
        <p:nvSpPr>
          <p:cNvPr id="37" name="Google Shape;1251;p56">
            <a:extLst>
              <a:ext uri="{FF2B5EF4-FFF2-40B4-BE49-F238E27FC236}">
                <a16:creationId xmlns:a16="http://schemas.microsoft.com/office/drawing/2014/main" xmlns="" id="{A4889AFC-C17E-6AF6-25D9-F977ACD04A9D}"/>
              </a:ext>
            </a:extLst>
          </p:cNvPr>
          <p:cNvSpPr/>
          <p:nvPr userDrawn="1"/>
        </p:nvSpPr>
        <p:spPr>
          <a:xfrm>
            <a:off x="4290632" y="303003"/>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39" name="Google Shape;1268;p56">
            <a:extLst>
              <a:ext uri="{FF2B5EF4-FFF2-40B4-BE49-F238E27FC236}">
                <a16:creationId xmlns:a16="http://schemas.microsoft.com/office/drawing/2014/main" xmlns="" id="{5E0F6889-9671-EA56-B88B-DBA6C149062C}"/>
              </a:ext>
            </a:extLst>
          </p:cNvPr>
          <p:cNvSpPr/>
          <p:nvPr userDrawn="1"/>
        </p:nvSpPr>
        <p:spPr>
          <a:xfrm>
            <a:off x="4290632" y="1579630"/>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41" name="Google Shape;1282;p56">
            <a:extLst>
              <a:ext uri="{FF2B5EF4-FFF2-40B4-BE49-F238E27FC236}">
                <a16:creationId xmlns:a16="http://schemas.microsoft.com/office/drawing/2014/main" xmlns="" id="{44CB8F8B-1D14-EA9D-117E-79BB0DB776E9}"/>
              </a:ext>
            </a:extLst>
          </p:cNvPr>
          <p:cNvSpPr/>
          <p:nvPr userDrawn="1"/>
        </p:nvSpPr>
        <p:spPr>
          <a:xfrm>
            <a:off x="4290632" y="2869136"/>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43" name="Google Shape;1282;p56">
            <a:extLst>
              <a:ext uri="{FF2B5EF4-FFF2-40B4-BE49-F238E27FC236}">
                <a16:creationId xmlns:a16="http://schemas.microsoft.com/office/drawing/2014/main" xmlns="" id="{9D8D9DEA-F6DA-EFDC-5DDF-946728969392}"/>
              </a:ext>
            </a:extLst>
          </p:cNvPr>
          <p:cNvSpPr/>
          <p:nvPr userDrawn="1"/>
        </p:nvSpPr>
        <p:spPr>
          <a:xfrm>
            <a:off x="4290632" y="4217824"/>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45" name="Google Shape;1282;p56">
            <a:extLst>
              <a:ext uri="{FF2B5EF4-FFF2-40B4-BE49-F238E27FC236}">
                <a16:creationId xmlns:a16="http://schemas.microsoft.com/office/drawing/2014/main" xmlns="" id="{5B83F600-A2A8-FC3E-235C-F63589027CEC}"/>
              </a:ext>
            </a:extLst>
          </p:cNvPr>
          <p:cNvSpPr/>
          <p:nvPr userDrawn="1"/>
        </p:nvSpPr>
        <p:spPr>
          <a:xfrm>
            <a:off x="4290632" y="5510428"/>
            <a:ext cx="969865" cy="969865"/>
          </a:xfrm>
          <a:prstGeom prst="ellipse">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47" name="Picture Placeholder 46">
            <a:extLst>
              <a:ext uri="{FF2B5EF4-FFF2-40B4-BE49-F238E27FC236}">
                <a16:creationId xmlns:a16="http://schemas.microsoft.com/office/drawing/2014/main" xmlns="" id="{3B37AA0A-CC3F-643E-4CA3-94EE9D0B955A}"/>
              </a:ext>
            </a:extLst>
          </p:cNvPr>
          <p:cNvSpPr>
            <a:spLocks noGrp="1"/>
          </p:cNvSpPr>
          <p:nvPr>
            <p:ph type="pic" sz="quarter" idx="10"/>
          </p:nvPr>
        </p:nvSpPr>
        <p:spPr>
          <a:xfrm>
            <a:off x="4455524" y="467895"/>
            <a:ext cx="640080" cy="640080"/>
          </a:xfrm>
        </p:spPr>
        <p:txBody>
          <a:bodyPr anchor="ctr"/>
          <a:lstStyle>
            <a:lvl1pPr marL="0" indent="0" algn="ctr">
              <a:buNone/>
              <a:defRPr sz="900"/>
            </a:lvl1pPr>
          </a:lstStyle>
          <a:p>
            <a:r>
              <a:rPr lang="en-US" noProof="0"/>
              <a:t>Click icon to add picture</a:t>
            </a:r>
          </a:p>
        </p:txBody>
      </p:sp>
      <p:sp>
        <p:nvSpPr>
          <p:cNvPr id="53" name="Text Placeholder 52">
            <a:extLst>
              <a:ext uri="{FF2B5EF4-FFF2-40B4-BE49-F238E27FC236}">
                <a16:creationId xmlns:a16="http://schemas.microsoft.com/office/drawing/2014/main" xmlns="" id="{04148F56-845C-40C8-5EFE-44B32FB55764}"/>
              </a:ext>
            </a:extLst>
          </p:cNvPr>
          <p:cNvSpPr>
            <a:spLocks noGrp="1"/>
          </p:cNvSpPr>
          <p:nvPr>
            <p:ph type="body" sz="quarter" idx="15"/>
          </p:nvPr>
        </p:nvSpPr>
        <p:spPr>
          <a:xfrm>
            <a:off x="5769864" y="457200"/>
            <a:ext cx="3840480" cy="338328"/>
          </a:xfrm>
        </p:spPr>
        <p:txBody>
          <a:bodyPr/>
          <a:lstStyle>
            <a:lvl1pPr marL="0" indent="0">
              <a:buNone/>
              <a:defRPr sz="2000">
                <a:latin typeface="+mj-lt"/>
              </a:defRPr>
            </a:lvl1pPr>
          </a:lstStyle>
          <a:p>
            <a:pPr lvl="0"/>
            <a:r>
              <a:rPr lang="en-US" noProof="0"/>
              <a:t>Click to edit Master text styles</a:t>
            </a:r>
          </a:p>
        </p:txBody>
      </p:sp>
      <p:sp>
        <p:nvSpPr>
          <p:cNvPr id="58" name="Text Placeholder 52">
            <a:extLst>
              <a:ext uri="{FF2B5EF4-FFF2-40B4-BE49-F238E27FC236}">
                <a16:creationId xmlns:a16="http://schemas.microsoft.com/office/drawing/2014/main" xmlns="" id="{6FAEB77B-C9AE-5EC8-3043-2C6C91015EF2}"/>
              </a:ext>
            </a:extLst>
          </p:cNvPr>
          <p:cNvSpPr>
            <a:spLocks noGrp="1"/>
          </p:cNvSpPr>
          <p:nvPr>
            <p:ph type="body" sz="quarter" idx="20"/>
          </p:nvPr>
        </p:nvSpPr>
        <p:spPr>
          <a:xfrm>
            <a:off x="5769864" y="780642"/>
            <a:ext cx="5029200" cy="338328"/>
          </a:xfrm>
        </p:spPr>
        <p:txBody>
          <a:bodyPr/>
          <a:lstStyle>
            <a:lvl1pPr marL="0" indent="0">
              <a:buNone/>
              <a:defRPr sz="1600">
                <a:latin typeface="+mn-lt"/>
              </a:defRPr>
            </a:lvl1pPr>
          </a:lstStyle>
          <a:p>
            <a:pPr lvl="0"/>
            <a:r>
              <a:rPr lang="en-US" noProof="0"/>
              <a:t>Click to edit Master text styles</a:t>
            </a:r>
          </a:p>
        </p:txBody>
      </p:sp>
      <p:sp>
        <p:nvSpPr>
          <p:cNvPr id="48" name="Picture Placeholder 46">
            <a:extLst>
              <a:ext uri="{FF2B5EF4-FFF2-40B4-BE49-F238E27FC236}">
                <a16:creationId xmlns:a16="http://schemas.microsoft.com/office/drawing/2014/main" xmlns="" id="{EA6CA3D6-A486-C220-D150-162068803F01}"/>
              </a:ext>
            </a:extLst>
          </p:cNvPr>
          <p:cNvSpPr>
            <a:spLocks noGrp="1"/>
          </p:cNvSpPr>
          <p:nvPr>
            <p:ph type="pic" sz="quarter" idx="11"/>
          </p:nvPr>
        </p:nvSpPr>
        <p:spPr>
          <a:xfrm>
            <a:off x="4455524" y="1744522"/>
            <a:ext cx="640080" cy="640080"/>
          </a:xfrm>
        </p:spPr>
        <p:txBody>
          <a:bodyPr anchor="ctr"/>
          <a:lstStyle>
            <a:lvl1pPr marL="0" indent="0" algn="ctr">
              <a:buNone/>
              <a:defRPr sz="900"/>
            </a:lvl1pPr>
          </a:lstStyle>
          <a:p>
            <a:r>
              <a:rPr lang="en-US" noProof="0"/>
              <a:t>Click icon to add picture</a:t>
            </a:r>
          </a:p>
        </p:txBody>
      </p:sp>
      <p:sp>
        <p:nvSpPr>
          <p:cNvPr id="54" name="Text Placeholder 52">
            <a:extLst>
              <a:ext uri="{FF2B5EF4-FFF2-40B4-BE49-F238E27FC236}">
                <a16:creationId xmlns:a16="http://schemas.microsoft.com/office/drawing/2014/main" xmlns="" id="{B70CC111-C404-5983-7E1A-758C72DA2151}"/>
              </a:ext>
            </a:extLst>
          </p:cNvPr>
          <p:cNvSpPr>
            <a:spLocks noGrp="1"/>
          </p:cNvSpPr>
          <p:nvPr>
            <p:ph type="body" sz="quarter" idx="16"/>
          </p:nvPr>
        </p:nvSpPr>
        <p:spPr>
          <a:xfrm>
            <a:off x="5769864" y="1746504"/>
            <a:ext cx="3840480" cy="338328"/>
          </a:xfrm>
        </p:spPr>
        <p:txBody>
          <a:bodyPr/>
          <a:lstStyle>
            <a:lvl1pPr marL="0" indent="0">
              <a:buNone/>
              <a:defRPr sz="2000">
                <a:latin typeface="+mj-lt"/>
              </a:defRPr>
            </a:lvl1pPr>
          </a:lstStyle>
          <a:p>
            <a:pPr lvl="0"/>
            <a:r>
              <a:rPr lang="en-US" noProof="0"/>
              <a:t>Click to edit Master text styles</a:t>
            </a:r>
          </a:p>
        </p:txBody>
      </p:sp>
      <p:sp>
        <p:nvSpPr>
          <p:cNvPr id="59" name="Text Placeholder 52">
            <a:extLst>
              <a:ext uri="{FF2B5EF4-FFF2-40B4-BE49-F238E27FC236}">
                <a16:creationId xmlns:a16="http://schemas.microsoft.com/office/drawing/2014/main" xmlns="" id="{0FACAEC0-F5EF-8921-74B5-2C775EC42E63}"/>
              </a:ext>
            </a:extLst>
          </p:cNvPr>
          <p:cNvSpPr>
            <a:spLocks noGrp="1"/>
          </p:cNvSpPr>
          <p:nvPr>
            <p:ph type="body" sz="quarter" idx="21"/>
          </p:nvPr>
        </p:nvSpPr>
        <p:spPr>
          <a:xfrm>
            <a:off x="5769864" y="2069946"/>
            <a:ext cx="5029200" cy="338328"/>
          </a:xfrm>
        </p:spPr>
        <p:txBody>
          <a:bodyPr/>
          <a:lstStyle>
            <a:lvl1pPr marL="0" indent="0">
              <a:buNone/>
              <a:defRPr sz="1600">
                <a:latin typeface="+mn-lt"/>
              </a:defRPr>
            </a:lvl1pPr>
          </a:lstStyle>
          <a:p>
            <a:pPr lvl="0"/>
            <a:r>
              <a:rPr lang="en-US" noProof="0"/>
              <a:t>Click to edit Master text styles</a:t>
            </a:r>
          </a:p>
        </p:txBody>
      </p:sp>
      <p:sp>
        <p:nvSpPr>
          <p:cNvPr id="49" name="Picture Placeholder 46">
            <a:extLst>
              <a:ext uri="{FF2B5EF4-FFF2-40B4-BE49-F238E27FC236}">
                <a16:creationId xmlns:a16="http://schemas.microsoft.com/office/drawing/2014/main" xmlns="" id="{D85BED76-EF8A-3369-FA46-11513F2D2231}"/>
              </a:ext>
            </a:extLst>
          </p:cNvPr>
          <p:cNvSpPr>
            <a:spLocks noGrp="1"/>
          </p:cNvSpPr>
          <p:nvPr>
            <p:ph type="pic" sz="quarter" idx="12"/>
          </p:nvPr>
        </p:nvSpPr>
        <p:spPr>
          <a:xfrm>
            <a:off x="4455524" y="3034028"/>
            <a:ext cx="640080" cy="640080"/>
          </a:xfrm>
        </p:spPr>
        <p:txBody>
          <a:bodyPr anchor="ctr"/>
          <a:lstStyle>
            <a:lvl1pPr marL="0" indent="0" algn="ctr">
              <a:buNone/>
              <a:defRPr sz="900"/>
            </a:lvl1pPr>
          </a:lstStyle>
          <a:p>
            <a:r>
              <a:rPr lang="en-US" noProof="0"/>
              <a:t>Click icon to add picture</a:t>
            </a:r>
          </a:p>
        </p:txBody>
      </p:sp>
      <p:sp>
        <p:nvSpPr>
          <p:cNvPr id="55" name="Text Placeholder 52">
            <a:extLst>
              <a:ext uri="{FF2B5EF4-FFF2-40B4-BE49-F238E27FC236}">
                <a16:creationId xmlns:a16="http://schemas.microsoft.com/office/drawing/2014/main" xmlns="" id="{3A752FC9-DE9C-9701-E24E-6F1AC075B16E}"/>
              </a:ext>
            </a:extLst>
          </p:cNvPr>
          <p:cNvSpPr>
            <a:spLocks noGrp="1"/>
          </p:cNvSpPr>
          <p:nvPr>
            <p:ph type="body" sz="quarter" idx="17"/>
          </p:nvPr>
        </p:nvSpPr>
        <p:spPr>
          <a:xfrm>
            <a:off x="5769864" y="3035808"/>
            <a:ext cx="3840480" cy="338328"/>
          </a:xfrm>
        </p:spPr>
        <p:txBody>
          <a:bodyPr/>
          <a:lstStyle>
            <a:lvl1pPr marL="0" indent="0">
              <a:buNone/>
              <a:defRPr sz="2000">
                <a:latin typeface="+mj-lt"/>
              </a:defRPr>
            </a:lvl1pPr>
          </a:lstStyle>
          <a:p>
            <a:pPr lvl="0"/>
            <a:r>
              <a:rPr lang="en-US" noProof="0"/>
              <a:t>Click to edit Master text styles</a:t>
            </a:r>
          </a:p>
        </p:txBody>
      </p:sp>
      <p:sp>
        <p:nvSpPr>
          <p:cNvPr id="60" name="Text Placeholder 52">
            <a:extLst>
              <a:ext uri="{FF2B5EF4-FFF2-40B4-BE49-F238E27FC236}">
                <a16:creationId xmlns:a16="http://schemas.microsoft.com/office/drawing/2014/main" xmlns="" id="{5CA64FAC-BAC1-519A-1252-ED8A726B6313}"/>
              </a:ext>
            </a:extLst>
          </p:cNvPr>
          <p:cNvSpPr>
            <a:spLocks noGrp="1"/>
          </p:cNvSpPr>
          <p:nvPr>
            <p:ph type="body" sz="quarter" idx="22"/>
          </p:nvPr>
        </p:nvSpPr>
        <p:spPr>
          <a:xfrm>
            <a:off x="5769864" y="3359250"/>
            <a:ext cx="5029200" cy="338328"/>
          </a:xfrm>
        </p:spPr>
        <p:txBody>
          <a:bodyPr/>
          <a:lstStyle>
            <a:lvl1pPr marL="0" indent="0">
              <a:buNone/>
              <a:defRPr sz="1600">
                <a:latin typeface="+mn-lt"/>
              </a:defRPr>
            </a:lvl1pPr>
          </a:lstStyle>
          <a:p>
            <a:pPr lvl="0"/>
            <a:r>
              <a:rPr lang="en-US" noProof="0"/>
              <a:t>Click to edit Master text styles</a:t>
            </a:r>
          </a:p>
        </p:txBody>
      </p:sp>
      <p:sp>
        <p:nvSpPr>
          <p:cNvPr id="50" name="Picture Placeholder 46">
            <a:extLst>
              <a:ext uri="{FF2B5EF4-FFF2-40B4-BE49-F238E27FC236}">
                <a16:creationId xmlns:a16="http://schemas.microsoft.com/office/drawing/2014/main" xmlns="" id="{5FF1804E-BBAF-5060-07A3-705BCCF0D7C5}"/>
              </a:ext>
            </a:extLst>
          </p:cNvPr>
          <p:cNvSpPr>
            <a:spLocks noGrp="1"/>
          </p:cNvSpPr>
          <p:nvPr>
            <p:ph type="pic" sz="quarter" idx="13"/>
          </p:nvPr>
        </p:nvSpPr>
        <p:spPr>
          <a:xfrm>
            <a:off x="4455524" y="4382716"/>
            <a:ext cx="640080" cy="640080"/>
          </a:xfrm>
        </p:spPr>
        <p:txBody>
          <a:bodyPr anchor="ctr"/>
          <a:lstStyle>
            <a:lvl1pPr marL="0" indent="0" algn="ctr">
              <a:buNone/>
              <a:defRPr sz="900"/>
            </a:lvl1pPr>
          </a:lstStyle>
          <a:p>
            <a:r>
              <a:rPr lang="en-US" noProof="0"/>
              <a:t>Click icon to add picture</a:t>
            </a:r>
          </a:p>
        </p:txBody>
      </p:sp>
      <p:sp>
        <p:nvSpPr>
          <p:cNvPr id="56" name="Text Placeholder 52">
            <a:extLst>
              <a:ext uri="{FF2B5EF4-FFF2-40B4-BE49-F238E27FC236}">
                <a16:creationId xmlns:a16="http://schemas.microsoft.com/office/drawing/2014/main" xmlns="" id="{D03AC44E-421F-94EE-DC26-D4F6FB1D5444}"/>
              </a:ext>
            </a:extLst>
          </p:cNvPr>
          <p:cNvSpPr>
            <a:spLocks noGrp="1"/>
          </p:cNvSpPr>
          <p:nvPr>
            <p:ph type="body" sz="quarter" idx="18"/>
          </p:nvPr>
        </p:nvSpPr>
        <p:spPr>
          <a:xfrm>
            <a:off x="5769864" y="4325112"/>
            <a:ext cx="3840480" cy="338328"/>
          </a:xfrm>
        </p:spPr>
        <p:txBody>
          <a:bodyPr/>
          <a:lstStyle>
            <a:lvl1pPr marL="0" indent="0">
              <a:buNone/>
              <a:defRPr sz="2000">
                <a:latin typeface="+mj-lt"/>
              </a:defRPr>
            </a:lvl1pPr>
          </a:lstStyle>
          <a:p>
            <a:pPr lvl="0"/>
            <a:r>
              <a:rPr lang="en-US" noProof="0"/>
              <a:t>Click to edit Master text styles</a:t>
            </a:r>
          </a:p>
        </p:txBody>
      </p:sp>
      <p:sp>
        <p:nvSpPr>
          <p:cNvPr id="61" name="Text Placeholder 52">
            <a:extLst>
              <a:ext uri="{FF2B5EF4-FFF2-40B4-BE49-F238E27FC236}">
                <a16:creationId xmlns:a16="http://schemas.microsoft.com/office/drawing/2014/main" xmlns="" id="{4806989D-2A9A-5590-1EF7-9BF0E1F4C43D}"/>
              </a:ext>
            </a:extLst>
          </p:cNvPr>
          <p:cNvSpPr>
            <a:spLocks noGrp="1"/>
          </p:cNvSpPr>
          <p:nvPr>
            <p:ph type="body" sz="quarter" idx="23"/>
          </p:nvPr>
        </p:nvSpPr>
        <p:spPr>
          <a:xfrm>
            <a:off x="5769864" y="4648554"/>
            <a:ext cx="5029200" cy="338328"/>
          </a:xfrm>
        </p:spPr>
        <p:txBody>
          <a:bodyPr/>
          <a:lstStyle>
            <a:lvl1pPr marL="0" indent="0">
              <a:buNone/>
              <a:defRPr sz="1600">
                <a:latin typeface="+mn-lt"/>
              </a:defRPr>
            </a:lvl1pPr>
          </a:lstStyle>
          <a:p>
            <a:pPr lvl="0"/>
            <a:r>
              <a:rPr lang="en-US" noProof="0"/>
              <a:t>Click to edit Master text styles</a:t>
            </a:r>
          </a:p>
        </p:txBody>
      </p:sp>
      <p:sp>
        <p:nvSpPr>
          <p:cNvPr id="51" name="Picture Placeholder 46">
            <a:extLst>
              <a:ext uri="{FF2B5EF4-FFF2-40B4-BE49-F238E27FC236}">
                <a16:creationId xmlns:a16="http://schemas.microsoft.com/office/drawing/2014/main" xmlns="" id="{C28AAD1A-4269-0A5C-7418-7DFC69060C90}"/>
              </a:ext>
            </a:extLst>
          </p:cNvPr>
          <p:cNvSpPr>
            <a:spLocks noGrp="1"/>
          </p:cNvSpPr>
          <p:nvPr>
            <p:ph type="pic" sz="quarter" idx="14"/>
          </p:nvPr>
        </p:nvSpPr>
        <p:spPr>
          <a:xfrm>
            <a:off x="4455524" y="5675320"/>
            <a:ext cx="640080" cy="640080"/>
          </a:xfrm>
        </p:spPr>
        <p:txBody>
          <a:bodyPr anchor="ctr"/>
          <a:lstStyle>
            <a:lvl1pPr marL="0" indent="0" algn="ctr">
              <a:buNone/>
              <a:defRPr sz="900"/>
            </a:lvl1pPr>
          </a:lstStyle>
          <a:p>
            <a:r>
              <a:rPr lang="en-US" noProof="0"/>
              <a:t>Click icon to add picture</a:t>
            </a:r>
          </a:p>
        </p:txBody>
      </p:sp>
      <p:sp>
        <p:nvSpPr>
          <p:cNvPr id="57" name="Text Placeholder 52">
            <a:extLst>
              <a:ext uri="{FF2B5EF4-FFF2-40B4-BE49-F238E27FC236}">
                <a16:creationId xmlns:a16="http://schemas.microsoft.com/office/drawing/2014/main" xmlns="" id="{650C0EB3-5783-DC1F-09A3-02DFAA316429}"/>
              </a:ext>
            </a:extLst>
          </p:cNvPr>
          <p:cNvSpPr>
            <a:spLocks noGrp="1"/>
          </p:cNvSpPr>
          <p:nvPr>
            <p:ph type="body" sz="quarter" idx="19"/>
          </p:nvPr>
        </p:nvSpPr>
        <p:spPr>
          <a:xfrm>
            <a:off x="5769864" y="5614416"/>
            <a:ext cx="3840480" cy="338328"/>
          </a:xfrm>
        </p:spPr>
        <p:txBody>
          <a:bodyPr/>
          <a:lstStyle>
            <a:lvl1pPr marL="0" indent="0">
              <a:buNone/>
              <a:defRPr sz="2000">
                <a:latin typeface="+mj-lt"/>
              </a:defRPr>
            </a:lvl1pPr>
          </a:lstStyle>
          <a:p>
            <a:pPr lvl="0"/>
            <a:r>
              <a:rPr lang="en-US" noProof="0"/>
              <a:t>Click to edit Master text styles</a:t>
            </a:r>
          </a:p>
        </p:txBody>
      </p:sp>
      <p:sp>
        <p:nvSpPr>
          <p:cNvPr id="62" name="Text Placeholder 52">
            <a:extLst>
              <a:ext uri="{FF2B5EF4-FFF2-40B4-BE49-F238E27FC236}">
                <a16:creationId xmlns:a16="http://schemas.microsoft.com/office/drawing/2014/main" xmlns="" id="{94850C9F-BD14-9481-E7F6-526639251EB9}"/>
              </a:ext>
            </a:extLst>
          </p:cNvPr>
          <p:cNvSpPr>
            <a:spLocks noGrp="1"/>
          </p:cNvSpPr>
          <p:nvPr>
            <p:ph type="body" sz="quarter" idx="24"/>
          </p:nvPr>
        </p:nvSpPr>
        <p:spPr>
          <a:xfrm>
            <a:off x="5769864" y="5937858"/>
            <a:ext cx="5029200" cy="338328"/>
          </a:xfrm>
        </p:spPr>
        <p:txBody>
          <a:bodyPr/>
          <a:lstStyle>
            <a:lvl1pPr marL="0" indent="0">
              <a:buNone/>
              <a:defRPr sz="1600">
                <a:latin typeface="+mn-lt"/>
              </a:defRPr>
            </a:lvl1pPr>
          </a:lstStyle>
          <a:p>
            <a:pPr lvl="0"/>
            <a:r>
              <a:rPr lang="en-US" noProof="0"/>
              <a:t>Click to edit Master text styles</a:t>
            </a:r>
          </a:p>
        </p:txBody>
      </p:sp>
    </p:spTree>
    <p:extLst>
      <p:ext uri="{BB962C8B-B14F-4D97-AF65-F5344CB8AC3E}">
        <p14:creationId xmlns:p14="http://schemas.microsoft.com/office/powerpoint/2010/main" val="1271764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meline">
    <p:bg>
      <p:bgPr>
        <a:solidFill>
          <a:schemeClr val="accent3"/>
        </a:solidFill>
        <a:effectLst/>
      </p:bgPr>
    </p:bg>
    <p:spTree>
      <p:nvGrpSpPr>
        <p:cNvPr id="1" name=""/>
        <p:cNvGrpSpPr/>
        <p:nvPr/>
      </p:nvGrpSpPr>
      <p:grpSpPr>
        <a:xfrm>
          <a:off x="0" y="0"/>
          <a:ext cx="0" cy="0"/>
          <a:chOff x="0" y="0"/>
          <a:chExt cx="0" cy="0"/>
        </a:xfrm>
      </p:grpSpPr>
      <p:sp>
        <p:nvSpPr>
          <p:cNvPr id="8" name="Google Shape;1251;p56">
            <a:extLst>
              <a:ext uri="{FF2B5EF4-FFF2-40B4-BE49-F238E27FC236}">
                <a16:creationId xmlns:a16="http://schemas.microsoft.com/office/drawing/2014/main" xmlns="" id="{5240ABBF-9F6E-51C2-3600-798F3A8C4868}"/>
              </a:ext>
            </a:extLst>
          </p:cNvPr>
          <p:cNvSpPr/>
          <p:nvPr userDrawn="1"/>
        </p:nvSpPr>
        <p:spPr>
          <a:xfrm>
            <a:off x="547230" y="1944086"/>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0" name="Google Shape;1251;p56">
            <a:extLst>
              <a:ext uri="{FF2B5EF4-FFF2-40B4-BE49-F238E27FC236}">
                <a16:creationId xmlns:a16="http://schemas.microsoft.com/office/drawing/2014/main" xmlns="" id="{724FD7F3-2232-7463-6613-3EF2344BD063}"/>
              </a:ext>
            </a:extLst>
          </p:cNvPr>
          <p:cNvSpPr/>
          <p:nvPr userDrawn="1"/>
        </p:nvSpPr>
        <p:spPr>
          <a:xfrm>
            <a:off x="4922989" y="1946963"/>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2" name="Google Shape;1251;p56">
            <a:extLst>
              <a:ext uri="{FF2B5EF4-FFF2-40B4-BE49-F238E27FC236}">
                <a16:creationId xmlns:a16="http://schemas.microsoft.com/office/drawing/2014/main" xmlns="" id="{234E24BE-6EC9-C62B-1B5F-EBE5C279EF38}"/>
              </a:ext>
            </a:extLst>
          </p:cNvPr>
          <p:cNvSpPr/>
          <p:nvPr userDrawn="1"/>
        </p:nvSpPr>
        <p:spPr>
          <a:xfrm>
            <a:off x="9225456" y="1924776"/>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4" name="Google Shape;1251;p56">
            <a:extLst>
              <a:ext uri="{FF2B5EF4-FFF2-40B4-BE49-F238E27FC236}">
                <a16:creationId xmlns:a16="http://schemas.microsoft.com/office/drawing/2014/main" xmlns="" id="{F4987345-5BC3-6B09-35D1-118625B93B26}"/>
              </a:ext>
            </a:extLst>
          </p:cNvPr>
          <p:cNvSpPr/>
          <p:nvPr userDrawn="1"/>
        </p:nvSpPr>
        <p:spPr>
          <a:xfrm>
            <a:off x="2798649" y="3902220"/>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6" name="Google Shape;1251;p56">
            <a:extLst>
              <a:ext uri="{FF2B5EF4-FFF2-40B4-BE49-F238E27FC236}">
                <a16:creationId xmlns:a16="http://schemas.microsoft.com/office/drawing/2014/main" xmlns="" id="{D24F97D8-E25C-583D-72FF-A9AD2A77A71F}"/>
              </a:ext>
            </a:extLst>
          </p:cNvPr>
          <p:cNvSpPr/>
          <p:nvPr userDrawn="1"/>
        </p:nvSpPr>
        <p:spPr>
          <a:xfrm>
            <a:off x="7156227" y="3880033"/>
            <a:ext cx="2529083" cy="2529083"/>
          </a:xfrm>
          <a:prstGeom prst="ellipse">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xmlns="" id="{BF01426A-0740-2EB9-FC34-9C043459357E}"/>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36" name="Text Placeholder 35">
            <a:extLst>
              <a:ext uri="{FF2B5EF4-FFF2-40B4-BE49-F238E27FC236}">
                <a16:creationId xmlns:a16="http://schemas.microsoft.com/office/drawing/2014/main" xmlns="" id="{C96B6B23-01AB-14E3-6F7D-14E56C8F7FB4}"/>
              </a:ext>
            </a:extLst>
          </p:cNvPr>
          <p:cNvSpPr>
            <a:spLocks noGrp="1"/>
          </p:cNvSpPr>
          <p:nvPr>
            <p:ph type="body" sz="quarter" idx="13"/>
          </p:nvPr>
        </p:nvSpPr>
        <p:spPr>
          <a:xfrm>
            <a:off x="458788" y="1836534"/>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40" name="Text Placeholder 35">
            <a:extLst>
              <a:ext uri="{FF2B5EF4-FFF2-40B4-BE49-F238E27FC236}">
                <a16:creationId xmlns:a16="http://schemas.microsoft.com/office/drawing/2014/main" xmlns="" id="{B5D9C006-6816-1398-2752-53296B2275E9}"/>
              </a:ext>
            </a:extLst>
          </p:cNvPr>
          <p:cNvSpPr>
            <a:spLocks noGrp="1"/>
          </p:cNvSpPr>
          <p:nvPr>
            <p:ph type="body" sz="quarter" idx="15"/>
          </p:nvPr>
        </p:nvSpPr>
        <p:spPr>
          <a:xfrm>
            <a:off x="4844975" y="1836534"/>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43" name="Text Placeholder 35">
            <a:extLst>
              <a:ext uri="{FF2B5EF4-FFF2-40B4-BE49-F238E27FC236}">
                <a16:creationId xmlns:a16="http://schemas.microsoft.com/office/drawing/2014/main" xmlns="" id="{5C67F012-5EC1-3C44-2545-C90EFB6C7AA3}"/>
              </a:ext>
            </a:extLst>
          </p:cNvPr>
          <p:cNvSpPr>
            <a:spLocks noGrp="1"/>
          </p:cNvSpPr>
          <p:nvPr>
            <p:ph type="body" sz="quarter" idx="17"/>
          </p:nvPr>
        </p:nvSpPr>
        <p:spPr>
          <a:xfrm>
            <a:off x="9137214" y="1836534"/>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39" name="Text Placeholder 35">
            <a:extLst>
              <a:ext uri="{FF2B5EF4-FFF2-40B4-BE49-F238E27FC236}">
                <a16:creationId xmlns:a16="http://schemas.microsoft.com/office/drawing/2014/main" xmlns="" id="{84C1F7B9-544F-1D65-F30E-22B977B0EA42}"/>
              </a:ext>
            </a:extLst>
          </p:cNvPr>
          <p:cNvSpPr>
            <a:spLocks noGrp="1"/>
          </p:cNvSpPr>
          <p:nvPr>
            <p:ph type="body" sz="quarter" idx="14"/>
          </p:nvPr>
        </p:nvSpPr>
        <p:spPr>
          <a:xfrm>
            <a:off x="2710407" y="3813978"/>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
        <p:nvSpPr>
          <p:cNvPr id="41" name="Text Placeholder 35">
            <a:extLst>
              <a:ext uri="{FF2B5EF4-FFF2-40B4-BE49-F238E27FC236}">
                <a16:creationId xmlns:a16="http://schemas.microsoft.com/office/drawing/2014/main" xmlns="" id="{F0785379-F700-62B9-BF17-703A87E29891}"/>
              </a:ext>
            </a:extLst>
          </p:cNvPr>
          <p:cNvSpPr>
            <a:spLocks noGrp="1"/>
          </p:cNvSpPr>
          <p:nvPr>
            <p:ph type="body" sz="quarter" idx="16"/>
          </p:nvPr>
        </p:nvSpPr>
        <p:spPr>
          <a:xfrm>
            <a:off x="7067985" y="3813978"/>
            <a:ext cx="2528887" cy="2528887"/>
          </a:xfrm>
          <a:prstGeom prst="ellipse">
            <a:avLst/>
          </a:prstGeom>
          <a:solidFill>
            <a:schemeClr val="accent5"/>
          </a:solidFill>
          <a:ln w="25400">
            <a:solidFill>
              <a:schemeClr val="tx2"/>
            </a:solidFill>
          </a:ln>
        </p:spPr>
        <p:txBody>
          <a:bodyPr tIns="274320"/>
          <a:lstStyle>
            <a:lvl1pPr marL="0" indent="0" algn="ctr">
              <a:lnSpc>
                <a:spcPct val="100000"/>
              </a:lnSpc>
              <a:spcBef>
                <a:spcPts val="0"/>
              </a:spcBef>
              <a:buNone/>
              <a:defRPr sz="2000">
                <a:latin typeface="+mj-lt"/>
              </a:defRPr>
            </a:lvl1pPr>
            <a:lvl2pPr marL="0" indent="0" algn="ctr">
              <a:lnSpc>
                <a:spcPct val="100000"/>
              </a:lnSpc>
              <a:spcBef>
                <a:spcPts val="600"/>
              </a:spcBef>
              <a:buNone/>
              <a:defRPr sz="1600"/>
            </a:lvl2pPr>
          </a:lstStyle>
          <a:p>
            <a:pPr lvl="0"/>
            <a:r>
              <a:rPr lang="en-US" noProof="0"/>
              <a:t>Click to edit Master text styles</a:t>
            </a:r>
          </a:p>
          <a:p>
            <a:pPr lvl="1"/>
            <a:r>
              <a:rPr lang="en-US" noProof="0"/>
              <a:t>Second level</a:t>
            </a:r>
          </a:p>
        </p:txBody>
      </p:sp>
    </p:spTree>
    <p:extLst>
      <p:ext uri="{BB962C8B-B14F-4D97-AF65-F5344CB8AC3E}">
        <p14:creationId xmlns:p14="http://schemas.microsoft.com/office/powerpoint/2010/main" val="76875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Comparison">
    <p:bg>
      <p:bgPr>
        <a:solidFill>
          <a:schemeClr val="accent5"/>
        </a:solidFill>
        <a:effectLst/>
      </p:bgPr>
    </p:bg>
    <p:spTree>
      <p:nvGrpSpPr>
        <p:cNvPr id="1" name=""/>
        <p:cNvGrpSpPr/>
        <p:nvPr/>
      </p:nvGrpSpPr>
      <p:grpSpPr>
        <a:xfrm>
          <a:off x="0" y="0"/>
          <a:ext cx="0" cy="0"/>
          <a:chOff x="0" y="0"/>
          <a:chExt cx="0" cy="0"/>
        </a:xfrm>
      </p:grpSpPr>
      <p:sp>
        <p:nvSpPr>
          <p:cNvPr id="11" name="Google Shape;634;p42">
            <a:extLst>
              <a:ext uri="{FF2B5EF4-FFF2-40B4-BE49-F238E27FC236}">
                <a16:creationId xmlns:a16="http://schemas.microsoft.com/office/drawing/2014/main" xmlns="" id="{8B24251C-09A2-7EC7-D81E-7B4EC1A6C8FB}"/>
              </a:ext>
            </a:extLst>
          </p:cNvPr>
          <p:cNvSpPr/>
          <p:nvPr userDrawn="1"/>
        </p:nvSpPr>
        <p:spPr>
          <a:xfrm>
            <a:off x="1043969" y="2096168"/>
            <a:ext cx="10271731" cy="1505316"/>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3" name="Google Shape;634;p42">
            <a:extLst>
              <a:ext uri="{FF2B5EF4-FFF2-40B4-BE49-F238E27FC236}">
                <a16:creationId xmlns:a16="http://schemas.microsoft.com/office/drawing/2014/main" xmlns="" id="{7095FC12-1305-9C50-D9A9-1BA4392374E6}"/>
              </a:ext>
            </a:extLst>
          </p:cNvPr>
          <p:cNvSpPr/>
          <p:nvPr userDrawn="1"/>
        </p:nvSpPr>
        <p:spPr>
          <a:xfrm>
            <a:off x="1043969" y="4160972"/>
            <a:ext cx="10271731" cy="1505316"/>
          </a:xfrm>
          <a:prstGeom prst="rect">
            <a:avLst/>
          </a:prstGeom>
          <a:solidFill>
            <a:schemeClr val="accent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3" name="Title 22">
            <a:extLst>
              <a:ext uri="{FF2B5EF4-FFF2-40B4-BE49-F238E27FC236}">
                <a16:creationId xmlns:a16="http://schemas.microsoft.com/office/drawing/2014/main" xmlns="" id="{AA325A5B-8E43-DA35-85DE-66DB81C5F5AD}"/>
              </a:ext>
            </a:extLst>
          </p:cNvPr>
          <p:cNvSpPr>
            <a:spLocks noGrp="1"/>
          </p:cNvSpPr>
          <p:nvPr>
            <p:ph type="title"/>
          </p:nvPr>
        </p:nvSpPr>
        <p:spPr/>
        <p:txBody>
          <a:bodyPr/>
          <a:lstStyle/>
          <a:p>
            <a:r>
              <a:rPr lang="en-US" noProof="0"/>
              <a:t>Click to edit Master title style</a:t>
            </a:r>
          </a:p>
        </p:txBody>
      </p:sp>
      <p:sp>
        <p:nvSpPr>
          <p:cNvPr id="21" name="Text Placeholder 2">
            <a:extLst>
              <a:ext uri="{FF2B5EF4-FFF2-40B4-BE49-F238E27FC236}">
                <a16:creationId xmlns:a16="http://schemas.microsoft.com/office/drawing/2014/main" xmlns="" id="{BCA26A7E-435E-AFBA-FECA-047481A83CB8}"/>
              </a:ext>
            </a:extLst>
          </p:cNvPr>
          <p:cNvSpPr>
            <a:spLocks noGrp="1"/>
          </p:cNvSpPr>
          <p:nvPr>
            <p:ph type="body" idx="1"/>
          </p:nvPr>
        </p:nvSpPr>
        <p:spPr>
          <a:xfrm>
            <a:off x="892795" y="1920319"/>
            <a:ext cx="10268712" cy="1505315"/>
          </a:xfrm>
          <a:solidFill>
            <a:schemeClr val="accent5"/>
          </a:solidFill>
          <a:ln w="25400">
            <a:solidFill>
              <a:schemeClr val="dk1"/>
            </a:solidFill>
          </a:ln>
        </p:spPr>
        <p:txBody>
          <a:bodyPr lIns="896112" rIns="6492240" anchor="ctr"/>
          <a:lstStyle>
            <a:lvl1pPr marL="0" indent="0">
              <a:lnSpc>
                <a:spcPct val="120000"/>
              </a:lnSpc>
              <a:spcBef>
                <a:spcPts val="0"/>
              </a:spcBef>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a:extLst>
              <a:ext uri="{FF2B5EF4-FFF2-40B4-BE49-F238E27FC236}">
                <a16:creationId xmlns:a16="http://schemas.microsoft.com/office/drawing/2014/main" xmlns="" id="{4A82CD3C-84E1-013B-FEDD-5B4008CD2B33}"/>
              </a:ext>
            </a:extLst>
          </p:cNvPr>
          <p:cNvSpPr>
            <a:spLocks noGrp="1"/>
          </p:cNvSpPr>
          <p:nvPr>
            <p:ph sz="half" idx="2"/>
          </p:nvPr>
        </p:nvSpPr>
        <p:spPr>
          <a:xfrm>
            <a:off x="4645152" y="2007884"/>
            <a:ext cx="6408671" cy="1330189"/>
          </a:xfrm>
        </p:spPr>
        <p:txBody>
          <a:bodyPr anchor="ctr"/>
          <a:lstStyle>
            <a:lvl1pPr marL="0" indent="-137160">
              <a:lnSpc>
                <a:spcPct val="100000"/>
              </a:lnSpc>
              <a:spcBef>
                <a:spcPts val="0"/>
              </a:spcBef>
              <a:buSzPct val="50000"/>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2" name="Text Placeholder 4">
            <a:extLst>
              <a:ext uri="{FF2B5EF4-FFF2-40B4-BE49-F238E27FC236}">
                <a16:creationId xmlns:a16="http://schemas.microsoft.com/office/drawing/2014/main" xmlns="" id="{42E5F6B0-4BF8-B61C-19DC-44EADF2C6A3E}"/>
              </a:ext>
            </a:extLst>
          </p:cNvPr>
          <p:cNvSpPr>
            <a:spLocks noGrp="1"/>
          </p:cNvSpPr>
          <p:nvPr>
            <p:ph type="body" sz="quarter" idx="3"/>
          </p:nvPr>
        </p:nvSpPr>
        <p:spPr>
          <a:xfrm>
            <a:off x="892795" y="4005858"/>
            <a:ext cx="10268712" cy="1505315"/>
          </a:xfrm>
          <a:solidFill>
            <a:schemeClr val="accent5"/>
          </a:solidFill>
          <a:ln w="25400">
            <a:solidFill>
              <a:schemeClr val="dk1"/>
            </a:solidFill>
          </a:ln>
        </p:spPr>
        <p:txBody>
          <a:bodyPr lIns="896112" rIns="6492240" anchor="ctr"/>
          <a:lstStyle>
            <a:lvl1pPr marL="0" indent="0">
              <a:lnSpc>
                <a:spcPct val="120000"/>
              </a:lnSpc>
              <a:spcBef>
                <a:spcPts val="0"/>
              </a:spcBef>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0" name="Content Placeholder 3">
            <a:extLst>
              <a:ext uri="{FF2B5EF4-FFF2-40B4-BE49-F238E27FC236}">
                <a16:creationId xmlns:a16="http://schemas.microsoft.com/office/drawing/2014/main" xmlns="" id="{710FDC74-97A7-7CF9-8479-7DF70FE009C4}"/>
              </a:ext>
            </a:extLst>
          </p:cNvPr>
          <p:cNvSpPr>
            <a:spLocks noGrp="1"/>
          </p:cNvSpPr>
          <p:nvPr>
            <p:ph sz="half" idx="13"/>
          </p:nvPr>
        </p:nvSpPr>
        <p:spPr>
          <a:xfrm>
            <a:off x="4645152" y="4093420"/>
            <a:ext cx="6408671" cy="1330189"/>
          </a:xfrm>
        </p:spPr>
        <p:txBody>
          <a:bodyPr anchor="ctr"/>
          <a:lstStyle>
            <a:lvl1pPr marL="0" indent="-137160">
              <a:lnSpc>
                <a:spcPct val="100000"/>
              </a:lnSpc>
              <a:spcBef>
                <a:spcPts val="0"/>
              </a:spcBef>
              <a:buSzPct val="50000"/>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9" name="Slide Number Placeholder 8">
            <a:extLst>
              <a:ext uri="{FF2B5EF4-FFF2-40B4-BE49-F238E27FC236}">
                <a16:creationId xmlns:a16="http://schemas.microsoft.com/office/drawing/2014/main" xmlns="" id="{7EA9E27A-A5B9-7554-B03C-977DD0697109}"/>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8" name="Footer Placeholder 7">
            <a:extLst>
              <a:ext uri="{FF2B5EF4-FFF2-40B4-BE49-F238E27FC236}">
                <a16:creationId xmlns:a16="http://schemas.microsoft.com/office/drawing/2014/main" xmlns="" id="{10B2D671-9FA9-57ED-C5BB-EF64BEB1363E}"/>
              </a:ext>
            </a:extLst>
          </p:cNvPr>
          <p:cNvSpPr>
            <a:spLocks noGrp="1"/>
          </p:cNvSpPr>
          <p:nvPr>
            <p:ph type="ftr" sz="quarter" idx="11"/>
          </p:nvPr>
        </p:nvSpPr>
        <p:spPr/>
        <p:txBody>
          <a:bodyPr/>
          <a:lstStyle/>
          <a:p>
            <a:r>
              <a:rPr lang="en-US" noProof="0"/>
              <a:t>Presentation title</a:t>
            </a:r>
          </a:p>
        </p:txBody>
      </p:sp>
      <p:sp>
        <p:nvSpPr>
          <p:cNvPr id="7" name="Date Placeholder 6">
            <a:extLst>
              <a:ext uri="{FF2B5EF4-FFF2-40B4-BE49-F238E27FC236}">
                <a16:creationId xmlns:a16="http://schemas.microsoft.com/office/drawing/2014/main" xmlns="" id="{ECF944D9-3F95-D788-A7A5-9C541DBDEF9F}"/>
              </a:ext>
            </a:extLst>
          </p:cNvPr>
          <p:cNvSpPr>
            <a:spLocks noGrp="1"/>
          </p:cNvSpPr>
          <p:nvPr>
            <p:ph type="dt" sz="half" idx="10"/>
          </p:nvPr>
        </p:nvSpPr>
        <p:spPr>
          <a:xfrm>
            <a:off x="838200" y="6356350"/>
            <a:ext cx="2743200" cy="365125"/>
          </a:xfrm>
          <a:prstGeom prst="rect">
            <a:avLst/>
          </a:prstGeom>
        </p:spPr>
        <p:txBody>
          <a:bodyPr/>
          <a:lstStyle/>
          <a:p>
            <a:r>
              <a:rPr lang="en-US" noProof="0"/>
              <a:t>20XX</a:t>
            </a:r>
          </a:p>
        </p:txBody>
      </p:sp>
    </p:spTree>
    <p:extLst>
      <p:ext uri="{BB962C8B-B14F-4D97-AF65-F5344CB8AC3E}">
        <p14:creationId xmlns:p14="http://schemas.microsoft.com/office/powerpoint/2010/main" val="2217545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4CB1F4-E4E2-E27F-87D0-6DFE6637592C}"/>
              </a:ext>
            </a:extLst>
          </p:cNvPr>
          <p:cNvSpPr>
            <a:spLocks noGrp="1"/>
          </p:cNvSpPr>
          <p:nvPr>
            <p:ph type="title"/>
          </p:nvPr>
        </p:nvSpPr>
        <p:spPr/>
        <p:txBody>
          <a:bodyPr/>
          <a:lstStyle/>
          <a:p>
            <a:r>
              <a:rPr lang="en-US" noProof="0"/>
              <a:t>Click to edit Master title style</a:t>
            </a:r>
          </a:p>
        </p:txBody>
      </p:sp>
      <p:sp>
        <p:nvSpPr>
          <p:cNvPr id="7" name="Google Shape;1148;p53">
            <a:extLst>
              <a:ext uri="{FF2B5EF4-FFF2-40B4-BE49-F238E27FC236}">
                <a16:creationId xmlns:a16="http://schemas.microsoft.com/office/drawing/2014/main" xmlns="" id="{D76333E0-FAE0-3B63-28EE-BA834131593C}"/>
              </a:ext>
            </a:extLst>
          </p:cNvPr>
          <p:cNvSpPr/>
          <p:nvPr userDrawn="1"/>
        </p:nvSpPr>
        <p:spPr>
          <a:xfrm>
            <a:off x="6481182" y="2106081"/>
            <a:ext cx="5056632"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1" name="Google Shape;1148;p53">
            <a:extLst>
              <a:ext uri="{FF2B5EF4-FFF2-40B4-BE49-F238E27FC236}">
                <a16:creationId xmlns:a16="http://schemas.microsoft.com/office/drawing/2014/main" xmlns="" id="{B21F23CA-8996-2ED3-865E-9CBB7B3DEF01}"/>
              </a:ext>
            </a:extLst>
          </p:cNvPr>
          <p:cNvSpPr/>
          <p:nvPr userDrawn="1"/>
        </p:nvSpPr>
        <p:spPr>
          <a:xfrm>
            <a:off x="808072" y="2106081"/>
            <a:ext cx="5054248"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8" name="Text Placeholder 24">
            <a:extLst>
              <a:ext uri="{FF2B5EF4-FFF2-40B4-BE49-F238E27FC236}">
                <a16:creationId xmlns:a16="http://schemas.microsoft.com/office/drawing/2014/main" xmlns="" id="{BF16B1C6-54F0-43B5-701B-5ACB9DB37B75}"/>
              </a:ext>
            </a:extLst>
          </p:cNvPr>
          <p:cNvSpPr>
            <a:spLocks noGrp="1"/>
          </p:cNvSpPr>
          <p:nvPr>
            <p:ph type="body" sz="quarter" idx="14"/>
          </p:nvPr>
        </p:nvSpPr>
        <p:spPr>
          <a:xfrm>
            <a:off x="685800" y="1956816"/>
            <a:ext cx="5048882"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1" name="Content Placeholder 3">
            <a:extLst>
              <a:ext uri="{FF2B5EF4-FFF2-40B4-BE49-F238E27FC236}">
                <a16:creationId xmlns:a16="http://schemas.microsoft.com/office/drawing/2014/main" xmlns="" id="{86A122E7-1CF8-0AB9-3407-6E725320DC62}"/>
              </a:ext>
            </a:extLst>
          </p:cNvPr>
          <p:cNvSpPr>
            <a:spLocks noGrp="1"/>
          </p:cNvSpPr>
          <p:nvPr>
            <p:ph sz="half" idx="2"/>
          </p:nvPr>
        </p:nvSpPr>
        <p:spPr>
          <a:xfrm>
            <a:off x="932688" y="2944368"/>
            <a:ext cx="4604512"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0" name="Text Placeholder 24">
            <a:extLst>
              <a:ext uri="{FF2B5EF4-FFF2-40B4-BE49-F238E27FC236}">
                <a16:creationId xmlns:a16="http://schemas.microsoft.com/office/drawing/2014/main" xmlns="" id="{F5C0C473-4EA8-206C-EDC5-DAF92DC87E7B}"/>
              </a:ext>
            </a:extLst>
          </p:cNvPr>
          <p:cNvSpPr>
            <a:spLocks noGrp="1"/>
          </p:cNvSpPr>
          <p:nvPr>
            <p:ph type="body" sz="quarter" idx="19"/>
          </p:nvPr>
        </p:nvSpPr>
        <p:spPr>
          <a:xfrm>
            <a:off x="6358128" y="1956816"/>
            <a:ext cx="5047488"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3" name="Content Placeholder 3">
            <a:extLst>
              <a:ext uri="{FF2B5EF4-FFF2-40B4-BE49-F238E27FC236}">
                <a16:creationId xmlns:a16="http://schemas.microsoft.com/office/drawing/2014/main" xmlns="" id="{E3B2BF64-243E-E09B-24DD-86574712A72C}"/>
              </a:ext>
            </a:extLst>
          </p:cNvPr>
          <p:cNvSpPr>
            <a:spLocks noGrp="1"/>
          </p:cNvSpPr>
          <p:nvPr>
            <p:ph sz="half" idx="20"/>
          </p:nvPr>
        </p:nvSpPr>
        <p:spPr>
          <a:xfrm>
            <a:off x="6600154" y="2944368"/>
            <a:ext cx="4608576"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5" name="Slide Number Placeholder 4">
            <a:extLst>
              <a:ext uri="{FF2B5EF4-FFF2-40B4-BE49-F238E27FC236}">
                <a16:creationId xmlns:a16="http://schemas.microsoft.com/office/drawing/2014/main" xmlns="" id="{3A18DB23-E349-DF43-8126-A1F21B8C33C6}"/>
              </a:ext>
            </a:extLst>
          </p:cNvPr>
          <p:cNvSpPr>
            <a:spLocks noGrp="1"/>
          </p:cNvSpPr>
          <p:nvPr>
            <p:ph type="sldNum" sz="quarter" idx="12"/>
          </p:nvPr>
        </p:nvSpPr>
        <p:spPr/>
        <p:txBody>
          <a:bodyPr/>
          <a:lstStyle/>
          <a:p>
            <a:fld id="{8D0AFDD5-844D-364D-8AEC-50CF4D36D55D}" type="slidenum">
              <a:rPr lang="en-US" noProof="0" smtClean="0"/>
              <a:pPr/>
              <a:t>‹#›</a:t>
            </a:fld>
            <a:endParaRPr lang="en-US" noProof="0"/>
          </a:p>
        </p:txBody>
      </p:sp>
      <p:sp>
        <p:nvSpPr>
          <p:cNvPr id="4" name="Footer Placeholder 3">
            <a:extLst>
              <a:ext uri="{FF2B5EF4-FFF2-40B4-BE49-F238E27FC236}">
                <a16:creationId xmlns:a16="http://schemas.microsoft.com/office/drawing/2014/main" xmlns="" id="{46774F0D-57B5-C6EE-016C-501DC8D7E4F7}"/>
              </a:ext>
            </a:extLst>
          </p:cNvPr>
          <p:cNvSpPr>
            <a:spLocks noGrp="1"/>
          </p:cNvSpPr>
          <p:nvPr>
            <p:ph type="ftr" sz="quarter" idx="11"/>
          </p:nvPr>
        </p:nvSpPr>
        <p:spPr/>
        <p:txBody>
          <a:bodyPr/>
          <a:lstStyle/>
          <a:p>
            <a:r>
              <a:rPr lang="en-US" noProof="0"/>
              <a:t>Presentation title</a:t>
            </a:r>
          </a:p>
        </p:txBody>
      </p:sp>
      <p:sp>
        <p:nvSpPr>
          <p:cNvPr id="3" name="Date Placeholder 2">
            <a:extLst>
              <a:ext uri="{FF2B5EF4-FFF2-40B4-BE49-F238E27FC236}">
                <a16:creationId xmlns:a16="http://schemas.microsoft.com/office/drawing/2014/main" xmlns="" id="{5DF0D283-938B-8E26-1C43-DC3AD65091BF}"/>
              </a:ext>
            </a:extLst>
          </p:cNvPr>
          <p:cNvSpPr>
            <a:spLocks noGrp="1"/>
          </p:cNvSpPr>
          <p:nvPr>
            <p:ph type="dt" sz="half" idx="10"/>
          </p:nvPr>
        </p:nvSpPr>
        <p:spPr>
          <a:xfrm>
            <a:off x="838200" y="6356350"/>
            <a:ext cx="2743200" cy="365125"/>
          </a:xfrm>
          <a:prstGeom prst="rect">
            <a:avLst/>
          </a:prstGeom>
        </p:spPr>
        <p:txBody>
          <a:bodyPr/>
          <a:lstStyle/>
          <a:p>
            <a:r>
              <a:rPr lang="en-US" noProof="0"/>
              <a:t>20XX</a:t>
            </a:r>
          </a:p>
        </p:txBody>
      </p:sp>
    </p:spTree>
    <p:extLst>
      <p:ext uri="{BB962C8B-B14F-4D97-AF65-F5344CB8AC3E}">
        <p14:creationId xmlns:p14="http://schemas.microsoft.com/office/powerpoint/2010/main" val="4149786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4CB1F4-E4E2-E27F-87D0-6DFE6637592C}"/>
              </a:ext>
            </a:extLst>
          </p:cNvPr>
          <p:cNvSpPr>
            <a:spLocks noGrp="1"/>
          </p:cNvSpPr>
          <p:nvPr>
            <p:ph type="title"/>
          </p:nvPr>
        </p:nvSpPr>
        <p:spPr/>
        <p:txBody>
          <a:bodyPr/>
          <a:lstStyle/>
          <a:p>
            <a:r>
              <a:rPr lang="en-US" noProof="0"/>
              <a:t>Click to edit Master title style</a:t>
            </a:r>
          </a:p>
        </p:txBody>
      </p:sp>
      <p:sp>
        <p:nvSpPr>
          <p:cNvPr id="7" name="Google Shape;1148;p53">
            <a:extLst>
              <a:ext uri="{FF2B5EF4-FFF2-40B4-BE49-F238E27FC236}">
                <a16:creationId xmlns:a16="http://schemas.microsoft.com/office/drawing/2014/main" xmlns="" id="{D76333E0-FAE0-3B63-28EE-BA834131593C}"/>
              </a:ext>
            </a:extLst>
          </p:cNvPr>
          <p:cNvSpPr/>
          <p:nvPr userDrawn="1"/>
        </p:nvSpPr>
        <p:spPr>
          <a:xfrm>
            <a:off x="8370942" y="2106081"/>
            <a:ext cx="3249570"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9" name="Google Shape;1148;p53">
            <a:extLst>
              <a:ext uri="{FF2B5EF4-FFF2-40B4-BE49-F238E27FC236}">
                <a16:creationId xmlns:a16="http://schemas.microsoft.com/office/drawing/2014/main" xmlns="" id="{1BF10461-2A6D-BD12-B1D7-5A73DDD367A8}"/>
              </a:ext>
            </a:extLst>
          </p:cNvPr>
          <p:cNvSpPr/>
          <p:nvPr userDrawn="1"/>
        </p:nvSpPr>
        <p:spPr>
          <a:xfrm>
            <a:off x="4599233" y="2106081"/>
            <a:ext cx="3249570"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1" name="Google Shape;1148;p53">
            <a:extLst>
              <a:ext uri="{FF2B5EF4-FFF2-40B4-BE49-F238E27FC236}">
                <a16:creationId xmlns:a16="http://schemas.microsoft.com/office/drawing/2014/main" xmlns="" id="{B21F23CA-8996-2ED3-865E-9CBB7B3DEF01}"/>
              </a:ext>
            </a:extLst>
          </p:cNvPr>
          <p:cNvSpPr/>
          <p:nvPr userDrawn="1"/>
        </p:nvSpPr>
        <p:spPr>
          <a:xfrm>
            <a:off x="808072" y="2106081"/>
            <a:ext cx="3249570" cy="3987012"/>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8" name="Text Placeholder 24">
            <a:extLst>
              <a:ext uri="{FF2B5EF4-FFF2-40B4-BE49-F238E27FC236}">
                <a16:creationId xmlns:a16="http://schemas.microsoft.com/office/drawing/2014/main" xmlns="" id="{BF16B1C6-54F0-43B5-701B-5ACB9DB37B75}"/>
              </a:ext>
            </a:extLst>
          </p:cNvPr>
          <p:cNvSpPr>
            <a:spLocks noGrp="1"/>
          </p:cNvSpPr>
          <p:nvPr>
            <p:ph type="body" sz="quarter" idx="14"/>
          </p:nvPr>
        </p:nvSpPr>
        <p:spPr>
          <a:xfrm>
            <a:off x="685800" y="1956816"/>
            <a:ext cx="3246120"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1" name="Content Placeholder 3">
            <a:extLst>
              <a:ext uri="{FF2B5EF4-FFF2-40B4-BE49-F238E27FC236}">
                <a16:creationId xmlns:a16="http://schemas.microsoft.com/office/drawing/2014/main" xmlns="" id="{86A122E7-1CF8-0AB9-3407-6E725320DC62}"/>
              </a:ext>
            </a:extLst>
          </p:cNvPr>
          <p:cNvSpPr>
            <a:spLocks noGrp="1"/>
          </p:cNvSpPr>
          <p:nvPr>
            <p:ph sz="half" idx="2"/>
          </p:nvPr>
        </p:nvSpPr>
        <p:spPr>
          <a:xfrm>
            <a:off x="932688" y="2944368"/>
            <a:ext cx="2743200"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19" name="Text Placeholder 24">
            <a:extLst>
              <a:ext uri="{FF2B5EF4-FFF2-40B4-BE49-F238E27FC236}">
                <a16:creationId xmlns:a16="http://schemas.microsoft.com/office/drawing/2014/main" xmlns="" id="{9B6C5E12-67C8-B5AA-FC61-A40F6C388F8B}"/>
              </a:ext>
            </a:extLst>
          </p:cNvPr>
          <p:cNvSpPr>
            <a:spLocks noGrp="1"/>
          </p:cNvSpPr>
          <p:nvPr>
            <p:ph type="body" sz="quarter" idx="16"/>
          </p:nvPr>
        </p:nvSpPr>
        <p:spPr>
          <a:xfrm>
            <a:off x="4480560" y="1956816"/>
            <a:ext cx="3246120"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2" name="Content Placeholder 3">
            <a:extLst>
              <a:ext uri="{FF2B5EF4-FFF2-40B4-BE49-F238E27FC236}">
                <a16:creationId xmlns:a16="http://schemas.microsoft.com/office/drawing/2014/main" xmlns="" id="{92BD99C3-C1A1-E89B-FB77-6221D2FBE9A6}"/>
              </a:ext>
            </a:extLst>
          </p:cNvPr>
          <p:cNvSpPr>
            <a:spLocks noGrp="1"/>
          </p:cNvSpPr>
          <p:nvPr>
            <p:ph sz="half" idx="13"/>
          </p:nvPr>
        </p:nvSpPr>
        <p:spPr>
          <a:xfrm>
            <a:off x="4715873" y="2944368"/>
            <a:ext cx="2743200"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0" name="Text Placeholder 24">
            <a:extLst>
              <a:ext uri="{FF2B5EF4-FFF2-40B4-BE49-F238E27FC236}">
                <a16:creationId xmlns:a16="http://schemas.microsoft.com/office/drawing/2014/main" xmlns="" id="{F5C0C473-4EA8-206C-EDC5-DAF92DC87E7B}"/>
              </a:ext>
            </a:extLst>
          </p:cNvPr>
          <p:cNvSpPr>
            <a:spLocks noGrp="1"/>
          </p:cNvSpPr>
          <p:nvPr>
            <p:ph type="body" sz="quarter" idx="19"/>
          </p:nvPr>
        </p:nvSpPr>
        <p:spPr>
          <a:xfrm>
            <a:off x="8247888" y="1956816"/>
            <a:ext cx="3246120" cy="3986784"/>
          </a:xfrm>
          <a:solidFill>
            <a:schemeClr val="accent5"/>
          </a:solidFill>
          <a:ln w="25400">
            <a:solidFill>
              <a:schemeClr val="dk1"/>
            </a:solidFill>
          </a:ln>
        </p:spPr>
        <p:txBody>
          <a:bodyPr lIns="320040" tIns="502920"/>
          <a:lstStyle>
            <a:lvl1pPr marL="0" indent="0" algn="l">
              <a:buFont typeface="Arial" panose="020B0604020202020204" pitchFamily="34" charset="0"/>
              <a:buNone/>
              <a:defRPr sz="2000">
                <a:latin typeface="+mj-lt"/>
              </a:defRPr>
            </a:lvl1pPr>
          </a:lstStyle>
          <a:p>
            <a:pPr lvl="0"/>
            <a:r>
              <a:rPr lang="en-US" noProof="0"/>
              <a:t>Click to edit Master text styles</a:t>
            </a:r>
          </a:p>
        </p:txBody>
      </p:sp>
      <p:sp>
        <p:nvSpPr>
          <p:cNvPr id="23" name="Content Placeholder 3">
            <a:extLst>
              <a:ext uri="{FF2B5EF4-FFF2-40B4-BE49-F238E27FC236}">
                <a16:creationId xmlns:a16="http://schemas.microsoft.com/office/drawing/2014/main" xmlns="" id="{E3B2BF64-243E-E09B-24DD-86574712A72C}"/>
              </a:ext>
            </a:extLst>
          </p:cNvPr>
          <p:cNvSpPr>
            <a:spLocks noGrp="1"/>
          </p:cNvSpPr>
          <p:nvPr>
            <p:ph sz="half" idx="20"/>
          </p:nvPr>
        </p:nvSpPr>
        <p:spPr>
          <a:xfrm>
            <a:off x="8489914" y="2944368"/>
            <a:ext cx="2743200" cy="2785100"/>
          </a:xfrm>
        </p:spPr>
        <p:txBody>
          <a:bodyPr anchor="t"/>
          <a:lstStyle>
            <a:lvl1pPr marL="0" indent="0">
              <a:lnSpc>
                <a:spcPct val="100000"/>
              </a:lnSpc>
              <a:spcBef>
                <a:spcPts val="0"/>
              </a:spcBef>
              <a:buSzPct val="50000"/>
              <a:buNone/>
              <a:defRPr sz="1600"/>
            </a:lvl1pPr>
            <a:lvl2pPr marL="274320" indent="-137160">
              <a:lnSpc>
                <a:spcPct val="100000"/>
              </a:lnSpc>
              <a:spcBef>
                <a:spcPts val="0"/>
              </a:spcBef>
              <a:buSzPct val="50000"/>
              <a:defRPr sz="1400"/>
            </a:lvl2pPr>
            <a:lvl3pPr marL="411480" indent="-137160">
              <a:lnSpc>
                <a:spcPct val="100000"/>
              </a:lnSpc>
              <a:spcBef>
                <a:spcPts val="0"/>
              </a:spcBef>
              <a:buSzPct val="50000"/>
              <a:defRPr sz="1200"/>
            </a:lvl3pPr>
            <a:lvl4pPr marL="548640" indent="-137160">
              <a:lnSpc>
                <a:spcPct val="100000"/>
              </a:lnSpc>
              <a:spcBef>
                <a:spcPts val="0"/>
              </a:spcBef>
              <a:buSzPct val="50000"/>
              <a:defRPr sz="1100"/>
            </a:lvl4pPr>
            <a:lvl5pPr indent="-137160">
              <a:buSzPct val="50000"/>
              <a:defRPr sz="11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5" name="Slide Number Placeholder 4">
            <a:extLst>
              <a:ext uri="{FF2B5EF4-FFF2-40B4-BE49-F238E27FC236}">
                <a16:creationId xmlns:a16="http://schemas.microsoft.com/office/drawing/2014/main" xmlns="" id="{3A18DB23-E349-DF43-8126-A1F21B8C33C6}"/>
              </a:ext>
            </a:extLst>
          </p:cNvPr>
          <p:cNvSpPr>
            <a:spLocks noGrp="1"/>
          </p:cNvSpPr>
          <p:nvPr>
            <p:ph type="sldNum" sz="quarter" idx="12"/>
          </p:nvPr>
        </p:nvSpPr>
        <p:spPr/>
        <p:txBody>
          <a:bodyPr/>
          <a:lstStyle/>
          <a:p>
            <a:fld id="{8D0AFDD5-844D-364D-8AEC-50CF4D36D55D}" type="slidenum">
              <a:rPr lang="en-US" noProof="0" smtClean="0"/>
              <a:pPr/>
              <a:t>‹#›</a:t>
            </a:fld>
            <a:endParaRPr lang="en-US" noProof="0"/>
          </a:p>
        </p:txBody>
      </p:sp>
      <p:sp>
        <p:nvSpPr>
          <p:cNvPr id="4" name="Footer Placeholder 3">
            <a:extLst>
              <a:ext uri="{FF2B5EF4-FFF2-40B4-BE49-F238E27FC236}">
                <a16:creationId xmlns:a16="http://schemas.microsoft.com/office/drawing/2014/main" xmlns="" id="{46774F0D-57B5-C6EE-016C-501DC8D7E4F7}"/>
              </a:ext>
            </a:extLst>
          </p:cNvPr>
          <p:cNvSpPr>
            <a:spLocks noGrp="1"/>
          </p:cNvSpPr>
          <p:nvPr>
            <p:ph type="ftr" sz="quarter" idx="11"/>
          </p:nvPr>
        </p:nvSpPr>
        <p:spPr/>
        <p:txBody>
          <a:bodyPr/>
          <a:lstStyle/>
          <a:p>
            <a:r>
              <a:rPr lang="en-US" noProof="0"/>
              <a:t>Presentation title</a:t>
            </a:r>
          </a:p>
        </p:txBody>
      </p:sp>
      <p:sp>
        <p:nvSpPr>
          <p:cNvPr id="3" name="Date Placeholder 2">
            <a:extLst>
              <a:ext uri="{FF2B5EF4-FFF2-40B4-BE49-F238E27FC236}">
                <a16:creationId xmlns:a16="http://schemas.microsoft.com/office/drawing/2014/main" xmlns="" id="{5DF0D283-938B-8E26-1C43-DC3AD65091BF}"/>
              </a:ext>
            </a:extLst>
          </p:cNvPr>
          <p:cNvSpPr>
            <a:spLocks noGrp="1"/>
          </p:cNvSpPr>
          <p:nvPr>
            <p:ph type="dt" sz="half" idx="10"/>
          </p:nvPr>
        </p:nvSpPr>
        <p:spPr>
          <a:xfrm>
            <a:off x="838200" y="6356350"/>
            <a:ext cx="2743200" cy="365125"/>
          </a:xfrm>
          <a:prstGeom prst="rect">
            <a:avLst/>
          </a:prstGeom>
        </p:spPr>
        <p:txBody>
          <a:bodyPr/>
          <a:lstStyle/>
          <a:p>
            <a:r>
              <a:rPr lang="en-US" noProof="0"/>
              <a:t>20XX</a:t>
            </a:r>
          </a:p>
        </p:txBody>
      </p:sp>
    </p:spTree>
    <p:extLst>
      <p:ext uri="{BB962C8B-B14F-4D97-AF65-F5344CB8AC3E}">
        <p14:creationId xmlns:p14="http://schemas.microsoft.com/office/powerpoint/2010/main" val="2794217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01885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bg>
      <p:bgPr>
        <a:solidFill>
          <a:schemeClr val="accent2"/>
        </a:solidFill>
        <a:effectLst/>
      </p:bgPr>
    </p:bg>
    <p:spTree>
      <p:nvGrpSpPr>
        <p:cNvPr id="1" name=""/>
        <p:cNvGrpSpPr/>
        <p:nvPr/>
      </p:nvGrpSpPr>
      <p:grpSpPr>
        <a:xfrm>
          <a:off x="0" y="0"/>
          <a:ext cx="0" cy="0"/>
          <a:chOff x="0" y="0"/>
          <a:chExt cx="0" cy="0"/>
        </a:xfrm>
      </p:grpSpPr>
      <p:sp>
        <p:nvSpPr>
          <p:cNvPr id="7" name="Google Shape;327;p33">
            <a:extLst>
              <a:ext uri="{FF2B5EF4-FFF2-40B4-BE49-F238E27FC236}">
                <a16:creationId xmlns:a16="http://schemas.microsoft.com/office/drawing/2014/main" xmlns="" id="{E7EB222B-6CF5-9486-E495-4BBCFBA5DEE9}"/>
              </a:ext>
            </a:extLst>
          </p:cNvPr>
          <p:cNvSpPr/>
          <p:nvPr userDrawn="1"/>
        </p:nvSpPr>
        <p:spPr>
          <a:xfrm>
            <a:off x="5400719" y="1198578"/>
            <a:ext cx="6114430" cy="4794575"/>
          </a:xfrm>
          <a:prstGeom prst="rect">
            <a:avLst/>
          </a:prstGeom>
          <a:solidFill>
            <a:schemeClr val="accent2"/>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9" name="Google Shape;328;p33">
            <a:extLst>
              <a:ext uri="{FF2B5EF4-FFF2-40B4-BE49-F238E27FC236}">
                <a16:creationId xmlns:a16="http://schemas.microsoft.com/office/drawing/2014/main" xmlns="" id="{1FEBC754-F0A8-F9F6-F804-7081E078D8F5}"/>
              </a:ext>
            </a:extLst>
          </p:cNvPr>
          <p:cNvSpPr/>
          <p:nvPr userDrawn="1"/>
        </p:nvSpPr>
        <p:spPr>
          <a:xfrm>
            <a:off x="5196524" y="838200"/>
            <a:ext cx="6114430" cy="4914901"/>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4" name="Title 1">
            <a:extLst>
              <a:ext uri="{FF2B5EF4-FFF2-40B4-BE49-F238E27FC236}">
                <a16:creationId xmlns:a16="http://schemas.microsoft.com/office/drawing/2014/main" xmlns="" id="{A8F8B0E5-D249-4F2F-16F0-7A9A49B95D39}"/>
              </a:ext>
            </a:extLst>
          </p:cNvPr>
          <p:cNvSpPr>
            <a:spLocks noGrp="1"/>
          </p:cNvSpPr>
          <p:nvPr>
            <p:ph type="title"/>
          </p:nvPr>
        </p:nvSpPr>
        <p:spPr>
          <a:xfrm>
            <a:off x="5978024" y="1783080"/>
            <a:ext cx="4959821" cy="1162762"/>
          </a:xfrm>
        </p:spPr>
        <p:txBody>
          <a:bodyPr/>
          <a:lstStyle>
            <a:lvl1pPr algn="l">
              <a:lnSpc>
                <a:spcPct val="90000"/>
              </a:lnSpc>
              <a:defRPr/>
            </a:lvl1pPr>
          </a:lstStyle>
          <a:p>
            <a:r>
              <a:rPr lang="en-US" noProof="0"/>
              <a:t>Click to edit Master title style</a:t>
            </a:r>
          </a:p>
        </p:txBody>
      </p:sp>
      <p:sp>
        <p:nvSpPr>
          <p:cNvPr id="19" name="Picture Placeholder 18">
            <a:extLst>
              <a:ext uri="{FF2B5EF4-FFF2-40B4-BE49-F238E27FC236}">
                <a16:creationId xmlns:a16="http://schemas.microsoft.com/office/drawing/2014/main" xmlns="" id="{52CFE759-845E-6170-DB8C-EA3FA075BBC8}"/>
              </a:ext>
            </a:extLst>
          </p:cNvPr>
          <p:cNvSpPr>
            <a:spLocks noGrp="1"/>
          </p:cNvSpPr>
          <p:nvPr>
            <p:ph type="pic" sz="quarter" idx="13"/>
          </p:nvPr>
        </p:nvSpPr>
        <p:spPr>
          <a:xfrm>
            <a:off x="0" y="0"/>
            <a:ext cx="4351128" cy="6858000"/>
          </a:xfrm>
          <a:solidFill>
            <a:schemeClr val="accent5"/>
          </a:solidFill>
        </p:spPr>
        <p:txBody>
          <a:bodyPr anchor="ctr"/>
          <a:lstStyle>
            <a:lvl1pPr marL="0" indent="0" algn="ctr">
              <a:buNone/>
              <a:defRPr/>
            </a:lvl1pPr>
          </a:lstStyle>
          <a:p>
            <a:r>
              <a:rPr lang="en-US" noProof="0"/>
              <a:t>Click icon to add picture</a:t>
            </a:r>
          </a:p>
        </p:txBody>
      </p:sp>
      <p:sp>
        <p:nvSpPr>
          <p:cNvPr id="15" name="Content Placeholder 2">
            <a:extLst>
              <a:ext uri="{FF2B5EF4-FFF2-40B4-BE49-F238E27FC236}">
                <a16:creationId xmlns:a16="http://schemas.microsoft.com/office/drawing/2014/main" xmlns="" id="{77189B6C-4236-0B00-D585-EEE5183EC3B5}"/>
              </a:ext>
            </a:extLst>
          </p:cNvPr>
          <p:cNvSpPr>
            <a:spLocks noGrp="1"/>
          </p:cNvSpPr>
          <p:nvPr>
            <p:ph idx="1"/>
          </p:nvPr>
        </p:nvSpPr>
        <p:spPr>
          <a:xfrm>
            <a:off x="5961888" y="2944368"/>
            <a:ext cx="4818888" cy="2130552"/>
          </a:xfrm>
        </p:spPr>
        <p:txBody>
          <a:bodyPr/>
          <a:lstStyle>
            <a:lvl1pPr marL="0" indent="0">
              <a:lnSpc>
                <a:spcPct val="100000"/>
              </a:lnSpc>
              <a:spcBef>
                <a:spcPts val="0"/>
              </a:spcBef>
              <a:buNone/>
              <a:defRPr sz="1600"/>
            </a:lvl1pPr>
            <a:lvl2pPr>
              <a:defRPr sz="1400"/>
            </a:lvl2pPr>
            <a:lvl3pPr>
              <a:defRPr sz="1200"/>
            </a:lvl3pPr>
            <a:lvl4pPr>
              <a:defRPr sz="1100"/>
            </a:lvl4pPr>
            <a:lvl5pPr>
              <a:defRPr sz="1100"/>
            </a:lvl5pPr>
          </a:lstStyle>
          <a:p>
            <a:pPr lvl="0"/>
            <a:r>
              <a:rPr lang="en-US" noProof="0"/>
              <a:t>Click to edit Master text styles</a:t>
            </a:r>
          </a:p>
        </p:txBody>
      </p:sp>
      <p:sp>
        <p:nvSpPr>
          <p:cNvPr id="5" name="Slide Number Placeholder 4">
            <a:extLst>
              <a:ext uri="{FF2B5EF4-FFF2-40B4-BE49-F238E27FC236}">
                <a16:creationId xmlns:a16="http://schemas.microsoft.com/office/drawing/2014/main" xmlns="" id="{22D37E9B-F86D-C91D-23CC-19F188DE83F6}"/>
              </a:ext>
            </a:extLst>
          </p:cNvPr>
          <p:cNvSpPr>
            <a:spLocks noGrp="1"/>
          </p:cNvSpPr>
          <p:nvPr>
            <p:ph type="sldNum" sz="quarter" idx="12"/>
          </p:nvPr>
        </p:nvSpPr>
        <p:spPr>
          <a:xfrm>
            <a:off x="8072901" y="6400904"/>
            <a:ext cx="365760" cy="246888"/>
          </a:xfrm>
        </p:spPr>
        <p:txBody>
          <a:bodyPr/>
          <a:lstStyle/>
          <a:p>
            <a:fld id="{8D0AFDD5-844D-364D-8AEC-50CF4D36D55D}" type="slidenum">
              <a:rPr lang="en-US" noProof="0" smtClean="0"/>
              <a:pPr/>
              <a:t>‹#›</a:t>
            </a:fld>
            <a:endParaRPr lang="en-US" noProof="0"/>
          </a:p>
        </p:txBody>
      </p:sp>
      <p:cxnSp>
        <p:nvCxnSpPr>
          <p:cNvPr id="21" name="Straight Connector 20">
            <a:extLst>
              <a:ext uri="{FF2B5EF4-FFF2-40B4-BE49-F238E27FC236}">
                <a16:creationId xmlns:a16="http://schemas.microsoft.com/office/drawing/2014/main" xmlns="" id="{CB55B0F1-C1EF-3790-A994-C8C4BB61CCB9}"/>
              </a:ext>
            </a:extLst>
          </p:cNvPr>
          <p:cNvCxnSpPr>
            <a:cxnSpLocks/>
          </p:cNvCxnSpPr>
          <p:nvPr/>
        </p:nvCxnSpPr>
        <p:spPr>
          <a:xfrm>
            <a:off x="4351128" y="6532618"/>
            <a:ext cx="369308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4D4F275B-2CE9-CD3C-081E-0B79C125257E}"/>
              </a:ext>
            </a:extLst>
          </p:cNvPr>
          <p:cNvCxnSpPr>
            <a:cxnSpLocks/>
          </p:cNvCxnSpPr>
          <p:nvPr/>
        </p:nvCxnSpPr>
        <p:spPr>
          <a:xfrm>
            <a:off x="8467344" y="6527001"/>
            <a:ext cx="3724656" cy="56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0167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8" name="Google Shape;327;p33">
            <a:extLst>
              <a:ext uri="{FF2B5EF4-FFF2-40B4-BE49-F238E27FC236}">
                <a16:creationId xmlns:a16="http://schemas.microsoft.com/office/drawing/2014/main" xmlns="" id="{E09AA4F6-9CBF-53A8-8FE8-0BAB0E7DC989}"/>
              </a:ext>
            </a:extLst>
          </p:cNvPr>
          <p:cNvSpPr/>
          <p:nvPr userDrawn="1"/>
        </p:nvSpPr>
        <p:spPr>
          <a:xfrm>
            <a:off x="1062566" y="1161412"/>
            <a:ext cx="10221119" cy="4831742"/>
          </a:xfrm>
          <a:prstGeom prst="rect">
            <a:avLst/>
          </a:prstGeom>
          <a:solidFill>
            <a:schemeClr val="accent4"/>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10" name="Google Shape;328;p33">
            <a:extLst>
              <a:ext uri="{FF2B5EF4-FFF2-40B4-BE49-F238E27FC236}">
                <a16:creationId xmlns:a16="http://schemas.microsoft.com/office/drawing/2014/main" xmlns="" id="{CBE4E0BD-29C0-46EA-4A2D-401DD12AEC12}"/>
              </a:ext>
            </a:extLst>
          </p:cNvPr>
          <p:cNvSpPr/>
          <p:nvPr userDrawn="1"/>
        </p:nvSpPr>
        <p:spPr>
          <a:xfrm>
            <a:off x="858371" y="800100"/>
            <a:ext cx="10221119" cy="4953001"/>
          </a:xfrm>
          <a:prstGeom prst="rect">
            <a:avLst/>
          </a:prstGeom>
          <a:solidFill>
            <a:schemeClr val="accent5"/>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noProof="0">
              <a:solidFill>
                <a:schemeClr val="lt1"/>
              </a:solidFill>
              <a:latin typeface="Karla"/>
              <a:ea typeface="Karla"/>
              <a:cs typeface="Karla"/>
              <a:sym typeface="Karla"/>
            </a:endParaRPr>
          </a:p>
        </p:txBody>
      </p:sp>
      <p:sp>
        <p:nvSpPr>
          <p:cNvPr id="2" name="Title 1">
            <a:extLst>
              <a:ext uri="{FF2B5EF4-FFF2-40B4-BE49-F238E27FC236}">
                <a16:creationId xmlns:a16="http://schemas.microsoft.com/office/drawing/2014/main" xmlns="" id="{D27EDEC9-86BE-FDB1-3BAE-F5FF0934CA0A}"/>
              </a:ext>
            </a:extLst>
          </p:cNvPr>
          <p:cNvSpPr>
            <a:spLocks noGrp="1"/>
          </p:cNvSpPr>
          <p:nvPr>
            <p:ph type="ctrTitle"/>
          </p:nvPr>
        </p:nvSpPr>
        <p:spPr>
          <a:xfrm>
            <a:off x="1527048" y="1901952"/>
            <a:ext cx="4873752" cy="1709928"/>
          </a:xfrm>
        </p:spPr>
        <p:txBody>
          <a:bodyPr anchor="t">
            <a:noAutofit/>
          </a:bodyPr>
          <a:lstStyle>
            <a:lvl1pPr marL="0" indent="0" algn="l">
              <a:lnSpc>
                <a:spcPct val="90000"/>
              </a:lnSpc>
              <a:defRPr sz="6000"/>
            </a:lvl1pPr>
          </a:lstStyle>
          <a:p>
            <a:r>
              <a:rPr lang="en-US" noProof="0"/>
              <a:t>Click to edit Master title style</a:t>
            </a:r>
          </a:p>
        </p:txBody>
      </p:sp>
      <p:sp>
        <p:nvSpPr>
          <p:cNvPr id="3" name="Subtitle 2">
            <a:extLst>
              <a:ext uri="{FF2B5EF4-FFF2-40B4-BE49-F238E27FC236}">
                <a16:creationId xmlns:a16="http://schemas.microsoft.com/office/drawing/2014/main" xmlns="" id="{61EF6069-AEE4-3455-508E-4B9EE30F0CB8}"/>
              </a:ext>
            </a:extLst>
          </p:cNvPr>
          <p:cNvSpPr>
            <a:spLocks noGrp="1"/>
          </p:cNvSpPr>
          <p:nvPr>
            <p:ph type="subTitle" idx="1"/>
          </p:nvPr>
        </p:nvSpPr>
        <p:spPr>
          <a:xfrm>
            <a:off x="1527048" y="3108960"/>
            <a:ext cx="3913632" cy="1883664"/>
          </a:xfrm>
        </p:spPr>
        <p:txBody>
          <a:bodyPr>
            <a:noAutofit/>
          </a:bodyPr>
          <a:lstStyle>
            <a:lvl1pPr marL="0" indent="0" algn="l">
              <a:lnSpc>
                <a:spcPct val="100000"/>
              </a:lnSpc>
              <a:spcBef>
                <a:spcPts val="100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5" name="Picture Placeholder 13">
            <a:extLst>
              <a:ext uri="{FF2B5EF4-FFF2-40B4-BE49-F238E27FC236}">
                <a16:creationId xmlns:a16="http://schemas.microsoft.com/office/drawing/2014/main" xmlns="" id="{BEF410E3-CEC7-640A-C8FD-08419E6C3300}"/>
              </a:ext>
            </a:extLst>
          </p:cNvPr>
          <p:cNvSpPr>
            <a:spLocks noGrp="1"/>
          </p:cNvSpPr>
          <p:nvPr>
            <p:ph type="pic" sz="quarter" idx="10"/>
          </p:nvPr>
        </p:nvSpPr>
        <p:spPr>
          <a:xfrm>
            <a:off x="6443482" y="812292"/>
            <a:ext cx="4636008" cy="4928616"/>
          </a:xfr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800">
                <a:solidFill>
                  <a:schemeClr val="tx1"/>
                </a:solidFill>
              </a:defRPr>
            </a:lvl1pPr>
          </a:lstStyle>
          <a:p>
            <a:pPr marL="0" lvl="0" algn="ctr"/>
            <a:r>
              <a:rPr lang="en-US" noProof="0"/>
              <a:t>Click icon to add picture</a:t>
            </a:r>
          </a:p>
        </p:txBody>
      </p:sp>
    </p:spTree>
    <p:extLst>
      <p:ext uri="{BB962C8B-B14F-4D97-AF65-F5344CB8AC3E}">
        <p14:creationId xmlns:p14="http://schemas.microsoft.com/office/powerpoint/2010/main" val="4049297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2084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4/8/2025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0378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4/8/2025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7381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4/8/2025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4067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5183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7357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solidFill>
                <a:srgbClr val="FFFFFF"/>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srgbClr val="FFFFFF"/>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DE20837C-C9A5-4F04-8DFE-71E139284899}" type="slidenum">
              <a:rPr lang="en-US" smtClean="0">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2809572600"/>
      </p:ext>
    </p:extLst>
  </p:cSld>
  <p:clrMap bg1="lt1" tx1="dk1" bg2="lt2" tx2="dk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 id="2147483679" r:id="rId12"/>
    <p:sldLayoutId id="2147483680" r:id="rId13"/>
    <p:sldLayoutId id="2147483681" r:id="rId14"/>
    <p:sldLayoutId id="2147483683" r:id="rId15"/>
    <p:sldLayoutId id="2147483684" r:id="rId16"/>
    <p:sldLayoutId id="2147483686" r:id="rId17"/>
    <p:sldLayoutId id="2147483687" r:id="rId18"/>
    <p:sldLayoutId id="2147483688" r:id="rId19"/>
    <p:sldLayoutId id="2147483706" r:id="rId20"/>
    <p:sldLayoutId id="2147483707" r:id="rId21"/>
    <p:sldLayoutId id="2147483708" r:id="rId22"/>
    <p:sldLayoutId id="2147483711" r:id="rId23"/>
    <p:sldLayoutId id="2147483712" r:id="rId24"/>
    <p:sldLayoutId id="2147483713" r:id="rId25"/>
    <p:sldLayoutId id="2147483714" r:id="rId26"/>
    <p:sldLayoutId id="2147483715" r:id="rId27"/>
    <p:sldLayoutId id="2147483716" r:id="rId28"/>
    <p:sldLayoutId id="2147483717" r:id="rId29"/>
    <p:sldLayoutId id="2147483718" r:id="rId30"/>
    <p:sldLayoutId id="2147483719"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sưu tập 300 Hình nền powerpoint đẹp cho học sinh tiểu học Dễ dàng tải về  và sử dụ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B4C3D4B0-C4AE-4DB1-8C3C-8ED8E136A6BF}"/>
              </a:ext>
            </a:extLst>
          </p:cNvPr>
          <p:cNvSpPr txBox="1"/>
          <p:nvPr/>
        </p:nvSpPr>
        <p:spPr>
          <a:xfrm>
            <a:off x="316540" y="1322407"/>
            <a:ext cx="1155892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CHÀO MỪNG HỘI THI </a:t>
            </a:r>
          </a:p>
          <a:p>
            <a:pPr lvl="0" algn="ctr">
              <a:defRPr/>
            </a:pPr>
            <a:r>
              <a:rPr kumimoji="0" lang="vi-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mn-cs"/>
              </a:rPr>
              <a:t>GIÁO VIÊN CHỦ NHIỆM </a:t>
            </a:r>
            <a:r>
              <a:rPr kumimoji="0" lang="vi-VN" sz="4000" b="1" i="0" u="none" strike="noStrike" kern="1200" cap="none" spc="0" normalizeH="0" baseline="0" noProof="0" dirty="0" smtClean="0">
                <a:ln>
                  <a:noFill/>
                </a:ln>
                <a:solidFill>
                  <a:srgbClr val="0000CC"/>
                </a:solidFill>
                <a:effectLst/>
                <a:uLnTx/>
                <a:uFillTx/>
                <a:latin typeface="Times New Roman" panose="02020603050405020304" pitchFamily="18" charset="0"/>
                <a:ea typeface="+mn-ea"/>
                <a:cs typeface="+mn-cs"/>
              </a:rPr>
              <a:t>GIỎI</a:t>
            </a:r>
            <a:r>
              <a:rPr kumimoji="0" lang="en-US" sz="4000" b="1" i="0" u="none" strike="noStrike" kern="1200" cap="none" spc="0" normalizeH="0" noProof="0" dirty="0" smtClean="0">
                <a:ln>
                  <a:noFill/>
                </a:ln>
                <a:solidFill>
                  <a:srgbClr val="0000CC"/>
                </a:solidFill>
                <a:effectLst/>
                <a:uLnTx/>
                <a:uFillTx/>
                <a:latin typeface="Times New Roman" panose="02020603050405020304" pitchFamily="18" charset="0"/>
                <a:ea typeface="+mn-ea"/>
                <a:cs typeface="+mn-cs"/>
              </a:rPr>
              <a:t> </a:t>
            </a:r>
          </a:p>
          <a:p>
            <a:pPr lvl="0" algn="ctr">
              <a:defRPr/>
            </a:pPr>
            <a:r>
              <a:rPr kumimoji="0" lang="en-US" sz="4000" b="1" i="0" u="none" strike="noStrike" kern="1200" cap="none" spc="0" normalizeH="0" noProof="0" dirty="0" smtClean="0">
                <a:ln>
                  <a:noFill/>
                </a:ln>
                <a:solidFill>
                  <a:srgbClr val="0000CC"/>
                </a:solidFill>
                <a:effectLst/>
                <a:uLnTx/>
                <a:uFillTx/>
                <a:latin typeface="Times New Roman" panose="02020603050405020304" pitchFamily="18" charset="0"/>
                <a:ea typeface="+mn-ea"/>
                <a:cs typeface="+mn-cs"/>
              </a:rPr>
              <a:t>HUYỆN PHÚ BÌNH</a:t>
            </a:r>
            <a:endParaRPr kumimoji="0" lang="en-US" sz="4000" b="1" i="0" u="none" strike="noStrike" kern="1200" cap="none" spc="0" normalizeH="0" baseline="0" noProof="0" dirty="0">
              <a:ln>
                <a:noFill/>
              </a:ln>
              <a:solidFill>
                <a:srgbClr val="0000CC"/>
              </a:solidFill>
              <a:effectLst/>
              <a:uLnTx/>
              <a:uFillTx/>
              <a:latin typeface="Calibri Light" panose="020F0302020204030204"/>
              <a:ea typeface="+mn-ea"/>
              <a:cs typeface="+mn-cs"/>
            </a:endParaRPr>
          </a:p>
        </p:txBody>
      </p:sp>
      <p:sp>
        <p:nvSpPr>
          <p:cNvPr id="11" name="TextBox 10">
            <a:extLst>
              <a:ext uri="{FF2B5EF4-FFF2-40B4-BE49-F238E27FC236}">
                <a16:creationId xmlns="" xmlns:a16="http://schemas.microsoft.com/office/drawing/2014/main" id="{2298FDFD-4F00-893D-DACD-F5AF56AA245D}"/>
              </a:ext>
            </a:extLst>
          </p:cNvPr>
          <p:cNvSpPr txBox="1"/>
          <p:nvPr/>
        </p:nvSpPr>
        <p:spPr>
          <a:xfrm>
            <a:off x="180304" y="3434553"/>
            <a:ext cx="11588318" cy="757130"/>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100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mn-cs"/>
              </a:rPr>
              <a:t>NĂM HỌC </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Arial Unicode MS"/>
                <a:cs typeface="+mn-cs"/>
              </a:rPr>
              <a:t>2024 - 2025 </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mn-cs"/>
            </a:endParaRPr>
          </a:p>
        </p:txBody>
      </p:sp>
      <p:pic>
        <p:nvPicPr>
          <p:cNvPr id="12" name="Picture 11"/>
          <p:cNvPicPr>
            <a:picLocks noChangeAspect="1"/>
          </p:cNvPicPr>
          <p:nvPr/>
        </p:nvPicPr>
        <p:blipFill>
          <a:blip r:embed="rId3"/>
          <a:stretch>
            <a:fillRect/>
          </a:stretch>
        </p:blipFill>
        <p:spPr>
          <a:xfrm>
            <a:off x="-632200" y="4532623"/>
            <a:ext cx="10339712" cy="1182727"/>
          </a:xfrm>
          <a:prstGeom prst="rect">
            <a:avLst/>
          </a:prstGeom>
        </p:spPr>
      </p:pic>
      <p:sp>
        <p:nvSpPr>
          <p:cNvPr id="4" name="TextBox 3"/>
          <p:cNvSpPr txBox="1"/>
          <p:nvPr/>
        </p:nvSpPr>
        <p:spPr>
          <a:xfrm>
            <a:off x="3889419" y="160067"/>
            <a:ext cx="4765183" cy="369332"/>
          </a:xfrm>
          <a:prstGeom prst="rect">
            <a:avLst/>
          </a:prstGeom>
          <a:noFill/>
        </p:spPr>
        <p:txBody>
          <a:bodyPr wrap="square" rtlCol="0">
            <a:spAutoFit/>
          </a:bodyPr>
          <a:lstStyle/>
          <a:p>
            <a:r>
              <a:rPr lang="en-US" b="1" dirty="0" smtClean="0">
                <a:latin typeface="Arial" panose="020B0604020202020204" pitchFamily="34" charset="0"/>
                <a:cs typeface="Arial" panose="020B0604020202020204" pitchFamily="34" charset="0"/>
              </a:rPr>
              <a:t>ỦY BAN NHÂN DÂN HUYỆN PHÚ BÌNH</a:t>
            </a:r>
            <a:endParaRPr lang="en-US" b="1" dirty="0">
              <a:latin typeface="Arial" panose="020B0604020202020204" pitchFamily="34" charset="0"/>
              <a:cs typeface="Arial" panose="020B0604020202020204" pitchFamily="34" charset="0"/>
            </a:endParaRPr>
          </a:p>
        </p:txBody>
      </p:sp>
      <p:cxnSp>
        <p:nvCxnSpPr>
          <p:cNvPr id="13" name="Straight Connector 12"/>
          <p:cNvCxnSpPr/>
          <p:nvPr/>
        </p:nvCxnSpPr>
        <p:spPr>
          <a:xfrm>
            <a:off x="4765183" y="529399"/>
            <a:ext cx="24083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35989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ackground trẻ em đẹp: Những hình nền PowerPoint trẻ em đẹp sẽ mang đến cho bạn một trải nghiệm thú vị và độc đáo. Với các hình ảnh đầy màu sắc, tươi sáng và vui nhộn, chúng tôi sẽ giúp bạn tạo nên một không gian học tập tuyệt vời cho con trẻ của bạn. Hãy cùng chúng tôi tìm kiếm những hình ảnh trẻ em đẹp để trang trí nền PowerPoint cho con bạ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4680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97405" y="0"/>
            <a:ext cx="4397189"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VAI TRÒ, TÁC DỤNG</a:t>
            </a:r>
            <a:endParaRPr lang="vi-VN" sz="2800" b="1" dirty="0">
              <a:solidFill>
                <a:srgbClr val="FF0000"/>
              </a:solidFill>
              <a:cs typeface="Arial" panose="020B0604020202020204" pitchFamily="34" charset="0"/>
            </a:endParaRPr>
          </a:p>
        </p:txBody>
      </p:sp>
      <p:sp>
        <p:nvSpPr>
          <p:cNvPr id="6" name="TextBox 5"/>
          <p:cNvSpPr txBox="1"/>
          <p:nvPr/>
        </p:nvSpPr>
        <p:spPr>
          <a:xfrm>
            <a:off x="399245" y="523220"/>
            <a:ext cx="11616744" cy="3970318"/>
          </a:xfrm>
          <a:prstGeom prst="rect">
            <a:avLst/>
          </a:prstGeom>
          <a:noFill/>
        </p:spPr>
        <p:txBody>
          <a:bodyPr wrap="square" rtlCol="0">
            <a:spAutoFit/>
          </a:bodyPr>
          <a:lstStyle/>
          <a:p>
            <a:pPr algn="just"/>
            <a:r>
              <a:rPr lang="en-US" sz="2800" dirty="0">
                <a:latin typeface="Arial" panose="020B0604020202020204" pitchFamily="34" charset="0"/>
                <a:cs typeface="Arial" panose="020B0604020202020204" pitchFamily="34" charset="0"/>
              </a:rPr>
              <a:t>- </a:t>
            </a:r>
            <a:r>
              <a:rPr lang="vi-VN" sz="2700" spc="10" dirty="0">
                <a:cs typeface="Arial" panose="020B0604020202020204" pitchFamily="34" charset="0"/>
              </a:rPr>
              <a:t>Môi trường học tập</a:t>
            </a:r>
            <a:r>
              <a:rPr lang="en-US" sz="2700" spc="10" dirty="0">
                <a:latin typeface="Arial" panose="020B0604020202020204" pitchFamily="34" charset="0"/>
                <a:cs typeface="Arial" panose="020B0604020202020204" pitchFamily="34" charset="0"/>
              </a:rPr>
              <a:t> an </a:t>
            </a:r>
            <a:r>
              <a:rPr lang="en-US" sz="2700" spc="10" dirty="0" err="1">
                <a:latin typeface="Arial" panose="020B0604020202020204" pitchFamily="34" charset="0"/>
                <a:cs typeface="Arial" panose="020B0604020202020204" pitchFamily="34" charset="0"/>
              </a:rPr>
              <a:t>toàn</a:t>
            </a:r>
            <a:r>
              <a:rPr lang="en-US" sz="2700" spc="10" dirty="0">
                <a:latin typeface="Arial" panose="020B0604020202020204" pitchFamily="34" charset="0"/>
                <a:cs typeface="Arial" panose="020B0604020202020204" pitchFamily="34" charset="0"/>
              </a:rPr>
              <a:t> </a:t>
            </a:r>
            <a:r>
              <a:rPr lang="en-US" sz="2700" spc="10" dirty="0" err="1">
                <a:latin typeface="Arial" panose="020B0604020202020204" pitchFamily="34" charset="0"/>
                <a:cs typeface="Arial" panose="020B0604020202020204" pitchFamily="34" charset="0"/>
              </a:rPr>
              <a:t>là</a:t>
            </a:r>
            <a:r>
              <a:rPr lang="en-US" sz="2700" spc="10" dirty="0">
                <a:latin typeface="Arial" panose="020B0604020202020204" pitchFamily="34" charset="0"/>
                <a:cs typeface="Arial" panose="020B0604020202020204" pitchFamily="34" charset="0"/>
              </a:rPr>
              <a:t> </a:t>
            </a:r>
            <a:r>
              <a:rPr lang="vi-VN" sz="2700" spc="10" dirty="0">
                <a:cs typeface="Arial" panose="020B0604020202020204" pitchFamily="34" charset="0"/>
              </a:rPr>
              <a:t>nơi</a:t>
            </a:r>
            <a:r>
              <a:rPr lang="en-US" sz="2700" spc="10" dirty="0">
                <a:latin typeface="Arial" panose="020B0604020202020204" pitchFamily="34" charset="0"/>
                <a:cs typeface="Arial" panose="020B0604020202020204" pitchFamily="34" charset="0"/>
              </a:rPr>
              <a:t> </a:t>
            </a:r>
            <a:r>
              <a:rPr lang="en-US" sz="2700" spc="10" dirty="0" err="1">
                <a:latin typeface="Arial" panose="020B0604020202020204" pitchFamily="34" charset="0"/>
                <a:cs typeface="Arial" panose="020B0604020202020204" pitchFamily="34" charset="0"/>
              </a:rPr>
              <a:t>mà</a:t>
            </a:r>
            <a:r>
              <a:rPr lang="en-US" sz="2700" spc="10" dirty="0">
                <a:latin typeface="Arial" panose="020B0604020202020204" pitchFamily="34" charset="0"/>
                <a:cs typeface="Arial" panose="020B0604020202020204" pitchFamily="34" charset="0"/>
              </a:rPr>
              <a:t> </a:t>
            </a:r>
            <a:r>
              <a:rPr lang="en-US" sz="2700" spc="10" dirty="0" err="1">
                <a:latin typeface="Arial" panose="020B0604020202020204" pitchFamily="34" charset="0"/>
                <a:cs typeface="Arial" panose="020B0604020202020204" pitchFamily="34" charset="0"/>
              </a:rPr>
              <a:t>các</a:t>
            </a:r>
            <a:r>
              <a:rPr lang="en-US" sz="2700" spc="10" dirty="0">
                <a:latin typeface="Arial" panose="020B0604020202020204" pitchFamily="34" charset="0"/>
                <a:cs typeface="Arial" panose="020B0604020202020204" pitchFamily="34" charset="0"/>
              </a:rPr>
              <a:t> </a:t>
            </a:r>
            <a:r>
              <a:rPr lang="en-US" sz="2700" spc="10" dirty="0" err="1">
                <a:latin typeface="Arial" panose="020B0604020202020204" pitchFamily="34" charset="0"/>
                <a:cs typeface="Arial" panose="020B0604020202020204" pitchFamily="34" charset="0"/>
              </a:rPr>
              <a:t>yếu</a:t>
            </a:r>
            <a:r>
              <a:rPr lang="en-US" sz="2700" spc="10" dirty="0">
                <a:latin typeface="Arial" panose="020B0604020202020204" pitchFamily="34" charset="0"/>
                <a:cs typeface="Arial" panose="020B0604020202020204" pitchFamily="34" charset="0"/>
              </a:rPr>
              <a:t> </a:t>
            </a:r>
            <a:r>
              <a:rPr lang="en-US" sz="2700" spc="10" dirty="0" err="1">
                <a:latin typeface="Arial" panose="020B0604020202020204" pitchFamily="34" charset="0"/>
                <a:cs typeface="Arial" panose="020B0604020202020204" pitchFamily="34" charset="0"/>
              </a:rPr>
              <a:t>tố</a:t>
            </a:r>
            <a:r>
              <a:rPr lang="en-US" sz="2700" spc="10" dirty="0">
                <a:latin typeface="Arial" panose="020B0604020202020204" pitchFamily="34" charset="0"/>
                <a:cs typeface="Arial" panose="020B0604020202020204" pitchFamily="34" charset="0"/>
              </a:rPr>
              <a:t> </a:t>
            </a:r>
            <a:r>
              <a:rPr lang="en-US" sz="2700" spc="10" dirty="0" err="1">
                <a:latin typeface="Arial" panose="020B0604020202020204" pitchFamily="34" charset="0"/>
                <a:cs typeface="Arial" panose="020B0604020202020204" pitchFamily="34" charset="0"/>
              </a:rPr>
              <a:t>nguy</a:t>
            </a:r>
            <a:r>
              <a:rPr lang="en-US" sz="2700" spc="10" dirty="0">
                <a:latin typeface="Arial" panose="020B0604020202020204" pitchFamily="34" charset="0"/>
                <a:cs typeface="Arial" panose="020B0604020202020204" pitchFamily="34" charset="0"/>
              </a:rPr>
              <a:t> </a:t>
            </a:r>
            <a:r>
              <a:rPr lang="en-US" sz="2700" spc="10" dirty="0" err="1">
                <a:latin typeface="Arial" panose="020B0604020202020204" pitchFamily="34" charset="0"/>
                <a:cs typeface="Arial" panose="020B0604020202020204" pitchFamily="34" charset="0"/>
              </a:rPr>
              <a:t>cơ</a:t>
            </a:r>
            <a:r>
              <a:rPr lang="en-US" sz="2700" spc="10" dirty="0">
                <a:latin typeface="Arial" panose="020B0604020202020204" pitchFamily="34" charset="0"/>
                <a:cs typeface="Arial" panose="020B0604020202020204" pitchFamily="34" charset="0"/>
              </a:rPr>
              <a:t> </a:t>
            </a:r>
            <a:r>
              <a:rPr lang="en-US" sz="2700" spc="10" dirty="0" err="1">
                <a:latin typeface="Arial" panose="020B0604020202020204" pitchFamily="34" charset="0"/>
                <a:cs typeface="Arial" panose="020B0604020202020204" pitchFamily="34" charset="0"/>
              </a:rPr>
              <a:t>gây</a:t>
            </a:r>
            <a:r>
              <a:rPr lang="en-US" sz="2700" spc="10" dirty="0">
                <a:latin typeface="Arial" panose="020B0604020202020204" pitchFamily="34" charset="0"/>
                <a:cs typeface="Arial" panose="020B0604020202020204" pitchFamily="34" charset="0"/>
              </a:rPr>
              <a:t> tai </a:t>
            </a:r>
            <a:r>
              <a:rPr lang="en-US" sz="2700" spc="10" dirty="0" err="1">
                <a:latin typeface="Arial" panose="020B0604020202020204" pitchFamily="34" charset="0"/>
                <a:cs typeface="Arial" panose="020B0604020202020204" pitchFamily="34" charset="0"/>
              </a:rPr>
              <a:t>nạn</a:t>
            </a:r>
            <a:r>
              <a:rPr lang="en-US" sz="2700" spc="10" dirty="0">
                <a:latin typeface="Arial" panose="020B0604020202020204" pitchFamily="34" charset="0"/>
                <a:cs typeface="Arial" panose="020B0604020202020204" pitchFamily="34" charset="0"/>
              </a:rPr>
              <a:t>, </a:t>
            </a:r>
            <a:r>
              <a:rPr lang="en-US" sz="2700" spc="10" dirty="0" err="1">
                <a:latin typeface="Arial" panose="020B0604020202020204" pitchFamily="34" charset="0"/>
                <a:cs typeface="Arial" panose="020B0604020202020204" pitchFamily="34" charset="0"/>
              </a:rPr>
              <a:t>thương</a:t>
            </a:r>
            <a:r>
              <a:rPr lang="en-US" sz="2700" spc="10" dirty="0">
                <a:latin typeface="Arial" panose="020B0604020202020204" pitchFamily="34" charset="0"/>
                <a:cs typeface="Arial" panose="020B0604020202020204" pitchFamily="34" charset="0"/>
              </a:rPr>
              <a:t> </a:t>
            </a:r>
            <a:r>
              <a:rPr lang="en-US" sz="2700" spc="10" dirty="0" err="1">
                <a:latin typeface="Arial" panose="020B0604020202020204" pitchFamily="34" charset="0"/>
                <a:cs typeface="Arial" panose="020B0604020202020204" pitchFamily="34" charset="0"/>
              </a:rPr>
              <a:t>tích</a:t>
            </a:r>
            <a:r>
              <a:rPr lang="en-US" sz="2700" spc="10" dirty="0">
                <a:latin typeface="Arial" panose="020B0604020202020204" pitchFamily="34" charset="0"/>
                <a:cs typeface="Arial" panose="020B0604020202020204" pitchFamily="34" charset="0"/>
              </a:rPr>
              <a:t> </a:t>
            </a:r>
            <a:r>
              <a:rPr lang="en-US" sz="2700" spc="10" dirty="0" err="1">
                <a:latin typeface="Arial" panose="020B0604020202020204" pitchFamily="34" charset="0"/>
                <a:cs typeface="Arial" panose="020B0604020202020204" pitchFamily="34" charset="0"/>
              </a:rPr>
              <a:t>cho</a:t>
            </a:r>
            <a:r>
              <a:rPr lang="en-US" sz="2700" spc="10" dirty="0">
                <a:latin typeface="Arial" panose="020B0604020202020204" pitchFamily="34" charset="0"/>
                <a:cs typeface="Arial" panose="020B0604020202020204" pitchFamily="34" charset="0"/>
              </a:rPr>
              <a:t> </a:t>
            </a:r>
            <a:r>
              <a:rPr lang="en-US" sz="2700" spc="10" dirty="0" err="1">
                <a:latin typeface="Arial" panose="020B0604020202020204" pitchFamily="34" charset="0"/>
                <a:cs typeface="Arial" panose="020B0604020202020204" pitchFamily="34" charset="0"/>
              </a:rPr>
              <a:t>học</a:t>
            </a:r>
            <a:r>
              <a:rPr lang="en-US" sz="2700" spc="10" dirty="0">
                <a:latin typeface="Arial" panose="020B0604020202020204" pitchFamily="34" charset="0"/>
                <a:cs typeface="Arial" panose="020B0604020202020204" pitchFamily="34" charset="0"/>
              </a:rPr>
              <a:t> </a:t>
            </a:r>
            <a:r>
              <a:rPr lang="en-US" sz="2700" spc="10" dirty="0" err="1">
                <a:latin typeface="Arial" panose="020B0604020202020204" pitchFamily="34" charset="0"/>
                <a:cs typeface="Arial" panose="020B0604020202020204" pitchFamily="34" charset="0"/>
              </a:rPr>
              <a:t>sinh</a:t>
            </a:r>
            <a:r>
              <a:rPr lang="en-US" sz="2700" spc="10" dirty="0">
                <a:latin typeface="Arial" panose="020B0604020202020204" pitchFamily="34" charset="0"/>
                <a:cs typeface="Arial" panose="020B0604020202020204" pitchFamily="34" charset="0"/>
              </a:rPr>
              <a:t> </a:t>
            </a:r>
            <a:r>
              <a:rPr lang="en-US" sz="2700" spc="10" dirty="0" err="1">
                <a:latin typeface="Arial" panose="020B0604020202020204" pitchFamily="34" charset="0"/>
                <a:cs typeface="Arial" panose="020B0604020202020204" pitchFamily="34" charset="0"/>
              </a:rPr>
              <a:t>được</a:t>
            </a:r>
            <a:r>
              <a:rPr lang="en-US" sz="2700" spc="10" dirty="0">
                <a:latin typeface="Arial" panose="020B0604020202020204" pitchFamily="34" charset="0"/>
                <a:cs typeface="Arial" panose="020B0604020202020204" pitchFamily="34" charset="0"/>
              </a:rPr>
              <a:t> </a:t>
            </a:r>
            <a:r>
              <a:rPr lang="en-US" sz="2700" spc="10" dirty="0" err="1">
                <a:latin typeface="Arial" panose="020B0604020202020204" pitchFamily="34" charset="0"/>
                <a:cs typeface="Arial" panose="020B0604020202020204" pitchFamily="34" charset="0"/>
              </a:rPr>
              <a:t>phòng</a:t>
            </a:r>
            <a:r>
              <a:rPr lang="en-US" sz="2700" spc="10" dirty="0">
                <a:latin typeface="Arial" panose="020B0604020202020204" pitchFamily="34" charset="0"/>
                <a:cs typeface="Arial" panose="020B0604020202020204" pitchFamily="34" charset="0"/>
              </a:rPr>
              <a:t>, </a:t>
            </a:r>
            <a:r>
              <a:rPr lang="en-US" sz="2700" spc="10" dirty="0" err="1">
                <a:latin typeface="Arial" panose="020B0604020202020204" pitchFamily="34" charset="0"/>
                <a:cs typeface="Arial" panose="020B0604020202020204" pitchFamily="34" charset="0"/>
              </a:rPr>
              <a:t>chống</a:t>
            </a:r>
            <a:r>
              <a:rPr lang="en-US" sz="2700" spc="10" dirty="0">
                <a:latin typeface="Arial" panose="020B0604020202020204" pitchFamily="34" charset="0"/>
                <a:cs typeface="Arial" panose="020B0604020202020204" pitchFamily="34" charset="0"/>
              </a:rPr>
              <a:t> </a:t>
            </a:r>
            <a:r>
              <a:rPr lang="en-US" sz="2700" spc="10" dirty="0" err="1">
                <a:latin typeface="Arial" panose="020B0604020202020204" pitchFamily="34" charset="0"/>
                <a:cs typeface="Arial" panose="020B0604020202020204" pitchFamily="34" charset="0"/>
              </a:rPr>
              <a:t>và</a:t>
            </a:r>
            <a:r>
              <a:rPr lang="en-US" sz="2700" spc="10" dirty="0">
                <a:latin typeface="Arial" panose="020B0604020202020204" pitchFamily="34" charset="0"/>
                <a:cs typeface="Arial" panose="020B0604020202020204" pitchFamily="34" charset="0"/>
              </a:rPr>
              <a:t> </a:t>
            </a:r>
            <a:r>
              <a:rPr lang="en-US" sz="2700" spc="10" dirty="0" err="1">
                <a:latin typeface="Arial" panose="020B0604020202020204" pitchFamily="34" charset="0"/>
                <a:cs typeface="Arial" panose="020B0604020202020204" pitchFamily="34" charset="0"/>
              </a:rPr>
              <a:t>giảm</a:t>
            </a:r>
            <a:r>
              <a:rPr lang="en-US" sz="2700" spc="10" dirty="0">
                <a:latin typeface="Arial" panose="020B0604020202020204" pitchFamily="34" charset="0"/>
                <a:cs typeface="Arial" panose="020B0604020202020204" pitchFamily="34" charset="0"/>
              </a:rPr>
              <a:t> </a:t>
            </a:r>
            <a:r>
              <a:rPr lang="en-US" sz="2700" spc="10" dirty="0" err="1">
                <a:latin typeface="Arial" panose="020B0604020202020204" pitchFamily="34" charset="0"/>
                <a:cs typeface="Arial" panose="020B0604020202020204" pitchFamily="34" charset="0"/>
              </a:rPr>
              <a:t>thiểu</a:t>
            </a:r>
            <a:r>
              <a:rPr lang="en-US" sz="2700" spc="10" dirty="0">
                <a:latin typeface="Arial" panose="020B0604020202020204" pitchFamily="34" charset="0"/>
                <a:cs typeface="Arial" panose="020B0604020202020204" pitchFamily="34" charset="0"/>
              </a:rPr>
              <a:t> </a:t>
            </a:r>
            <a:r>
              <a:rPr lang="en-US" sz="2700" spc="10" dirty="0" err="1">
                <a:latin typeface="Arial" panose="020B0604020202020204" pitchFamily="34" charset="0"/>
                <a:cs typeface="Arial" panose="020B0604020202020204" pitchFamily="34" charset="0"/>
              </a:rPr>
              <a:t>tối</a:t>
            </a:r>
            <a:r>
              <a:rPr lang="en-US" sz="2700" spc="10" dirty="0">
                <a:latin typeface="Arial" panose="020B0604020202020204" pitchFamily="34" charset="0"/>
                <a:cs typeface="Arial" panose="020B0604020202020204" pitchFamily="34" charset="0"/>
              </a:rPr>
              <a:t> </a:t>
            </a:r>
            <a:r>
              <a:rPr lang="en-US" sz="2700" spc="10" dirty="0" err="1">
                <a:latin typeface="Arial" panose="020B0604020202020204" pitchFamily="34" charset="0"/>
                <a:cs typeface="Arial" panose="020B0604020202020204" pitchFamily="34" charset="0"/>
              </a:rPr>
              <a:t>đa</a:t>
            </a:r>
            <a:r>
              <a:rPr lang="en-US" sz="2700" spc="10" dirty="0">
                <a:latin typeface="Arial" panose="020B0604020202020204" pitchFamily="34" charset="0"/>
                <a:cs typeface="Arial" panose="020B0604020202020204" pitchFamily="34" charset="0"/>
              </a:rPr>
              <a:t> </a:t>
            </a:r>
            <a:r>
              <a:rPr lang="en-US" sz="2700" spc="10" dirty="0" err="1">
                <a:latin typeface="Arial" panose="020B0604020202020204" pitchFamily="34" charset="0"/>
                <a:cs typeface="Arial" panose="020B0604020202020204" pitchFamily="34" charset="0"/>
              </a:rPr>
              <a:t>hoặc</a:t>
            </a:r>
            <a:r>
              <a:rPr lang="en-US" sz="2700" spc="10" dirty="0">
                <a:latin typeface="Arial" panose="020B0604020202020204" pitchFamily="34" charset="0"/>
                <a:cs typeface="Arial" panose="020B0604020202020204" pitchFamily="34" charset="0"/>
              </a:rPr>
              <a:t> </a:t>
            </a:r>
            <a:r>
              <a:rPr lang="en-US" sz="2700" spc="10" dirty="0" err="1">
                <a:latin typeface="Arial" panose="020B0604020202020204" pitchFamily="34" charset="0"/>
                <a:cs typeface="Arial" panose="020B0604020202020204" pitchFamily="34" charset="0"/>
              </a:rPr>
              <a:t>loại</a:t>
            </a:r>
            <a:r>
              <a:rPr lang="en-US" sz="2700" spc="10" dirty="0">
                <a:latin typeface="Arial" panose="020B0604020202020204" pitchFamily="34" charset="0"/>
                <a:cs typeface="Arial" panose="020B0604020202020204" pitchFamily="34" charset="0"/>
              </a:rPr>
              <a:t> </a:t>
            </a:r>
            <a:r>
              <a:rPr lang="en-US" sz="2700" spc="10" dirty="0" err="1">
                <a:latin typeface="Arial" panose="020B0604020202020204" pitchFamily="34" charset="0"/>
                <a:cs typeface="Arial" panose="020B0604020202020204" pitchFamily="34" charset="0"/>
              </a:rPr>
              <a:t>bỏ</a:t>
            </a:r>
            <a:r>
              <a:rPr lang="en-US" sz="2700" spc="10" dirty="0">
                <a:latin typeface="Arial" panose="020B0604020202020204" pitchFamily="34" charset="0"/>
                <a:cs typeface="Arial" panose="020B0604020202020204" pitchFamily="34" charset="0"/>
              </a:rPr>
              <a:t>. </a:t>
            </a:r>
          </a:p>
          <a:p>
            <a:pPr algn="just"/>
            <a:r>
              <a:rPr lang="en-US" sz="2800" dirty="0">
                <a:latin typeface="Arial" panose="020B0604020202020204" pitchFamily="34" charset="0"/>
                <a:cs typeface="Arial" panose="020B0604020202020204" pitchFamily="34" charset="0"/>
              </a:rPr>
              <a:t>- </a:t>
            </a:r>
            <a:r>
              <a:rPr lang="vi-VN" sz="2800" dirty="0">
                <a:cs typeface="Arial" panose="020B0604020202020204" pitchFamily="34" charset="0"/>
              </a:rPr>
              <a:t>Lớp học an toàn còn là môi trường học tập không có bạo lực học đường. Không có bạo lực về thể chất hay tinh thần. </a:t>
            </a:r>
            <a:endParaRPr lang="en-US" sz="2800" dirty="0">
              <a:latin typeface="Arial" panose="020B0604020202020204" pitchFamily="34" charset="0"/>
              <a:cs typeface="Arial" panose="020B0604020202020204" pitchFamily="34" charset="0"/>
            </a:endParaRPr>
          </a:p>
          <a:p>
            <a:pPr algn="just"/>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Môi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trường</a:t>
            </a:r>
            <a:r>
              <a:rPr lang="vi-VN" sz="2800" dirty="0">
                <a:cs typeface="Arial" panose="020B0604020202020204" pitchFamily="34" charset="0"/>
              </a:rPr>
              <a:t> an toàn sẽ giúp học sinh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an </a:t>
            </a:r>
            <a:r>
              <a:rPr lang="en-US" sz="2800" dirty="0" err="1">
                <a:latin typeface="Arial" panose="020B0604020202020204" pitchFamily="34" charset="0"/>
                <a:cs typeface="Arial" panose="020B0604020202020204" pitchFamily="34" charset="0"/>
              </a:rPr>
              <a:t>toàn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về</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chất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tâm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lý</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chăm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sóc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yêu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thương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tiếp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những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phương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pháp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giáo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dục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phù</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hợp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giúp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truyền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cảm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hứng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học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tập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phát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triển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toàn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về</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cảm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xúc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trí</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tuệ</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chất</a:t>
            </a:r>
            <a:r>
              <a:rPr lang="en-US" sz="28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684470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Mục này có hình ảnh củ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0798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86970" y="531766"/>
            <a:ext cx="10018059" cy="523220"/>
          </a:xfrm>
          <a:prstGeom prst="rect">
            <a:avLst/>
          </a:prstGeom>
          <a:noFill/>
        </p:spPr>
        <p:txBody>
          <a:bodyPr wrap="square" rtlCol="0">
            <a:spAutoFit/>
          </a:bodyPr>
          <a:lstStyle/>
          <a:p>
            <a:pPr algn="ctr"/>
            <a:r>
              <a:rPr lang="vi-VN" sz="2800" b="1" dirty="0">
                <a:solidFill>
                  <a:srgbClr val="FF0000"/>
                </a:solidFill>
              </a:rPr>
              <a:t>Xây dựng môi trường học tập an toàn về không gian vật lí</a:t>
            </a:r>
            <a:endParaRPr lang="vi-VN" sz="2800" b="1" dirty="0">
              <a:solidFill>
                <a:srgbClr val="FF0000"/>
              </a:solidFill>
              <a:cs typeface="Arial" panose="020B0604020202020204" pitchFamily="34" charset="0"/>
            </a:endParaRPr>
          </a:p>
        </p:txBody>
      </p:sp>
      <p:sp>
        <p:nvSpPr>
          <p:cNvPr id="4" name="Rectangle 3"/>
          <p:cNvSpPr/>
          <p:nvPr/>
        </p:nvSpPr>
        <p:spPr>
          <a:xfrm>
            <a:off x="614082" y="1351732"/>
            <a:ext cx="5168153" cy="5189113"/>
          </a:xfrm>
          <a:prstGeom prst="rect">
            <a:avLst/>
          </a:prstGeom>
        </p:spPr>
        <p:txBody>
          <a:bodyPr wrap="square">
            <a:spAutoFit/>
          </a:bodyPr>
          <a:lstStyle/>
          <a:p>
            <a:pPr marL="216535" algn="just">
              <a:lnSpc>
                <a:spcPct val="115000"/>
              </a:lnSpc>
              <a:spcAft>
                <a:spcPts val="0"/>
              </a:spcAft>
            </a:pPr>
            <a:r>
              <a:rPr lang="en-US" sz="2400" spc="-15" dirty="0" smtClean="0">
                <a:latin typeface="Arial" panose="020B0604020202020204" pitchFamily="34" charset="0"/>
                <a:ea typeface="Times New Roman" panose="02020603050405020304" pitchFamily="18" charset="0"/>
                <a:cs typeface="Arial" panose="020B0604020202020204" pitchFamily="34" charset="0"/>
              </a:rPr>
              <a:t>- </a:t>
            </a:r>
            <a:r>
              <a:rPr lang="vi-VN" sz="2400" spc="-15" dirty="0" smtClean="0">
                <a:latin typeface="Arial" panose="020B0604020202020204" pitchFamily="34" charset="0"/>
                <a:ea typeface="Times New Roman" panose="02020603050405020304" pitchFamily="18" charset="0"/>
                <a:cs typeface="Arial" panose="020B0604020202020204" pitchFamily="34" charset="0"/>
              </a:rPr>
              <a:t>Giáo </a:t>
            </a:r>
            <a:r>
              <a:rPr lang="vi-VN" sz="2400" spc="-15" dirty="0">
                <a:latin typeface="Arial" panose="020B0604020202020204" pitchFamily="34" charset="0"/>
                <a:ea typeface="Times New Roman" panose="02020603050405020304" pitchFamily="18" charset="0"/>
                <a:cs typeface="Arial" panose="020B0604020202020204" pitchFamily="34" charset="0"/>
              </a:rPr>
              <a:t>viên chủ nhiệm xây dựng kế hoạch bài trí lớp </a:t>
            </a:r>
            <a:r>
              <a:rPr lang="vi-VN" sz="2400" spc="-15" dirty="0" smtClean="0">
                <a:latin typeface="Arial" panose="020B0604020202020204" pitchFamily="34" charset="0"/>
                <a:ea typeface="Times New Roman" panose="02020603050405020304" pitchFamily="18" charset="0"/>
                <a:cs typeface="Arial" panose="020B0604020202020204" pitchFamily="34" charset="0"/>
              </a:rPr>
              <a:t>học.</a:t>
            </a:r>
            <a:endParaRPr lang="en-US" sz="2400" spc="-15" dirty="0" smtClean="0">
              <a:latin typeface="Arial" panose="020B0604020202020204" pitchFamily="34" charset="0"/>
              <a:ea typeface="Times New Roman" panose="02020603050405020304" pitchFamily="18" charset="0"/>
              <a:cs typeface="Arial" panose="020B0604020202020204" pitchFamily="34" charset="0"/>
            </a:endParaRPr>
          </a:p>
          <a:p>
            <a:pPr marL="216535" algn="just">
              <a:lnSpc>
                <a:spcPct val="115000"/>
              </a:lnSpc>
              <a:spcAft>
                <a:spcPts val="0"/>
              </a:spcAft>
            </a:pPr>
            <a:r>
              <a:rPr lang="en-US" sz="2400" spc="-15" dirty="0" smtClean="0">
                <a:latin typeface="Arial" panose="020B0604020202020204" pitchFamily="34" charset="0"/>
                <a:ea typeface="Times New Roman" panose="02020603050405020304" pitchFamily="18" charset="0"/>
                <a:cs typeface="Arial" panose="020B0604020202020204" pitchFamily="34" charset="0"/>
              </a:rPr>
              <a:t>- </a:t>
            </a:r>
            <a:r>
              <a:rPr lang="vi-VN" sz="2400" spc="-15" dirty="0" smtClean="0">
                <a:latin typeface="Arial" panose="020B0604020202020204" pitchFamily="34" charset="0"/>
                <a:ea typeface="Times New Roman" panose="02020603050405020304" pitchFamily="18" charset="0"/>
                <a:cs typeface="Arial" panose="020B0604020202020204" pitchFamily="34" charset="0"/>
              </a:rPr>
              <a:t>Giáo </a:t>
            </a:r>
            <a:r>
              <a:rPr lang="vi-VN" sz="2400" spc="-15" dirty="0">
                <a:latin typeface="Arial" panose="020B0604020202020204" pitchFamily="34" charset="0"/>
                <a:ea typeface="Times New Roman" panose="02020603050405020304" pitchFamily="18" charset="0"/>
                <a:cs typeface="Arial" panose="020B0604020202020204" pitchFamily="34" charset="0"/>
              </a:rPr>
              <a:t>viên chủ nhiệm trình kế hoạch bài trí lớp học với ban giám hiệu. Kế hoạch được ban giám hiệu góp ý, phê </a:t>
            </a:r>
            <a:r>
              <a:rPr lang="vi-VN" sz="2400" spc="-15" dirty="0" smtClean="0">
                <a:latin typeface="Arial" panose="020B0604020202020204" pitchFamily="34" charset="0"/>
                <a:ea typeface="Times New Roman" panose="02020603050405020304" pitchFamily="18" charset="0"/>
                <a:cs typeface="Arial" panose="020B0604020202020204" pitchFamily="34" charset="0"/>
              </a:rPr>
              <a:t>duyệt</a:t>
            </a:r>
            <a:r>
              <a:rPr lang="en-US" sz="2400" spc="-15" dirty="0" smtClean="0">
                <a:latin typeface="Arial" panose="020B0604020202020204" pitchFamily="34" charset="0"/>
                <a:ea typeface="Times New Roman" panose="02020603050405020304" pitchFamily="18" charset="0"/>
                <a:cs typeface="Arial" panose="020B0604020202020204" pitchFamily="34" charset="0"/>
              </a:rPr>
              <a:t>.</a:t>
            </a:r>
            <a:endParaRPr lang="en-US" sz="2400" spc="-15" dirty="0">
              <a:latin typeface="Arial" panose="020B0604020202020204" pitchFamily="34" charset="0"/>
              <a:ea typeface="Times New Roman" panose="02020603050405020304" pitchFamily="18" charset="0"/>
              <a:cs typeface="Arial" panose="020B0604020202020204" pitchFamily="34" charset="0"/>
            </a:endParaRPr>
          </a:p>
          <a:p>
            <a:pPr marL="216535" algn="just">
              <a:lnSpc>
                <a:spcPct val="115000"/>
              </a:lnSpc>
              <a:spcAft>
                <a:spcPts val="0"/>
              </a:spcAft>
            </a:pPr>
            <a:r>
              <a:rPr lang="en-US" sz="2400" spc="-50" dirty="0" smtClean="0">
                <a:latin typeface="Arial" panose="020B0604020202020204" pitchFamily="34" charset="0"/>
                <a:ea typeface="Times New Roman" panose="02020603050405020304" pitchFamily="18" charset="0"/>
                <a:cs typeface="Arial" panose="020B0604020202020204" pitchFamily="34" charset="0"/>
              </a:rPr>
              <a:t>-</a:t>
            </a:r>
            <a:r>
              <a:rPr lang="vi-VN" sz="2400" spc="-50" dirty="0" smtClean="0">
                <a:latin typeface="Arial" panose="020B0604020202020204" pitchFamily="34" charset="0"/>
                <a:ea typeface="Times New Roman" panose="02020603050405020304" pitchFamily="18" charset="0"/>
                <a:cs typeface="Arial" panose="020B0604020202020204" pitchFamily="34" charset="0"/>
              </a:rPr>
              <a:t> Giáo </a:t>
            </a:r>
            <a:r>
              <a:rPr lang="vi-VN" sz="2400" spc="-50" dirty="0">
                <a:latin typeface="Arial" panose="020B0604020202020204" pitchFamily="34" charset="0"/>
                <a:ea typeface="Times New Roman" panose="02020603050405020304" pitchFamily="18" charset="0"/>
                <a:cs typeface="Arial" panose="020B0604020202020204" pitchFamily="34" charset="0"/>
              </a:rPr>
              <a:t>viên chủ nhiệm thông qua kế hoạch bài trí lớp với ban đại diện cha mẹ học </a:t>
            </a:r>
            <a:r>
              <a:rPr lang="vi-VN" sz="2400" spc="-50" dirty="0" smtClean="0">
                <a:latin typeface="Arial" panose="020B0604020202020204" pitchFamily="34" charset="0"/>
                <a:ea typeface="Times New Roman" panose="02020603050405020304" pitchFamily="18" charset="0"/>
                <a:cs typeface="Arial" panose="020B0604020202020204" pitchFamily="34" charset="0"/>
              </a:rPr>
              <a:t>sinh.</a:t>
            </a:r>
            <a:endParaRPr lang="en-US" sz="2000" dirty="0" smtClean="0">
              <a:latin typeface="Arial" panose="020B0604020202020204" pitchFamily="34" charset="0"/>
              <a:ea typeface="Times New Roman" panose="02020603050405020304" pitchFamily="18" charset="0"/>
              <a:cs typeface="Arial" panose="020B0604020202020204" pitchFamily="34" charset="0"/>
            </a:endParaRPr>
          </a:p>
          <a:p>
            <a:pPr marL="216535" algn="just">
              <a:lnSpc>
                <a:spcPct val="115000"/>
              </a:lnSpc>
              <a:spcAft>
                <a:spcPts val="0"/>
              </a:spcAft>
            </a:pPr>
            <a:r>
              <a:rPr lang="en-US" sz="2400" spc="-15" dirty="0" smtClean="0">
                <a:latin typeface="Arial" panose="020B0604020202020204" pitchFamily="34" charset="0"/>
                <a:ea typeface="Times New Roman" panose="02020603050405020304" pitchFamily="18" charset="0"/>
                <a:cs typeface="Arial" panose="020B0604020202020204" pitchFamily="34" charset="0"/>
              </a:rPr>
              <a:t>- </a:t>
            </a:r>
            <a:r>
              <a:rPr lang="vi-VN" sz="2400" spc="-15" dirty="0" smtClean="0">
                <a:latin typeface="Arial" panose="020B0604020202020204" pitchFamily="34" charset="0"/>
                <a:ea typeface="Times New Roman" panose="02020603050405020304" pitchFamily="18" charset="0"/>
                <a:cs typeface="Arial" panose="020B0604020202020204" pitchFamily="34" charset="0"/>
              </a:rPr>
              <a:t>Giáo </a:t>
            </a:r>
            <a:r>
              <a:rPr lang="vi-VN" sz="2400" spc="-15" dirty="0">
                <a:latin typeface="Arial" panose="020B0604020202020204" pitchFamily="34" charset="0"/>
                <a:ea typeface="Times New Roman" panose="02020603050405020304" pitchFamily="18" charset="0"/>
                <a:cs typeface="Arial" panose="020B0604020202020204" pitchFamily="34" charset="0"/>
              </a:rPr>
              <a:t>viên chủ nhiệm, học sinh và ban đại diện cha mẹ học sinh cùng thực hiện việc bài trí lớp học. </a:t>
            </a:r>
            <a:endParaRPr lang="en-US" sz="2000" dirty="0">
              <a:effectLst/>
              <a:latin typeface="Arial" panose="020B0604020202020204" pitchFamily="34" charset="0"/>
              <a:ea typeface="MS Mincho"/>
              <a:cs typeface="Arial" panose="020B0604020202020204" pitchFamily="34" charset="0"/>
            </a:endParaRPr>
          </a:p>
        </p:txBody>
      </p:sp>
      <p:pic>
        <p:nvPicPr>
          <p:cNvPr id="7" name="Picture 6"/>
          <p:cNvPicPr/>
          <p:nvPr/>
        </p:nvPicPr>
        <p:blipFill>
          <a:blip r:embed="rId3"/>
          <a:stretch>
            <a:fillRect/>
          </a:stretch>
        </p:blipFill>
        <p:spPr>
          <a:xfrm>
            <a:off x="6341186" y="1351731"/>
            <a:ext cx="5035026" cy="5189113"/>
          </a:xfrm>
          <a:prstGeom prst="rect">
            <a:avLst/>
          </a:prstGeom>
        </p:spPr>
      </p:pic>
      <p:pic>
        <p:nvPicPr>
          <p:cNvPr id="2" name="Picture 1"/>
          <p:cNvPicPr>
            <a:picLocks noChangeAspect="1"/>
          </p:cNvPicPr>
          <p:nvPr/>
        </p:nvPicPr>
        <p:blipFill>
          <a:blip r:embed="rId4"/>
          <a:stretch>
            <a:fillRect/>
          </a:stretch>
        </p:blipFill>
        <p:spPr>
          <a:xfrm>
            <a:off x="6341186" y="1351731"/>
            <a:ext cx="5035026" cy="5189113"/>
          </a:xfrm>
          <a:prstGeom prst="rect">
            <a:avLst/>
          </a:prstGeom>
        </p:spPr>
      </p:pic>
    </p:spTree>
    <p:extLst>
      <p:ext uri="{BB962C8B-B14F-4D97-AF65-F5344CB8AC3E}">
        <p14:creationId xmlns:p14="http://schemas.microsoft.com/office/powerpoint/2010/main" val="349252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Mục này có hình ảnh củ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112" y="0"/>
            <a:ext cx="12192000" cy="70798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12159" y="531766"/>
            <a:ext cx="10141324" cy="523220"/>
          </a:xfrm>
          <a:prstGeom prst="rect">
            <a:avLst/>
          </a:prstGeom>
          <a:noFill/>
        </p:spPr>
        <p:txBody>
          <a:bodyPr wrap="square" rtlCol="0">
            <a:spAutoFit/>
          </a:bodyPr>
          <a:lstStyle/>
          <a:p>
            <a:pPr algn="ctr"/>
            <a:r>
              <a:rPr lang="vi-VN" sz="2800" b="1" dirty="0">
                <a:solidFill>
                  <a:srgbClr val="FF0000"/>
                </a:solidFill>
              </a:rPr>
              <a:t>Xây dựng môi trường học tập an toàn về không gian </a:t>
            </a:r>
            <a:r>
              <a:rPr lang="en-US" sz="2800" b="1" dirty="0" err="1" smtClean="0">
                <a:solidFill>
                  <a:srgbClr val="FF0000"/>
                </a:solidFill>
              </a:rPr>
              <a:t>tâm</a:t>
            </a:r>
            <a:r>
              <a:rPr lang="en-US" sz="2800" b="1" dirty="0" smtClean="0">
                <a:solidFill>
                  <a:srgbClr val="FF0000"/>
                </a:solidFill>
              </a:rPr>
              <a:t> </a:t>
            </a:r>
            <a:r>
              <a:rPr lang="vi-VN" sz="2800" b="1" dirty="0" smtClean="0">
                <a:solidFill>
                  <a:srgbClr val="FF0000"/>
                </a:solidFill>
              </a:rPr>
              <a:t>lí</a:t>
            </a:r>
            <a:endParaRPr lang="vi-VN" sz="2800" b="1" dirty="0">
              <a:solidFill>
                <a:srgbClr val="FF0000"/>
              </a:solidFill>
              <a:cs typeface="Arial" panose="020B0604020202020204" pitchFamily="34" charset="0"/>
            </a:endParaRPr>
          </a:p>
        </p:txBody>
      </p:sp>
      <p:sp>
        <p:nvSpPr>
          <p:cNvPr id="4" name="Rectangle 3"/>
          <p:cNvSpPr/>
          <p:nvPr/>
        </p:nvSpPr>
        <p:spPr>
          <a:xfrm>
            <a:off x="484902" y="1628039"/>
            <a:ext cx="5374986" cy="3490186"/>
          </a:xfrm>
          <a:prstGeom prst="rect">
            <a:avLst/>
          </a:prstGeom>
        </p:spPr>
        <p:txBody>
          <a:bodyPr wrap="square">
            <a:spAutoFit/>
          </a:bodyPr>
          <a:lstStyle/>
          <a:p>
            <a:pPr marL="216535" algn="just">
              <a:lnSpc>
                <a:spcPct val="115000"/>
              </a:lnSpc>
              <a:spcAft>
                <a:spcPts val="0"/>
              </a:spcAft>
            </a:pPr>
            <a:r>
              <a:rPr lang="en-US" sz="2400" dirty="0" smtClean="0"/>
              <a:t>	</a:t>
            </a:r>
            <a:r>
              <a:rPr lang="vi-VN" sz="2400" dirty="0" smtClean="0"/>
              <a:t>Giáo </a:t>
            </a:r>
            <a:r>
              <a:rPr lang="vi-VN" sz="2400" dirty="0"/>
              <a:t>viên chủ nhiệm triển khai, lồng ghép các nội dung giáo dục kỹ năng sống cho học sinh trong tiết sinh hoạt </a:t>
            </a:r>
            <a:r>
              <a:rPr lang="vi-VN" sz="2400" dirty="0" smtClean="0"/>
              <a:t>lớp</a:t>
            </a:r>
            <a:r>
              <a:rPr lang="en-US" sz="2400" dirty="0" smtClean="0"/>
              <a:t> </a:t>
            </a:r>
            <a:r>
              <a:rPr lang="vi-VN" sz="2400" dirty="0" smtClean="0"/>
              <a:t>như</a:t>
            </a:r>
            <a:r>
              <a:rPr lang="vi-VN" sz="2400" i="1" dirty="0"/>
              <a:t>: biện pháp phòng tránh tai nạn thương tích đuối nước, cháy nổ, bạo lực học </a:t>
            </a:r>
            <a:r>
              <a:rPr lang="vi-VN" sz="2400" i="1" dirty="0" smtClean="0"/>
              <a:t>đường,</a:t>
            </a:r>
            <a:r>
              <a:rPr lang="en-US" sz="2400" i="1" dirty="0" smtClean="0"/>
              <a:t> </a:t>
            </a:r>
            <a:r>
              <a:rPr lang="vi-VN" sz="2400" i="1" dirty="0" smtClean="0"/>
              <a:t>an </a:t>
            </a:r>
            <a:r>
              <a:rPr lang="vi-VN" sz="2400" i="1" dirty="0"/>
              <a:t>toàn giao thông, ứng xử phù hợp trong tình huống bị quấy rối hay xâm hại...</a:t>
            </a:r>
            <a:r>
              <a:rPr lang="vi-VN" sz="2400" dirty="0"/>
              <a:t>  </a:t>
            </a:r>
            <a:endParaRPr lang="en-US" sz="2400" dirty="0">
              <a:effectLst/>
              <a:latin typeface="Arial" panose="020B0604020202020204" pitchFamily="34" charset="0"/>
              <a:ea typeface="MS Mincho"/>
              <a:cs typeface="Arial" panose="020B0604020202020204" pitchFamily="34" charset="0"/>
            </a:endParaRPr>
          </a:p>
        </p:txBody>
      </p:sp>
      <p:pic>
        <p:nvPicPr>
          <p:cNvPr id="2" name="Picture 1"/>
          <p:cNvPicPr>
            <a:picLocks noChangeAspect="1"/>
          </p:cNvPicPr>
          <p:nvPr/>
        </p:nvPicPr>
        <p:blipFill>
          <a:blip r:embed="rId3"/>
          <a:stretch>
            <a:fillRect/>
          </a:stretch>
        </p:blipFill>
        <p:spPr>
          <a:xfrm>
            <a:off x="6220494" y="1736513"/>
            <a:ext cx="5000413" cy="4115536"/>
          </a:xfrm>
          <a:prstGeom prst="rect">
            <a:avLst/>
          </a:prstGeom>
        </p:spPr>
      </p:pic>
      <p:pic>
        <p:nvPicPr>
          <p:cNvPr id="3" name="Picture 2"/>
          <p:cNvPicPr>
            <a:picLocks noChangeAspect="1"/>
          </p:cNvPicPr>
          <p:nvPr/>
        </p:nvPicPr>
        <p:blipFill>
          <a:blip r:embed="rId4"/>
          <a:stretch>
            <a:fillRect/>
          </a:stretch>
        </p:blipFill>
        <p:spPr>
          <a:xfrm>
            <a:off x="6201901" y="1736513"/>
            <a:ext cx="5019006" cy="4629150"/>
          </a:xfrm>
          <a:prstGeom prst="rect">
            <a:avLst/>
          </a:prstGeom>
        </p:spPr>
      </p:pic>
    </p:spTree>
    <p:extLst>
      <p:ext uri="{BB962C8B-B14F-4D97-AF65-F5344CB8AC3E}">
        <p14:creationId xmlns:p14="http://schemas.microsoft.com/office/powerpoint/2010/main" val="352413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Mục này có hình ảnh củ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65" y="0"/>
            <a:ext cx="12192000" cy="70798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12159" y="531766"/>
            <a:ext cx="10141324" cy="523220"/>
          </a:xfrm>
          <a:prstGeom prst="rect">
            <a:avLst/>
          </a:prstGeom>
          <a:noFill/>
        </p:spPr>
        <p:txBody>
          <a:bodyPr wrap="square" rtlCol="0">
            <a:spAutoFit/>
          </a:bodyPr>
          <a:lstStyle/>
          <a:p>
            <a:pPr algn="ctr"/>
            <a:r>
              <a:rPr lang="vi-VN" sz="2800" b="1" dirty="0">
                <a:solidFill>
                  <a:srgbClr val="FF0000"/>
                </a:solidFill>
              </a:rPr>
              <a:t>Xây dựng môi trường học tập an toàn về không gian </a:t>
            </a:r>
            <a:r>
              <a:rPr lang="en-US" sz="2800" b="1" dirty="0" err="1" smtClean="0">
                <a:solidFill>
                  <a:srgbClr val="FF0000"/>
                </a:solidFill>
              </a:rPr>
              <a:t>tâm</a:t>
            </a:r>
            <a:r>
              <a:rPr lang="en-US" sz="2800" b="1" dirty="0" smtClean="0">
                <a:solidFill>
                  <a:srgbClr val="FF0000"/>
                </a:solidFill>
              </a:rPr>
              <a:t> </a:t>
            </a:r>
            <a:r>
              <a:rPr lang="vi-VN" sz="2800" b="1" dirty="0" smtClean="0">
                <a:solidFill>
                  <a:srgbClr val="FF0000"/>
                </a:solidFill>
              </a:rPr>
              <a:t>lí</a:t>
            </a:r>
            <a:endParaRPr lang="vi-VN" sz="2800" b="1" dirty="0">
              <a:solidFill>
                <a:srgbClr val="FF0000"/>
              </a:solidFill>
              <a:cs typeface="Arial" panose="020B0604020202020204" pitchFamily="34" charset="0"/>
            </a:endParaRPr>
          </a:p>
        </p:txBody>
      </p:sp>
      <p:sp>
        <p:nvSpPr>
          <p:cNvPr id="4" name="Rectangle 3"/>
          <p:cNvSpPr/>
          <p:nvPr/>
        </p:nvSpPr>
        <p:spPr>
          <a:xfrm>
            <a:off x="700054" y="1764514"/>
            <a:ext cx="5122523" cy="4493538"/>
          </a:xfrm>
          <a:prstGeom prst="rect">
            <a:avLst/>
          </a:prstGeom>
        </p:spPr>
        <p:txBody>
          <a:bodyPr wrap="square">
            <a:spAutoFit/>
          </a:bodyPr>
          <a:lstStyle/>
          <a:p>
            <a:pPr algn="just"/>
            <a:r>
              <a:rPr lang="en-US" sz="2400" dirty="0"/>
              <a:t> </a:t>
            </a:r>
            <a:r>
              <a:rPr lang="en-US" sz="2400" dirty="0" smtClean="0"/>
              <a:t>     </a:t>
            </a:r>
            <a:r>
              <a:rPr lang="en-US" sz="2400" dirty="0" err="1" smtClean="0">
                <a:latin typeface="Arial" panose="020B0604020202020204" pitchFamily="34" charset="0"/>
                <a:cs typeface="Arial" panose="020B0604020202020204" pitchFamily="34" charset="0"/>
              </a:rPr>
              <a:t>Xây</a:t>
            </a:r>
            <a:r>
              <a:rPr lang="en-US" sz="2400" dirty="0" smtClean="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dựng</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mô hình</a:t>
            </a:r>
            <a:r>
              <a:rPr lang="vi-VN" sz="2400" b="1" dirty="0">
                <a:latin typeface="Arial" panose="020B0604020202020204" pitchFamily="34" charset="0"/>
                <a:cs typeface="Arial" panose="020B0604020202020204" pitchFamily="34" charset="0"/>
              </a:rPr>
              <a:t> “Đôi bạn cùng tiến”</a:t>
            </a:r>
            <a:r>
              <a:rPr lang="vi-VN" sz="2400" dirty="0">
                <a:latin typeface="Arial" panose="020B0604020202020204" pitchFamily="34" charset="0"/>
                <a:cs typeface="Arial" panose="020B0604020202020204" pitchFamily="34" charset="0"/>
              </a:rPr>
              <a:t>,</a:t>
            </a:r>
            <a:r>
              <a:rPr lang="vi-VN" sz="2400" b="1" dirty="0">
                <a:latin typeface="Arial" panose="020B0604020202020204" pitchFamily="34" charset="0"/>
                <a:cs typeface="Arial" panose="020B0604020202020204" pitchFamily="34" charset="0"/>
              </a:rPr>
              <a:t> “ Tổ đoàn kết”  </a:t>
            </a:r>
            <a:r>
              <a:rPr lang="vi-VN" sz="2400" dirty="0">
                <a:latin typeface="Arial" panose="020B0604020202020204" pitchFamily="34" charset="0"/>
                <a:cs typeface="Arial" panose="020B0604020202020204" pitchFamily="34" charset="0"/>
              </a:rPr>
              <a:t>để các em có cơ hội hiểu nhau, hỗ trợ nhau trong học tập và cuộc sống, thiết lập tốt tập thể đoàn kết. </a:t>
            </a:r>
            <a:r>
              <a:rPr lang="en-US" sz="2400" dirty="0" err="1">
                <a:latin typeface="Arial" panose="020B0604020202020204" pitchFamily="34" charset="0"/>
                <a:cs typeface="Arial" panose="020B0604020202020204" pitchFamily="34" charset="0"/>
              </a:rPr>
              <a:t>Giáo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chủ</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nhiệm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kế</a:t>
            </a:r>
            <a:r>
              <a:rPr lang="en-US" sz="2400" dirty="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hoạch</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phân</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công</a:t>
            </a:r>
            <a:r>
              <a:rPr lang="en-US" sz="2400" dirty="0" smtClean="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theo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dõi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khen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thưởng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Lớp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trưởng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tổ</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trưởng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đôn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đốc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tổng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hợp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tổ</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cặp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đôi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việc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hỗ</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a:t>
            </a:r>
          </a:p>
          <a:p>
            <a:pPr algn="just"/>
            <a:endParaRPr lang="en-US" sz="2200" dirty="0"/>
          </a:p>
        </p:txBody>
      </p:sp>
      <p:pic>
        <p:nvPicPr>
          <p:cNvPr id="6" name="Picture 5"/>
          <p:cNvPicPr/>
          <p:nvPr/>
        </p:nvPicPr>
        <p:blipFill>
          <a:blip r:embed="rId3"/>
          <a:stretch>
            <a:fillRect/>
          </a:stretch>
        </p:blipFill>
        <p:spPr>
          <a:xfrm>
            <a:off x="6117464" y="1377069"/>
            <a:ext cx="5318975" cy="5268429"/>
          </a:xfrm>
          <a:prstGeom prst="rect">
            <a:avLst/>
          </a:prstGeom>
        </p:spPr>
      </p:pic>
      <p:pic>
        <p:nvPicPr>
          <p:cNvPr id="7" name="Picture 6"/>
          <p:cNvPicPr/>
          <p:nvPr/>
        </p:nvPicPr>
        <p:blipFill>
          <a:blip r:embed="rId4"/>
          <a:stretch>
            <a:fillRect/>
          </a:stretch>
        </p:blipFill>
        <p:spPr>
          <a:xfrm>
            <a:off x="6117463" y="1377069"/>
            <a:ext cx="5318975" cy="5023731"/>
          </a:xfrm>
          <a:prstGeom prst="rect">
            <a:avLst/>
          </a:prstGeom>
        </p:spPr>
      </p:pic>
      <p:pic>
        <p:nvPicPr>
          <p:cNvPr id="3" name="Picture 2"/>
          <p:cNvPicPr>
            <a:picLocks noChangeAspect="1"/>
          </p:cNvPicPr>
          <p:nvPr/>
        </p:nvPicPr>
        <p:blipFill>
          <a:blip r:embed="rId5"/>
          <a:stretch>
            <a:fillRect/>
          </a:stretch>
        </p:blipFill>
        <p:spPr>
          <a:xfrm>
            <a:off x="6117463" y="1377069"/>
            <a:ext cx="5318975" cy="5144756"/>
          </a:xfrm>
          <a:prstGeom prst="rect">
            <a:avLst/>
          </a:prstGeom>
        </p:spPr>
      </p:pic>
    </p:spTree>
    <p:extLst>
      <p:ext uri="{BB962C8B-B14F-4D97-AF65-F5344CB8AC3E}">
        <p14:creationId xmlns:p14="http://schemas.microsoft.com/office/powerpoint/2010/main" val="158233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Mục này có hình ảnh củ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
            <a:ext cx="12192000" cy="70798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12159" y="531766"/>
            <a:ext cx="10141324" cy="523220"/>
          </a:xfrm>
          <a:prstGeom prst="rect">
            <a:avLst/>
          </a:prstGeom>
          <a:noFill/>
        </p:spPr>
        <p:txBody>
          <a:bodyPr wrap="square" rtlCol="0">
            <a:spAutoFit/>
          </a:bodyPr>
          <a:lstStyle/>
          <a:p>
            <a:pPr algn="ctr"/>
            <a:r>
              <a:rPr lang="vi-VN" sz="2800" b="1" dirty="0">
                <a:solidFill>
                  <a:srgbClr val="FF0000"/>
                </a:solidFill>
              </a:rPr>
              <a:t>Xây dựng môi trường học tập an toàn về không gian </a:t>
            </a:r>
            <a:r>
              <a:rPr lang="en-US" sz="2800" b="1" dirty="0" err="1" smtClean="0">
                <a:solidFill>
                  <a:srgbClr val="FF0000"/>
                </a:solidFill>
              </a:rPr>
              <a:t>tâm</a:t>
            </a:r>
            <a:r>
              <a:rPr lang="en-US" sz="2800" b="1" dirty="0" smtClean="0">
                <a:solidFill>
                  <a:srgbClr val="FF0000"/>
                </a:solidFill>
              </a:rPr>
              <a:t> </a:t>
            </a:r>
            <a:r>
              <a:rPr lang="vi-VN" sz="2800" b="1" dirty="0" smtClean="0">
                <a:solidFill>
                  <a:srgbClr val="FF0000"/>
                </a:solidFill>
              </a:rPr>
              <a:t>lí</a:t>
            </a:r>
            <a:endParaRPr lang="vi-VN" sz="2800" b="1" dirty="0">
              <a:solidFill>
                <a:srgbClr val="FF0000"/>
              </a:solidFill>
              <a:cs typeface="Arial" panose="020B0604020202020204" pitchFamily="34" charset="0"/>
            </a:endParaRPr>
          </a:p>
        </p:txBody>
      </p:sp>
      <p:sp>
        <p:nvSpPr>
          <p:cNvPr id="2" name="Rectangle 1"/>
          <p:cNvSpPr/>
          <p:nvPr/>
        </p:nvSpPr>
        <p:spPr>
          <a:xfrm>
            <a:off x="729802" y="1492395"/>
            <a:ext cx="5529329" cy="4832092"/>
          </a:xfrm>
          <a:prstGeom prst="rect">
            <a:avLst/>
          </a:prstGeom>
        </p:spPr>
        <p:txBody>
          <a:bodyPr wrap="square">
            <a:spAutoFit/>
          </a:bodyPr>
          <a:lstStyle/>
          <a:p>
            <a:pPr algn="just"/>
            <a:r>
              <a:rPr lang="en-US" sz="2200" spc="-20" dirty="0">
                <a:latin typeface="Arial" panose="020B0604020202020204" pitchFamily="34" charset="0"/>
                <a:ea typeface="Times New Roman" panose="02020603050405020304" pitchFamily="18" charset="0"/>
                <a:cs typeface="Arial" panose="020B0604020202020204" pitchFamily="34" charset="0"/>
              </a:rPr>
              <a:t> </a:t>
            </a:r>
            <a:r>
              <a:rPr lang="en-US" sz="2200" spc="-20" dirty="0" smtClean="0">
                <a:latin typeface="Arial" panose="020B0604020202020204" pitchFamily="34" charset="0"/>
                <a:ea typeface="Times New Roman" panose="02020603050405020304" pitchFamily="18" charset="0"/>
                <a:cs typeface="Arial" panose="020B0604020202020204" pitchFamily="34" charset="0"/>
              </a:rPr>
              <a:t>       </a:t>
            </a:r>
            <a:r>
              <a:rPr lang="vi-VN" sz="2200" spc="-20" dirty="0" smtClean="0">
                <a:latin typeface="Arial" panose="020B0604020202020204" pitchFamily="34" charset="0"/>
                <a:ea typeface="Times New Roman" panose="02020603050405020304" pitchFamily="18" charset="0"/>
                <a:cs typeface="Arial" panose="020B0604020202020204" pitchFamily="34" charset="0"/>
              </a:rPr>
              <a:t>Dùng </a:t>
            </a:r>
            <a:r>
              <a:rPr lang="vi-VN" sz="2200" spc="-20" dirty="0">
                <a:latin typeface="Arial" panose="020B0604020202020204" pitchFamily="34" charset="0"/>
                <a:ea typeface="Times New Roman" panose="02020603050405020304" pitchFamily="18" charset="0"/>
                <a:cs typeface="Arial" panose="020B0604020202020204" pitchFamily="34" charset="0"/>
              </a:rPr>
              <a:t>phương pháp nêu gương, qua những chương trình với nội dung bổ ích, nhân văn như </a:t>
            </a:r>
            <a:r>
              <a:rPr lang="vi-VN" sz="2200" b="1" spc="-20" dirty="0">
                <a:latin typeface="Arial" panose="020B0604020202020204" pitchFamily="34" charset="0"/>
                <a:ea typeface="Times New Roman" panose="02020603050405020304" pitchFamily="18" charset="0"/>
                <a:cs typeface="Arial" panose="020B0604020202020204" pitchFamily="34" charset="0"/>
              </a:rPr>
              <a:t>“Việc tử tế”</a:t>
            </a:r>
            <a:r>
              <a:rPr lang="vi-VN" sz="2200" spc="-20" dirty="0">
                <a:latin typeface="Arial" panose="020B0604020202020204" pitchFamily="34" charset="0"/>
                <a:ea typeface="Times New Roman" panose="02020603050405020304" pitchFamily="18" charset="0"/>
                <a:cs typeface="Arial" panose="020B0604020202020204" pitchFamily="34" charset="0"/>
              </a:rPr>
              <a:t>, </a:t>
            </a:r>
            <a:r>
              <a:rPr lang="vi-VN" sz="2200" b="1" spc="-20" dirty="0">
                <a:latin typeface="Arial" panose="020B0604020202020204" pitchFamily="34" charset="0"/>
                <a:ea typeface="Times New Roman" panose="02020603050405020304" pitchFamily="18" charset="0"/>
                <a:cs typeface="Arial" panose="020B0604020202020204" pitchFamily="34" charset="0"/>
              </a:rPr>
              <a:t>“Quà tặng cuộc sống</a:t>
            </a:r>
            <a:r>
              <a:rPr lang="vi-VN" sz="2200" spc="-20" dirty="0">
                <a:latin typeface="Arial" panose="020B0604020202020204" pitchFamily="34" charset="0"/>
                <a:ea typeface="Times New Roman" panose="02020603050405020304" pitchFamily="18" charset="0"/>
                <a:cs typeface="Arial" panose="020B0604020202020204" pitchFamily="34" charset="0"/>
              </a:rPr>
              <a:t>” (VTV), những câu chuyện về lòng nhân ái, tình bạn đẹp, những tấm gương người tốt, việc tốt như: câu chuyện về đôi bạn Nguyễn Tất Minh và Ngô Minh Hiếu (Triệu Sơn, Thanh Hóa) với hành trình 10 năm cõng bạn đi học, cùng nhau vươn lên cuộc sống khó khăn, đạt thành tích cao trong học tập. Từ đó, giúp học sinh phát huy năng lực tự điều chỉnh hành vi, có những tác động tích cực trong việc hình thành nhân cách của học sinh. </a:t>
            </a:r>
            <a:endParaRPr lang="en-US" sz="2200" dirty="0">
              <a:latin typeface="Arial" panose="020B0604020202020204" pitchFamily="34" charset="0"/>
              <a:cs typeface="Arial" panose="020B0604020202020204" pitchFamily="34" charset="0"/>
            </a:endParaRPr>
          </a:p>
        </p:txBody>
      </p:sp>
      <p:pic>
        <p:nvPicPr>
          <p:cNvPr id="1026" name="Picture 2" descr="Đôi bạn 10 năm cõng bạn tới trường  cùng nhau vào ĐH với trên 28 điểm 3 môn - Ảnh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2163" y="1672477"/>
            <a:ext cx="5075977" cy="4444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3036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ackground trẻ em đẹp: Những hình nền PowerPoint trẻ em đẹp sẽ mang đến cho bạn một trải nghiệm thú vị và độc đáo. Với các hình ảnh đầy màu sắc, tươi sáng và vui nhộn, chúng tôi sẽ giúp bạn tạo nên một không gian học tập tuyệt vời cho con trẻ của bạn. Hãy cùng chúng tôi tìm kiếm những hình ảnh trẻ em đẹp để trang trí nền PowerPoint cho con bạ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996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70457" y="1900263"/>
            <a:ext cx="11719774" cy="1138773"/>
          </a:xfrm>
          <a:prstGeom prst="rect">
            <a:avLst/>
          </a:prstGeom>
          <a:effectLst>
            <a:outerShdw blurRad="50800" dist="38100" dir="2700000" algn="tl" rotWithShape="0">
              <a:prstClr val="black">
                <a:alpha val="40000"/>
              </a:prstClr>
            </a:outerShdw>
          </a:effectLst>
        </p:spPr>
        <p:txBody>
          <a:bodyPr wrap="square">
            <a:spAutoFit/>
          </a:bodyPr>
          <a:lstStyle/>
          <a:p>
            <a:pPr>
              <a:defRPr/>
            </a:pPr>
            <a:r>
              <a:rPr lang="en-US" sz="2800" b="1" kern="0" cap="all" dirty="0">
                <a:latin typeface="Arial" panose="020B0604020202020204" pitchFamily="34" charset="0"/>
                <a:ea typeface="+mj-ea"/>
                <a:cs typeface="Arial" panose="020B0604020202020204" pitchFamily="34" charset="0"/>
              </a:rPr>
              <a:t>                                   </a:t>
            </a:r>
            <a:r>
              <a:rPr lang="en-US" sz="2800" b="1" kern="0" cap="all" dirty="0" smtClean="0">
                <a:latin typeface="Arial" panose="020B0604020202020204" pitchFamily="34" charset="0"/>
                <a:ea typeface="+mj-ea"/>
                <a:cs typeface="Arial" panose="020B0604020202020204" pitchFamily="34" charset="0"/>
              </a:rPr>
              <a:t>        </a:t>
            </a:r>
            <a:r>
              <a:rPr lang="vi-VN" sz="3200" b="1" kern="0" cap="all" dirty="0" smtClean="0">
                <a:latin typeface="Arial" panose="020B0604020202020204" pitchFamily="34" charset="0"/>
                <a:ea typeface="+mj-ea"/>
                <a:cs typeface="Arial" panose="020B0604020202020204" pitchFamily="34" charset="0"/>
              </a:rPr>
              <a:t>Biện </a:t>
            </a:r>
            <a:r>
              <a:rPr lang="vi-VN" sz="3200" b="1" kern="0" cap="all" dirty="0">
                <a:latin typeface="Arial" panose="020B0604020202020204" pitchFamily="34" charset="0"/>
                <a:ea typeface="+mj-ea"/>
                <a:cs typeface="Arial" panose="020B0604020202020204" pitchFamily="34" charset="0"/>
              </a:rPr>
              <a:t>pháp </a:t>
            </a:r>
            <a:r>
              <a:rPr lang="en-US" sz="3200" b="1" kern="0" cap="all" dirty="0" smtClean="0">
                <a:latin typeface="Arial" panose="020B0604020202020204" pitchFamily="34" charset="0"/>
                <a:ea typeface="+mj-ea"/>
                <a:cs typeface="Arial" panose="020B0604020202020204" pitchFamily="34" charset="0"/>
              </a:rPr>
              <a:t>2</a:t>
            </a:r>
            <a:r>
              <a:rPr lang="vi-VN" sz="3200" b="1" kern="0" cap="all" dirty="0" smtClean="0">
                <a:latin typeface="Arial" panose="020B0604020202020204" pitchFamily="34" charset="0"/>
                <a:ea typeface="+mj-ea"/>
                <a:cs typeface="Arial" panose="020B0604020202020204" pitchFamily="34" charset="0"/>
              </a:rPr>
              <a:t>: </a:t>
            </a:r>
            <a:endParaRPr lang="en-US" sz="3200" b="1" kern="0" cap="all" dirty="0">
              <a:latin typeface="Arial" panose="020B0604020202020204" pitchFamily="34" charset="0"/>
              <a:ea typeface="+mj-ea"/>
              <a:cs typeface="Arial" panose="020B0604020202020204" pitchFamily="34" charset="0"/>
            </a:endParaRPr>
          </a:p>
          <a:p>
            <a:pPr>
              <a:defRPr/>
            </a:pPr>
            <a:r>
              <a:rPr lang="en-US" sz="3600" b="1" kern="0" cap="all" dirty="0" smtClean="0">
                <a:solidFill>
                  <a:srgbClr val="FF0000"/>
                </a:solidFill>
                <a:latin typeface="Arial" panose="020B0604020202020204" pitchFamily="34" charset="0"/>
                <a:ea typeface="+mj-ea"/>
                <a:cs typeface="Arial" panose="020B0604020202020204" pitchFamily="34" charset="0"/>
              </a:rPr>
              <a:t> </a:t>
            </a:r>
            <a:r>
              <a:rPr lang="vi-VN" sz="3600" b="1" dirty="0">
                <a:solidFill>
                  <a:srgbClr val="FF0000"/>
                </a:solidFill>
                <a:latin typeface="Arial" panose="020B0604020202020204" pitchFamily="34" charset="0"/>
                <a:cs typeface="Arial" panose="020B0604020202020204" pitchFamily="34" charset="0"/>
              </a:rPr>
              <a:t>Xây dựng môi trường học tập yêu thương, chia sẻ</a:t>
            </a:r>
            <a:endParaRPr lang="en-US" sz="3600" kern="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7648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ổng hợp khung nền PowerPoint tuyệt đẹp để trang trí sl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897405" y="1210614"/>
            <a:ext cx="4397189"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VAI TRÒ, TÁC DỤNG</a:t>
            </a:r>
            <a:endParaRPr lang="vi-VN" sz="2800" b="1" dirty="0">
              <a:solidFill>
                <a:srgbClr val="FF0000"/>
              </a:solidFill>
              <a:cs typeface="Arial" panose="020B0604020202020204" pitchFamily="34" charset="0"/>
            </a:endParaRPr>
          </a:p>
        </p:txBody>
      </p:sp>
      <p:sp>
        <p:nvSpPr>
          <p:cNvPr id="2" name="Rectangle 1"/>
          <p:cNvSpPr/>
          <p:nvPr/>
        </p:nvSpPr>
        <p:spPr>
          <a:xfrm>
            <a:off x="2215166" y="2493687"/>
            <a:ext cx="7881871" cy="3065455"/>
          </a:xfrm>
          <a:prstGeom prst="rect">
            <a:avLst/>
          </a:prstGeom>
        </p:spPr>
        <p:txBody>
          <a:bodyPr wrap="square">
            <a:spAutoFit/>
          </a:bodyPr>
          <a:lstStyle/>
          <a:p>
            <a:pPr algn="just">
              <a:lnSpc>
                <a:spcPct val="115000"/>
              </a:lnSpc>
              <a:spcAft>
                <a:spcPts val="0"/>
              </a:spcAft>
            </a:pPr>
            <a:r>
              <a:rPr lang="en-US" sz="2400" spc="-20" dirty="0" smtClean="0">
                <a:latin typeface="Arial" panose="020B0604020202020204" pitchFamily="34" charset="0"/>
                <a:ea typeface="Times New Roman" panose="02020603050405020304" pitchFamily="18" charset="0"/>
                <a:cs typeface="Arial" panose="020B0604020202020204" pitchFamily="34" charset="0"/>
              </a:rPr>
              <a:t>     </a:t>
            </a:r>
            <a:r>
              <a:rPr lang="vi-VN" sz="2400" spc="-20" dirty="0" smtClean="0">
                <a:latin typeface="Arial" panose="020B0604020202020204" pitchFamily="34" charset="0"/>
                <a:ea typeface="Times New Roman" panose="02020603050405020304" pitchFamily="18" charset="0"/>
                <a:cs typeface="Arial" panose="020B0604020202020204" pitchFamily="34" charset="0"/>
              </a:rPr>
              <a:t>Khi </a:t>
            </a:r>
            <a:r>
              <a:rPr lang="vi-VN" sz="2400" spc="-20" dirty="0">
                <a:latin typeface="Arial" panose="020B0604020202020204" pitchFamily="34" charset="0"/>
                <a:ea typeface="Times New Roman" panose="02020603050405020304" pitchFamily="18" charset="0"/>
                <a:cs typeface="Arial" panose="020B0604020202020204" pitchFamily="34" charset="0"/>
              </a:rPr>
              <a:t>học sinh được học tập ở một môi trường thân thiện, yêu thương, vui vẻ, </a:t>
            </a:r>
            <a:r>
              <a:rPr lang="vi-VN" sz="2400" spc="-20" dirty="0" smtClean="0">
                <a:latin typeface="Arial" panose="020B0604020202020204" pitchFamily="34" charset="0"/>
                <a:ea typeface="Times New Roman" panose="02020603050405020304" pitchFamily="18" charset="0"/>
                <a:cs typeface="Arial" panose="020B0604020202020204" pitchFamily="34" charset="0"/>
              </a:rPr>
              <a:t>đoàn </a:t>
            </a:r>
            <a:r>
              <a:rPr lang="vi-VN" sz="2400" spc="-20" dirty="0">
                <a:latin typeface="Arial" panose="020B0604020202020204" pitchFamily="34" charset="0"/>
                <a:ea typeface="Times New Roman" panose="02020603050405020304" pitchFamily="18" charset="0"/>
                <a:cs typeface="Arial" panose="020B0604020202020204" pitchFamily="34" charset="0"/>
              </a:rPr>
              <a:t>kết, các em sẽ được củng cố sự tự tin, niềm yêu thích đối với việc học. Từ đó các em nhận thức được trách nhiệm trong việc xây dựng tập thể. Với giáo viên chủ nhiệm, khi thực hiện tốt tiêu chí này sẽ giúp giáo viên cải thiện rõ rệt tất cả các mối quan hệ trong lớp học, nâng cao hiệu quả công tác chủ nhiệm.</a:t>
            </a:r>
            <a:endParaRPr lang="en-US" sz="2000" dirty="0">
              <a:effectLst/>
              <a:latin typeface="Arial" panose="020B0604020202020204" pitchFamily="34" charset="0"/>
              <a:ea typeface="MS Mincho"/>
              <a:cs typeface="Arial" panose="020B0604020202020204" pitchFamily="34" charset="0"/>
            </a:endParaRPr>
          </a:p>
        </p:txBody>
      </p:sp>
    </p:spTree>
    <p:extLst>
      <p:ext uri="{BB962C8B-B14F-4D97-AF65-F5344CB8AC3E}">
        <p14:creationId xmlns:p14="http://schemas.microsoft.com/office/powerpoint/2010/main" val="39413170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807496D-1263-BD7E-262B-FF353686F9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662"/>
            <a:ext cx="12192000" cy="7472516"/>
          </a:xfrm>
          <a:prstGeom prst="rect">
            <a:avLst/>
          </a:prstGeom>
        </p:spPr>
      </p:pic>
      <p:sp>
        <p:nvSpPr>
          <p:cNvPr id="2" name="TextBox 1">
            <a:extLst>
              <a:ext uri="{FF2B5EF4-FFF2-40B4-BE49-F238E27FC236}">
                <a16:creationId xmlns="" xmlns:a16="http://schemas.microsoft.com/office/drawing/2014/main" id="{792B162A-B005-F81B-84EC-21D06032F0F5}"/>
              </a:ext>
            </a:extLst>
          </p:cNvPr>
          <p:cNvSpPr txBox="1"/>
          <p:nvPr/>
        </p:nvSpPr>
        <p:spPr>
          <a:xfrm>
            <a:off x="746975" y="849522"/>
            <a:ext cx="5277164" cy="572464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rPr>
              <a:t>“Quyền lớn nhất của thầy, cô là vinh dự được tham gia vào quá trình giáo dục con </a:t>
            </a:r>
            <a:r>
              <a:rPr kumimoji="0" lang="vi-VN" sz="2400" b="0" i="0" u="none" strike="noStrike" kern="1200" cap="none" spc="0" normalizeH="0" baseline="0" noProof="0" dirty="0" smtClean="0">
                <a:ln>
                  <a:noFill/>
                </a:ln>
                <a:effectLst/>
                <a:uLnTx/>
                <a:uFillTx/>
                <a:latin typeface="Arial" panose="020B0604020202020204" pitchFamily="34" charset="0"/>
                <a:ea typeface="Times New Roman" panose="02020603050405020304" pitchFamily="18" charset="0"/>
                <a:cs typeface="Arial" panose="020B0604020202020204" pitchFamily="34" charset="0"/>
              </a:rPr>
              <a:t>người.Thầy </a:t>
            </a:r>
            <a:r>
              <a:rPr kumimoji="0" lang="vi-VN" sz="24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rPr>
              <a:t>cô là người có ảnh hưởng đến tương lai và sự phát triển của một con người</a:t>
            </a:r>
            <a:r>
              <a:rPr kumimoji="0" lang="vi-VN" sz="2400" b="0" i="0" u="none" strike="noStrike" kern="1200" cap="none" spc="0" normalizeH="0" baseline="0" noProof="0" dirty="0" smtClean="0">
                <a:ln>
                  <a:noFill/>
                </a:ln>
                <a:effectLst/>
                <a:uLnTx/>
                <a:uFillTx/>
                <a:latin typeface="Arial" panose="020B0604020202020204" pitchFamily="34" charset="0"/>
                <a:ea typeface="Times New Roman" panose="02020603050405020304" pitchFamily="18" charset="0"/>
                <a:cs typeface="Arial" panose="020B0604020202020204" pitchFamily="34" charset="0"/>
              </a:rPr>
              <a:t>”.</a:t>
            </a:r>
            <a:r>
              <a:rPr lang="en-US" sz="2400" dirty="0">
                <a:latin typeface="Arial" panose="020B0604020202020204" pitchFamily="34" charset="0"/>
                <a:ea typeface="Times New Roman" panose="02020603050405020304" pitchFamily="18" charset="0"/>
                <a:cs typeface="Arial" panose="020B0604020202020204" pitchFamily="34" charset="0"/>
              </a:rPr>
              <a:t> </a:t>
            </a:r>
            <a:r>
              <a:rPr kumimoji="0" lang="en-US" sz="2400" b="0" i="0" u="none" strike="noStrike" kern="1200" cap="none" spc="0" normalizeH="0" baseline="0" noProof="0" dirty="0" err="1" smtClean="0">
                <a:ln>
                  <a:noFill/>
                </a:ln>
                <a:effectLst/>
                <a:uLnTx/>
                <a:uFillTx/>
                <a:latin typeface="Arial" panose="020B0604020202020204" pitchFamily="34" charset="0"/>
                <a:ea typeface="Times New Roman" panose="02020603050405020304" pitchFamily="18" charset="0"/>
                <a:cs typeface="Arial" panose="020B0604020202020204" pitchFamily="34" charset="0"/>
              </a:rPr>
              <a:t>Thay</a:t>
            </a:r>
            <a:r>
              <a:rPr kumimoji="0" lang="en-US" sz="2400" b="0" i="0" u="none" strike="noStrike" kern="1200" cap="none" spc="0" normalizeH="0" baseline="0" noProof="0" dirty="0" smtClean="0">
                <a:ln>
                  <a:noFill/>
                </a:ln>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0" i="0" u="none" strike="noStrike" kern="1200" cap="none" spc="0" normalizeH="0" baseline="0" noProof="0" dirty="0" err="1" smtClean="0">
                <a:ln>
                  <a:noFill/>
                </a:ln>
                <a:effectLst/>
                <a:uLnTx/>
                <a:uFillTx/>
                <a:latin typeface="Arial" panose="020B0604020202020204" pitchFamily="34" charset="0"/>
                <a:ea typeface="Times New Roman" panose="02020603050405020304" pitchFamily="18" charset="0"/>
                <a:cs typeface="Arial" panose="020B0604020202020204" pitchFamily="34" charset="0"/>
              </a:rPr>
              <a:t>vì</a:t>
            </a:r>
            <a:r>
              <a:rPr kumimoji="0" lang="en-US" sz="2400" b="0" i="0" u="none" strike="noStrike" kern="1200" cap="none" spc="0" normalizeH="0" noProof="0" dirty="0" smtClean="0">
                <a:ln>
                  <a:noFill/>
                </a:ln>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0" i="0" u="none" strike="noStrike" kern="1200" cap="none" spc="0" normalizeH="0" noProof="0" dirty="0" err="1" smtClean="0">
                <a:ln>
                  <a:noFill/>
                </a:ln>
                <a:effectLst/>
                <a:uLnTx/>
                <a:uFillTx/>
                <a:latin typeface="Arial" panose="020B0604020202020204" pitchFamily="34" charset="0"/>
                <a:ea typeface="Times New Roman" panose="02020603050405020304" pitchFamily="18" charset="0"/>
                <a:cs typeface="Arial" panose="020B0604020202020204" pitchFamily="34" charset="0"/>
              </a:rPr>
              <a:t>sử</a:t>
            </a:r>
            <a:r>
              <a:rPr kumimoji="0" lang="en-US" sz="2400" b="0" i="0" u="none" strike="noStrike" kern="1200" cap="none" spc="0" normalizeH="0" noProof="0" dirty="0" smtClean="0">
                <a:ln>
                  <a:noFill/>
                </a:ln>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0" i="0" u="none" strike="noStrike" kern="1200" cap="none" spc="0" normalizeH="0" noProof="0" dirty="0" err="1" smtClean="0">
                <a:ln>
                  <a:noFill/>
                </a:ln>
                <a:effectLst/>
                <a:uLnTx/>
                <a:uFillTx/>
                <a:latin typeface="Arial" panose="020B0604020202020204" pitchFamily="34" charset="0"/>
                <a:ea typeface="Times New Roman" panose="02020603050405020304" pitchFamily="18" charset="0"/>
                <a:cs typeface="Arial" panose="020B0604020202020204" pitchFamily="34" charset="0"/>
              </a:rPr>
              <a:t>dụng</a:t>
            </a:r>
            <a:r>
              <a:rPr kumimoji="0" lang="en-US" sz="2400" b="0" i="0" u="none" strike="noStrike" kern="1200" cap="none" spc="0" normalizeH="0" noProof="0" dirty="0" smtClean="0">
                <a:ln>
                  <a:noFill/>
                </a:ln>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0" i="0" u="none" strike="noStrike" kern="1200" cap="none" spc="0" normalizeH="0" noProof="0" dirty="0" err="1" smtClean="0">
                <a:ln>
                  <a:noFill/>
                </a:ln>
                <a:effectLst/>
                <a:uLnTx/>
                <a:uFillTx/>
                <a:latin typeface="Arial" panose="020B0604020202020204" pitchFamily="34" charset="0"/>
                <a:ea typeface="Times New Roman" panose="02020603050405020304" pitchFamily="18" charset="0"/>
                <a:cs typeface="Arial" panose="020B0604020202020204" pitchFamily="34" charset="0"/>
              </a:rPr>
              <a:t>quyền</a:t>
            </a:r>
            <a:r>
              <a:rPr kumimoji="0" lang="en-US" sz="2400" b="0" i="0" u="none" strike="noStrike" kern="1200" cap="none" spc="0" normalizeH="0" noProof="0" dirty="0" smtClean="0">
                <a:ln>
                  <a:noFill/>
                </a:ln>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0" i="0" u="none" strike="noStrike" kern="1200" cap="none" spc="0" normalizeH="0" noProof="0" dirty="0" err="1" smtClean="0">
                <a:ln>
                  <a:noFill/>
                </a:ln>
                <a:effectLst/>
                <a:uLnTx/>
                <a:uFillTx/>
                <a:latin typeface="Arial" panose="020B0604020202020204" pitchFamily="34" charset="0"/>
                <a:ea typeface="Times New Roman" panose="02020603050405020304" pitchFamily="18" charset="0"/>
                <a:cs typeface="Arial" panose="020B0604020202020204" pitchFamily="34" charset="0"/>
              </a:rPr>
              <a:t>uy</a:t>
            </a:r>
            <a:r>
              <a:rPr kumimoji="0" lang="en-US" sz="2400" b="0" i="0" u="none" strike="noStrike" kern="1200" cap="none" spc="0" normalizeH="0" noProof="0" dirty="0" smtClean="0">
                <a:ln>
                  <a:noFill/>
                </a:ln>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0" i="0" u="none" strike="noStrike" kern="1200" cap="none" spc="0" normalizeH="0" noProof="0" dirty="0" err="1" smtClean="0">
                <a:ln>
                  <a:noFill/>
                </a:ln>
                <a:effectLst/>
                <a:uLnTx/>
                <a:uFillTx/>
                <a:latin typeface="Arial" panose="020B0604020202020204" pitchFamily="34" charset="0"/>
                <a:ea typeface="Times New Roman" panose="02020603050405020304" pitchFamily="18" charset="0"/>
                <a:cs typeface="Arial" panose="020B0604020202020204" pitchFamily="34" charset="0"/>
              </a:rPr>
              <a:t>tôi</a:t>
            </a:r>
            <a:r>
              <a:rPr kumimoji="0" lang="en-US" sz="2400" b="0" i="0" u="none" strike="noStrike" kern="1200" cap="none" spc="0" normalizeH="0" noProof="0" dirty="0" smtClean="0">
                <a:ln>
                  <a:noFill/>
                </a:ln>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0" i="0" u="none" strike="noStrike" kern="1200" cap="none" spc="0" normalizeH="0" noProof="0" dirty="0" err="1" smtClean="0">
                <a:ln>
                  <a:noFill/>
                </a:ln>
                <a:effectLst/>
                <a:uLnTx/>
                <a:uFillTx/>
                <a:latin typeface="Arial" panose="020B0604020202020204" pitchFamily="34" charset="0"/>
                <a:ea typeface="Times New Roman" panose="02020603050405020304" pitchFamily="18" charset="0"/>
                <a:cs typeface="Arial" panose="020B0604020202020204" pitchFamily="34" charset="0"/>
              </a:rPr>
              <a:t>thường</a:t>
            </a:r>
            <a:r>
              <a:rPr kumimoji="0" lang="en-US" sz="2400" b="0" i="0" u="none" strike="noStrike" kern="1200" cap="none" spc="0" normalizeH="0" noProof="0" dirty="0" smtClean="0">
                <a:ln>
                  <a:noFill/>
                </a:ln>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0" i="0" u="none" strike="noStrike" kern="1200" cap="none" spc="0" normalizeH="0" noProof="0" dirty="0" err="1" smtClean="0">
                <a:ln>
                  <a:noFill/>
                </a:ln>
                <a:effectLst/>
                <a:uLnTx/>
                <a:uFillTx/>
                <a:latin typeface="Arial" panose="020B0604020202020204" pitchFamily="34" charset="0"/>
                <a:ea typeface="Times New Roman" panose="02020603050405020304" pitchFamily="18" charset="0"/>
                <a:cs typeface="Arial" panose="020B0604020202020204" pitchFamily="34" charset="0"/>
              </a:rPr>
              <a:t>dùng</a:t>
            </a:r>
            <a:r>
              <a:rPr kumimoji="0" lang="en-US" sz="2400" b="0" i="0" u="none" strike="noStrike" kern="1200" cap="none" spc="0" normalizeH="0" noProof="0" dirty="0" smtClean="0">
                <a:ln>
                  <a:noFill/>
                </a:ln>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0" i="0" u="none" strike="noStrike" kern="1200" cap="none" spc="0" normalizeH="0" noProof="0" dirty="0" err="1" smtClean="0">
                <a:ln>
                  <a:noFill/>
                </a:ln>
                <a:effectLst/>
                <a:uLnTx/>
                <a:uFillTx/>
                <a:latin typeface="Arial" panose="020B0604020202020204" pitchFamily="34" charset="0"/>
                <a:ea typeface="Times New Roman" panose="02020603050405020304" pitchFamily="18" charset="0"/>
                <a:cs typeface="Arial" panose="020B0604020202020204" pitchFamily="34" charset="0"/>
              </a:rPr>
              <a:t>tình</a:t>
            </a:r>
            <a:r>
              <a:rPr kumimoji="0" lang="en-US" sz="2400" b="0" i="0" u="none" strike="noStrike" kern="1200" cap="none" spc="0" normalizeH="0" noProof="0" dirty="0" smtClean="0">
                <a:ln>
                  <a:noFill/>
                </a:ln>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0" i="0" u="none" strike="noStrike" kern="1200" cap="none" spc="0" normalizeH="0" noProof="0" dirty="0" err="1" smtClean="0">
                <a:ln>
                  <a:noFill/>
                </a:ln>
                <a:effectLst/>
                <a:uLnTx/>
                <a:uFillTx/>
                <a:latin typeface="Arial" panose="020B0604020202020204" pitchFamily="34" charset="0"/>
                <a:ea typeface="Times New Roman" panose="02020603050405020304" pitchFamily="18" charset="0"/>
                <a:cs typeface="Arial" panose="020B0604020202020204" pitchFamily="34" charset="0"/>
              </a:rPr>
              <a:t>thương</a:t>
            </a:r>
            <a:r>
              <a:rPr kumimoji="0" lang="en-US" sz="2400" b="0" i="0" u="none" strike="noStrike" kern="1200" cap="none" spc="0" normalizeH="0" noProof="0" dirty="0" smtClean="0">
                <a:ln>
                  <a:noFill/>
                </a:ln>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0" i="0" u="none" strike="noStrike" kern="1200" cap="none" spc="0" normalizeH="0" noProof="0" dirty="0" err="1" smtClean="0">
                <a:ln>
                  <a:noFill/>
                </a:ln>
                <a:effectLst/>
                <a:uLnTx/>
                <a:uFillTx/>
                <a:latin typeface="Arial" panose="020B0604020202020204" pitchFamily="34" charset="0"/>
                <a:ea typeface="Times New Roman" panose="02020603050405020304" pitchFamily="18" charset="0"/>
                <a:cs typeface="Arial" panose="020B0604020202020204" pitchFamily="34" charset="0"/>
              </a:rPr>
              <a:t>sự</a:t>
            </a:r>
            <a:r>
              <a:rPr kumimoji="0" lang="en-US" sz="2400" b="0" i="0" u="none" strike="noStrike" kern="1200" cap="none" spc="0" normalizeH="0" noProof="0" dirty="0" smtClean="0">
                <a:ln>
                  <a:noFill/>
                </a:ln>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0" i="0" u="none" strike="noStrike" kern="1200" cap="none" spc="0" normalizeH="0" noProof="0" dirty="0" err="1" smtClean="0">
                <a:ln>
                  <a:noFill/>
                </a:ln>
                <a:effectLst/>
                <a:uLnTx/>
                <a:uFillTx/>
                <a:latin typeface="Arial" panose="020B0604020202020204" pitchFamily="34" charset="0"/>
                <a:ea typeface="Times New Roman" panose="02020603050405020304" pitchFamily="18" charset="0"/>
                <a:cs typeface="Arial" panose="020B0604020202020204" pitchFamily="34" charset="0"/>
              </a:rPr>
              <a:t>quan</a:t>
            </a:r>
            <a:r>
              <a:rPr kumimoji="0" lang="en-US" sz="2400" b="0" i="0" u="none" strike="noStrike" kern="1200" cap="none" spc="0" normalizeH="0" noProof="0" dirty="0" smtClean="0">
                <a:ln>
                  <a:noFill/>
                </a:ln>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0" i="0" u="none" strike="noStrike" kern="1200" cap="none" spc="0" normalizeH="0" noProof="0" dirty="0" err="1" smtClean="0">
                <a:ln>
                  <a:noFill/>
                </a:ln>
                <a:effectLst/>
                <a:uLnTx/>
                <a:uFillTx/>
                <a:latin typeface="Arial" panose="020B0604020202020204" pitchFamily="34" charset="0"/>
                <a:ea typeface="Times New Roman" panose="02020603050405020304" pitchFamily="18" charset="0"/>
                <a:cs typeface="Arial" panose="020B0604020202020204" pitchFamily="34" charset="0"/>
              </a:rPr>
              <a:t>tâm</a:t>
            </a:r>
            <a:r>
              <a:rPr kumimoji="0" lang="en-US" sz="2400" b="0" i="0" u="none" strike="noStrike" kern="1200" cap="none" spc="0" normalizeH="0" noProof="0" dirty="0" smtClean="0">
                <a:ln>
                  <a:noFill/>
                </a:ln>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0" i="0" u="none" strike="noStrike" kern="1200" cap="none" spc="0" normalizeH="0" noProof="0" dirty="0" err="1" smtClean="0">
                <a:ln>
                  <a:noFill/>
                </a:ln>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2400" b="0" i="0" u="none" strike="noStrike" kern="1200" cap="none" spc="0" normalizeH="0" noProof="0" dirty="0" smtClean="0">
                <a:ln>
                  <a:noFill/>
                </a:ln>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0" i="0" u="none" strike="noStrike" kern="1200" cap="none" spc="0" normalizeH="0" noProof="0" dirty="0" err="1" smtClean="0">
                <a:ln>
                  <a:noFill/>
                </a:ln>
                <a:effectLst/>
                <a:uLnTx/>
                <a:uFillTx/>
                <a:latin typeface="Arial" panose="020B0604020202020204" pitchFamily="34" charset="0"/>
                <a:ea typeface="Times New Roman" panose="02020603050405020304" pitchFamily="18" charset="0"/>
                <a:cs typeface="Arial" panose="020B0604020202020204" pitchFamily="34" charset="0"/>
              </a:rPr>
              <a:t>mình</a:t>
            </a:r>
            <a:r>
              <a:rPr kumimoji="0" lang="en-US" sz="2400" b="0" i="0" u="none" strike="noStrike" kern="1200" cap="none" spc="0" normalizeH="0" noProof="0" dirty="0" smtClean="0">
                <a:ln>
                  <a:noFill/>
                </a:ln>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0" i="0" u="none" strike="noStrike" kern="1200" cap="none" spc="0" normalizeH="0" noProof="0" dirty="0" err="1" smtClean="0">
                <a:ln>
                  <a:noFill/>
                </a:ln>
                <a:effectLst/>
                <a:uLnTx/>
                <a:uFillTx/>
                <a:latin typeface="Arial" panose="020B0604020202020204" pitchFamily="34" charset="0"/>
                <a:ea typeface="Times New Roman" panose="02020603050405020304" pitchFamily="18" charset="0"/>
                <a:cs typeface="Arial" panose="020B0604020202020204" pitchFamily="34" charset="0"/>
              </a:rPr>
              <a:t>để</a:t>
            </a:r>
            <a:r>
              <a:rPr kumimoji="0" lang="en-US" sz="2400" b="0" i="0" u="none" strike="noStrike" kern="1200" cap="none" spc="0" normalizeH="0" noProof="0" dirty="0" smtClean="0">
                <a:ln>
                  <a:noFill/>
                </a:ln>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0" i="0" u="none" strike="noStrike" kern="1200" cap="none" spc="0" normalizeH="0" noProof="0" dirty="0" err="1" smtClean="0">
                <a:ln>
                  <a:noFill/>
                </a:ln>
                <a:effectLst/>
                <a:uLnTx/>
                <a:uFillTx/>
                <a:latin typeface="Arial" panose="020B0604020202020204" pitchFamily="34" charset="0"/>
                <a:ea typeface="Times New Roman" panose="02020603050405020304" pitchFamily="18" charset="0"/>
                <a:cs typeface="Arial" panose="020B0604020202020204" pitchFamily="34" charset="0"/>
              </a:rPr>
              <a:t>trở</a:t>
            </a:r>
            <a:r>
              <a:rPr kumimoji="0" lang="en-US" sz="2400" b="0" i="0" u="none" strike="noStrike" kern="1200" cap="none" spc="0" normalizeH="0" noProof="0" dirty="0" smtClean="0">
                <a:ln>
                  <a:noFill/>
                </a:ln>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0" i="0" u="none" strike="noStrike" kern="1200" cap="none" spc="0" normalizeH="0" noProof="0" dirty="0" err="1" smtClean="0">
                <a:ln>
                  <a:noFill/>
                </a:ln>
                <a:effectLst/>
                <a:uLnTx/>
                <a:uFillTx/>
                <a:latin typeface="Arial" panose="020B0604020202020204" pitchFamily="34" charset="0"/>
                <a:ea typeface="Times New Roman" panose="02020603050405020304" pitchFamily="18" charset="0"/>
                <a:cs typeface="Arial" panose="020B0604020202020204" pitchFamily="34" charset="0"/>
              </a:rPr>
              <a:t>thành</a:t>
            </a:r>
            <a:r>
              <a:rPr kumimoji="0" lang="en-US" sz="2400" b="0" i="0" u="none" strike="noStrike" kern="1200" cap="none" spc="0" normalizeH="0" noProof="0" dirty="0" smtClean="0">
                <a:ln>
                  <a:noFill/>
                </a:ln>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0" i="0" u="none" strike="noStrike" kern="1200" cap="none" spc="0" normalizeH="0" noProof="0" dirty="0" err="1" smtClean="0">
                <a:ln>
                  <a:noFill/>
                </a:ln>
                <a:effectLst/>
                <a:uLnTx/>
                <a:uFillTx/>
                <a:latin typeface="Arial" panose="020B0604020202020204" pitchFamily="34" charset="0"/>
                <a:ea typeface="Times New Roman" panose="02020603050405020304" pitchFamily="18" charset="0"/>
                <a:cs typeface="Arial" panose="020B0604020202020204" pitchFamily="34" charset="0"/>
              </a:rPr>
              <a:t>những</a:t>
            </a:r>
            <a:r>
              <a:rPr kumimoji="0" lang="en-US" sz="2400" b="0" i="0" u="none" strike="noStrike" kern="1200" cap="none" spc="0" normalizeH="0" noProof="0" dirty="0" smtClean="0">
                <a:ln>
                  <a:noFill/>
                </a:ln>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0" i="0" u="none" strike="noStrike" kern="1200" cap="none" spc="0" normalizeH="0" noProof="0" dirty="0" err="1" smtClean="0">
                <a:ln>
                  <a:noFill/>
                </a:ln>
                <a:effectLst/>
                <a:uLnTx/>
                <a:uFillTx/>
                <a:latin typeface="Arial" panose="020B0604020202020204" pitchFamily="34" charset="0"/>
                <a:ea typeface="Times New Roman" panose="02020603050405020304" pitchFamily="18" charset="0"/>
                <a:cs typeface="Arial" panose="020B0604020202020204" pitchFamily="34" charset="0"/>
              </a:rPr>
              <a:t>người</a:t>
            </a:r>
            <a:r>
              <a:rPr kumimoji="0" lang="en-US" sz="2400" b="0" i="0" u="none" strike="noStrike" kern="1200" cap="none" spc="0" normalizeH="0" noProof="0" dirty="0" smtClean="0">
                <a:ln>
                  <a:noFill/>
                </a:ln>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0" i="0" u="none" strike="noStrike" kern="1200" cap="none" spc="0" normalizeH="0" noProof="0" dirty="0" err="1" smtClean="0">
                <a:ln>
                  <a:noFill/>
                </a:ln>
                <a:effectLst/>
                <a:uLnTx/>
                <a:uFillTx/>
                <a:latin typeface="Arial" panose="020B0604020202020204" pitchFamily="34" charset="0"/>
                <a:ea typeface="Times New Roman" panose="02020603050405020304" pitchFamily="18" charset="0"/>
                <a:cs typeface="Arial" panose="020B0604020202020204" pitchFamily="34" charset="0"/>
              </a:rPr>
              <a:t>bạn</a:t>
            </a:r>
            <a:r>
              <a:rPr kumimoji="0" lang="en-US" sz="2400" b="0" i="0" u="none" strike="noStrike" kern="1200" cap="none" spc="0" normalizeH="0" noProof="0" dirty="0" smtClean="0">
                <a:ln>
                  <a:noFill/>
                </a:ln>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0" i="0" u="none" strike="noStrike" kern="1200" cap="none" spc="0" normalizeH="0" noProof="0" dirty="0" err="1" smtClean="0">
                <a:ln>
                  <a:noFill/>
                </a:ln>
                <a:effectLst/>
                <a:uLnTx/>
                <a:uFillTx/>
                <a:latin typeface="Arial" panose="020B0604020202020204" pitchFamily="34" charset="0"/>
                <a:ea typeface="Times New Roman" panose="02020603050405020304" pitchFamily="18" charset="0"/>
                <a:cs typeface="Arial" panose="020B0604020202020204" pitchFamily="34" charset="0"/>
              </a:rPr>
              <a:t>người</a:t>
            </a:r>
            <a:r>
              <a:rPr kumimoji="0" lang="en-US" sz="2400" b="0" i="0" u="none" strike="noStrike" kern="1200" cap="none" spc="0" normalizeH="0" noProof="0" dirty="0" smtClean="0">
                <a:ln>
                  <a:noFill/>
                </a:ln>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0" i="0" u="none" strike="noStrike" kern="1200" cap="none" spc="0" normalizeH="0" noProof="0" dirty="0" err="1" smtClean="0">
                <a:ln>
                  <a:noFill/>
                </a:ln>
                <a:effectLst/>
                <a:uLnTx/>
                <a:uFillTx/>
                <a:latin typeface="Arial" panose="020B0604020202020204" pitchFamily="34" charset="0"/>
                <a:ea typeface="Times New Roman" panose="02020603050405020304" pitchFamily="18" charset="0"/>
                <a:cs typeface="Arial" panose="020B0604020202020204" pitchFamily="34" charset="0"/>
              </a:rPr>
              <a:t>đồng</a:t>
            </a:r>
            <a:r>
              <a:rPr kumimoji="0" lang="en-US" sz="2400" b="0" i="0" u="none" strike="noStrike" kern="1200" cap="none" spc="0" normalizeH="0" noProof="0" dirty="0" smtClean="0">
                <a:ln>
                  <a:noFill/>
                </a:ln>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0" i="0" u="none" strike="noStrike" kern="1200" cap="none" spc="0" normalizeH="0" noProof="0" dirty="0" err="1" smtClean="0">
                <a:ln>
                  <a:noFill/>
                </a:ln>
                <a:effectLst/>
                <a:uLnTx/>
                <a:uFillTx/>
                <a:latin typeface="Arial" panose="020B0604020202020204" pitchFamily="34" charset="0"/>
                <a:ea typeface="Times New Roman" panose="02020603050405020304" pitchFamily="18" charset="0"/>
                <a:cs typeface="Arial" panose="020B0604020202020204" pitchFamily="34" charset="0"/>
              </a:rPr>
              <a:t>hành</a:t>
            </a:r>
            <a:r>
              <a:rPr kumimoji="0" lang="en-US" sz="2400" b="0" i="0" u="none" strike="noStrike" kern="1200" cap="none" spc="0" normalizeH="0" noProof="0" dirty="0" smtClean="0">
                <a:ln>
                  <a:noFill/>
                </a:ln>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0" i="0" u="none" strike="noStrike" kern="1200" cap="none" spc="0" normalizeH="0" noProof="0" dirty="0" err="1" smtClean="0">
                <a:ln>
                  <a:noFill/>
                </a:ln>
                <a:effectLst/>
                <a:uLnTx/>
                <a:uFillTx/>
                <a:latin typeface="Arial" panose="020B0604020202020204" pitchFamily="34" charset="0"/>
                <a:ea typeface="Times New Roman" panose="02020603050405020304" pitchFamily="18" charset="0"/>
                <a:cs typeface="Arial" panose="020B0604020202020204" pitchFamily="34" charset="0"/>
              </a:rPr>
              <a:t>tôn</a:t>
            </a:r>
            <a:r>
              <a:rPr kumimoji="0" lang="en-US" sz="2400" b="0" i="0" u="none" strike="noStrike" kern="1200" cap="none" spc="0" normalizeH="0" noProof="0" dirty="0" smtClean="0">
                <a:ln>
                  <a:noFill/>
                </a:ln>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0" i="0" u="none" strike="noStrike" kern="1200" cap="none" spc="0" normalizeH="0" noProof="0" dirty="0" err="1" smtClean="0">
                <a:ln>
                  <a:noFill/>
                </a:ln>
                <a:effectLst/>
                <a:uLnTx/>
                <a:uFillTx/>
                <a:latin typeface="Arial" panose="020B0604020202020204" pitchFamily="34" charset="0"/>
                <a:ea typeface="Times New Roman" panose="02020603050405020304" pitchFamily="18" charset="0"/>
                <a:cs typeface="Arial" panose="020B0604020202020204" pitchFamily="34" charset="0"/>
              </a:rPr>
              <a:t>trọng</a:t>
            </a:r>
            <a:r>
              <a:rPr kumimoji="0" lang="en-US" sz="2400" b="0" i="0" u="none" strike="noStrike" kern="1200" cap="none" spc="0" normalizeH="0" noProof="0" dirty="0" smtClean="0">
                <a:ln>
                  <a:noFill/>
                </a:ln>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0" i="0" u="none" strike="noStrike" kern="1200" cap="none" spc="0" normalizeH="0" noProof="0" dirty="0" err="1" smtClean="0">
                <a:ln>
                  <a:noFill/>
                </a:ln>
                <a:effectLst/>
                <a:uLnTx/>
                <a:uFillTx/>
                <a:latin typeface="Arial" panose="020B0604020202020204" pitchFamily="34" charset="0"/>
                <a:ea typeface="Times New Roman" panose="02020603050405020304" pitchFamily="18" charset="0"/>
                <a:cs typeface="Arial" panose="020B0604020202020204" pitchFamily="34" charset="0"/>
              </a:rPr>
              <a:t>yêu</a:t>
            </a:r>
            <a:r>
              <a:rPr kumimoji="0" lang="en-US" sz="2400" b="0" i="0" u="none" strike="noStrike" kern="1200" cap="none" spc="0" normalizeH="0" noProof="0" dirty="0" smtClean="0">
                <a:ln>
                  <a:noFill/>
                </a:ln>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0" i="0" u="none" strike="noStrike" kern="1200" cap="none" spc="0" normalizeH="0" noProof="0" dirty="0" err="1" smtClean="0">
                <a:ln>
                  <a:noFill/>
                </a:ln>
                <a:effectLst/>
                <a:uLnTx/>
                <a:uFillTx/>
                <a:latin typeface="Arial" panose="020B0604020202020204" pitchFamily="34" charset="0"/>
                <a:ea typeface="Times New Roman" panose="02020603050405020304" pitchFamily="18" charset="0"/>
                <a:cs typeface="Arial" panose="020B0604020202020204" pitchFamily="34" charset="0"/>
              </a:rPr>
              <a:t>thương</a:t>
            </a:r>
            <a:r>
              <a:rPr kumimoji="0" lang="en-US" sz="2400" b="0" i="0" u="none" strike="noStrike" kern="1200" cap="none" spc="0" normalizeH="0" noProof="0" dirty="0" smtClean="0">
                <a:ln>
                  <a:noFill/>
                </a:ln>
                <a:effectLst/>
                <a:uLnTx/>
                <a:uFillTx/>
                <a:latin typeface="Arial" panose="020B0604020202020204" pitchFamily="34" charset="0"/>
                <a:ea typeface="Times New Roman" panose="02020603050405020304" pitchFamily="18" charset="0"/>
                <a:cs typeface="Arial" panose="020B0604020202020204" pitchFamily="34" charset="0"/>
              </a:rPr>
              <a:t>, chia </a:t>
            </a:r>
            <a:r>
              <a:rPr kumimoji="0" lang="en-US" sz="2400" b="0" i="0" u="none" strike="noStrike" kern="1200" cap="none" spc="0" normalizeH="0" noProof="0" dirty="0" err="1" smtClean="0">
                <a:ln>
                  <a:noFill/>
                </a:ln>
                <a:effectLst/>
                <a:uLnTx/>
                <a:uFillTx/>
                <a:latin typeface="Arial" panose="020B0604020202020204" pitchFamily="34" charset="0"/>
                <a:ea typeface="Times New Roman" panose="02020603050405020304" pitchFamily="18" charset="0"/>
                <a:cs typeface="Arial" panose="020B0604020202020204" pitchFamily="34" charset="0"/>
              </a:rPr>
              <a:t>sẻ</a:t>
            </a:r>
            <a:r>
              <a:rPr kumimoji="0" lang="en-US" sz="2400" b="0" i="0" u="none" strike="noStrike" kern="1200" cap="none" spc="0" normalizeH="0" noProof="0" dirty="0" smtClean="0">
                <a:ln>
                  <a:noFill/>
                </a:ln>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0" i="0" u="none" strike="noStrike" kern="1200" cap="none" spc="0" normalizeH="0" noProof="0" dirty="0" err="1" smtClean="0">
                <a:ln>
                  <a:noFill/>
                </a:ln>
                <a:effectLst/>
                <a:uLnTx/>
                <a:uFillTx/>
                <a:latin typeface="Arial" panose="020B0604020202020204" pitchFamily="34" charset="0"/>
                <a:ea typeface="Times New Roman" panose="02020603050405020304" pitchFamily="18" charset="0"/>
                <a:cs typeface="Arial" panose="020B0604020202020204" pitchFamily="34" charset="0"/>
              </a:rPr>
              <a:t>với</a:t>
            </a:r>
            <a:r>
              <a:rPr kumimoji="0" lang="en-US" sz="2400" b="0" i="0" u="none" strike="noStrike" kern="1200" cap="none" spc="0" normalizeH="0" noProof="0" dirty="0" smtClean="0">
                <a:ln>
                  <a:noFill/>
                </a:ln>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0" i="0" u="none" strike="noStrike" kern="1200" cap="none" spc="0" normalizeH="0" noProof="0" dirty="0" err="1" smtClean="0">
                <a:ln>
                  <a:noFill/>
                </a:ln>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2400" b="0" i="0" u="none" strike="noStrike" kern="1200" cap="none" spc="0" normalizeH="0" noProof="0" dirty="0" smtClean="0">
                <a:ln>
                  <a:noFill/>
                </a:ln>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400" b="0" i="0" u="none" strike="noStrike" kern="1200" cap="none" spc="0" normalizeH="0" noProof="0" dirty="0" err="1" smtClean="0">
                <a:ln>
                  <a:noFill/>
                </a:ln>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2400" b="0" i="0" u="none" strike="noStrike" kern="1200" cap="none" spc="0" normalizeH="0" noProof="0" dirty="0" smtClean="0">
                <a:ln>
                  <a:noFill/>
                </a:ln>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24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61B5829C-B0EA-9D05-E746-B0E20F8FDA11}"/>
              </a:ext>
            </a:extLst>
          </p:cNvPr>
          <p:cNvSpPr txBox="1"/>
          <p:nvPr/>
        </p:nvSpPr>
        <p:spPr>
          <a:xfrm>
            <a:off x="612443" y="439877"/>
            <a:ext cx="5640947" cy="461665"/>
          </a:xfrm>
          <a:prstGeom prst="rect">
            <a:avLst/>
          </a:prstGeom>
          <a:noFill/>
        </p:spPr>
        <p:txBody>
          <a:bodyPr wrap="square">
            <a:spAutoFit/>
          </a:bodyPr>
          <a:lstStyle/>
          <a:p>
            <a:r>
              <a:rPr lang="en-US" sz="2400" b="1" dirty="0" smtClean="0">
                <a:solidFill>
                  <a:srgbClr val="FF0000"/>
                </a:solidFill>
                <a:latin typeface="Arial" panose="020B0604020202020204" pitchFamily="34" charset="0"/>
                <a:ea typeface="MS Mincho" panose="02020609040205080304" pitchFamily="49" charset="-128"/>
                <a:cs typeface="Arial" panose="020B0604020202020204" pitchFamily="34" charset="0"/>
              </a:rPr>
              <a:t>GV </a:t>
            </a:r>
            <a:r>
              <a:rPr lang="en-US" sz="2400" b="1" dirty="0" err="1" smtClean="0">
                <a:solidFill>
                  <a:srgbClr val="FF0000"/>
                </a:solidFill>
                <a:latin typeface="Arial" panose="020B0604020202020204" pitchFamily="34" charset="0"/>
                <a:ea typeface="MS Mincho" panose="02020609040205080304" pitchFamily="49" charset="-128"/>
                <a:cs typeface="Arial" panose="020B0604020202020204" pitchFamily="34" charset="0"/>
              </a:rPr>
              <a:t>y</a:t>
            </a:r>
            <a:r>
              <a:rPr lang="en-US" sz="2400" b="1" dirty="0" err="1" smtClean="0">
                <a:solidFill>
                  <a:srgbClr val="FF0000"/>
                </a:solidFill>
                <a:effectLst/>
                <a:latin typeface="Arial" panose="020B0604020202020204" pitchFamily="34" charset="0"/>
                <a:ea typeface="MS Mincho" panose="02020609040205080304" pitchFamily="49" charset="-128"/>
                <a:cs typeface="Arial" panose="020B0604020202020204" pitchFamily="34" charset="0"/>
              </a:rPr>
              <a:t>êu</a:t>
            </a:r>
            <a:r>
              <a:rPr lang="en-US" sz="2400" b="1" dirty="0" smtClean="0">
                <a:solidFill>
                  <a:srgbClr val="FF0000"/>
                </a:solidFill>
                <a:effectLst/>
                <a:latin typeface="Arial" panose="020B0604020202020204" pitchFamily="34" charset="0"/>
                <a:ea typeface="MS Mincho" panose="02020609040205080304" pitchFamily="49" charset="-128"/>
                <a:cs typeface="Arial" panose="020B0604020202020204" pitchFamily="34" charset="0"/>
              </a:rPr>
              <a:t> </a:t>
            </a:r>
            <a:r>
              <a:rPr lang="en-US" sz="2400" b="1" dirty="0" err="1">
                <a:solidFill>
                  <a:srgbClr val="FF0000"/>
                </a:solidFill>
                <a:effectLst/>
                <a:latin typeface="Arial" panose="020B0604020202020204" pitchFamily="34" charset="0"/>
                <a:ea typeface="MS Mincho" panose="02020609040205080304" pitchFamily="49" charset="-128"/>
                <a:cs typeface="Arial" panose="020B0604020202020204" pitchFamily="34" charset="0"/>
              </a:rPr>
              <a:t>thương</a:t>
            </a:r>
            <a:r>
              <a:rPr lang="en-US" sz="24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 </a:t>
            </a:r>
            <a:r>
              <a:rPr lang="en-US" sz="2400" b="1" dirty="0" err="1">
                <a:solidFill>
                  <a:srgbClr val="FF0000"/>
                </a:solidFill>
                <a:effectLst/>
                <a:latin typeface="Arial" panose="020B0604020202020204" pitchFamily="34" charset="0"/>
                <a:ea typeface="MS Mincho" panose="02020609040205080304" pitchFamily="49" charset="-128"/>
                <a:cs typeface="Arial" panose="020B0604020202020204" pitchFamily="34" charset="0"/>
              </a:rPr>
              <a:t>học</a:t>
            </a:r>
            <a:r>
              <a:rPr lang="en-US" sz="24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 </a:t>
            </a:r>
            <a:r>
              <a:rPr lang="en-US" sz="2400" b="1" dirty="0" err="1">
                <a:solidFill>
                  <a:srgbClr val="FF0000"/>
                </a:solidFill>
                <a:effectLst/>
                <a:latin typeface="Arial" panose="020B0604020202020204" pitchFamily="34" charset="0"/>
                <a:ea typeface="MS Mincho" panose="02020609040205080304" pitchFamily="49" charset="-128"/>
                <a:cs typeface="Arial" panose="020B0604020202020204" pitchFamily="34" charset="0"/>
              </a:rPr>
              <a:t>sinh</a:t>
            </a:r>
            <a:r>
              <a:rPr lang="en-US" sz="24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 </a:t>
            </a:r>
            <a:r>
              <a:rPr lang="en-US" sz="2400" b="1" dirty="0" err="1">
                <a:solidFill>
                  <a:srgbClr val="FF0000"/>
                </a:solidFill>
                <a:effectLst/>
                <a:latin typeface="Arial" panose="020B0604020202020204" pitchFamily="34" charset="0"/>
                <a:ea typeface="MS Mincho" panose="02020609040205080304" pitchFamily="49" charset="-128"/>
                <a:cs typeface="Arial" panose="020B0604020202020204" pitchFamily="34" charset="0"/>
              </a:rPr>
              <a:t>chân</a:t>
            </a:r>
            <a:r>
              <a:rPr lang="en-US" sz="2400" b="1" dirty="0">
                <a:solidFill>
                  <a:srgbClr val="FF0000"/>
                </a:solidFill>
                <a:effectLst/>
                <a:latin typeface="Arial" panose="020B0604020202020204" pitchFamily="34" charset="0"/>
                <a:ea typeface="MS Mincho" panose="02020609040205080304" pitchFamily="49" charset="-128"/>
                <a:cs typeface="Arial" panose="020B0604020202020204" pitchFamily="34" charset="0"/>
              </a:rPr>
              <a:t> </a:t>
            </a:r>
            <a:r>
              <a:rPr lang="en-US" sz="2400" b="1" dirty="0" err="1">
                <a:solidFill>
                  <a:srgbClr val="FF0000"/>
                </a:solidFill>
                <a:effectLst/>
                <a:latin typeface="Arial" panose="020B0604020202020204" pitchFamily="34" charset="0"/>
                <a:ea typeface="MS Mincho" panose="02020609040205080304" pitchFamily="49" charset="-128"/>
                <a:cs typeface="Arial" panose="020B0604020202020204" pitchFamily="34" charset="0"/>
              </a:rPr>
              <a:t>thành</a:t>
            </a:r>
            <a:endParaRPr lang="en-US" sz="2400" dirty="0">
              <a:solidFill>
                <a:srgbClr val="FF0000"/>
              </a:solidFill>
              <a:latin typeface="Arial" panose="020B0604020202020204" pitchFamily="34" charset="0"/>
              <a:cs typeface="Arial" panose="020B0604020202020204" pitchFamily="34" charset="0"/>
            </a:endParaRPr>
          </a:p>
        </p:txBody>
      </p:sp>
      <p:pic>
        <p:nvPicPr>
          <p:cNvPr id="8" name="Picture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3390" y="439877"/>
            <a:ext cx="5324528" cy="5948044"/>
          </a:xfrm>
          <a:prstGeom prst="rect">
            <a:avLst/>
          </a:prstGeom>
          <a:noFill/>
          <a:ln>
            <a:noFill/>
          </a:ln>
        </p:spPr>
      </p:pic>
      <p:pic>
        <p:nvPicPr>
          <p:cNvPr id="5" name="Picture 4"/>
          <p:cNvPicPr>
            <a:picLocks noChangeAspect="1"/>
          </p:cNvPicPr>
          <p:nvPr/>
        </p:nvPicPr>
        <p:blipFill>
          <a:blip r:embed="rId4"/>
          <a:stretch>
            <a:fillRect/>
          </a:stretch>
        </p:blipFill>
        <p:spPr>
          <a:xfrm>
            <a:off x="6186662" y="439877"/>
            <a:ext cx="5391256" cy="5948044"/>
          </a:xfrm>
          <a:prstGeom prst="rect">
            <a:avLst/>
          </a:prstGeom>
        </p:spPr>
      </p:pic>
    </p:spTree>
    <p:extLst>
      <p:ext uri="{BB962C8B-B14F-4D97-AF65-F5344CB8AC3E}">
        <p14:creationId xmlns:p14="http://schemas.microsoft.com/office/powerpoint/2010/main" val="2395016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807496D-1263-BD7E-262B-FF353686F9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987"/>
            <a:ext cx="12192000" cy="7472516"/>
          </a:xfrm>
          <a:prstGeom prst="rect">
            <a:avLst/>
          </a:prstGeom>
        </p:spPr>
      </p:pic>
      <p:sp>
        <p:nvSpPr>
          <p:cNvPr id="2" name="TextBox 1">
            <a:extLst>
              <a:ext uri="{FF2B5EF4-FFF2-40B4-BE49-F238E27FC236}">
                <a16:creationId xmlns="" xmlns:a16="http://schemas.microsoft.com/office/drawing/2014/main" id="{792B162A-B005-F81B-84EC-21D06032F0F5}"/>
              </a:ext>
            </a:extLst>
          </p:cNvPr>
          <p:cNvSpPr txBox="1"/>
          <p:nvPr/>
        </p:nvSpPr>
        <p:spPr>
          <a:xfrm>
            <a:off x="835741" y="1666101"/>
            <a:ext cx="4699820" cy="4508927"/>
          </a:xfrm>
          <a:prstGeom prst="rect">
            <a:avLst/>
          </a:prstGeom>
          <a:noFill/>
        </p:spPr>
        <p:txBody>
          <a:bodyPr wrap="square">
            <a:spAutoFit/>
          </a:bodyPr>
          <a:lstStyle/>
          <a:p>
            <a:pPr algn="just">
              <a:lnSpc>
                <a:spcPct val="125000"/>
              </a:lnSpc>
              <a:spcBef>
                <a:spcPts val="600"/>
              </a:spcBef>
              <a:spcAft>
                <a:spcPts val="600"/>
              </a:spcAft>
              <a:tabLst>
                <a:tab pos="685800" algn="l"/>
              </a:tabLst>
            </a:pPr>
            <a:r>
              <a:rPr kumimoji="0" lang="vi-VN" sz="2400" b="0" i="0" u="none" strike="noStrike" kern="1200" cap="none" spc="0" normalizeH="0" baseline="0" noProof="0" dirty="0">
                <a:ln>
                  <a:noFill/>
                </a:ln>
                <a:solidFill>
                  <a:srgbClr val="336699"/>
                </a:solidFill>
                <a:effectLst/>
                <a:uLnTx/>
                <a:uFillTx/>
                <a:ea typeface="Times New Roman" panose="02020603050405020304" pitchFamily="18" charset="0"/>
              </a:rPr>
              <a:t>   </a:t>
            </a:r>
            <a:r>
              <a:rPr lang="vi-VN" sz="2400" dirty="0">
                <a:effectLst/>
                <a:ea typeface="MS Mincho" panose="02020609040205080304" pitchFamily="49" charset="-128"/>
              </a:rPr>
              <a:t>Khen ngợi đối với những học sinh </a:t>
            </a:r>
            <a:r>
              <a:rPr lang="vi-VN" sz="2400" dirty="0" smtClean="0">
                <a:effectLst/>
                <a:ea typeface="MS Mincho" panose="02020609040205080304" pitchFamily="49" charset="-128"/>
              </a:rPr>
              <a:t>c</a:t>
            </a:r>
            <a:r>
              <a:rPr lang="en-US" sz="2400" dirty="0">
                <a:latin typeface="Arial" panose="020B0604020202020204" pitchFamily="34" charset="0"/>
                <a:ea typeface="MS Mincho" panose="02020609040205080304" pitchFamily="49" charset="-128"/>
                <a:cs typeface="Arial" panose="020B0604020202020204" pitchFamily="34" charset="0"/>
              </a:rPr>
              <a:t>ó</a:t>
            </a:r>
            <a:r>
              <a:rPr lang="vi-VN" sz="2400" dirty="0" smtClean="0">
                <a:effectLst/>
                <a:latin typeface="Arial" panose="020B0604020202020204" pitchFamily="34" charset="0"/>
                <a:ea typeface="MS Mincho" panose="02020609040205080304" pitchFamily="49" charset="-128"/>
                <a:cs typeface="Arial" panose="020B0604020202020204" pitchFamily="34" charset="0"/>
              </a:rPr>
              <a:t> </a:t>
            </a:r>
            <a:r>
              <a:rPr lang="vi-VN" sz="2400" dirty="0">
                <a:effectLst/>
                <a:ea typeface="MS Mincho" panose="02020609040205080304" pitchFamily="49" charset="-128"/>
              </a:rPr>
              <a:t>sự tiến bộ qua từng tuần học, khích lệ trực tiếp, </a:t>
            </a:r>
            <a:r>
              <a:rPr lang="en-US" sz="2400" dirty="0" err="1" smtClean="0">
                <a:effectLst/>
                <a:latin typeface="Arial" panose="020B0604020202020204" pitchFamily="34" charset="0"/>
                <a:ea typeface="MS Mincho" panose="02020609040205080304" pitchFamily="49" charset="-128"/>
                <a:cs typeface="Arial" panose="020B0604020202020204" pitchFamily="34" charset="0"/>
              </a:rPr>
              <a:t>tạo</a:t>
            </a:r>
            <a:r>
              <a:rPr lang="en-US" sz="2400" dirty="0" smtClean="0">
                <a:effectLst/>
                <a:latin typeface="Arial" panose="020B0604020202020204" pitchFamily="34" charset="0"/>
                <a:ea typeface="MS Mincho" panose="02020609040205080304" pitchFamily="49" charset="-128"/>
                <a:cs typeface="Arial" panose="020B0604020202020204" pitchFamily="34" charset="0"/>
              </a:rPr>
              <a:t> </a:t>
            </a:r>
            <a:r>
              <a:rPr lang="en-US" sz="2400" dirty="0" err="1" smtClean="0">
                <a:effectLst/>
                <a:latin typeface="Arial" panose="020B0604020202020204" pitchFamily="34" charset="0"/>
                <a:ea typeface="MS Mincho" panose="02020609040205080304" pitchFamily="49" charset="-128"/>
                <a:cs typeface="Arial" panose="020B0604020202020204" pitchFamily="34" charset="0"/>
              </a:rPr>
              <a:t>ảnh</a:t>
            </a:r>
            <a:r>
              <a:rPr lang="en-US" sz="2400" dirty="0" smtClean="0">
                <a:effectLst/>
                <a:latin typeface="Arial" panose="020B0604020202020204" pitchFamily="34" charset="0"/>
                <a:ea typeface="MS Mincho" panose="02020609040205080304" pitchFamily="49" charset="-128"/>
                <a:cs typeface="Arial" panose="020B0604020202020204" pitchFamily="34" charset="0"/>
              </a:rPr>
              <a:t> </a:t>
            </a:r>
            <a:r>
              <a:rPr lang="en-US" sz="2400" dirty="0" err="1" smtClean="0">
                <a:effectLst/>
                <a:latin typeface="Arial" panose="020B0604020202020204" pitchFamily="34" charset="0"/>
                <a:ea typeface="MS Mincho" panose="02020609040205080304" pitchFamily="49" charset="-128"/>
                <a:cs typeface="Arial" panose="020B0604020202020204" pitchFamily="34" charset="0"/>
              </a:rPr>
              <a:t>vinh</a:t>
            </a:r>
            <a:r>
              <a:rPr lang="en-US" sz="2400" dirty="0" smtClean="0">
                <a:effectLst/>
                <a:latin typeface="Arial" panose="020B0604020202020204" pitchFamily="34" charset="0"/>
                <a:ea typeface="MS Mincho" panose="02020609040205080304" pitchFamily="49" charset="-128"/>
                <a:cs typeface="Arial" panose="020B0604020202020204" pitchFamily="34" charset="0"/>
              </a:rPr>
              <a:t> </a:t>
            </a:r>
            <a:r>
              <a:rPr lang="en-US" sz="2400" dirty="0" err="1" smtClean="0">
                <a:effectLst/>
                <a:latin typeface="Arial" panose="020B0604020202020204" pitchFamily="34" charset="0"/>
                <a:ea typeface="MS Mincho" panose="02020609040205080304" pitchFamily="49" charset="-128"/>
                <a:cs typeface="Arial" panose="020B0604020202020204" pitchFamily="34" charset="0"/>
              </a:rPr>
              <a:t>danh</a:t>
            </a:r>
            <a:r>
              <a:rPr lang="en-US" sz="2400" dirty="0" smtClean="0">
                <a:effectLst/>
                <a:latin typeface="Arial" panose="020B0604020202020204" pitchFamily="34" charset="0"/>
                <a:ea typeface="MS Mincho" panose="02020609040205080304" pitchFamily="49" charset="-128"/>
                <a:cs typeface="Arial" panose="020B0604020202020204" pitchFamily="34" charset="0"/>
              </a:rPr>
              <a:t> </a:t>
            </a:r>
            <a:r>
              <a:rPr lang="vi-VN" sz="2400" dirty="0" smtClean="0">
                <a:effectLst/>
                <a:ea typeface="MS Mincho" panose="02020609040205080304" pitchFamily="49" charset="-128"/>
              </a:rPr>
              <a:t>học </a:t>
            </a:r>
            <a:r>
              <a:rPr lang="vi-VN" sz="2400" dirty="0">
                <a:effectLst/>
                <a:ea typeface="MS Mincho" panose="02020609040205080304" pitchFamily="49" charset="-128"/>
              </a:rPr>
              <a:t>sinh, trao phần thưởng </a:t>
            </a:r>
            <a:r>
              <a:rPr lang="en-US" sz="2400" dirty="0" err="1" smtClean="0">
                <a:effectLst/>
                <a:latin typeface="Arial" panose="020B0604020202020204" pitchFamily="34" charset="0"/>
                <a:ea typeface="MS Mincho" panose="02020609040205080304" pitchFamily="49" charset="-128"/>
                <a:cs typeface="Arial" panose="020B0604020202020204" pitchFamily="34" charset="0"/>
              </a:rPr>
              <a:t>cho</a:t>
            </a:r>
            <a:r>
              <a:rPr lang="en-US" sz="2400" dirty="0" smtClean="0">
                <a:effectLst/>
                <a:latin typeface="Arial" panose="020B0604020202020204" pitchFamily="34" charset="0"/>
                <a:ea typeface="MS Mincho" panose="02020609040205080304" pitchFamily="49" charset="-128"/>
                <a:cs typeface="Arial" panose="020B0604020202020204" pitchFamily="34" charset="0"/>
              </a:rPr>
              <a:t> </a:t>
            </a:r>
            <a:r>
              <a:rPr lang="en-US" sz="2400" dirty="0" err="1" smtClean="0">
                <a:effectLst/>
                <a:latin typeface="Arial" panose="020B0604020202020204" pitchFamily="34" charset="0"/>
                <a:ea typeface="MS Mincho" panose="02020609040205080304" pitchFamily="49" charset="-128"/>
                <a:cs typeface="Arial" panose="020B0604020202020204" pitchFamily="34" charset="0"/>
              </a:rPr>
              <a:t>cá</a:t>
            </a:r>
            <a:r>
              <a:rPr lang="en-US" sz="2400" dirty="0" smtClean="0">
                <a:effectLst/>
                <a:latin typeface="Arial" panose="020B0604020202020204" pitchFamily="34" charset="0"/>
                <a:ea typeface="MS Mincho" panose="02020609040205080304" pitchFamily="49" charset="-128"/>
                <a:cs typeface="Arial" panose="020B0604020202020204" pitchFamily="34" charset="0"/>
              </a:rPr>
              <a:t> </a:t>
            </a:r>
            <a:r>
              <a:rPr lang="en-US" sz="2400" dirty="0" err="1" smtClean="0">
                <a:effectLst/>
                <a:latin typeface="Arial" panose="020B0604020202020204" pitchFamily="34" charset="0"/>
                <a:ea typeface="MS Mincho" panose="02020609040205080304" pitchFamily="49" charset="-128"/>
                <a:cs typeface="Arial" panose="020B0604020202020204" pitchFamily="34" charset="0"/>
              </a:rPr>
              <a:t>nhân</a:t>
            </a:r>
            <a:r>
              <a:rPr lang="en-US" sz="2400" dirty="0" smtClean="0">
                <a:effectLst/>
                <a:latin typeface="Arial" panose="020B0604020202020204" pitchFamily="34" charset="0"/>
                <a:ea typeface="MS Mincho" panose="02020609040205080304" pitchFamily="49" charset="-128"/>
                <a:cs typeface="Arial" panose="020B0604020202020204" pitchFamily="34" charset="0"/>
              </a:rPr>
              <a:t>, </a:t>
            </a:r>
            <a:r>
              <a:rPr lang="en-US" sz="2400" dirty="0" err="1" smtClean="0">
                <a:effectLst/>
                <a:latin typeface="Arial" panose="020B0604020202020204" pitchFamily="34" charset="0"/>
                <a:ea typeface="MS Mincho" panose="02020609040205080304" pitchFamily="49" charset="-128"/>
                <a:cs typeface="Arial" panose="020B0604020202020204" pitchFamily="34" charset="0"/>
              </a:rPr>
              <a:t>tổ</a:t>
            </a:r>
            <a:r>
              <a:rPr lang="en-US" sz="2400" dirty="0" smtClean="0">
                <a:effectLst/>
                <a:latin typeface="Arial" panose="020B0604020202020204" pitchFamily="34" charset="0"/>
                <a:ea typeface="MS Mincho" panose="02020609040205080304" pitchFamily="49" charset="-128"/>
                <a:cs typeface="Arial" panose="020B0604020202020204" pitchFamily="34" charset="0"/>
              </a:rPr>
              <a:t>… </a:t>
            </a:r>
            <a:r>
              <a:rPr lang="vi-VN" sz="2400" dirty="0" smtClean="0">
                <a:effectLst/>
                <a:ea typeface="MS Mincho" panose="02020609040205080304" pitchFamily="49" charset="-128"/>
              </a:rPr>
              <a:t>sau </a:t>
            </a:r>
            <a:r>
              <a:rPr lang="vi-VN" sz="2400" dirty="0">
                <a:effectLst/>
                <a:ea typeface="MS Mincho" panose="02020609040205080304" pitchFamily="49" charset="-128"/>
              </a:rPr>
              <a:t>mỗi đợt thi đua của </a:t>
            </a:r>
            <a:r>
              <a:rPr lang="vi-VN" sz="2400" dirty="0" smtClean="0">
                <a:effectLst/>
                <a:ea typeface="MS Mincho" panose="02020609040205080304" pitchFamily="49" charset="-128"/>
              </a:rPr>
              <a:t>lớp</a:t>
            </a:r>
            <a:r>
              <a:rPr lang="en-US" sz="2400" dirty="0" smtClean="0">
                <a:effectLst/>
                <a:ea typeface="MS Mincho" panose="02020609040205080304" pitchFamily="49" charset="-128"/>
              </a:rPr>
              <a:t> </a:t>
            </a:r>
            <a:r>
              <a:rPr lang="en-US" sz="2400" dirty="0" err="1" smtClean="0">
                <a:effectLst/>
                <a:latin typeface="Arial" panose="020B0604020202020204" pitchFamily="34" charset="0"/>
                <a:ea typeface="MS Mincho" panose="02020609040205080304" pitchFamily="49" charset="-128"/>
                <a:cs typeface="Arial" panose="020B0604020202020204" pitchFamily="34" charset="0"/>
              </a:rPr>
              <a:t>để</a:t>
            </a:r>
            <a:r>
              <a:rPr lang="en-US" sz="2400" dirty="0" smtClean="0">
                <a:effectLst/>
                <a:latin typeface="Arial" panose="020B0604020202020204" pitchFamily="34" charset="0"/>
                <a:ea typeface="MS Mincho" panose="02020609040205080304" pitchFamily="49" charset="-128"/>
                <a:cs typeface="Arial" panose="020B0604020202020204" pitchFamily="34" charset="0"/>
              </a:rPr>
              <a:t> </a:t>
            </a:r>
            <a:r>
              <a:rPr lang="en-US" sz="2400" dirty="0" err="1" smtClean="0">
                <a:effectLst/>
                <a:latin typeface="Arial" panose="020B0604020202020204" pitchFamily="34" charset="0"/>
                <a:ea typeface="MS Mincho" panose="02020609040205080304" pitchFamily="49" charset="-128"/>
                <a:cs typeface="Arial" panose="020B0604020202020204" pitchFamily="34" charset="0"/>
              </a:rPr>
              <a:t>khích</a:t>
            </a:r>
            <a:r>
              <a:rPr lang="en-US" sz="2400" dirty="0" smtClean="0">
                <a:effectLst/>
                <a:latin typeface="Arial" panose="020B0604020202020204" pitchFamily="34" charset="0"/>
                <a:ea typeface="MS Mincho" panose="02020609040205080304" pitchFamily="49" charset="-128"/>
                <a:cs typeface="Arial" panose="020B0604020202020204" pitchFamily="34" charset="0"/>
              </a:rPr>
              <a:t> </a:t>
            </a:r>
            <a:r>
              <a:rPr lang="en-US" sz="2400" dirty="0" err="1" smtClean="0">
                <a:effectLst/>
                <a:latin typeface="Arial" panose="020B0604020202020204" pitchFamily="34" charset="0"/>
                <a:ea typeface="MS Mincho" panose="02020609040205080304" pitchFamily="49" charset="-128"/>
                <a:cs typeface="Arial" panose="020B0604020202020204" pitchFamily="34" charset="0"/>
              </a:rPr>
              <a:t>lệ</a:t>
            </a:r>
            <a:r>
              <a:rPr lang="en-US" sz="2400" dirty="0" smtClean="0">
                <a:effectLst/>
                <a:latin typeface="Arial" panose="020B0604020202020204" pitchFamily="34" charset="0"/>
                <a:ea typeface="MS Mincho" panose="02020609040205080304" pitchFamily="49" charset="-128"/>
                <a:cs typeface="Arial" panose="020B0604020202020204" pitchFamily="34" charset="0"/>
              </a:rPr>
              <a:t> </a:t>
            </a:r>
            <a:r>
              <a:rPr lang="en-US" sz="2400" dirty="0" err="1" smtClean="0">
                <a:effectLst/>
                <a:latin typeface="Arial" panose="020B0604020202020204" pitchFamily="34" charset="0"/>
                <a:ea typeface="MS Mincho" panose="02020609040205080304" pitchFamily="49" charset="-128"/>
                <a:cs typeface="Arial" panose="020B0604020202020204" pitchFamily="34" charset="0"/>
              </a:rPr>
              <a:t>động</a:t>
            </a:r>
            <a:r>
              <a:rPr lang="en-US" sz="2400" dirty="0" smtClean="0">
                <a:effectLst/>
                <a:latin typeface="Arial" panose="020B0604020202020204" pitchFamily="34" charset="0"/>
                <a:ea typeface="MS Mincho" panose="02020609040205080304" pitchFamily="49" charset="-128"/>
                <a:cs typeface="Arial" panose="020B0604020202020204" pitchFamily="34" charset="0"/>
              </a:rPr>
              <a:t> </a:t>
            </a:r>
            <a:r>
              <a:rPr lang="en-US" sz="2400" dirty="0" err="1" smtClean="0">
                <a:effectLst/>
                <a:latin typeface="Arial" panose="020B0604020202020204" pitchFamily="34" charset="0"/>
                <a:ea typeface="MS Mincho" panose="02020609040205080304" pitchFamily="49" charset="-128"/>
                <a:cs typeface="Arial" panose="020B0604020202020204" pitchFamily="34" charset="0"/>
              </a:rPr>
              <a:t>viên</a:t>
            </a:r>
            <a:r>
              <a:rPr lang="en-US" sz="2400" dirty="0" smtClean="0">
                <a:effectLst/>
                <a:latin typeface="Arial" panose="020B0604020202020204" pitchFamily="34" charset="0"/>
                <a:ea typeface="MS Mincho" panose="02020609040205080304" pitchFamily="49" charset="-128"/>
                <a:cs typeface="Arial" panose="020B0604020202020204" pitchFamily="34" charset="0"/>
              </a:rPr>
              <a:t> </a:t>
            </a:r>
            <a:r>
              <a:rPr lang="en-US" sz="2400" dirty="0" err="1" smtClean="0">
                <a:effectLst/>
                <a:latin typeface="Arial" panose="020B0604020202020204" pitchFamily="34" charset="0"/>
                <a:ea typeface="MS Mincho" panose="02020609040205080304" pitchFamily="49" charset="-128"/>
                <a:cs typeface="Arial" panose="020B0604020202020204" pitchFamily="34" charset="0"/>
              </a:rPr>
              <a:t>các</a:t>
            </a:r>
            <a:r>
              <a:rPr lang="en-US" sz="2400" dirty="0" smtClean="0">
                <a:effectLst/>
                <a:latin typeface="Arial" panose="020B0604020202020204" pitchFamily="34" charset="0"/>
                <a:ea typeface="MS Mincho" panose="02020609040205080304" pitchFamily="49" charset="-128"/>
                <a:cs typeface="Arial" panose="020B0604020202020204" pitchFamily="34" charset="0"/>
              </a:rPr>
              <a:t> </a:t>
            </a:r>
            <a:r>
              <a:rPr lang="en-US" sz="2400" dirty="0" err="1" smtClean="0">
                <a:effectLst/>
                <a:latin typeface="Arial" panose="020B0604020202020204" pitchFamily="34" charset="0"/>
                <a:ea typeface="MS Mincho" panose="02020609040205080304" pitchFamily="49" charset="-128"/>
                <a:cs typeface="Arial" panose="020B0604020202020204" pitchFamily="34" charset="0"/>
              </a:rPr>
              <a:t>em</a:t>
            </a:r>
            <a:r>
              <a:rPr lang="en-US" sz="2400" dirty="0" smtClean="0">
                <a:effectLst/>
                <a:latin typeface="Arial" panose="020B0604020202020204" pitchFamily="34" charset="0"/>
                <a:ea typeface="MS Mincho" panose="02020609040205080304" pitchFamily="49" charset="-128"/>
                <a:cs typeface="Arial" panose="020B0604020202020204" pitchFamily="34" charset="0"/>
              </a:rPr>
              <a:t> </a:t>
            </a:r>
            <a:r>
              <a:rPr lang="en-US" sz="2400" dirty="0" err="1" smtClean="0">
                <a:effectLst/>
                <a:latin typeface="Arial" panose="020B0604020202020204" pitchFamily="34" charset="0"/>
                <a:ea typeface="MS Mincho" panose="02020609040205080304" pitchFamily="49" charset="-128"/>
                <a:cs typeface="Arial" panose="020B0604020202020204" pitchFamily="34" charset="0"/>
              </a:rPr>
              <a:t>cố</a:t>
            </a:r>
            <a:r>
              <a:rPr lang="en-US" sz="2400" dirty="0" smtClean="0">
                <a:effectLst/>
                <a:latin typeface="Arial" panose="020B0604020202020204" pitchFamily="34" charset="0"/>
                <a:ea typeface="MS Mincho" panose="02020609040205080304" pitchFamily="49" charset="-128"/>
                <a:cs typeface="Arial" panose="020B0604020202020204" pitchFamily="34" charset="0"/>
              </a:rPr>
              <a:t> </a:t>
            </a:r>
            <a:r>
              <a:rPr lang="en-US" sz="2400" dirty="0" err="1" smtClean="0">
                <a:effectLst/>
                <a:latin typeface="Arial" panose="020B0604020202020204" pitchFamily="34" charset="0"/>
                <a:ea typeface="MS Mincho" panose="02020609040205080304" pitchFamily="49" charset="-128"/>
                <a:cs typeface="Arial" panose="020B0604020202020204" pitchFamily="34" charset="0"/>
              </a:rPr>
              <a:t>gắng</a:t>
            </a:r>
            <a:r>
              <a:rPr lang="en-US" sz="2400" dirty="0" smtClean="0">
                <a:effectLst/>
                <a:latin typeface="Arial" panose="020B0604020202020204" pitchFamily="34" charset="0"/>
                <a:ea typeface="MS Mincho" panose="02020609040205080304" pitchFamily="49" charset="-128"/>
                <a:cs typeface="Arial" panose="020B0604020202020204" pitchFamily="34" charset="0"/>
              </a:rPr>
              <a:t> </a:t>
            </a:r>
            <a:r>
              <a:rPr lang="en-US" sz="2400" dirty="0" err="1" smtClean="0">
                <a:effectLst/>
                <a:latin typeface="Arial" panose="020B0604020202020204" pitchFamily="34" charset="0"/>
                <a:ea typeface="MS Mincho" panose="02020609040205080304" pitchFamily="49" charset="-128"/>
                <a:cs typeface="Arial" panose="020B0604020202020204" pitchFamily="34" charset="0"/>
              </a:rPr>
              <a:t>phát</a:t>
            </a:r>
            <a:r>
              <a:rPr lang="en-US" sz="2400" dirty="0" smtClean="0">
                <a:effectLst/>
                <a:latin typeface="Arial" panose="020B0604020202020204" pitchFamily="34" charset="0"/>
                <a:ea typeface="MS Mincho" panose="02020609040205080304" pitchFamily="49" charset="-128"/>
                <a:cs typeface="Arial" panose="020B0604020202020204" pitchFamily="34" charset="0"/>
              </a:rPr>
              <a:t> </a:t>
            </a:r>
            <a:r>
              <a:rPr lang="en-US" sz="2400" dirty="0" err="1" smtClean="0">
                <a:effectLst/>
                <a:latin typeface="Arial" panose="020B0604020202020204" pitchFamily="34" charset="0"/>
                <a:ea typeface="MS Mincho" panose="02020609040205080304" pitchFamily="49" charset="-128"/>
                <a:cs typeface="Arial" panose="020B0604020202020204" pitchFamily="34" charset="0"/>
              </a:rPr>
              <a:t>huy</a:t>
            </a:r>
            <a:r>
              <a:rPr lang="en-US" sz="2400" dirty="0" smtClean="0">
                <a:effectLst/>
                <a:latin typeface="Arial" panose="020B0604020202020204" pitchFamily="34" charset="0"/>
                <a:ea typeface="MS Mincho" panose="02020609040205080304" pitchFamily="49" charset="-128"/>
                <a:cs typeface="Arial" panose="020B0604020202020204" pitchFamily="34" charset="0"/>
              </a:rPr>
              <a:t> </a:t>
            </a:r>
            <a:r>
              <a:rPr lang="en-US" sz="2400" dirty="0" err="1" smtClean="0">
                <a:effectLst/>
                <a:latin typeface="Arial" panose="020B0604020202020204" pitchFamily="34" charset="0"/>
                <a:ea typeface="MS Mincho" panose="02020609040205080304" pitchFamily="49" charset="-128"/>
                <a:cs typeface="Arial" panose="020B0604020202020204" pitchFamily="34" charset="0"/>
              </a:rPr>
              <a:t>hơn</a:t>
            </a:r>
            <a:r>
              <a:rPr lang="en-US" sz="2400" dirty="0" smtClean="0">
                <a:effectLst/>
                <a:latin typeface="Arial" panose="020B0604020202020204" pitchFamily="34" charset="0"/>
                <a:ea typeface="MS Mincho" panose="02020609040205080304" pitchFamily="49" charset="-128"/>
                <a:cs typeface="Arial" panose="020B0604020202020204" pitchFamily="34" charset="0"/>
              </a:rPr>
              <a:t> </a:t>
            </a:r>
            <a:r>
              <a:rPr lang="en-US" sz="2400" dirty="0" err="1" smtClean="0">
                <a:effectLst/>
                <a:latin typeface="Arial" panose="020B0604020202020204" pitchFamily="34" charset="0"/>
                <a:ea typeface="MS Mincho" panose="02020609040205080304" pitchFamily="49" charset="-128"/>
                <a:cs typeface="Arial" panose="020B0604020202020204" pitchFamily="34" charset="0"/>
              </a:rPr>
              <a:t>nữa</a:t>
            </a:r>
            <a:r>
              <a:rPr lang="en-US" sz="2400" dirty="0" smtClean="0">
                <a:effectLst/>
                <a:latin typeface="Arial" panose="020B0604020202020204" pitchFamily="34" charset="0"/>
                <a:ea typeface="MS Mincho" panose="02020609040205080304" pitchFamily="49" charset="-128"/>
                <a:cs typeface="Arial" panose="020B0604020202020204" pitchFamily="34" charset="0"/>
              </a:rPr>
              <a:t>.</a:t>
            </a:r>
            <a:endParaRPr lang="en-US" sz="2400" dirty="0">
              <a:effectLst/>
              <a:latin typeface="Arial" panose="020B0604020202020204" pitchFamily="34" charset="0"/>
              <a:ea typeface="MS Mincho" panose="02020609040205080304" pitchFamily="49" charset="-128"/>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36699"/>
              </a:solidFill>
              <a:effectLst/>
              <a:uLnTx/>
              <a:uFillTx/>
              <a:latin typeface="Gill Sans Nova Light"/>
              <a:ea typeface="+mn-ea"/>
              <a:cs typeface="+mn-cs"/>
            </a:endParaRPr>
          </a:p>
        </p:txBody>
      </p:sp>
      <p:sp>
        <p:nvSpPr>
          <p:cNvPr id="6" name="TextBox 5">
            <a:extLst>
              <a:ext uri="{FF2B5EF4-FFF2-40B4-BE49-F238E27FC236}">
                <a16:creationId xmlns="" xmlns:a16="http://schemas.microsoft.com/office/drawing/2014/main" id="{61B5829C-B0EA-9D05-E746-B0E20F8FDA11}"/>
              </a:ext>
            </a:extLst>
          </p:cNvPr>
          <p:cNvSpPr txBox="1"/>
          <p:nvPr/>
        </p:nvSpPr>
        <p:spPr>
          <a:xfrm>
            <a:off x="953728" y="554034"/>
            <a:ext cx="5009555"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srgbClr val="FF0000"/>
                </a:solidFill>
                <a:effectLst/>
                <a:uLnTx/>
                <a:uFillTx/>
                <a:ea typeface="MS Mincho" panose="02020609040205080304" pitchFamily="49" charset="-128"/>
                <a:cs typeface="+mn-cs"/>
              </a:rPr>
              <a:t>Khen ngợi, khích lệ, động viên học sinh</a:t>
            </a:r>
            <a:endParaRPr lang="en-US" sz="2800" b="1">
              <a:solidFill>
                <a:srgbClr val="FF0000"/>
              </a:solidFill>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cs typeface="+mn-cs"/>
            </a:endParaRPr>
          </a:p>
        </p:txBody>
      </p:sp>
      <p:pic>
        <p:nvPicPr>
          <p:cNvPr id="7" name="Picture 6"/>
          <p:cNvPicPr/>
          <p:nvPr/>
        </p:nvPicPr>
        <p:blipFill>
          <a:blip r:embed="rId3"/>
          <a:stretch>
            <a:fillRect/>
          </a:stretch>
        </p:blipFill>
        <p:spPr>
          <a:xfrm>
            <a:off x="6212540" y="188259"/>
            <a:ext cx="5446059" cy="6199093"/>
          </a:xfrm>
          <a:prstGeom prst="rect">
            <a:avLst/>
          </a:prstGeom>
        </p:spPr>
      </p:pic>
      <p:pic>
        <p:nvPicPr>
          <p:cNvPr id="8" name="Picture 7"/>
          <p:cNvPicPr/>
          <p:nvPr/>
        </p:nvPicPr>
        <p:blipFill>
          <a:blip r:embed="rId4"/>
          <a:stretch>
            <a:fillRect/>
          </a:stretch>
        </p:blipFill>
        <p:spPr>
          <a:xfrm>
            <a:off x="6212540" y="188259"/>
            <a:ext cx="5446059" cy="6199093"/>
          </a:xfrm>
          <a:prstGeom prst="rect">
            <a:avLst/>
          </a:prstGeom>
        </p:spPr>
      </p:pic>
    </p:spTree>
    <p:extLst>
      <p:ext uri="{BB962C8B-B14F-4D97-AF65-F5344CB8AC3E}">
        <p14:creationId xmlns:p14="http://schemas.microsoft.com/office/powerpoint/2010/main" val="2917266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807496D-1263-BD7E-262B-FF353686F9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717" y="-157958"/>
            <a:ext cx="12192000" cy="7472516"/>
          </a:xfrm>
          <a:prstGeom prst="rect">
            <a:avLst/>
          </a:prstGeom>
        </p:spPr>
      </p:pic>
      <p:sp>
        <p:nvSpPr>
          <p:cNvPr id="2" name="TextBox 1">
            <a:extLst>
              <a:ext uri="{FF2B5EF4-FFF2-40B4-BE49-F238E27FC236}">
                <a16:creationId xmlns="" xmlns:a16="http://schemas.microsoft.com/office/drawing/2014/main" id="{792B162A-B005-F81B-84EC-21D06032F0F5}"/>
              </a:ext>
            </a:extLst>
          </p:cNvPr>
          <p:cNvSpPr txBox="1"/>
          <p:nvPr/>
        </p:nvSpPr>
        <p:spPr>
          <a:xfrm>
            <a:off x="741611" y="1508141"/>
            <a:ext cx="5127542" cy="4455835"/>
          </a:xfrm>
          <a:prstGeom prst="rect">
            <a:avLst/>
          </a:prstGeom>
          <a:noFill/>
        </p:spPr>
        <p:txBody>
          <a:bodyPr wrap="square">
            <a:spAutoFit/>
          </a:bodyPr>
          <a:lstStyle/>
          <a:p>
            <a:pPr algn="just">
              <a:lnSpc>
                <a:spcPct val="150000"/>
              </a:lnSpc>
              <a:spcBef>
                <a:spcPts val="600"/>
              </a:spcBef>
              <a:spcAft>
                <a:spcPts val="600"/>
              </a:spcAft>
            </a:pPr>
            <a:r>
              <a:rPr lang="vi-VN" sz="2400" i="1"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yêu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nhiệm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vụ</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rèn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luyện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thỏa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thuận</a:t>
            </a:r>
            <a:r>
              <a:rPr lang="en-US" sz="2400" dirty="0">
                <a:latin typeface="Arial" panose="020B0604020202020204" pitchFamily="34" charset="0"/>
                <a:cs typeface="Arial" panose="020B0604020202020204" pitchFamily="34" charset="0"/>
              </a:rPr>
              <a:t>, cam </a:t>
            </a:r>
            <a:r>
              <a:rPr lang="en-US" sz="2400" dirty="0" err="1">
                <a:latin typeface="Arial" panose="020B0604020202020204" pitchFamily="34" charset="0"/>
                <a:cs typeface="Arial" panose="020B0604020202020204" pitchFamily="34" charset="0"/>
              </a:rPr>
              <a:t>kết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theo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nội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lớp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như</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h</a:t>
            </a:r>
            <a:r>
              <a:rPr lang="en-US" sz="2400" dirty="0" err="1">
                <a:latin typeface="Arial" panose="020B0604020202020204" pitchFamily="34" charset="0"/>
                <a:cs typeface="Arial" panose="020B0604020202020204" pitchFamily="34" charset="0"/>
              </a:rPr>
              <a:t>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thiếu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thuộc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nội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cảm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điểm</a:t>
            </a:r>
            <a:r>
              <a:rPr lang="vi-VN"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61B5829C-B0EA-9D05-E746-B0E20F8FDA11}"/>
              </a:ext>
            </a:extLst>
          </p:cNvPr>
          <p:cNvSpPr txBox="1"/>
          <p:nvPr/>
        </p:nvSpPr>
        <p:spPr>
          <a:xfrm>
            <a:off x="953728" y="554034"/>
            <a:ext cx="5009555" cy="954107"/>
          </a:xfrm>
          <a:prstGeom prst="rect">
            <a:avLst/>
          </a:prstGeom>
          <a:noFill/>
        </p:spPr>
        <p:txBody>
          <a:bodyPr wrap="square">
            <a:spAutoFit/>
          </a:bodyPr>
          <a:lstStyle/>
          <a:p>
            <a:pPr lvl="0">
              <a:defRPr/>
            </a:pPr>
            <a:r>
              <a:rPr lang="vi-VN" sz="2800" b="1" dirty="0">
                <a:solidFill>
                  <a:srgbClr val="FF0000"/>
                </a:solidFill>
              </a:rPr>
              <a:t>Sử dụng một số biện pháp giáo dục tích cực</a:t>
            </a:r>
            <a:endParaRPr kumimoji="0" lang="en-US" sz="2800" b="0" i="0" u="none" strike="noStrike" kern="1200" cap="none" spc="0" normalizeH="0" baseline="0" noProof="0" dirty="0">
              <a:ln>
                <a:noFill/>
              </a:ln>
              <a:solidFill>
                <a:srgbClr val="FF0000"/>
              </a:solidFill>
              <a:effectLst/>
              <a:uLnTx/>
              <a:uFillTx/>
            </a:endParaRPr>
          </a:p>
        </p:txBody>
      </p:sp>
      <p:pic>
        <p:nvPicPr>
          <p:cNvPr id="1028" name="Picture 4" descr="Bản kiểm điểm vi phạm nội quy công ty - Mẫu bản kiểm điểm cá nhân -t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9728" y="1277471"/>
            <a:ext cx="3748259" cy="3536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004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sưu tập 300 Hình nền powerpoint đẹp cho học sinh tiểu học Dễ dàng tải về  và sử dụ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B4C3D4B0-C4AE-4DB1-8C3C-8ED8E136A6BF}"/>
              </a:ext>
            </a:extLst>
          </p:cNvPr>
          <p:cNvSpPr txBox="1"/>
          <p:nvPr/>
        </p:nvSpPr>
        <p:spPr>
          <a:xfrm>
            <a:off x="316540" y="729979"/>
            <a:ext cx="11558920"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0000CC"/>
                </a:solidFill>
                <a:effectLst/>
                <a:uLnTx/>
                <a:uFillTx/>
                <a:latin typeface="Arial" panose="020B0604020202020204" pitchFamily="34" charset="0"/>
                <a:cs typeface="Arial" panose="020B0604020202020204" pitchFamily="34" charset="0"/>
              </a:rPr>
              <a:t>BÁO</a:t>
            </a:r>
            <a:r>
              <a:rPr kumimoji="0" lang="en-US" sz="3600" b="1" i="0" u="none" strike="noStrike" kern="1200" cap="none" spc="0" normalizeH="0" noProof="0" dirty="0" smtClean="0">
                <a:ln>
                  <a:noFill/>
                </a:ln>
                <a:solidFill>
                  <a:srgbClr val="0000CC"/>
                </a:solidFill>
                <a:effectLst/>
                <a:uLnTx/>
                <a:uFillTx/>
                <a:latin typeface="Arial" panose="020B0604020202020204" pitchFamily="34" charset="0"/>
                <a:cs typeface="Arial" panose="020B0604020202020204" pitchFamily="34" charset="0"/>
              </a:rPr>
              <a:t> CÁO</a:t>
            </a:r>
          </a:p>
          <a:p>
            <a:r>
              <a:rPr lang="en-US" sz="3600" b="1" dirty="0" err="1">
                <a:solidFill>
                  <a:srgbClr val="0000CC"/>
                </a:solidFill>
                <a:latin typeface="Arial" panose="020B0604020202020204" pitchFamily="34" charset="0"/>
                <a:cs typeface="Arial" panose="020B0604020202020204" pitchFamily="34" charset="0"/>
              </a:rPr>
              <a:t>Biện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pháp</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nâng</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cao</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chất</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lượng</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công</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tác</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chủ</a:t>
            </a:r>
            <a:r>
              <a:rPr lang="en-US" sz="3600" b="1" dirty="0">
                <a:solidFill>
                  <a:srgbClr val="0000CC"/>
                </a:solidFill>
                <a:latin typeface="Arial" panose="020B0604020202020204" pitchFamily="34" charset="0"/>
                <a:cs typeface="Arial" panose="020B0604020202020204" pitchFamily="34" charset="0"/>
              </a:rPr>
              <a:t> </a:t>
            </a:r>
            <a:r>
              <a:rPr lang="en-US" sz="3600" b="1" dirty="0" err="1" smtClean="0">
                <a:solidFill>
                  <a:srgbClr val="0000CC"/>
                </a:solidFill>
                <a:latin typeface="Arial" panose="020B0604020202020204" pitchFamily="34" charset="0"/>
                <a:cs typeface="Arial" panose="020B0604020202020204" pitchFamily="34" charset="0"/>
              </a:rPr>
              <a:t>nhiệm</a:t>
            </a:r>
            <a:endParaRPr lang="en-US" sz="3600" b="1" dirty="0" smtClean="0">
              <a:solidFill>
                <a:srgbClr val="0000CC"/>
              </a:solidFill>
              <a:latin typeface="Arial" panose="020B0604020202020204" pitchFamily="34" charset="0"/>
              <a:cs typeface="Arial" panose="020B0604020202020204" pitchFamily="34" charset="0"/>
            </a:endParaRPr>
          </a:p>
          <a:p>
            <a:pPr algn="ctr"/>
            <a:endParaRPr lang="en-US" sz="3600" b="1" dirty="0" smtClean="0">
              <a:latin typeface="Arial" panose="020B0604020202020204" pitchFamily="34" charset="0"/>
              <a:cs typeface="Arial" panose="020B0604020202020204" pitchFamily="34" charset="0"/>
            </a:endParaRPr>
          </a:p>
          <a:p>
            <a:pPr algn="ctr"/>
            <a:r>
              <a:rPr lang="en-US" sz="3600" b="1" dirty="0" err="1" smtClean="0">
                <a:latin typeface="Arial" panose="020B0604020202020204" pitchFamily="34" charset="0"/>
                <a:cs typeface="Arial" panose="020B0604020202020204" pitchFamily="34" charset="0"/>
              </a:rPr>
              <a:t>Tên</a:t>
            </a:r>
            <a:r>
              <a:rPr lang="en-US" sz="3600" b="1" dirty="0" smtClean="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biện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pháp</a:t>
            </a:r>
            <a:r>
              <a:rPr lang="en-US" sz="3600" b="1" dirty="0">
                <a:latin typeface="Arial" panose="020B0604020202020204" pitchFamily="34" charset="0"/>
                <a:cs typeface="Arial" panose="020B0604020202020204" pitchFamily="34" charset="0"/>
              </a:rPr>
              <a:t>: </a:t>
            </a:r>
            <a:endParaRPr lang="en-US" sz="3600" b="1" dirty="0" smtClean="0">
              <a:latin typeface="Arial" panose="020B0604020202020204" pitchFamily="34" charset="0"/>
              <a:cs typeface="Arial" panose="020B0604020202020204" pitchFamily="34" charset="0"/>
            </a:endParaRPr>
          </a:p>
          <a:p>
            <a:pPr algn="ctr"/>
            <a:r>
              <a:rPr lang="en-US" sz="4000" b="1" i="1" dirty="0" smtClean="0">
                <a:solidFill>
                  <a:srgbClr val="FF0000"/>
                </a:solidFill>
                <a:latin typeface="Arial" panose="020B0604020202020204" pitchFamily="34" charset="0"/>
                <a:cs typeface="Arial" panose="020B0604020202020204" pitchFamily="34" charset="0"/>
              </a:rPr>
              <a:t>“</a:t>
            </a:r>
            <a:r>
              <a:rPr lang="en-US" sz="3600" b="1" i="1" dirty="0" err="1">
                <a:solidFill>
                  <a:srgbClr val="FF0000"/>
                </a:solidFill>
                <a:latin typeface="Arial" panose="020B0604020202020204" pitchFamily="34" charset="0"/>
                <a:cs typeface="Arial" panose="020B0604020202020204" pitchFamily="34" charset="0"/>
              </a:rPr>
              <a:t>Một</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số</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biện</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pháp</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xây</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dựng</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lớp</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học</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tích</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cực</a:t>
            </a:r>
            <a:r>
              <a:rPr lang="en-US" sz="3600" b="1" i="1" dirty="0">
                <a:solidFill>
                  <a:srgbClr val="FF0000"/>
                </a:solidFill>
                <a:latin typeface="Arial" panose="020B0604020202020204" pitchFamily="34" charset="0"/>
                <a:cs typeface="Arial" panose="020B0604020202020204" pitchFamily="34" charset="0"/>
              </a:rPr>
              <a:t>, </a:t>
            </a:r>
            <a:endParaRPr lang="en-US" sz="3600" b="1" i="1" dirty="0" smtClean="0">
              <a:solidFill>
                <a:srgbClr val="FF0000"/>
              </a:solidFill>
              <a:latin typeface="Arial" panose="020B0604020202020204" pitchFamily="34" charset="0"/>
              <a:cs typeface="Arial" panose="020B0604020202020204" pitchFamily="34" charset="0"/>
            </a:endParaRPr>
          </a:p>
          <a:p>
            <a:pPr algn="ctr"/>
            <a:r>
              <a:rPr lang="en-US" sz="3600" b="1" i="1" dirty="0" err="1" smtClean="0">
                <a:solidFill>
                  <a:srgbClr val="FF0000"/>
                </a:solidFill>
                <a:latin typeface="Arial" panose="020B0604020202020204" pitchFamily="34" charset="0"/>
                <a:cs typeface="Arial" panose="020B0604020202020204" pitchFamily="34" charset="0"/>
              </a:rPr>
              <a:t>thân</a:t>
            </a:r>
            <a:r>
              <a:rPr lang="en-US" sz="3600" b="1" i="1" dirty="0" smtClean="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thiện</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trong</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công</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tác</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chủ</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nhiệm</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tại</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lớp</a:t>
            </a:r>
            <a:r>
              <a:rPr lang="en-US" sz="3600" b="1" i="1" dirty="0">
                <a:solidFill>
                  <a:srgbClr val="FF0000"/>
                </a:solidFill>
                <a:latin typeface="Arial" panose="020B0604020202020204" pitchFamily="34" charset="0"/>
                <a:cs typeface="Arial" panose="020B0604020202020204" pitchFamily="34" charset="0"/>
              </a:rPr>
              <a:t> 9B </a:t>
            </a:r>
            <a:endParaRPr lang="en-US" sz="3600" b="1" i="1" dirty="0" smtClean="0">
              <a:solidFill>
                <a:srgbClr val="FF0000"/>
              </a:solidFill>
              <a:latin typeface="Arial" panose="020B0604020202020204" pitchFamily="34" charset="0"/>
              <a:cs typeface="Arial" panose="020B0604020202020204" pitchFamily="34" charset="0"/>
            </a:endParaRPr>
          </a:p>
          <a:p>
            <a:pPr algn="ctr"/>
            <a:r>
              <a:rPr lang="en-US" sz="3600" b="1" i="1" dirty="0" err="1" smtClean="0">
                <a:solidFill>
                  <a:srgbClr val="FF0000"/>
                </a:solidFill>
                <a:latin typeface="Arial" panose="020B0604020202020204" pitchFamily="34" charset="0"/>
                <a:cs typeface="Arial" panose="020B0604020202020204" pitchFamily="34" charset="0"/>
              </a:rPr>
              <a:t>trường</a:t>
            </a:r>
            <a:r>
              <a:rPr lang="en-US" sz="3600" b="1" i="1" dirty="0" smtClean="0">
                <a:solidFill>
                  <a:srgbClr val="FF0000"/>
                </a:solidFill>
                <a:latin typeface="Arial" panose="020B0604020202020204" pitchFamily="34" charset="0"/>
                <a:cs typeface="Arial" panose="020B0604020202020204" pitchFamily="34" charset="0"/>
              </a:rPr>
              <a:t> </a:t>
            </a:r>
            <a:r>
              <a:rPr lang="en-US" sz="3600" b="1" i="1" dirty="0">
                <a:solidFill>
                  <a:srgbClr val="FF0000"/>
                </a:solidFill>
                <a:latin typeface="Arial" panose="020B0604020202020204" pitchFamily="34" charset="0"/>
                <a:cs typeface="Arial" panose="020B0604020202020204" pitchFamily="34" charset="0"/>
              </a:rPr>
              <a:t>THCS </a:t>
            </a:r>
            <a:r>
              <a:rPr lang="en-US" sz="3600" b="1" i="1" dirty="0" err="1">
                <a:solidFill>
                  <a:srgbClr val="FF0000"/>
                </a:solidFill>
                <a:latin typeface="Arial" panose="020B0604020202020204" pitchFamily="34" charset="0"/>
                <a:cs typeface="Arial" panose="020B0604020202020204" pitchFamily="34" charset="0"/>
              </a:rPr>
              <a:t>Tân</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Đức</a:t>
            </a:r>
            <a:r>
              <a:rPr lang="en-US" sz="3600" b="1" i="1" dirty="0">
                <a:solidFill>
                  <a:srgbClr val="FF0000"/>
                </a:solidFill>
                <a:latin typeface="Arial" panose="020B0604020202020204" pitchFamily="34" charset="0"/>
                <a:cs typeface="Arial" panose="020B0604020202020204" pitchFamily="34" charset="0"/>
              </a:rPr>
              <a:t>”</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66311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807496D-1263-BD7E-262B-FF353686F9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987"/>
            <a:ext cx="12192000" cy="7472516"/>
          </a:xfrm>
          <a:prstGeom prst="rect">
            <a:avLst/>
          </a:prstGeom>
        </p:spPr>
      </p:pic>
      <p:sp>
        <p:nvSpPr>
          <p:cNvPr id="2" name="TextBox 1">
            <a:extLst>
              <a:ext uri="{FF2B5EF4-FFF2-40B4-BE49-F238E27FC236}">
                <a16:creationId xmlns="" xmlns:a16="http://schemas.microsoft.com/office/drawing/2014/main" id="{792B162A-B005-F81B-84EC-21D06032F0F5}"/>
              </a:ext>
            </a:extLst>
          </p:cNvPr>
          <p:cNvSpPr txBox="1"/>
          <p:nvPr/>
        </p:nvSpPr>
        <p:spPr>
          <a:xfrm>
            <a:off x="741611" y="1508141"/>
            <a:ext cx="5013730" cy="1316514"/>
          </a:xfrm>
          <a:prstGeom prst="rect">
            <a:avLst/>
          </a:prstGeom>
          <a:noFill/>
        </p:spPr>
        <p:txBody>
          <a:bodyPr wrap="square">
            <a:spAutoFit/>
          </a:bodyPr>
          <a:lstStyle/>
          <a:p>
            <a:pPr algn="just"/>
            <a:r>
              <a:rPr lang="vi-VN"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Lao </a:t>
            </a:r>
            <a:r>
              <a:rPr lang="en-US" sz="2400" dirty="0" err="1">
                <a:latin typeface="Arial" panose="020B0604020202020204" pitchFamily="34" charset="0"/>
                <a:cs typeface="Arial" panose="020B0604020202020204" pitchFamily="34" charset="0"/>
              </a:rPr>
              <a:t>động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cực</a:t>
            </a:r>
            <a:r>
              <a:rPr lang="vi-VN"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algn="just"/>
            <a:r>
              <a:rPr lang="vi-VN"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Vệ</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trường</a:t>
            </a:r>
            <a:r>
              <a:rPr lang="en-US" sz="2400" dirty="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lớp</a:t>
            </a:r>
            <a:endParaRPr lang="en-US" sz="2400" dirty="0" smtClean="0">
              <a:latin typeface="Arial" panose="020B0604020202020204" pitchFamily="34" charset="0"/>
              <a:cs typeface="Arial" panose="020B0604020202020204" pitchFamily="34" charset="0"/>
            </a:endParaRPr>
          </a:p>
          <a:p>
            <a:pPr algn="just">
              <a:lnSpc>
                <a:spcPct val="150000"/>
              </a:lnSpc>
            </a:pPr>
            <a:endParaRPr lang="en-US" sz="24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 xmlns:a16="http://schemas.microsoft.com/office/drawing/2014/main" id="{61B5829C-B0EA-9D05-E746-B0E20F8FDA11}"/>
              </a:ext>
            </a:extLst>
          </p:cNvPr>
          <p:cNvSpPr txBox="1"/>
          <p:nvPr/>
        </p:nvSpPr>
        <p:spPr>
          <a:xfrm>
            <a:off x="953728" y="554034"/>
            <a:ext cx="5009555" cy="954107"/>
          </a:xfrm>
          <a:prstGeom prst="rect">
            <a:avLst/>
          </a:prstGeom>
          <a:noFill/>
        </p:spPr>
        <p:txBody>
          <a:bodyPr wrap="square">
            <a:spAutoFit/>
          </a:bodyPr>
          <a:lstStyle/>
          <a:p>
            <a:pPr lvl="0">
              <a:defRPr/>
            </a:pPr>
            <a:r>
              <a:rPr lang="vi-VN" sz="2800" b="1" dirty="0">
                <a:solidFill>
                  <a:srgbClr val="FF0000"/>
                </a:solidFill>
              </a:rPr>
              <a:t>Sử dụng một số biện pháp giáo dục tích cực</a:t>
            </a:r>
            <a:endParaRPr kumimoji="0" lang="en-US" sz="2800" b="0" i="0" u="none" strike="noStrike" kern="1200" cap="none" spc="0" normalizeH="0" baseline="0" noProof="0" dirty="0">
              <a:ln>
                <a:noFill/>
              </a:ln>
              <a:solidFill>
                <a:srgbClr val="FF0000"/>
              </a:solidFill>
              <a:effectLst/>
              <a:uLnTx/>
              <a:uFillTx/>
            </a:endParaRP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6268401" y="331803"/>
            <a:ext cx="5403646" cy="6042103"/>
          </a:xfrm>
          <a:prstGeom prst="rect">
            <a:avLst/>
          </a:prstGeom>
          <a:noFill/>
        </p:spPr>
      </p:pic>
      <p:sp>
        <p:nvSpPr>
          <p:cNvPr id="7" name="TextBox 6">
            <a:extLst>
              <a:ext uri="{FF2B5EF4-FFF2-40B4-BE49-F238E27FC236}">
                <a16:creationId xmlns="" xmlns:a16="http://schemas.microsoft.com/office/drawing/2014/main" id="{792B162A-B005-F81B-84EC-21D06032F0F5}"/>
              </a:ext>
            </a:extLst>
          </p:cNvPr>
          <p:cNvSpPr txBox="1"/>
          <p:nvPr/>
        </p:nvSpPr>
        <p:spPr>
          <a:xfrm>
            <a:off x="741611" y="2288873"/>
            <a:ext cx="5013730" cy="3416320"/>
          </a:xfrm>
          <a:prstGeom prst="rect">
            <a:avLst/>
          </a:prstGeom>
          <a:noFill/>
        </p:spPr>
        <p:txBody>
          <a:bodyPr wrap="square">
            <a:spAutoFit/>
          </a:bodyPr>
          <a:lstStyle/>
          <a:p>
            <a:pPr algn="just"/>
            <a:r>
              <a:rPr lang="vi-VN"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Trồng</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cây</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xanh</a:t>
            </a:r>
            <a:endParaRPr lang="en-US" sz="2400" dirty="0" smtClean="0">
              <a:latin typeface="Arial" panose="020B0604020202020204" pitchFamily="34" charset="0"/>
              <a:cs typeface="Arial" panose="020B0604020202020204" pitchFamily="34" charset="0"/>
            </a:endParaRPr>
          </a:p>
          <a:p>
            <a:pPr algn="just"/>
            <a:r>
              <a:rPr lang="en-US" sz="2400" dirty="0" smtClean="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sưu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tầm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tìm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phim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ảnh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hoặc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chuyện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nghiệm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nội</a:t>
            </a:r>
            <a:r>
              <a:rPr lang="en-US" sz="2400" dirty="0">
                <a:latin typeface="Arial" panose="020B0604020202020204" pitchFamily="34" charset="0"/>
                <a:cs typeface="Arial" panose="020B0604020202020204" pitchFamily="34" charset="0"/>
              </a:rPr>
              <a:t> dung </a:t>
            </a:r>
            <a:r>
              <a:rPr lang="en-US" sz="2400" dirty="0" err="1">
                <a:latin typeface="Arial" panose="020B0604020202020204" pitchFamily="34" charset="0"/>
                <a:cs typeface="Arial" panose="020B0604020202020204" pitchFamily="34" charset="0"/>
              </a:rPr>
              <a:t>liên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khuyết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chính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mắc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suy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nghĩ</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cảm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nội</a:t>
            </a:r>
            <a:r>
              <a:rPr lang="en-US" sz="2400" dirty="0">
                <a:latin typeface="Arial" panose="020B0604020202020204" pitchFamily="34" charset="0"/>
                <a:cs typeface="Arial" panose="020B0604020202020204" pitchFamily="34" charset="0"/>
              </a:rPr>
              <a:t> dung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rút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thân</a:t>
            </a:r>
            <a:endParaRPr lang="en-US" sz="2400" dirty="0">
              <a:latin typeface="Arial" panose="020B0604020202020204" pitchFamily="34" charset="0"/>
              <a:cs typeface="Arial" panose="020B0604020202020204" pitchFamily="34" charset="0"/>
            </a:endParaRPr>
          </a:p>
        </p:txBody>
      </p:sp>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6268401" y="331803"/>
            <a:ext cx="5403646" cy="6042103"/>
          </a:xfrm>
          <a:prstGeom prst="rect">
            <a:avLst/>
          </a:prstGeom>
          <a:noFill/>
        </p:spPr>
      </p:pic>
    </p:spTree>
    <p:extLst>
      <p:ext uri="{BB962C8B-B14F-4D97-AF65-F5344CB8AC3E}">
        <p14:creationId xmlns:p14="http://schemas.microsoft.com/office/powerpoint/2010/main" val="3028729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ackground trẻ em đẹp: Những hình nền PowerPoint trẻ em đẹp sẽ mang đến cho bạn một trải nghiệm thú vị và độc đáo. Với các hình ảnh đầy màu sắc, tươi sáng và vui nhộn, chúng tôi sẽ giúp bạn tạo nên một không gian học tập tuyệt vời cho con trẻ của bạn. Hãy cùng chúng tôi tìm kiếm những hình ảnh trẻ em đẹp để trang trí nền PowerPoint cho con bạ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996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70457" y="1900263"/>
            <a:ext cx="11719774" cy="1138773"/>
          </a:xfrm>
          <a:prstGeom prst="rect">
            <a:avLst/>
          </a:prstGeom>
          <a:effectLst>
            <a:outerShdw blurRad="50800" dist="38100" dir="2700000" algn="tl" rotWithShape="0">
              <a:prstClr val="black">
                <a:alpha val="40000"/>
              </a:prstClr>
            </a:outerShdw>
          </a:effectLst>
        </p:spPr>
        <p:txBody>
          <a:bodyPr wrap="square">
            <a:spAutoFit/>
          </a:bodyPr>
          <a:lstStyle/>
          <a:p>
            <a:pPr>
              <a:defRPr/>
            </a:pPr>
            <a:r>
              <a:rPr lang="en-US" sz="2800" b="1" kern="0" cap="all" dirty="0">
                <a:latin typeface="Arial" panose="020B0604020202020204" pitchFamily="34" charset="0"/>
                <a:ea typeface="+mj-ea"/>
                <a:cs typeface="Arial" panose="020B0604020202020204" pitchFamily="34" charset="0"/>
              </a:rPr>
              <a:t>                                   </a:t>
            </a:r>
            <a:r>
              <a:rPr lang="en-US" sz="2800" b="1" kern="0" cap="all" dirty="0" smtClean="0">
                <a:latin typeface="Arial" panose="020B0604020202020204" pitchFamily="34" charset="0"/>
                <a:ea typeface="+mj-ea"/>
                <a:cs typeface="Arial" panose="020B0604020202020204" pitchFamily="34" charset="0"/>
              </a:rPr>
              <a:t>        </a:t>
            </a:r>
            <a:r>
              <a:rPr lang="vi-VN" sz="3200" b="1" kern="0" cap="all" dirty="0" smtClean="0">
                <a:latin typeface="Arial" panose="020B0604020202020204" pitchFamily="34" charset="0"/>
                <a:ea typeface="+mj-ea"/>
                <a:cs typeface="Arial" panose="020B0604020202020204" pitchFamily="34" charset="0"/>
              </a:rPr>
              <a:t>Biện </a:t>
            </a:r>
            <a:r>
              <a:rPr lang="vi-VN" sz="3200" b="1" kern="0" cap="all" dirty="0">
                <a:latin typeface="Arial" panose="020B0604020202020204" pitchFamily="34" charset="0"/>
                <a:ea typeface="+mj-ea"/>
                <a:cs typeface="Arial" panose="020B0604020202020204" pitchFamily="34" charset="0"/>
              </a:rPr>
              <a:t>pháp </a:t>
            </a:r>
            <a:r>
              <a:rPr lang="en-US" sz="3200" b="1" kern="0" cap="all" dirty="0">
                <a:latin typeface="Arial" panose="020B0604020202020204" pitchFamily="34" charset="0"/>
                <a:ea typeface="+mj-ea"/>
                <a:cs typeface="Arial" panose="020B0604020202020204" pitchFamily="34" charset="0"/>
              </a:rPr>
              <a:t>3</a:t>
            </a:r>
            <a:r>
              <a:rPr lang="vi-VN" sz="3200" b="1" kern="0" cap="all" dirty="0" smtClean="0">
                <a:latin typeface="Arial" panose="020B0604020202020204" pitchFamily="34" charset="0"/>
                <a:ea typeface="+mj-ea"/>
                <a:cs typeface="Arial" panose="020B0604020202020204" pitchFamily="34" charset="0"/>
              </a:rPr>
              <a:t>: </a:t>
            </a:r>
            <a:endParaRPr lang="en-US" sz="3200" b="1" kern="0" cap="all" dirty="0">
              <a:latin typeface="Arial" panose="020B0604020202020204" pitchFamily="34" charset="0"/>
              <a:ea typeface="+mj-ea"/>
              <a:cs typeface="Arial" panose="020B0604020202020204" pitchFamily="34" charset="0"/>
            </a:endParaRPr>
          </a:p>
          <a:p>
            <a:pPr algn="ctr"/>
            <a:r>
              <a:rPr lang="en-US" sz="3600" b="1" kern="0" cap="all" dirty="0" smtClean="0">
                <a:solidFill>
                  <a:srgbClr val="FF0000"/>
                </a:solidFill>
                <a:latin typeface="Arial" panose="020B0604020202020204" pitchFamily="34" charset="0"/>
                <a:ea typeface="+mj-ea"/>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Kết</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hợp</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với</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các</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lực</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lượng</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giáo</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dục</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khác</a:t>
            </a:r>
            <a:endParaRPr lang="en-US" sz="3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28584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Powerpoint họp phụ huynh khơi dậy sáng tạo tuyệt vờ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3413"/>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97405" y="576079"/>
            <a:ext cx="4397189"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VAI TRÒ, TÁC DỤNG</a:t>
            </a:r>
            <a:endParaRPr lang="vi-VN" sz="2800" b="1" dirty="0">
              <a:solidFill>
                <a:srgbClr val="FF0000"/>
              </a:solidFill>
              <a:cs typeface="Arial" panose="020B0604020202020204" pitchFamily="34" charset="0"/>
            </a:endParaRPr>
          </a:p>
        </p:txBody>
      </p:sp>
      <p:sp>
        <p:nvSpPr>
          <p:cNvPr id="4" name="Rectangle 3"/>
          <p:cNvSpPr/>
          <p:nvPr/>
        </p:nvSpPr>
        <p:spPr>
          <a:xfrm>
            <a:off x="766483" y="1055241"/>
            <a:ext cx="10529046" cy="2428357"/>
          </a:xfrm>
          <a:prstGeom prst="rect">
            <a:avLst/>
          </a:prstGeom>
        </p:spPr>
        <p:txBody>
          <a:bodyPr wrap="square">
            <a:spAutoFit/>
          </a:bodyPr>
          <a:lstStyle/>
          <a:p>
            <a:pPr algn="just">
              <a:lnSpc>
                <a:spcPct val="115000"/>
              </a:lnSpc>
              <a:spcAft>
                <a:spcPts val="0"/>
              </a:spcAft>
              <a:tabLst>
                <a:tab pos="540385" algn="l"/>
              </a:tabLst>
            </a:pPr>
            <a:r>
              <a:rPr lang="en-US" sz="2200" dirty="0">
                <a:latin typeface="Arial" panose="020B0604020202020204" pitchFamily="34" charset="0"/>
                <a:ea typeface="MS Mincho"/>
                <a:cs typeface="Arial" panose="020B0604020202020204" pitchFamily="34" charset="0"/>
              </a:rPr>
              <a:t> </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Giáo</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viên</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chủ</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nhiệm</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là</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người</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trực</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tiếp</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quản</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lý</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lớp</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nhưng</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để</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giáo</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dục</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toàn</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diện</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cần</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sự</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phối</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hợp</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với</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giáo</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viên</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bộ</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môn</a:t>
            </a:r>
            <a:r>
              <a:rPr lang="en-US" sz="2200" dirty="0" smtClean="0">
                <a:latin typeface="Arial" panose="020B0604020202020204" pitchFamily="34" charset="0"/>
                <a:ea typeface="MS Mincho"/>
                <a:cs typeface="Arial" panose="020B0604020202020204" pitchFamily="34" charset="0"/>
              </a:rPr>
              <a:t>, cha </a:t>
            </a:r>
            <a:r>
              <a:rPr lang="en-US" sz="2200" dirty="0" err="1" smtClean="0">
                <a:latin typeface="Arial" panose="020B0604020202020204" pitchFamily="34" charset="0"/>
                <a:ea typeface="MS Mincho"/>
                <a:cs typeface="Arial" panose="020B0604020202020204" pitchFamily="34" charset="0"/>
              </a:rPr>
              <a:t>mẹ</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học</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sinh</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Đoàn</a:t>
            </a:r>
            <a:r>
              <a:rPr lang="en-US" sz="2200" dirty="0" smtClean="0">
                <a:latin typeface="Arial" panose="020B0604020202020204" pitchFamily="34" charset="0"/>
                <a:ea typeface="MS Mincho"/>
                <a:cs typeface="Arial" panose="020B0604020202020204" pitchFamily="34" charset="0"/>
              </a:rPr>
              <a:t> – </a:t>
            </a:r>
            <a:r>
              <a:rPr lang="en-US" sz="2200" dirty="0" err="1" smtClean="0">
                <a:latin typeface="Arial" panose="020B0604020202020204" pitchFamily="34" charset="0"/>
                <a:ea typeface="MS Mincho"/>
                <a:cs typeface="Arial" panose="020B0604020202020204" pitchFamily="34" charset="0"/>
              </a:rPr>
              <a:t>Đội</a:t>
            </a:r>
            <a:r>
              <a:rPr lang="en-US" sz="2200" dirty="0" smtClean="0">
                <a:latin typeface="Arial" panose="020B0604020202020204" pitchFamily="34" charset="0"/>
                <a:ea typeface="MS Mincho"/>
                <a:cs typeface="Arial" panose="020B0604020202020204" pitchFamily="34" charset="0"/>
              </a:rPr>
              <a:t>, Ban </a:t>
            </a:r>
            <a:r>
              <a:rPr lang="en-US" sz="2200" dirty="0" err="1" smtClean="0">
                <a:latin typeface="Arial" panose="020B0604020202020204" pitchFamily="34" charset="0"/>
                <a:ea typeface="MS Mincho"/>
                <a:cs typeface="Arial" panose="020B0604020202020204" pitchFamily="34" charset="0"/>
              </a:rPr>
              <a:t>giám</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hiệu</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và</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các</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tổ</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chức</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xã</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hội</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liên</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quan</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Khi</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các</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lực</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lượng</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cùng</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chung</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quan</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điểm</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phương</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pháp</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giáo</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dục</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học</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sinh</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sẽ</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tiếp</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nhận</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thông</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điệp</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nhất</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quán</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dễ</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điều</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chỉnh</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hành</a:t>
            </a:r>
            <a:r>
              <a:rPr lang="en-US" sz="2200" dirty="0" smtClean="0">
                <a:latin typeface="Arial" panose="020B0604020202020204" pitchFamily="34" charset="0"/>
                <a:ea typeface="MS Mincho"/>
                <a:cs typeface="Arial" panose="020B0604020202020204" pitchFamily="34" charset="0"/>
              </a:rPr>
              <a:t> vi, </a:t>
            </a:r>
            <a:r>
              <a:rPr lang="en-US" sz="2200" dirty="0" err="1" smtClean="0">
                <a:latin typeface="Arial" panose="020B0604020202020204" pitchFamily="34" charset="0"/>
                <a:ea typeface="MS Mincho"/>
                <a:cs typeface="Arial" panose="020B0604020202020204" pitchFamily="34" charset="0"/>
              </a:rPr>
              <a:t>thái</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độ</a:t>
            </a:r>
            <a:r>
              <a:rPr lang="en-US" sz="2200" dirty="0" smtClean="0">
                <a:latin typeface="Arial" panose="020B0604020202020204" pitchFamily="34" charset="0"/>
                <a:ea typeface="MS Mincho"/>
                <a:cs typeface="Arial" panose="020B0604020202020204" pitchFamily="34" charset="0"/>
              </a:rPr>
              <a:t> </a:t>
            </a:r>
            <a:r>
              <a:rPr lang="en-US" sz="2200" dirty="0" err="1" smtClean="0">
                <a:latin typeface="Arial" panose="020B0604020202020204" pitchFamily="34" charset="0"/>
                <a:ea typeface="MS Mincho"/>
                <a:cs typeface="Arial" panose="020B0604020202020204" pitchFamily="34" charset="0"/>
              </a:rPr>
              <a:t>hơn</a:t>
            </a:r>
            <a:r>
              <a:rPr lang="en-US" sz="2000" dirty="0" smtClean="0">
                <a:latin typeface="Arial" panose="020B0604020202020204" pitchFamily="34" charset="0"/>
                <a:ea typeface="MS Mincho"/>
                <a:cs typeface="Arial" panose="020B0604020202020204" pitchFamily="34" charset="0"/>
              </a:rPr>
              <a:t>. </a:t>
            </a:r>
            <a:r>
              <a:rPr lang="en-US" sz="2200" dirty="0" err="1">
                <a:latin typeface="Arial" panose="020B0604020202020204" pitchFamily="34" charset="0"/>
                <a:cs typeface="Arial" panose="020B0604020202020204" pitchFamily="34" charset="0"/>
              </a:rPr>
              <a:t>Khi</a:t>
            </a:r>
            <a:r>
              <a:rPr lang="en-US" sz="2200" dirty="0">
                <a:latin typeface="Arial" panose="020B0604020202020204" pitchFamily="34" charset="0"/>
                <a:cs typeface="Arial" panose="020B0604020202020204" pitchFamily="34" charset="0"/>
              </a:rPr>
              <a:t> GVCN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lực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hợp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tốt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cảm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nhận</a:t>
            </a:r>
            <a:r>
              <a:rPr lang="en-US" sz="2200" dirty="0">
                <a:latin typeface="Arial" panose="020B0604020202020204" pitchFamily="34" charset="0"/>
                <a:cs typeface="Arial" panose="020B0604020202020204" pitchFamily="34" charset="0"/>
              </a:rPr>
              <a:t> </a:t>
            </a:r>
            <a:r>
              <a:rPr lang="en-US" sz="2200" dirty="0" err="1" smtClean="0"/>
              <a:t>được</a:t>
            </a:r>
            <a:r>
              <a:rPr lang="en-US" sz="2200" dirty="0" smtClean="0"/>
              <a:t> </a:t>
            </a:r>
            <a:r>
              <a:rPr lang="en-US" sz="2200" dirty="0" err="1">
                <a:latin typeface="Arial" panose="020B0604020202020204" pitchFamily="34" charset="0"/>
                <a:ea typeface="MS Mincho"/>
                <a:cs typeface="Arial" panose="020B0604020202020204" pitchFamily="34" charset="0"/>
              </a:rPr>
              <a:t>sự</a:t>
            </a:r>
            <a:r>
              <a:rPr lang="en-US" sz="2200" dirty="0">
                <a:latin typeface="Arial" panose="020B0604020202020204" pitchFamily="34" charset="0"/>
                <a:ea typeface="MS Mincho"/>
                <a:cs typeface="Arial" panose="020B0604020202020204" pitchFamily="34" charset="0"/>
              </a:rPr>
              <a:t> </a:t>
            </a:r>
            <a:r>
              <a:rPr lang="en-US" sz="2200" dirty="0" err="1">
                <a:latin typeface="Arial" panose="020B0604020202020204" pitchFamily="34" charset="0"/>
                <a:ea typeface="MS Mincho"/>
                <a:cs typeface="Arial" panose="020B0604020202020204" pitchFamily="34" charset="0"/>
              </a:rPr>
              <a:t>quan</a:t>
            </a:r>
            <a:r>
              <a:rPr lang="en-US" sz="2200" dirty="0">
                <a:latin typeface="Arial" panose="020B0604020202020204" pitchFamily="34" charset="0"/>
                <a:ea typeface="MS Mincho"/>
                <a:cs typeface="Arial" panose="020B0604020202020204" pitchFamily="34" charset="0"/>
              </a:rPr>
              <a:t> </a:t>
            </a:r>
            <a:r>
              <a:rPr lang="en-US" sz="2200" dirty="0" err="1">
                <a:latin typeface="Arial" panose="020B0604020202020204" pitchFamily="34" charset="0"/>
                <a:ea typeface="MS Mincho"/>
                <a:cs typeface="Arial" panose="020B0604020202020204" pitchFamily="34" charset="0"/>
              </a:rPr>
              <a:t>tâm</a:t>
            </a:r>
            <a:r>
              <a:rPr lang="en-US" sz="2200" dirty="0">
                <a:latin typeface="Arial" panose="020B0604020202020204" pitchFamily="34" charset="0"/>
                <a:ea typeface="MS Mincho"/>
                <a:cs typeface="Arial" panose="020B0604020202020204" pitchFamily="34" charset="0"/>
              </a:rPr>
              <a:t>, chia </a:t>
            </a:r>
            <a:r>
              <a:rPr lang="en-US" sz="2200" dirty="0" err="1">
                <a:latin typeface="Arial" panose="020B0604020202020204" pitchFamily="34" charset="0"/>
                <a:ea typeface="MS Mincho"/>
                <a:cs typeface="Arial" panose="020B0604020202020204" pitchFamily="34" charset="0"/>
              </a:rPr>
              <a:t>sẻ</a:t>
            </a:r>
            <a:r>
              <a:rPr lang="en-US" sz="2200" dirty="0">
                <a:latin typeface="Arial" panose="020B0604020202020204" pitchFamily="34" charset="0"/>
                <a:ea typeface="MS Mincho"/>
                <a:cs typeface="Arial" panose="020B0604020202020204" pitchFamily="34" charset="0"/>
              </a:rPr>
              <a:t>, </a:t>
            </a:r>
            <a:r>
              <a:rPr lang="en-US" sz="2200" dirty="0" err="1">
                <a:latin typeface="Arial" panose="020B0604020202020204" pitchFamily="34" charset="0"/>
                <a:ea typeface="MS Mincho"/>
                <a:cs typeface="Arial" panose="020B0604020202020204" pitchFamily="34" charset="0"/>
              </a:rPr>
              <a:t>từ</a:t>
            </a:r>
            <a:r>
              <a:rPr lang="en-US" sz="2200" dirty="0">
                <a:latin typeface="Arial" panose="020B0604020202020204" pitchFamily="34" charset="0"/>
                <a:ea typeface="MS Mincho"/>
                <a:cs typeface="Arial" panose="020B0604020202020204" pitchFamily="34" charset="0"/>
              </a:rPr>
              <a:t> </a:t>
            </a:r>
            <a:r>
              <a:rPr lang="en-US" sz="2200" dirty="0" err="1">
                <a:latin typeface="Arial" panose="020B0604020202020204" pitchFamily="34" charset="0"/>
                <a:ea typeface="MS Mincho"/>
                <a:cs typeface="Arial" panose="020B0604020202020204" pitchFamily="34" charset="0"/>
              </a:rPr>
              <a:t>đó</a:t>
            </a:r>
            <a:r>
              <a:rPr lang="en-US" sz="2200" dirty="0">
                <a:latin typeface="Arial" panose="020B0604020202020204" pitchFamily="34" charset="0"/>
                <a:ea typeface="MS Mincho"/>
                <a:cs typeface="Arial" panose="020B0604020202020204" pitchFamily="34" charset="0"/>
              </a:rPr>
              <a:t> </a:t>
            </a:r>
            <a:r>
              <a:rPr lang="en-US" sz="2200" dirty="0" err="1">
                <a:latin typeface="Arial" panose="020B0604020202020204" pitchFamily="34" charset="0"/>
                <a:ea typeface="MS Mincho"/>
                <a:cs typeface="Arial" panose="020B0604020202020204" pitchFamily="34" charset="0"/>
              </a:rPr>
              <a:t>hình</a:t>
            </a:r>
            <a:r>
              <a:rPr lang="en-US" sz="2200" dirty="0">
                <a:latin typeface="Arial" panose="020B0604020202020204" pitchFamily="34" charset="0"/>
                <a:ea typeface="MS Mincho"/>
                <a:cs typeface="Arial" panose="020B0604020202020204" pitchFamily="34" charset="0"/>
              </a:rPr>
              <a:t> </a:t>
            </a:r>
            <a:r>
              <a:rPr lang="en-US" sz="2200" dirty="0" err="1">
                <a:latin typeface="Arial" panose="020B0604020202020204" pitchFamily="34" charset="0"/>
                <a:ea typeface="MS Mincho"/>
                <a:cs typeface="Arial" panose="020B0604020202020204" pitchFamily="34" charset="0"/>
              </a:rPr>
              <a:t>thành</a:t>
            </a:r>
            <a:r>
              <a:rPr lang="en-US" sz="2200" dirty="0">
                <a:latin typeface="Arial" panose="020B0604020202020204" pitchFamily="34" charset="0"/>
                <a:ea typeface="MS Mincho"/>
                <a:cs typeface="Arial" panose="020B0604020202020204" pitchFamily="34" charset="0"/>
              </a:rPr>
              <a:t> </a:t>
            </a:r>
            <a:r>
              <a:rPr lang="en-US" sz="2200" dirty="0" err="1">
                <a:latin typeface="Arial" panose="020B0604020202020204" pitchFamily="34" charset="0"/>
                <a:ea typeface="MS Mincho"/>
                <a:cs typeface="Arial" panose="020B0604020202020204" pitchFamily="34" charset="0"/>
              </a:rPr>
              <a:t>thái</a:t>
            </a:r>
            <a:r>
              <a:rPr lang="en-US" sz="2200" dirty="0">
                <a:latin typeface="Arial" panose="020B0604020202020204" pitchFamily="34" charset="0"/>
                <a:ea typeface="MS Mincho"/>
                <a:cs typeface="Arial" panose="020B0604020202020204" pitchFamily="34" charset="0"/>
              </a:rPr>
              <a:t> </a:t>
            </a:r>
            <a:r>
              <a:rPr lang="en-US" sz="2200" dirty="0" err="1">
                <a:latin typeface="Arial" panose="020B0604020202020204" pitchFamily="34" charset="0"/>
                <a:ea typeface="MS Mincho"/>
                <a:cs typeface="Arial" panose="020B0604020202020204" pitchFamily="34" charset="0"/>
              </a:rPr>
              <a:t>độ</a:t>
            </a:r>
            <a:r>
              <a:rPr lang="en-US" sz="2200" dirty="0">
                <a:latin typeface="Arial" panose="020B0604020202020204" pitchFamily="34" charset="0"/>
                <a:ea typeface="MS Mincho"/>
                <a:cs typeface="Arial" panose="020B0604020202020204" pitchFamily="34" charset="0"/>
              </a:rPr>
              <a:t> </a:t>
            </a:r>
            <a:r>
              <a:rPr lang="en-US" sz="2200" dirty="0" err="1">
                <a:latin typeface="Arial" panose="020B0604020202020204" pitchFamily="34" charset="0"/>
                <a:ea typeface="MS Mincho"/>
                <a:cs typeface="Arial" panose="020B0604020202020204" pitchFamily="34" charset="0"/>
              </a:rPr>
              <a:t>tích</a:t>
            </a:r>
            <a:r>
              <a:rPr lang="en-US" sz="2200" dirty="0">
                <a:latin typeface="Arial" panose="020B0604020202020204" pitchFamily="34" charset="0"/>
                <a:ea typeface="MS Mincho"/>
                <a:cs typeface="Arial" panose="020B0604020202020204" pitchFamily="34" charset="0"/>
              </a:rPr>
              <a:t> </a:t>
            </a:r>
            <a:r>
              <a:rPr lang="en-US" sz="2200" dirty="0" err="1">
                <a:latin typeface="Arial" panose="020B0604020202020204" pitchFamily="34" charset="0"/>
                <a:ea typeface="MS Mincho"/>
                <a:cs typeface="Arial" panose="020B0604020202020204" pitchFamily="34" charset="0"/>
              </a:rPr>
              <a:t>cực</a:t>
            </a:r>
            <a:r>
              <a:rPr lang="en-US" sz="2200" dirty="0">
                <a:latin typeface="Arial" panose="020B0604020202020204" pitchFamily="34" charset="0"/>
                <a:ea typeface="MS Mincho"/>
                <a:cs typeface="Arial" panose="020B0604020202020204" pitchFamily="34" charset="0"/>
              </a:rPr>
              <a:t> </a:t>
            </a:r>
            <a:r>
              <a:rPr lang="en-US" sz="2200" dirty="0" err="1">
                <a:latin typeface="Arial" panose="020B0604020202020204" pitchFamily="34" charset="0"/>
                <a:ea typeface="MS Mincho"/>
                <a:cs typeface="Arial" panose="020B0604020202020204" pitchFamily="34" charset="0"/>
              </a:rPr>
              <a:t>với</a:t>
            </a:r>
            <a:r>
              <a:rPr lang="en-US" sz="2200" dirty="0">
                <a:latin typeface="Arial" panose="020B0604020202020204" pitchFamily="34" charset="0"/>
                <a:ea typeface="MS Mincho"/>
                <a:cs typeface="Arial" panose="020B0604020202020204" pitchFamily="34" charset="0"/>
              </a:rPr>
              <a:t> </a:t>
            </a:r>
            <a:r>
              <a:rPr lang="en-US" sz="2200" dirty="0" err="1">
                <a:latin typeface="Arial" panose="020B0604020202020204" pitchFamily="34" charset="0"/>
                <a:ea typeface="MS Mincho"/>
                <a:cs typeface="Arial" panose="020B0604020202020204" pitchFamily="34" charset="0"/>
              </a:rPr>
              <a:t>thầy</a:t>
            </a:r>
            <a:r>
              <a:rPr lang="en-US" sz="2200" dirty="0">
                <a:latin typeface="Arial" panose="020B0604020202020204" pitchFamily="34" charset="0"/>
                <a:ea typeface="MS Mincho"/>
                <a:cs typeface="Arial" panose="020B0604020202020204" pitchFamily="34" charset="0"/>
              </a:rPr>
              <a:t> </a:t>
            </a:r>
            <a:r>
              <a:rPr lang="en-US" sz="2200" dirty="0" err="1">
                <a:latin typeface="Arial" panose="020B0604020202020204" pitchFamily="34" charset="0"/>
                <a:ea typeface="MS Mincho"/>
                <a:cs typeface="Arial" panose="020B0604020202020204" pitchFamily="34" charset="0"/>
              </a:rPr>
              <a:t>cô</a:t>
            </a:r>
            <a:r>
              <a:rPr lang="en-US" sz="2200" dirty="0">
                <a:latin typeface="Arial" panose="020B0604020202020204" pitchFamily="34" charset="0"/>
                <a:ea typeface="MS Mincho"/>
                <a:cs typeface="Arial" panose="020B0604020202020204" pitchFamily="34" charset="0"/>
              </a:rPr>
              <a:t>, </a:t>
            </a:r>
            <a:endParaRPr lang="en-US" sz="2200" dirty="0">
              <a:effectLst/>
              <a:latin typeface="Arial" panose="020B0604020202020204" pitchFamily="34" charset="0"/>
              <a:ea typeface="MS Mincho"/>
              <a:cs typeface="Arial" panose="020B0604020202020204" pitchFamily="34" charset="0"/>
            </a:endParaRPr>
          </a:p>
        </p:txBody>
      </p:sp>
      <p:sp>
        <p:nvSpPr>
          <p:cNvPr id="6" name="Rectangle 5"/>
          <p:cNvSpPr/>
          <p:nvPr/>
        </p:nvSpPr>
        <p:spPr>
          <a:xfrm>
            <a:off x="766483" y="3364462"/>
            <a:ext cx="8767482" cy="1446550"/>
          </a:xfrm>
          <a:prstGeom prst="rect">
            <a:avLst/>
          </a:prstGeom>
        </p:spPr>
        <p:txBody>
          <a:bodyPr wrap="square">
            <a:spAutoFit/>
          </a:bodyPr>
          <a:lstStyle/>
          <a:p>
            <a:pPr algn="just"/>
            <a:r>
              <a:rPr lang="en-US" sz="2200" dirty="0" err="1" smtClean="0">
                <a:latin typeface="Arial" panose="020B0604020202020204" pitchFamily="34" charset="0"/>
                <a:ea typeface="MS Mincho"/>
                <a:cs typeface="Arial" panose="020B0604020202020204" pitchFamily="34" charset="0"/>
              </a:rPr>
              <a:t>bạn</a:t>
            </a:r>
            <a:r>
              <a:rPr lang="en-US" sz="2200" dirty="0" smtClean="0">
                <a:latin typeface="Arial" panose="020B0604020202020204" pitchFamily="34" charset="0"/>
                <a:ea typeface="MS Mincho"/>
                <a:cs typeface="Arial" panose="020B0604020202020204" pitchFamily="34" charset="0"/>
              </a:rPr>
              <a:t> </a:t>
            </a:r>
            <a:r>
              <a:rPr lang="en-US" sz="2200" dirty="0" err="1">
                <a:latin typeface="Arial" panose="020B0604020202020204" pitchFamily="34" charset="0"/>
                <a:ea typeface="MS Mincho"/>
                <a:cs typeface="Arial" panose="020B0604020202020204" pitchFamily="34" charset="0"/>
              </a:rPr>
              <a:t>bè</a:t>
            </a:r>
            <a:r>
              <a:rPr lang="en-US" sz="2200" dirty="0">
                <a:latin typeface="Arial" panose="020B0604020202020204" pitchFamily="34" charset="0"/>
                <a:ea typeface="MS Mincho"/>
                <a:cs typeface="Arial" panose="020B0604020202020204" pitchFamily="34" charset="0"/>
              </a:rPr>
              <a:t> </a:t>
            </a:r>
            <a:r>
              <a:rPr lang="en-US" sz="2200" dirty="0" err="1">
                <a:latin typeface="Arial" panose="020B0604020202020204" pitchFamily="34" charset="0"/>
                <a:ea typeface="MS Mincho"/>
                <a:cs typeface="Arial" panose="020B0604020202020204" pitchFamily="34" charset="0"/>
              </a:rPr>
              <a:t>và</a:t>
            </a:r>
            <a:r>
              <a:rPr lang="en-US" sz="2200" dirty="0">
                <a:latin typeface="Arial" panose="020B0604020202020204" pitchFamily="34" charset="0"/>
                <a:ea typeface="MS Mincho"/>
                <a:cs typeface="Arial" panose="020B0604020202020204" pitchFamily="34" charset="0"/>
              </a:rPr>
              <a:t> </a:t>
            </a:r>
            <a:r>
              <a:rPr lang="en-US" sz="2200" dirty="0" err="1">
                <a:latin typeface="Arial" panose="020B0604020202020204" pitchFamily="34" charset="0"/>
                <a:ea typeface="MS Mincho"/>
                <a:cs typeface="Arial" panose="020B0604020202020204" pitchFamily="34" charset="0"/>
              </a:rPr>
              <a:t>việc</a:t>
            </a:r>
            <a:r>
              <a:rPr lang="en-US" sz="2200" dirty="0">
                <a:latin typeface="Arial" panose="020B0604020202020204" pitchFamily="34" charset="0"/>
                <a:ea typeface="MS Mincho"/>
                <a:cs typeface="Arial" panose="020B0604020202020204" pitchFamily="34" charset="0"/>
              </a:rPr>
              <a:t> </a:t>
            </a:r>
            <a:r>
              <a:rPr lang="en-US" sz="2200" dirty="0" err="1">
                <a:latin typeface="Arial" panose="020B0604020202020204" pitchFamily="34" charset="0"/>
                <a:ea typeface="MS Mincho"/>
                <a:cs typeface="Arial" panose="020B0604020202020204" pitchFamily="34" charset="0"/>
              </a:rPr>
              <a:t>học</a:t>
            </a:r>
            <a:r>
              <a:rPr lang="en-US" sz="2200" dirty="0">
                <a:latin typeface="Arial" panose="020B0604020202020204" pitchFamily="34" charset="0"/>
                <a:ea typeface="MS Mincho"/>
                <a:cs typeface="Arial" panose="020B0604020202020204" pitchFamily="34" charset="0"/>
              </a:rPr>
              <a:t>. </a:t>
            </a:r>
            <a:r>
              <a:rPr lang="en-US" sz="2200" dirty="0" err="1">
                <a:latin typeface="Arial" panose="020B0604020202020204" pitchFamily="34" charset="0"/>
                <a:cs typeface="Arial" panose="020B0604020202020204" pitchFamily="34" charset="0"/>
              </a:rPr>
              <a:t>Khi</a:t>
            </a:r>
            <a:r>
              <a:rPr lang="vi-VN" sz="2200" dirty="0">
                <a:latin typeface="Arial" panose="020B0604020202020204" pitchFamily="34" charset="0"/>
                <a:cs typeface="Arial" panose="020B0604020202020204" pitchFamily="34" charset="0"/>
              </a:rPr>
              <a:t> g</a:t>
            </a:r>
            <a:r>
              <a:rPr lang="en-US" sz="2200" dirty="0" err="1">
                <a:latin typeface="Arial" panose="020B0604020202020204" pitchFamily="34" charset="0"/>
                <a:cs typeface="Arial" panose="020B0604020202020204" pitchFamily="34" charset="0"/>
              </a:rPr>
              <a:t>iáo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viên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chủ</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nhiệm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sự</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hỗ</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từ</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nhiều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lực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giáo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dục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đem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đến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cao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hơn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chủ</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nhiệm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nói</a:t>
            </a:r>
            <a:r>
              <a:rPr lang="en-US" sz="2200" dirty="0">
                <a:latin typeface="Arial" panose="020B0604020202020204" pitchFamily="34" charset="0"/>
                <a:cs typeface="Arial" panose="020B0604020202020204" pitchFamily="34" charset="0"/>
              </a:rPr>
              <a:t> </a:t>
            </a:r>
            <a:r>
              <a:rPr lang="vi-VN" sz="2200" dirty="0">
                <a:latin typeface="Arial" panose="020B0604020202020204" pitchFamily="34" charset="0"/>
                <a:cs typeface="Arial" panose="020B0604020202020204" pitchFamily="34" charset="0"/>
              </a:rPr>
              <a:t>riêng và công tác giáo dục nói chung.</a:t>
            </a:r>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84989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807496D-1263-BD7E-262B-FF353686F9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239"/>
            <a:ext cx="12192000" cy="7472516"/>
          </a:xfrm>
          <a:prstGeom prst="rect">
            <a:avLst/>
          </a:prstGeom>
        </p:spPr>
      </p:pic>
      <p:sp>
        <p:nvSpPr>
          <p:cNvPr id="4" name="Rectangle 3"/>
          <p:cNvSpPr/>
          <p:nvPr/>
        </p:nvSpPr>
        <p:spPr>
          <a:xfrm>
            <a:off x="618565" y="698492"/>
            <a:ext cx="5325035" cy="5570756"/>
          </a:xfrm>
          <a:prstGeom prst="rect">
            <a:avLst/>
          </a:prstGeom>
        </p:spPr>
        <p:txBody>
          <a:bodyPr wrap="square">
            <a:spAutoFit/>
          </a:bodyPr>
          <a:lstStyle/>
          <a:p>
            <a:pPr algn="just">
              <a:lnSpc>
                <a:spcPct val="115000"/>
              </a:lnSpc>
              <a:spcAft>
                <a:spcPts val="0"/>
              </a:spcAft>
              <a:tabLst>
                <a:tab pos="270510" algn="l"/>
              </a:tabLst>
            </a:pPr>
            <a:r>
              <a:rPr lang="vi-VN" sz="2000" dirty="0" smtClean="0">
                <a:latin typeface="Arial" panose="020B0604020202020204" pitchFamily="34" charset="0"/>
                <a:ea typeface="Calibri" panose="020F0502020204030204" pitchFamily="34" charset="0"/>
                <a:cs typeface="Arial" panose="020B0604020202020204" pitchFamily="34" charset="0"/>
              </a:rPr>
              <a:t>- </a:t>
            </a:r>
            <a:r>
              <a:rPr lang="vi-VN" sz="2000" dirty="0">
                <a:latin typeface="Arial" panose="020B0604020202020204" pitchFamily="34" charset="0"/>
                <a:ea typeface="Calibri" panose="020F0502020204030204" pitchFamily="34" charset="0"/>
                <a:cs typeface="Arial" panose="020B0604020202020204" pitchFamily="34" charset="0"/>
              </a:rPr>
              <a:t>Thường xuyên gặp gỡ trao đổi trực tiếp và thiết lập, sử </a:t>
            </a:r>
            <a:r>
              <a:rPr lang="en-US" sz="2000" dirty="0" err="1">
                <a:latin typeface="Arial" panose="020B0604020202020204" pitchFamily="34" charset="0"/>
                <a:ea typeface="MS Mincho"/>
                <a:cs typeface="Arial" panose="020B0604020202020204" pitchFamily="34" charset="0"/>
              </a:rPr>
              <a:t>dụng</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các</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kênh</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giao</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tiếp</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nhanh</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như</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nhóm</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Zalo</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để</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cập</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nhật</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kịp</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thời</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các</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vấn</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đề</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phát</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sinh</a:t>
            </a:r>
            <a:r>
              <a:rPr lang="en-US" sz="2000" dirty="0">
                <a:latin typeface="Arial" panose="020B0604020202020204" pitchFamily="34" charset="0"/>
                <a:ea typeface="MS Mincho"/>
                <a:cs typeface="Arial" panose="020B0604020202020204" pitchFamily="34" charset="0"/>
              </a:rPr>
              <a:t>.</a:t>
            </a:r>
            <a:endParaRPr lang="en-US" dirty="0">
              <a:latin typeface="Arial" panose="020B0604020202020204" pitchFamily="34" charset="0"/>
              <a:ea typeface="MS Mincho"/>
              <a:cs typeface="Arial" panose="020B0604020202020204" pitchFamily="34" charset="0"/>
            </a:endParaRPr>
          </a:p>
          <a:p>
            <a:pPr algn="just">
              <a:lnSpc>
                <a:spcPct val="115000"/>
              </a:lnSpc>
              <a:spcAft>
                <a:spcPts val="0"/>
              </a:spcAft>
              <a:tabLst>
                <a:tab pos="270510" algn="l"/>
              </a:tabLst>
            </a:pPr>
            <a:r>
              <a:rPr lang="vi-VN"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Giáo</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viên</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chủ</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nhiệm</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tìm</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hiểu</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tâm</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lý</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học</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sinh</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từ</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đó</a:t>
            </a:r>
            <a:r>
              <a:rPr lang="en-US" sz="2000" dirty="0">
                <a:latin typeface="Arial" panose="020B0604020202020204" pitchFamily="34" charset="0"/>
                <a:ea typeface="MS Mincho"/>
                <a:cs typeface="Arial" panose="020B0604020202020204" pitchFamily="34" charset="0"/>
              </a:rPr>
              <a:t> chia </a:t>
            </a:r>
            <a:r>
              <a:rPr lang="en-US" sz="2000" dirty="0" err="1">
                <a:latin typeface="Arial" panose="020B0604020202020204" pitchFamily="34" charset="0"/>
                <a:ea typeface="MS Mincho"/>
                <a:cs typeface="Arial" panose="020B0604020202020204" pitchFamily="34" charset="0"/>
              </a:rPr>
              <a:t>sẻ</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với</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giáo</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viên</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bộ</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môn</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các</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phương</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pháp</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dạy</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học</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phù</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hợp</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với</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đặc</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điểm</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của</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lớp</a:t>
            </a:r>
            <a:r>
              <a:rPr lang="en-US" sz="2000" dirty="0">
                <a:latin typeface="Arial" panose="020B0604020202020204" pitchFamily="34" charset="0"/>
                <a:ea typeface="MS Mincho"/>
                <a:cs typeface="Arial" panose="020B0604020202020204" pitchFamily="34" charset="0"/>
              </a:rPr>
              <a:t>.</a:t>
            </a:r>
            <a:endParaRPr lang="en-US" dirty="0">
              <a:latin typeface="Arial" panose="020B0604020202020204" pitchFamily="34" charset="0"/>
              <a:ea typeface="MS Mincho"/>
              <a:cs typeface="Arial" panose="020B0604020202020204" pitchFamily="34" charset="0"/>
            </a:endParaRPr>
          </a:p>
          <a:p>
            <a:pPr algn="just">
              <a:lnSpc>
                <a:spcPct val="115000"/>
              </a:lnSpc>
              <a:spcAft>
                <a:spcPts val="0"/>
              </a:spcAft>
              <a:tabLst>
                <a:tab pos="270510" algn="l"/>
              </a:tabLst>
            </a:pPr>
            <a:r>
              <a:rPr lang="vi-VN"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Khi</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phát</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hiện</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học</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sinh</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có</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biểu</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hiện</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tiêu</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cực</a:t>
            </a:r>
            <a:r>
              <a:rPr lang="en-US" sz="2000" dirty="0">
                <a:latin typeface="Arial" panose="020B0604020202020204" pitchFamily="34" charset="0"/>
                <a:ea typeface="MS Mincho"/>
                <a:cs typeface="Arial" panose="020B0604020202020204" pitchFamily="34" charset="0"/>
              </a:rPr>
              <a:t>, GVCN </a:t>
            </a:r>
            <a:r>
              <a:rPr lang="en-US" sz="2000" dirty="0" err="1">
                <a:latin typeface="Arial" panose="020B0604020202020204" pitchFamily="34" charset="0"/>
                <a:ea typeface="MS Mincho"/>
                <a:cs typeface="Arial" panose="020B0604020202020204" pitchFamily="34" charset="0"/>
              </a:rPr>
              <a:t>phối</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hợp</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với</a:t>
            </a:r>
            <a:r>
              <a:rPr lang="en-US" sz="2000" dirty="0">
                <a:latin typeface="Arial" panose="020B0604020202020204" pitchFamily="34" charset="0"/>
                <a:ea typeface="MS Mincho"/>
                <a:cs typeface="Arial" panose="020B0604020202020204" pitchFamily="34" charset="0"/>
              </a:rPr>
              <a:t> GV </a:t>
            </a:r>
            <a:r>
              <a:rPr lang="en-US" sz="2000" dirty="0" err="1">
                <a:latin typeface="Arial" panose="020B0604020202020204" pitchFamily="34" charset="0"/>
                <a:ea typeface="MS Mincho"/>
                <a:cs typeface="Arial" panose="020B0604020202020204" pitchFamily="34" charset="0"/>
              </a:rPr>
              <a:t>bộ</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môn</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để</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cùng</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tìm</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hiểu</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nguyên</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nhân</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và</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đề</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xuất</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biện</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pháp</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hỗ</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trợ</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giáo</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dục</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phù</a:t>
            </a:r>
            <a:r>
              <a:rPr lang="en-US" sz="2000" dirty="0">
                <a:latin typeface="Arial" panose="020B0604020202020204" pitchFamily="34" charset="0"/>
                <a:ea typeface="MS Mincho"/>
                <a:cs typeface="Arial" panose="020B0604020202020204" pitchFamily="34" charset="0"/>
              </a:rPr>
              <a:t> </a:t>
            </a:r>
            <a:r>
              <a:rPr lang="en-US" sz="2000" dirty="0" err="1">
                <a:latin typeface="Arial" panose="020B0604020202020204" pitchFamily="34" charset="0"/>
                <a:ea typeface="MS Mincho"/>
                <a:cs typeface="Arial" panose="020B0604020202020204" pitchFamily="34" charset="0"/>
              </a:rPr>
              <a:t>hợp</a:t>
            </a:r>
            <a:r>
              <a:rPr lang="vi-VN" sz="2000" dirty="0">
                <a:latin typeface="Arial" panose="020B0604020202020204" pitchFamily="34" charset="0"/>
                <a:ea typeface="MS Mincho"/>
                <a:cs typeface="Arial" panose="020B0604020202020204" pitchFamily="34" charset="0"/>
              </a:rPr>
              <a:t>. </a:t>
            </a:r>
            <a:endParaRPr lang="en-US" dirty="0">
              <a:latin typeface="Arial" panose="020B0604020202020204" pitchFamily="34" charset="0"/>
              <a:ea typeface="MS Mincho"/>
              <a:cs typeface="Arial" panose="020B0604020202020204" pitchFamily="34" charset="0"/>
            </a:endParaRPr>
          </a:p>
          <a:p>
            <a:pPr algn="just"/>
            <a:r>
              <a:rPr lang="vi-VN"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Mỗi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giáo</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viên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tham</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gia</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giảng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dạy</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bộ</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môn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cũng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cần</a:t>
            </a:r>
            <a:r>
              <a:rPr lang="en-US" sz="2000" dirty="0">
                <a:latin typeface="Arial" panose="020B0604020202020204" pitchFamily="34" charset="0"/>
                <a:ea typeface="Calibri" panose="020F0502020204030204" pitchFamily="34" charset="0"/>
                <a:cs typeface="Arial" panose="020B0604020202020204" pitchFamily="34" charset="0"/>
              </a:rPr>
              <a:t> </a:t>
            </a:r>
            <a:r>
              <a:rPr lang="vi-VN" sz="2000" dirty="0">
                <a:latin typeface="Arial" panose="020B0604020202020204" pitchFamily="34" charset="0"/>
                <a:ea typeface="Calibri" panose="020F0502020204030204" pitchFamily="34" charset="0"/>
                <a:cs typeface="Arial" panose="020B0604020202020204" pitchFamily="34" charset="0"/>
              </a:rPr>
              <a:t>phải luôn </a:t>
            </a:r>
            <a:r>
              <a:rPr lang="en-US" sz="2000" dirty="0" err="1">
                <a:latin typeface="Arial" panose="020B0604020202020204" pitchFamily="34" charset="0"/>
                <a:ea typeface="Calibri" panose="020F0502020204030204" pitchFamily="34" charset="0"/>
                <a:cs typeface="Arial" panose="020B0604020202020204" pitchFamily="34" charset="0"/>
              </a:rPr>
              <a:t>đổi</a:t>
            </a:r>
            <a:r>
              <a:rPr lang="en-US" sz="2000" dirty="0">
                <a:latin typeface="Arial" panose="020B0604020202020204" pitchFamily="34" charset="0"/>
                <a:ea typeface="Calibri" panose="020F0502020204030204" pitchFamily="34" charset="0"/>
                <a:cs typeface="Arial" panose="020B0604020202020204" pitchFamily="34" charset="0"/>
              </a:rPr>
              <a:t> </a:t>
            </a:r>
            <a:r>
              <a:rPr lang="vi-VN" sz="2000" dirty="0">
                <a:latin typeface="Arial" panose="020B0604020202020204" pitchFamily="34" charset="0"/>
                <a:ea typeface="Calibri" panose="020F0502020204030204" pitchFamily="34" charset="0"/>
                <a:cs typeface="Arial" panose="020B0604020202020204" pitchFamily="34" charset="0"/>
              </a:rPr>
              <a:t>các phương pháp dạy học </a:t>
            </a:r>
            <a:r>
              <a:rPr lang="en-US" sz="2000" dirty="0" err="1">
                <a:latin typeface="Arial" panose="020B0604020202020204" pitchFamily="34" charset="0"/>
                <a:ea typeface="Calibri" panose="020F0502020204030204" pitchFamily="34" charset="0"/>
                <a:cs typeface="Arial" panose="020B0604020202020204" pitchFamily="34" charset="0"/>
              </a:rPr>
              <a:t>để</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tạo</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dựng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những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giờ</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học</a:t>
            </a:r>
            <a:r>
              <a:rPr lang="en-US" sz="2000" dirty="0">
                <a:latin typeface="Arial" panose="020B0604020202020204" pitchFamily="34" charset="0"/>
                <a:ea typeface="Calibri" panose="020F0502020204030204" pitchFamily="34" charset="0"/>
                <a:cs typeface="Arial" panose="020B0604020202020204" pitchFamily="34" charset="0"/>
              </a:rPr>
              <a:t> t</a:t>
            </a:r>
            <a:r>
              <a:rPr lang="vi-VN" sz="2000" dirty="0">
                <a:latin typeface="Arial" panose="020B0604020202020204" pitchFamily="34" charset="0"/>
                <a:ea typeface="Calibri" panose="020F0502020204030204" pitchFamily="34" charset="0"/>
                <a:cs typeface="Arial" panose="020B0604020202020204" pitchFamily="34" charset="0"/>
              </a:rPr>
              <a:t>ích cực, thân thiện</a:t>
            </a:r>
            <a:endParaRPr lang="en-US" sz="2000" dirty="0">
              <a:latin typeface="Arial" panose="020B0604020202020204" pitchFamily="34" charset="0"/>
              <a:cs typeface="Arial" panose="020B0604020202020204" pitchFamily="34" charset="0"/>
            </a:endParaRPr>
          </a:p>
        </p:txBody>
      </p:sp>
      <p:sp>
        <p:nvSpPr>
          <p:cNvPr id="5" name="Rectangle 4"/>
          <p:cNvSpPr/>
          <p:nvPr/>
        </p:nvSpPr>
        <p:spPr>
          <a:xfrm>
            <a:off x="988129" y="231820"/>
            <a:ext cx="4277133" cy="483017"/>
          </a:xfrm>
          <a:prstGeom prst="rect">
            <a:avLst/>
          </a:prstGeom>
        </p:spPr>
        <p:txBody>
          <a:bodyPr wrap="none">
            <a:spAutoFit/>
          </a:bodyPr>
          <a:lstStyle/>
          <a:p>
            <a:pPr algn="just">
              <a:lnSpc>
                <a:spcPct val="115000"/>
              </a:lnSpc>
              <a:spcAft>
                <a:spcPts val="0"/>
              </a:spcAft>
              <a:tabLst>
                <a:tab pos="270510" algn="l"/>
              </a:tabLst>
            </a:pPr>
            <a:r>
              <a:rPr lang="vi-VN" sz="2400" b="1" dirty="0">
                <a:solidFill>
                  <a:srgbClr val="FF0000"/>
                </a:solidFill>
                <a:latin typeface="Times New Roman" panose="02020603050405020304" pitchFamily="18" charset="0"/>
                <a:ea typeface="Calibri" panose="020F0502020204030204" pitchFamily="34" charset="0"/>
              </a:rPr>
              <a:t>* Kết hợp với giáo viên bộ môn</a:t>
            </a:r>
            <a:endParaRPr lang="en-US" sz="2000" dirty="0">
              <a:solidFill>
                <a:srgbClr val="FF0000"/>
              </a:solidFill>
              <a:latin typeface="Times New Roman" panose="02020603050405020304" pitchFamily="18" charset="0"/>
              <a:ea typeface="MS Mincho"/>
            </a:endParaRPr>
          </a:p>
        </p:txBody>
      </p:sp>
      <p:pic>
        <p:nvPicPr>
          <p:cNvPr id="9" name="Picture 8"/>
          <p:cNvPicPr/>
          <p:nvPr/>
        </p:nvPicPr>
        <p:blipFill>
          <a:blip r:embed="rId3"/>
          <a:stretch>
            <a:fillRect/>
          </a:stretch>
        </p:blipFill>
        <p:spPr>
          <a:xfrm>
            <a:off x="6334759" y="231820"/>
            <a:ext cx="5256605" cy="6182427"/>
          </a:xfrm>
          <a:prstGeom prst="rect">
            <a:avLst/>
          </a:prstGeom>
        </p:spPr>
      </p:pic>
    </p:spTree>
    <p:extLst>
      <p:ext uri="{BB962C8B-B14F-4D97-AF65-F5344CB8AC3E}">
        <p14:creationId xmlns:p14="http://schemas.microsoft.com/office/powerpoint/2010/main" val="2481992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807496D-1263-BD7E-262B-FF353686F9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239"/>
            <a:ext cx="12192000" cy="7472516"/>
          </a:xfrm>
          <a:prstGeom prst="rect">
            <a:avLst/>
          </a:prstGeom>
        </p:spPr>
      </p:pic>
      <p:sp>
        <p:nvSpPr>
          <p:cNvPr id="5" name="Rectangle 4"/>
          <p:cNvSpPr/>
          <p:nvPr/>
        </p:nvSpPr>
        <p:spPr>
          <a:xfrm>
            <a:off x="981818" y="436217"/>
            <a:ext cx="4802918" cy="548099"/>
          </a:xfrm>
          <a:prstGeom prst="rect">
            <a:avLst/>
          </a:prstGeom>
        </p:spPr>
        <p:txBody>
          <a:bodyPr wrap="none">
            <a:spAutoFit/>
          </a:bodyPr>
          <a:lstStyle/>
          <a:p>
            <a:pPr algn="just">
              <a:lnSpc>
                <a:spcPct val="115000"/>
              </a:lnSpc>
              <a:spcAft>
                <a:spcPts val="0"/>
              </a:spcAft>
              <a:tabLst>
                <a:tab pos="270510" algn="l"/>
              </a:tabLst>
            </a:pPr>
            <a:r>
              <a:rPr lang="vi-VN" sz="2800" b="1" dirty="0">
                <a:solidFill>
                  <a:srgbClr val="FF0000"/>
                </a:solidFill>
                <a:latin typeface="Times New Roman" panose="02020603050405020304" pitchFamily="18" charset="0"/>
                <a:ea typeface="Calibri" panose="020F0502020204030204" pitchFamily="34" charset="0"/>
              </a:rPr>
              <a:t>* Kết hợp với </a:t>
            </a:r>
            <a:r>
              <a:rPr lang="en-US" sz="2800" b="1" dirty="0" smtClean="0">
                <a:solidFill>
                  <a:srgbClr val="FF0000"/>
                </a:solidFill>
                <a:latin typeface="Times New Roman" panose="02020603050405020304" pitchFamily="18" charset="0"/>
                <a:ea typeface="Calibri" panose="020F0502020204030204" pitchFamily="34" charset="0"/>
              </a:rPr>
              <a:t>cha </a:t>
            </a:r>
            <a:r>
              <a:rPr lang="en-US" sz="2800" b="1" dirty="0" err="1" smtClean="0">
                <a:solidFill>
                  <a:srgbClr val="FF0000"/>
                </a:solidFill>
                <a:latin typeface="Times New Roman" panose="02020603050405020304" pitchFamily="18" charset="0"/>
                <a:ea typeface="Calibri" panose="020F0502020204030204" pitchFamily="34" charset="0"/>
              </a:rPr>
              <a:t>mẹ</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học</a:t>
            </a:r>
            <a:r>
              <a:rPr lang="en-US" sz="2800" b="1" dirty="0" smtClean="0">
                <a:solidFill>
                  <a:srgbClr val="FF0000"/>
                </a:solidFill>
                <a:latin typeface="Times New Roman" panose="02020603050405020304" pitchFamily="18" charset="0"/>
                <a:ea typeface="Calibri" panose="020F0502020204030204" pitchFamily="34" charset="0"/>
              </a:rPr>
              <a:t> </a:t>
            </a:r>
            <a:r>
              <a:rPr lang="en-US" sz="2800" b="1" dirty="0" err="1" smtClean="0">
                <a:solidFill>
                  <a:srgbClr val="FF0000"/>
                </a:solidFill>
                <a:latin typeface="Times New Roman" panose="02020603050405020304" pitchFamily="18" charset="0"/>
                <a:ea typeface="Calibri" panose="020F0502020204030204" pitchFamily="34" charset="0"/>
              </a:rPr>
              <a:t>sinh</a:t>
            </a:r>
            <a:endParaRPr lang="en-US" sz="2400" dirty="0">
              <a:solidFill>
                <a:srgbClr val="FF0000"/>
              </a:solidFill>
              <a:latin typeface="Times New Roman" panose="02020603050405020304" pitchFamily="18" charset="0"/>
              <a:ea typeface="MS Mincho"/>
            </a:endParaRPr>
          </a:p>
        </p:txBody>
      </p:sp>
      <p:sp>
        <p:nvSpPr>
          <p:cNvPr id="2" name="Rectangle 1"/>
          <p:cNvSpPr/>
          <p:nvPr/>
        </p:nvSpPr>
        <p:spPr>
          <a:xfrm>
            <a:off x="725242" y="2089872"/>
            <a:ext cx="5316071" cy="2640723"/>
          </a:xfrm>
          <a:prstGeom prst="rect">
            <a:avLst/>
          </a:prstGeom>
        </p:spPr>
        <p:txBody>
          <a:bodyPr wrap="square">
            <a:spAutoFit/>
          </a:bodyPr>
          <a:lstStyle/>
          <a:p>
            <a:pPr algn="just">
              <a:lnSpc>
                <a:spcPct val="115000"/>
              </a:lnSpc>
              <a:spcAft>
                <a:spcPts val="0"/>
              </a:spcAft>
            </a:pPr>
            <a:r>
              <a:rPr lang="en-US" sz="2400" dirty="0" smtClean="0">
                <a:latin typeface="Arial" panose="020B0604020202020204" pitchFamily="34" charset="0"/>
                <a:ea typeface="MS Mincho"/>
                <a:cs typeface="Arial" panose="020B0604020202020204" pitchFamily="34" charset="0"/>
              </a:rPr>
              <a:t>- </a:t>
            </a:r>
            <a:r>
              <a:rPr lang="en-US" sz="2400" dirty="0" err="1" smtClean="0">
                <a:latin typeface="Arial" panose="020B0604020202020204" pitchFamily="34" charset="0"/>
                <a:ea typeface="MS Mincho"/>
                <a:cs typeface="Arial" panose="020B0604020202020204" pitchFamily="34" charset="0"/>
              </a:rPr>
              <a:t>Sử</a:t>
            </a:r>
            <a:r>
              <a:rPr lang="en-US" sz="2400" dirty="0" smtClean="0">
                <a:latin typeface="Arial" panose="020B0604020202020204" pitchFamily="34" charset="0"/>
                <a:ea typeface="MS Mincho"/>
                <a:cs typeface="Arial" panose="020B0604020202020204" pitchFamily="34" charset="0"/>
              </a:rPr>
              <a:t> </a:t>
            </a:r>
            <a:r>
              <a:rPr lang="en-US" sz="2400" dirty="0" err="1">
                <a:latin typeface="Arial" panose="020B0604020202020204" pitchFamily="34" charset="0"/>
                <a:ea typeface="MS Mincho"/>
                <a:cs typeface="Arial" panose="020B0604020202020204" pitchFamily="34" charset="0"/>
              </a:rPr>
              <a:t>dụng</a:t>
            </a:r>
            <a:r>
              <a:rPr lang="en-US" sz="2400" dirty="0">
                <a:latin typeface="Arial" panose="020B0604020202020204" pitchFamily="34" charset="0"/>
                <a:ea typeface="MS Mincho"/>
                <a:cs typeface="Arial" panose="020B0604020202020204" pitchFamily="34" charset="0"/>
              </a:rPr>
              <a:t> </a:t>
            </a:r>
            <a:r>
              <a:rPr lang="en-US" sz="2400" dirty="0" err="1">
                <a:latin typeface="Arial" panose="020B0604020202020204" pitchFamily="34" charset="0"/>
                <a:ea typeface="MS Mincho"/>
                <a:cs typeface="Arial" panose="020B0604020202020204" pitchFamily="34" charset="0"/>
              </a:rPr>
              <a:t>kênh</a:t>
            </a:r>
            <a:r>
              <a:rPr lang="en-US" sz="2400" dirty="0">
                <a:latin typeface="Arial" panose="020B0604020202020204" pitchFamily="34" charset="0"/>
                <a:ea typeface="MS Mincho"/>
                <a:cs typeface="Arial" panose="020B0604020202020204" pitchFamily="34" charset="0"/>
              </a:rPr>
              <a:t> </a:t>
            </a:r>
            <a:r>
              <a:rPr lang="en-US" sz="2400" dirty="0" err="1">
                <a:latin typeface="Arial" panose="020B0604020202020204" pitchFamily="34" charset="0"/>
                <a:ea typeface="MS Mincho"/>
                <a:cs typeface="Arial" panose="020B0604020202020204" pitchFamily="34" charset="0"/>
              </a:rPr>
              <a:t>liên</a:t>
            </a:r>
            <a:r>
              <a:rPr lang="en-US" sz="2400" dirty="0">
                <a:latin typeface="Arial" panose="020B0604020202020204" pitchFamily="34" charset="0"/>
                <a:ea typeface="MS Mincho"/>
                <a:cs typeface="Arial" panose="020B0604020202020204" pitchFamily="34" charset="0"/>
              </a:rPr>
              <a:t> </a:t>
            </a:r>
            <a:r>
              <a:rPr lang="en-US" sz="2400" dirty="0" err="1">
                <a:latin typeface="Arial" panose="020B0604020202020204" pitchFamily="34" charset="0"/>
                <a:ea typeface="MS Mincho"/>
                <a:cs typeface="Arial" panose="020B0604020202020204" pitchFamily="34" charset="0"/>
              </a:rPr>
              <a:t>lạc</a:t>
            </a:r>
            <a:r>
              <a:rPr lang="en-US" sz="2400" dirty="0">
                <a:latin typeface="Arial" panose="020B0604020202020204" pitchFamily="34" charset="0"/>
                <a:ea typeface="MS Mincho"/>
                <a:cs typeface="Arial" panose="020B0604020202020204" pitchFamily="34" charset="0"/>
              </a:rPr>
              <a:t> </a:t>
            </a:r>
            <a:r>
              <a:rPr lang="en-US" sz="2400" dirty="0" err="1">
                <a:latin typeface="Arial" panose="020B0604020202020204" pitchFamily="34" charset="0"/>
                <a:ea typeface="MS Mincho"/>
                <a:cs typeface="Arial" panose="020B0604020202020204" pitchFamily="34" charset="0"/>
              </a:rPr>
              <a:t>thông</a:t>
            </a:r>
            <a:r>
              <a:rPr lang="en-US" sz="2400" dirty="0">
                <a:latin typeface="Arial" panose="020B0604020202020204" pitchFamily="34" charset="0"/>
                <a:ea typeface="MS Mincho"/>
                <a:cs typeface="Arial" panose="020B0604020202020204" pitchFamily="34" charset="0"/>
              </a:rPr>
              <a:t> qua </a:t>
            </a:r>
            <a:r>
              <a:rPr lang="en-US" sz="2400" dirty="0" err="1">
                <a:latin typeface="Arial" panose="020B0604020202020204" pitchFamily="34" charset="0"/>
                <a:ea typeface="MS Mincho"/>
                <a:cs typeface="Arial" panose="020B0604020202020204" pitchFamily="34" charset="0"/>
              </a:rPr>
              <a:t>các</a:t>
            </a:r>
            <a:r>
              <a:rPr lang="en-US" sz="2400" dirty="0">
                <a:latin typeface="Arial" panose="020B0604020202020204" pitchFamily="34" charset="0"/>
                <a:ea typeface="MS Mincho"/>
                <a:cs typeface="Arial" panose="020B0604020202020204" pitchFamily="34" charset="0"/>
              </a:rPr>
              <a:t> </a:t>
            </a:r>
            <a:r>
              <a:rPr lang="en-US" sz="2400" dirty="0" err="1">
                <a:latin typeface="Arial" panose="020B0604020202020204" pitchFamily="34" charset="0"/>
                <a:ea typeface="MS Mincho"/>
                <a:cs typeface="Arial" panose="020B0604020202020204" pitchFamily="34" charset="0"/>
              </a:rPr>
              <a:t>các</a:t>
            </a:r>
            <a:r>
              <a:rPr lang="en-US" sz="2400" dirty="0">
                <a:latin typeface="Arial" panose="020B0604020202020204" pitchFamily="34" charset="0"/>
                <a:ea typeface="MS Mincho"/>
                <a:cs typeface="Arial" panose="020B0604020202020204" pitchFamily="34" charset="0"/>
              </a:rPr>
              <a:t> </a:t>
            </a:r>
            <a:r>
              <a:rPr lang="en-US" sz="2400" dirty="0" err="1">
                <a:latin typeface="Arial" panose="020B0604020202020204" pitchFamily="34" charset="0"/>
                <a:ea typeface="MS Mincho"/>
                <a:cs typeface="Arial" panose="020B0604020202020204" pitchFamily="34" charset="0"/>
              </a:rPr>
              <a:t>cuộc</a:t>
            </a:r>
            <a:r>
              <a:rPr lang="en-US" sz="2400" dirty="0">
                <a:latin typeface="Arial" panose="020B0604020202020204" pitchFamily="34" charset="0"/>
                <a:ea typeface="MS Mincho"/>
                <a:cs typeface="Arial" panose="020B0604020202020204" pitchFamily="34" charset="0"/>
              </a:rPr>
              <a:t> </a:t>
            </a:r>
            <a:r>
              <a:rPr lang="en-US" sz="2400" dirty="0" err="1">
                <a:latin typeface="Arial" panose="020B0604020202020204" pitchFamily="34" charset="0"/>
                <a:ea typeface="MS Mincho"/>
                <a:cs typeface="Arial" panose="020B0604020202020204" pitchFamily="34" charset="0"/>
              </a:rPr>
              <a:t>họp</a:t>
            </a:r>
            <a:r>
              <a:rPr lang="en-US" sz="2400" dirty="0">
                <a:latin typeface="Arial" panose="020B0604020202020204" pitchFamily="34" charset="0"/>
                <a:ea typeface="MS Mincho"/>
                <a:cs typeface="Arial" panose="020B0604020202020204" pitchFamily="34" charset="0"/>
              </a:rPr>
              <a:t> </a:t>
            </a:r>
            <a:r>
              <a:rPr lang="vi-VN" sz="2400" dirty="0">
                <a:latin typeface="Arial" panose="020B0604020202020204" pitchFamily="34" charset="0"/>
                <a:ea typeface="MS Mincho"/>
                <a:cs typeface="Arial" panose="020B0604020202020204" pitchFamily="34" charset="0"/>
              </a:rPr>
              <a:t>cha mẹ học sinh, sổ liên lạc, các cuộc điện thoại</a:t>
            </a:r>
            <a:r>
              <a:rPr lang="en-US" sz="2400" dirty="0">
                <a:latin typeface="Arial" panose="020B0604020202020204" pitchFamily="34" charset="0"/>
                <a:ea typeface="MS Mincho"/>
                <a:cs typeface="Arial" panose="020B0604020202020204" pitchFamily="34" charset="0"/>
              </a:rPr>
              <a:t> </a:t>
            </a:r>
            <a:r>
              <a:rPr lang="en-US" sz="2400" dirty="0" err="1">
                <a:latin typeface="Arial" panose="020B0604020202020204" pitchFamily="34" charset="0"/>
                <a:ea typeface="MS Mincho"/>
                <a:cs typeface="Arial" panose="020B0604020202020204" pitchFamily="34" charset="0"/>
              </a:rPr>
              <a:t>trao</a:t>
            </a:r>
            <a:r>
              <a:rPr lang="en-US" sz="2400" dirty="0">
                <a:latin typeface="Arial" panose="020B0604020202020204" pitchFamily="34" charset="0"/>
                <a:ea typeface="MS Mincho"/>
                <a:cs typeface="Arial" panose="020B0604020202020204" pitchFamily="34" charset="0"/>
              </a:rPr>
              <a:t> </a:t>
            </a:r>
            <a:r>
              <a:rPr lang="en-US" sz="2400" dirty="0" err="1">
                <a:latin typeface="Arial" panose="020B0604020202020204" pitchFamily="34" charset="0"/>
                <a:ea typeface="MS Mincho"/>
                <a:cs typeface="Arial" panose="020B0604020202020204" pitchFamily="34" charset="0"/>
              </a:rPr>
              <a:t>đổi</a:t>
            </a:r>
            <a:r>
              <a:rPr lang="vi-VN" sz="2400" dirty="0">
                <a:latin typeface="Arial" panose="020B0604020202020204" pitchFamily="34" charset="0"/>
                <a:ea typeface="MS Mincho"/>
                <a:cs typeface="Arial" panose="020B0604020202020204" pitchFamily="34" charset="0"/>
              </a:rPr>
              <a:t>,</a:t>
            </a:r>
            <a:r>
              <a:rPr lang="en-US" sz="2400" dirty="0">
                <a:latin typeface="Arial" panose="020B0604020202020204" pitchFamily="34" charset="0"/>
                <a:ea typeface="MS Mincho"/>
                <a:cs typeface="Arial" panose="020B0604020202020204" pitchFamily="34" charset="0"/>
              </a:rPr>
              <a:t> </a:t>
            </a:r>
            <a:r>
              <a:rPr lang="en-US" sz="2400" dirty="0" err="1">
                <a:latin typeface="Arial" panose="020B0604020202020204" pitchFamily="34" charset="0"/>
                <a:ea typeface="MS Mincho"/>
                <a:cs typeface="Arial" panose="020B0604020202020204" pitchFamily="34" charset="0"/>
              </a:rPr>
              <a:t>gặp</a:t>
            </a:r>
            <a:r>
              <a:rPr lang="en-US" sz="2400" dirty="0">
                <a:latin typeface="Arial" panose="020B0604020202020204" pitchFamily="34" charset="0"/>
                <a:ea typeface="MS Mincho"/>
                <a:cs typeface="Arial" panose="020B0604020202020204" pitchFamily="34" charset="0"/>
              </a:rPr>
              <a:t> </a:t>
            </a:r>
            <a:r>
              <a:rPr lang="en-US" sz="2400" dirty="0" err="1">
                <a:latin typeface="Arial" panose="020B0604020202020204" pitchFamily="34" charset="0"/>
                <a:ea typeface="MS Mincho"/>
                <a:cs typeface="Arial" panose="020B0604020202020204" pitchFamily="34" charset="0"/>
              </a:rPr>
              <a:t>gỡ</a:t>
            </a:r>
            <a:r>
              <a:rPr lang="en-US" sz="2400" dirty="0">
                <a:latin typeface="Arial" panose="020B0604020202020204" pitchFamily="34" charset="0"/>
                <a:ea typeface="MS Mincho"/>
                <a:cs typeface="Arial" panose="020B0604020202020204" pitchFamily="34" charset="0"/>
              </a:rPr>
              <a:t> </a:t>
            </a:r>
            <a:r>
              <a:rPr lang="en-US" sz="2400" dirty="0" err="1">
                <a:latin typeface="Arial" panose="020B0604020202020204" pitchFamily="34" charset="0"/>
                <a:ea typeface="MS Mincho"/>
                <a:cs typeface="Arial" panose="020B0604020202020204" pitchFamily="34" charset="0"/>
              </a:rPr>
              <a:t>trực</a:t>
            </a:r>
            <a:r>
              <a:rPr lang="en-US" sz="2400" dirty="0">
                <a:latin typeface="Arial" panose="020B0604020202020204" pitchFamily="34" charset="0"/>
                <a:ea typeface="MS Mincho"/>
                <a:cs typeface="Arial" panose="020B0604020202020204" pitchFamily="34" charset="0"/>
              </a:rPr>
              <a:t> </a:t>
            </a:r>
            <a:r>
              <a:rPr lang="en-US" sz="2400" dirty="0" err="1">
                <a:latin typeface="Arial" panose="020B0604020202020204" pitchFamily="34" charset="0"/>
                <a:ea typeface="MS Mincho"/>
                <a:cs typeface="Arial" panose="020B0604020202020204" pitchFamily="34" charset="0"/>
              </a:rPr>
              <a:t>tiếp</a:t>
            </a:r>
            <a:r>
              <a:rPr lang="vi-VN" sz="2400" dirty="0">
                <a:latin typeface="Arial" panose="020B0604020202020204" pitchFamily="34" charset="0"/>
                <a:ea typeface="MS Mincho"/>
                <a:cs typeface="Arial" panose="020B0604020202020204" pitchFamily="34" charset="0"/>
              </a:rPr>
              <a:t> ... </a:t>
            </a:r>
            <a:endParaRPr lang="en-US" sz="2400" dirty="0" smtClean="0">
              <a:latin typeface="Arial" panose="020B0604020202020204" pitchFamily="34" charset="0"/>
              <a:ea typeface="MS Mincho"/>
              <a:cs typeface="Arial" panose="020B0604020202020204" pitchFamily="34" charset="0"/>
            </a:endParaRPr>
          </a:p>
          <a:p>
            <a:pPr algn="just">
              <a:lnSpc>
                <a:spcPct val="115000"/>
              </a:lnSpc>
              <a:spcAft>
                <a:spcPts val="0"/>
              </a:spcAft>
            </a:pPr>
            <a:r>
              <a:rPr lang="en-US" sz="2400" dirty="0" smtClean="0">
                <a:latin typeface="Arial" panose="020B0604020202020204" pitchFamily="34" charset="0"/>
                <a:ea typeface="MS Mincho"/>
                <a:cs typeface="Arial" panose="020B0604020202020204" pitchFamily="34" charset="0"/>
              </a:rPr>
              <a:t>- </a:t>
            </a:r>
            <a:r>
              <a:rPr lang="vi-VN" sz="2400" dirty="0" smtClean="0">
                <a:latin typeface="Arial" panose="020B0604020202020204" pitchFamily="34" charset="0"/>
                <a:ea typeface="MS Mincho"/>
                <a:cs typeface="Arial" panose="020B0604020202020204" pitchFamily="34" charset="0"/>
              </a:rPr>
              <a:t>Kết </a:t>
            </a:r>
            <a:r>
              <a:rPr lang="vi-VN" sz="2400" dirty="0">
                <a:latin typeface="Arial" panose="020B0604020202020204" pitchFamily="34" charset="0"/>
                <a:ea typeface="MS Mincho"/>
                <a:cs typeface="Arial" panose="020B0604020202020204" pitchFamily="34" charset="0"/>
              </a:rPr>
              <a:t>hợp</a:t>
            </a:r>
            <a:r>
              <a:rPr lang="it-IT" sz="2400" dirty="0">
                <a:latin typeface="Arial" panose="020B0604020202020204" pitchFamily="34" charset="0"/>
                <a:ea typeface="MS Mincho"/>
                <a:cs typeface="Arial" panose="020B0604020202020204" pitchFamily="34" charset="0"/>
              </a:rPr>
              <a:t> tốt với </a:t>
            </a:r>
            <a:r>
              <a:rPr lang="vi-VN" sz="2400" dirty="0">
                <a:latin typeface="Arial" panose="020B0604020202020204" pitchFamily="34" charset="0"/>
                <a:ea typeface="MS Mincho"/>
                <a:cs typeface="Arial" panose="020B0604020202020204" pitchFamily="34" charset="0"/>
              </a:rPr>
              <a:t>Ban đại diện</a:t>
            </a:r>
            <a:r>
              <a:rPr lang="it-IT" sz="2400" dirty="0">
                <a:latin typeface="Arial" panose="020B0604020202020204" pitchFamily="34" charset="0"/>
                <a:ea typeface="MS Mincho"/>
                <a:cs typeface="Arial" panose="020B0604020202020204" pitchFamily="34" charset="0"/>
              </a:rPr>
              <a:t> cha mẹ học sin</a:t>
            </a:r>
            <a:r>
              <a:rPr lang="vi-VN" sz="2400" dirty="0">
                <a:latin typeface="Arial" panose="020B0604020202020204" pitchFamily="34" charset="0"/>
                <a:ea typeface="MS Mincho"/>
                <a:cs typeface="Arial" panose="020B0604020202020204" pitchFamily="34" charset="0"/>
              </a:rPr>
              <a:t>h của lớp</a:t>
            </a:r>
            <a:r>
              <a:rPr lang="en-US" sz="2400" dirty="0">
                <a:latin typeface="Arial" panose="020B0604020202020204" pitchFamily="34" charset="0"/>
                <a:ea typeface="MS Mincho"/>
                <a:cs typeface="Arial" panose="020B0604020202020204" pitchFamily="34" charset="0"/>
              </a:rPr>
              <a:t>. </a:t>
            </a:r>
            <a:endParaRPr lang="en-US" sz="2000" dirty="0">
              <a:effectLst/>
              <a:latin typeface="Arial" panose="020B0604020202020204" pitchFamily="34" charset="0"/>
              <a:ea typeface="MS Mincho"/>
              <a:cs typeface="Arial" panose="020B0604020202020204" pitchFamily="34" charset="0"/>
            </a:endParaRPr>
          </a:p>
        </p:txBody>
      </p:sp>
      <p:pic>
        <p:nvPicPr>
          <p:cNvPr id="6" name="Picture 5"/>
          <p:cNvPicPr>
            <a:picLocks noChangeAspect="1"/>
          </p:cNvPicPr>
          <p:nvPr/>
        </p:nvPicPr>
        <p:blipFill>
          <a:blip r:embed="rId3"/>
          <a:stretch>
            <a:fillRect/>
          </a:stretch>
        </p:blipFill>
        <p:spPr>
          <a:xfrm>
            <a:off x="6253401" y="231820"/>
            <a:ext cx="5297623" cy="6162191"/>
          </a:xfrm>
          <a:prstGeom prst="rect">
            <a:avLst/>
          </a:prstGeom>
        </p:spPr>
      </p:pic>
    </p:spTree>
    <p:extLst>
      <p:ext uri="{BB962C8B-B14F-4D97-AF65-F5344CB8AC3E}">
        <p14:creationId xmlns:p14="http://schemas.microsoft.com/office/powerpoint/2010/main" val="1063899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807496D-1263-BD7E-262B-FF353686F9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474"/>
            <a:ext cx="12192000" cy="7472516"/>
          </a:xfrm>
          <a:prstGeom prst="rect">
            <a:avLst/>
          </a:prstGeom>
        </p:spPr>
      </p:pic>
      <p:sp>
        <p:nvSpPr>
          <p:cNvPr id="4" name="Rectangle 3"/>
          <p:cNvSpPr/>
          <p:nvPr/>
        </p:nvSpPr>
        <p:spPr>
          <a:xfrm>
            <a:off x="544708" y="1337874"/>
            <a:ext cx="5325035" cy="4401205"/>
          </a:xfrm>
          <a:prstGeom prst="rect">
            <a:avLst/>
          </a:prstGeom>
        </p:spPr>
        <p:txBody>
          <a:bodyPr wrap="square">
            <a:spAutoFit/>
          </a:bodyPr>
          <a:lstStyle/>
          <a:p>
            <a:pPr algn="just"/>
            <a:r>
              <a:rPr lang="en-US" sz="2800" dirty="0"/>
              <a:t> </a:t>
            </a:r>
            <a:r>
              <a:rPr lang="en-US" sz="2800" dirty="0" smtClean="0"/>
              <a:t>   </a:t>
            </a:r>
            <a:r>
              <a:rPr lang="vi-VN" sz="2800" dirty="0" smtClean="0">
                <a:latin typeface="Arial" panose="020B0604020202020204" pitchFamily="34" charset="0"/>
                <a:cs typeface="Arial" panose="020B0604020202020204" pitchFamily="34" charset="0"/>
              </a:rPr>
              <a:t>K</a:t>
            </a:r>
            <a:r>
              <a:rPr lang="it-IT" sz="2800" dirty="0">
                <a:latin typeface="Arial" panose="020B0604020202020204" pitchFamily="34" charset="0"/>
                <a:cs typeface="Arial" panose="020B0604020202020204" pitchFamily="34" charset="0"/>
              </a:rPr>
              <a:t>ết hợp với tổ chức Đ</a:t>
            </a:r>
            <a:r>
              <a:rPr lang="vi-VN" sz="2800" dirty="0">
                <a:latin typeface="Arial" panose="020B0604020202020204" pitchFamily="34" charset="0"/>
                <a:cs typeface="Arial" panose="020B0604020202020204" pitchFamily="34" charset="0"/>
              </a:rPr>
              <a:t>oàn - </a:t>
            </a:r>
            <a:r>
              <a:rPr lang="it-IT" sz="2800" dirty="0">
                <a:latin typeface="Arial" panose="020B0604020202020204" pitchFamily="34" charset="0"/>
                <a:cs typeface="Arial" panose="020B0604020202020204" pitchFamily="34" charset="0"/>
              </a:rPr>
              <a:t>Đội là một biện pháp </a:t>
            </a:r>
            <a:r>
              <a:rPr lang="it-IT" sz="2800" dirty="0" smtClean="0">
                <a:latin typeface="Arial" panose="020B0604020202020204" pitchFamily="34" charset="0"/>
                <a:cs typeface="Arial" panose="020B0604020202020204" pitchFamily="34" charset="0"/>
              </a:rPr>
              <a:t>có hiệu </a:t>
            </a:r>
            <a:r>
              <a:rPr lang="it-IT" sz="2800" dirty="0">
                <a:latin typeface="Arial" panose="020B0604020202020204" pitchFamily="34" charset="0"/>
                <a:cs typeface="Arial" panose="020B0604020202020204" pitchFamily="34" charset="0"/>
              </a:rPr>
              <a:t>quả rất cao trong công tác chủ </a:t>
            </a:r>
            <a:r>
              <a:rPr lang="it-IT" sz="2800" dirty="0" smtClean="0">
                <a:latin typeface="Arial" panose="020B0604020202020204" pitchFamily="34" charset="0"/>
                <a:cs typeface="Arial" panose="020B0604020202020204" pitchFamily="34" charset="0"/>
              </a:rPr>
              <a:t>nhiệm. </a:t>
            </a:r>
            <a:r>
              <a:rPr lang="vi-VN" sz="2800" dirty="0" smtClean="0">
                <a:latin typeface="Arial" panose="020B0604020202020204" pitchFamily="34" charset="0"/>
                <a:cs typeface="Arial" panose="020B0604020202020204" pitchFamily="34" charset="0"/>
              </a:rPr>
              <a:t>Đưa </a:t>
            </a:r>
            <a:r>
              <a:rPr lang="vi-VN" sz="2800" dirty="0">
                <a:latin typeface="Arial" panose="020B0604020202020204" pitchFamily="34" charset="0"/>
                <a:cs typeface="Arial" panose="020B0604020202020204" pitchFamily="34" charset="0"/>
              </a:rPr>
              <a:t>học sinh tham gia vào những chương trình, hoạt động phong trào lành mạnh của Đoàn - Đội sẽ giúp học sinh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vui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vẻ</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tự</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tin, </a:t>
            </a:r>
            <a:r>
              <a:rPr lang="vi-VN" sz="2800" dirty="0" smtClean="0">
                <a:latin typeface="Arial" panose="020B0604020202020204" pitchFamily="34" charset="0"/>
                <a:cs typeface="Arial" panose="020B0604020202020204" pitchFamily="34" charset="0"/>
              </a:rPr>
              <a:t>ý </a:t>
            </a:r>
            <a:r>
              <a:rPr lang="vi-VN" sz="2800" dirty="0">
                <a:latin typeface="Arial" panose="020B0604020202020204" pitchFamily="34" charset="0"/>
                <a:cs typeface="Arial" panose="020B0604020202020204" pitchFamily="34" charset="0"/>
              </a:rPr>
              <a:t>thức được giá trị của bản </a:t>
            </a:r>
            <a:r>
              <a:rPr lang="vi-VN" sz="2800" dirty="0" smtClean="0">
                <a:latin typeface="Arial" panose="020B0604020202020204" pitchFamily="34" charset="0"/>
                <a:cs typeface="Arial" panose="020B0604020202020204" pitchFamily="34" charset="0"/>
              </a:rPr>
              <a:t>thân,</a:t>
            </a:r>
            <a:r>
              <a:rPr lang="en-US" sz="2800" dirty="0" smtClean="0">
                <a:latin typeface="Arial" panose="020B0604020202020204" pitchFamily="34" charset="0"/>
                <a:cs typeface="Arial" panose="020B0604020202020204" pitchFamily="34" charset="0"/>
              </a:rPr>
              <a:t> </a:t>
            </a:r>
            <a:r>
              <a:rPr lang="vi-VN" sz="2800" dirty="0" smtClean="0">
                <a:latin typeface="Arial" panose="020B0604020202020204" pitchFamily="34" charset="0"/>
                <a:cs typeface="Arial" panose="020B0604020202020204" pitchFamily="34" charset="0"/>
              </a:rPr>
              <a:t>tự </a:t>
            </a:r>
            <a:r>
              <a:rPr lang="vi-VN" sz="2800" dirty="0">
                <a:latin typeface="Arial" panose="020B0604020202020204" pitchFamily="34" charset="0"/>
                <a:cs typeface="Arial" panose="020B0604020202020204" pitchFamily="34" charset="0"/>
              </a:rPr>
              <a:t>điều chỉnh hành vi để tiến bộ. </a:t>
            </a:r>
            <a:endParaRPr lang="en-US" sz="2800" dirty="0">
              <a:latin typeface="Arial" panose="020B0604020202020204" pitchFamily="34" charset="0"/>
              <a:cs typeface="Arial" panose="020B0604020202020204" pitchFamily="34" charset="0"/>
            </a:endParaRPr>
          </a:p>
        </p:txBody>
      </p:sp>
      <p:sp>
        <p:nvSpPr>
          <p:cNvPr id="5" name="Rectangle 4"/>
          <p:cNvSpPr/>
          <p:nvPr/>
        </p:nvSpPr>
        <p:spPr>
          <a:xfrm>
            <a:off x="587757" y="541102"/>
            <a:ext cx="5238935" cy="497187"/>
          </a:xfrm>
          <a:prstGeom prst="rect">
            <a:avLst/>
          </a:prstGeom>
        </p:spPr>
        <p:txBody>
          <a:bodyPr wrap="none">
            <a:spAutoFit/>
          </a:bodyPr>
          <a:lstStyle/>
          <a:p>
            <a:pPr algn="just">
              <a:lnSpc>
                <a:spcPct val="115000"/>
              </a:lnSpc>
              <a:spcAft>
                <a:spcPts val="0"/>
              </a:spcAft>
              <a:tabLst>
                <a:tab pos="270510" algn="l"/>
              </a:tabLst>
            </a:pPr>
            <a:r>
              <a:rPr lang="vi-VN" sz="2500" b="1" dirty="0">
                <a:solidFill>
                  <a:srgbClr val="FF0000"/>
                </a:solidFill>
                <a:latin typeface="Arial" panose="020B0604020202020204" pitchFamily="34" charset="0"/>
                <a:ea typeface="Calibri" panose="020F0502020204030204" pitchFamily="34" charset="0"/>
                <a:cs typeface="Arial" panose="020B0604020202020204" pitchFamily="34" charset="0"/>
              </a:rPr>
              <a:t>* Kết hợp với </a:t>
            </a:r>
            <a:r>
              <a:rPr lang="en-US" sz="25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tổ</a:t>
            </a:r>
            <a:r>
              <a:rPr lang="en-US" sz="25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5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chức</a:t>
            </a:r>
            <a:r>
              <a:rPr lang="en-US" sz="25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5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Đoàn</a:t>
            </a:r>
            <a:r>
              <a:rPr lang="en-US" sz="25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 – </a:t>
            </a:r>
            <a:r>
              <a:rPr lang="en-US" sz="2500" b="1"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Đội</a:t>
            </a:r>
            <a:endParaRPr lang="en-US" sz="2500" dirty="0">
              <a:solidFill>
                <a:srgbClr val="FF0000"/>
              </a:solidFill>
              <a:latin typeface="Arial" panose="020B0604020202020204" pitchFamily="34" charset="0"/>
              <a:ea typeface="MS Mincho"/>
              <a:cs typeface="Arial" panose="020B0604020202020204" pitchFamily="34" charset="0"/>
            </a:endParaRPr>
          </a:p>
        </p:txBody>
      </p:sp>
      <p:pic>
        <p:nvPicPr>
          <p:cNvPr id="2" name="Picture 1"/>
          <p:cNvPicPr>
            <a:picLocks noChangeAspect="1"/>
          </p:cNvPicPr>
          <p:nvPr/>
        </p:nvPicPr>
        <p:blipFill>
          <a:blip r:embed="rId3"/>
          <a:stretch>
            <a:fillRect/>
          </a:stretch>
        </p:blipFill>
        <p:spPr>
          <a:xfrm>
            <a:off x="6308578" y="228879"/>
            <a:ext cx="5298142" cy="5956768"/>
          </a:xfrm>
          <a:prstGeom prst="rect">
            <a:avLst/>
          </a:prstGeom>
        </p:spPr>
      </p:pic>
      <p:pic>
        <p:nvPicPr>
          <p:cNvPr id="6" name="Picture 5"/>
          <p:cNvPicPr>
            <a:picLocks noChangeAspect="1"/>
          </p:cNvPicPr>
          <p:nvPr/>
        </p:nvPicPr>
        <p:blipFill>
          <a:blip r:embed="rId4"/>
          <a:stretch>
            <a:fillRect/>
          </a:stretch>
        </p:blipFill>
        <p:spPr>
          <a:xfrm>
            <a:off x="6308578" y="175090"/>
            <a:ext cx="5298142" cy="6064345"/>
          </a:xfrm>
          <a:prstGeom prst="rect">
            <a:avLst/>
          </a:prstGeom>
        </p:spPr>
      </p:pic>
      <p:pic>
        <p:nvPicPr>
          <p:cNvPr id="7" name="Picture 6"/>
          <p:cNvPicPr>
            <a:picLocks noChangeAspect="1"/>
          </p:cNvPicPr>
          <p:nvPr/>
        </p:nvPicPr>
        <p:blipFill>
          <a:blip r:embed="rId5"/>
          <a:stretch>
            <a:fillRect/>
          </a:stretch>
        </p:blipFill>
        <p:spPr>
          <a:xfrm>
            <a:off x="6308577" y="175090"/>
            <a:ext cx="5332043" cy="6064345"/>
          </a:xfrm>
          <a:prstGeom prst="rect">
            <a:avLst/>
          </a:prstGeom>
        </p:spPr>
      </p:pic>
      <p:pic>
        <p:nvPicPr>
          <p:cNvPr id="8" name="Picture 7"/>
          <p:cNvPicPr>
            <a:picLocks noChangeAspect="1"/>
          </p:cNvPicPr>
          <p:nvPr/>
        </p:nvPicPr>
        <p:blipFill>
          <a:blip r:embed="rId6"/>
          <a:stretch>
            <a:fillRect/>
          </a:stretch>
        </p:blipFill>
        <p:spPr>
          <a:xfrm>
            <a:off x="6274678" y="175090"/>
            <a:ext cx="5365942" cy="6131498"/>
          </a:xfrm>
          <a:prstGeom prst="rect">
            <a:avLst/>
          </a:prstGeom>
        </p:spPr>
      </p:pic>
    </p:spTree>
    <p:extLst>
      <p:ext uri="{BB962C8B-B14F-4D97-AF65-F5344CB8AC3E}">
        <p14:creationId xmlns:p14="http://schemas.microsoft.com/office/powerpoint/2010/main" val="2809992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807496D-1263-BD7E-262B-FF353686F9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07" y="-54004"/>
            <a:ext cx="12192000" cy="7472516"/>
          </a:xfrm>
          <a:prstGeom prst="rect">
            <a:avLst/>
          </a:prstGeom>
        </p:spPr>
      </p:pic>
      <p:sp>
        <p:nvSpPr>
          <p:cNvPr id="5" name="Rectangle 4"/>
          <p:cNvSpPr/>
          <p:nvPr/>
        </p:nvSpPr>
        <p:spPr>
          <a:xfrm>
            <a:off x="704398" y="231820"/>
            <a:ext cx="5414014" cy="905633"/>
          </a:xfrm>
          <a:prstGeom prst="rect">
            <a:avLst/>
          </a:prstGeom>
        </p:spPr>
        <p:txBody>
          <a:bodyPr wrap="square">
            <a:spAutoFit/>
          </a:bodyPr>
          <a:lstStyle/>
          <a:p>
            <a:pPr algn="just">
              <a:lnSpc>
                <a:spcPct val="115000"/>
              </a:lnSpc>
              <a:spcAft>
                <a:spcPts val="0"/>
              </a:spcAft>
              <a:tabLst>
                <a:tab pos="270510" algn="l"/>
              </a:tabLst>
            </a:pPr>
            <a:r>
              <a:rPr lang="vi-VN" sz="2400" b="1" dirty="0" smtClean="0">
                <a:solidFill>
                  <a:srgbClr val="FF0000"/>
                </a:solidFill>
                <a:latin typeface="Arial" panose="020B0604020202020204" pitchFamily="34" charset="0"/>
                <a:cs typeface="Arial" panose="020B0604020202020204" pitchFamily="34" charset="0"/>
              </a:rPr>
              <a:t>Phối </a:t>
            </a:r>
            <a:r>
              <a:rPr lang="vi-VN" sz="2400" b="1" dirty="0">
                <a:solidFill>
                  <a:srgbClr val="FF0000"/>
                </a:solidFill>
                <a:latin typeface="Arial" panose="020B0604020202020204" pitchFamily="34" charset="0"/>
                <a:cs typeface="Arial" panose="020B0604020202020204" pitchFamily="34" charset="0"/>
              </a:rPr>
              <a:t>hợp với các ban ngành, </a:t>
            </a:r>
            <a:r>
              <a:rPr lang="vi-VN" sz="2400" b="1" dirty="0" smtClean="0">
                <a:solidFill>
                  <a:srgbClr val="FF0000"/>
                </a:solidFill>
                <a:latin typeface="Arial" panose="020B0604020202020204" pitchFamily="34" charset="0"/>
                <a:cs typeface="Arial" panose="020B0604020202020204" pitchFamily="34" charset="0"/>
              </a:rPr>
              <a:t>chính </a:t>
            </a:r>
            <a:r>
              <a:rPr lang="vi-VN" sz="2400" b="1" dirty="0">
                <a:solidFill>
                  <a:srgbClr val="FF0000"/>
                </a:solidFill>
                <a:latin typeface="Arial" panose="020B0604020202020204" pitchFamily="34" charset="0"/>
                <a:cs typeface="Arial" panose="020B0604020202020204" pitchFamily="34" charset="0"/>
              </a:rPr>
              <a:t>quyền địa phương</a:t>
            </a:r>
            <a:endParaRPr lang="en-US" sz="2000" dirty="0">
              <a:solidFill>
                <a:srgbClr val="FF0000"/>
              </a:solidFill>
              <a:latin typeface="Arial" panose="020B0604020202020204" pitchFamily="34" charset="0"/>
              <a:ea typeface="MS Mincho"/>
              <a:cs typeface="Arial" panose="020B0604020202020204" pitchFamily="34" charset="0"/>
            </a:endParaRPr>
          </a:p>
        </p:txBody>
      </p:sp>
      <p:sp>
        <p:nvSpPr>
          <p:cNvPr id="2" name="Rectangle 1"/>
          <p:cNvSpPr/>
          <p:nvPr/>
        </p:nvSpPr>
        <p:spPr>
          <a:xfrm>
            <a:off x="520885" y="1490512"/>
            <a:ext cx="5292990" cy="4658198"/>
          </a:xfrm>
          <a:prstGeom prst="rect">
            <a:avLst/>
          </a:prstGeom>
        </p:spPr>
        <p:txBody>
          <a:bodyPr wrap="square">
            <a:spAutoFit/>
          </a:bodyPr>
          <a:lstStyle/>
          <a:p>
            <a:pPr indent="269875" algn="just">
              <a:lnSpc>
                <a:spcPct val="115000"/>
              </a:lnSpc>
              <a:spcAft>
                <a:spcPts val="0"/>
              </a:spcAft>
            </a:pPr>
            <a:r>
              <a:rPr lang="en-US" sz="2400" dirty="0" smtClean="0">
                <a:latin typeface="Arial" panose="020B0604020202020204" pitchFamily="34" charset="0"/>
                <a:ea typeface="Times New Roman" panose="02020603050405020304" pitchFamily="18" charset="0"/>
                <a:cs typeface="Arial" panose="020B0604020202020204" pitchFamily="34" charset="0"/>
              </a:rPr>
              <a:t>T</a:t>
            </a:r>
            <a:r>
              <a:rPr lang="vi-VN" sz="2400" dirty="0" smtClean="0">
                <a:latin typeface="Arial" panose="020B0604020202020204" pitchFamily="34" charset="0"/>
                <a:ea typeface="Times New Roman" panose="02020603050405020304" pitchFamily="18" charset="0"/>
                <a:cs typeface="Arial" panose="020B0604020202020204" pitchFamily="34" charset="0"/>
              </a:rPr>
              <a:t>hực </a:t>
            </a:r>
            <a:r>
              <a:rPr lang="vi-VN" sz="2400" dirty="0">
                <a:latin typeface="Arial" panose="020B0604020202020204" pitchFamily="34" charset="0"/>
                <a:ea typeface="Times New Roman" panose="02020603050405020304" pitchFamily="18" charset="0"/>
                <a:cs typeface="Arial" panose="020B0604020202020204" pitchFamily="34" charset="0"/>
              </a:rPr>
              <a:t>hiện các hoạt động vì cộng đồng, tuyên truyền, vận động, xử lý kịp thời thời các hành vi không đúng có liên quan đến học sinh của lớp chủ nhiệm. Ví dụ như</a:t>
            </a:r>
            <a:r>
              <a:rPr lang="en-US" sz="2400" dirty="0">
                <a:latin typeface="Arial" panose="020B0604020202020204" pitchFamily="34" charset="0"/>
                <a:ea typeface="Times New Roman" panose="02020603050405020304" pitchFamily="18" charset="0"/>
                <a:cs typeface="Arial" panose="020B0604020202020204" pitchFamily="34" charset="0"/>
              </a:rPr>
              <a:t>:</a:t>
            </a:r>
            <a:r>
              <a:rPr lang="vi-VN" sz="2400" dirty="0">
                <a:latin typeface="Arial" panose="020B0604020202020204" pitchFamily="34" charset="0"/>
                <a:ea typeface="Times New Roman" panose="02020603050405020304" pitchFamily="18" charset="0"/>
                <a:cs typeface="Arial" panose="020B0604020202020204" pitchFamily="34" charset="0"/>
              </a:rPr>
              <a:t> phối hợp với công an xã để tuyên truyền về luật an toàn giao thông</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phòng</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chống</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bạo</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lực</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học</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đường</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phối</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hợp</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với</a:t>
            </a:r>
            <a:r>
              <a:rPr lang="en-US" sz="2400" dirty="0">
                <a:latin typeface="Arial" panose="020B0604020202020204" pitchFamily="34" charset="0"/>
                <a:ea typeface="Times New Roman" panose="02020603050405020304" pitchFamily="18" charset="0"/>
                <a:cs typeface="Arial" panose="020B0604020202020204" pitchFamily="34" charset="0"/>
              </a:rPr>
              <a:t> y </a:t>
            </a:r>
            <a:r>
              <a:rPr lang="en-US" sz="2400" dirty="0" err="1">
                <a:latin typeface="Arial" panose="020B0604020202020204" pitchFamily="34" charset="0"/>
                <a:ea typeface="Times New Roman" panose="02020603050405020304" pitchFamily="18" charset="0"/>
                <a:cs typeface="Arial" panose="020B0604020202020204" pitchFamily="34" charset="0"/>
              </a:rPr>
              <a:t>tế</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để</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khám</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sức</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khoẻ</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cho</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học</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sinh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và</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giáo</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dục</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học</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sinh</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về</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tuổi</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dirty="0" err="1" smtClean="0">
                <a:latin typeface="Arial" panose="020B0604020202020204" pitchFamily="34" charset="0"/>
                <a:ea typeface="Times New Roman" panose="02020603050405020304" pitchFamily="18" charset="0"/>
                <a:cs typeface="Arial" panose="020B0604020202020204" pitchFamily="34" charset="0"/>
              </a:rPr>
              <a:t>dậy</a:t>
            </a:r>
            <a:r>
              <a:rPr lang="en-US" sz="2400" dirty="0" smtClean="0">
                <a:latin typeface="Arial" panose="020B0604020202020204" pitchFamily="34" charset="0"/>
                <a:ea typeface="Times New Roman" panose="02020603050405020304" pitchFamily="18" charset="0"/>
                <a:cs typeface="Arial" panose="020B0604020202020204" pitchFamily="34" charset="0"/>
              </a:rPr>
              <a:t> </a:t>
            </a:r>
            <a:r>
              <a:rPr lang="en-US" sz="2400" dirty="0" err="1">
                <a:latin typeface="Arial" panose="020B0604020202020204" pitchFamily="34" charset="0"/>
                <a:ea typeface="Times New Roman" panose="02020603050405020304" pitchFamily="18" charset="0"/>
                <a:cs typeface="Arial" panose="020B0604020202020204" pitchFamily="34" charset="0"/>
              </a:rPr>
              <a:t>thì</a:t>
            </a:r>
            <a:r>
              <a:rPr lang="en-US" sz="2400" dirty="0">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ea typeface="MS Mincho"/>
              <a:cs typeface="Arial" panose="020B0604020202020204" pitchFamily="34" charset="0"/>
            </a:endParaRPr>
          </a:p>
          <a:p>
            <a:pPr algn="just">
              <a:lnSpc>
                <a:spcPct val="115000"/>
              </a:lnSpc>
              <a:spcAft>
                <a:spcPts val="0"/>
              </a:spcAft>
            </a:pPr>
            <a:r>
              <a:rPr lang="vi-VN" dirty="0">
                <a:latin typeface="Times New Roman" panose="02020603050405020304" pitchFamily="18" charset="0"/>
                <a:ea typeface="MS Mincho"/>
              </a:rPr>
              <a:t> </a:t>
            </a:r>
            <a:endParaRPr lang="en-US" sz="1600" dirty="0">
              <a:effectLst/>
              <a:latin typeface="Times New Roman" panose="02020603050405020304" pitchFamily="18" charset="0"/>
              <a:ea typeface="MS Mincho"/>
            </a:endParaRPr>
          </a:p>
        </p:txBody>
      </p:sp>
      <p:pic>
        <p:nvPicPr>
          <p:cNvPr id="10" name="Picture 9"/>
          <p:cNvPicPr>
            <a:picLocks noChangeAspect="1"/>
          </p:cNvPicPr>
          <p:nvPr/>
        </p:nvPicPr>
        <p:blipFill>
          <a:blip r:embed="rId3"/>
          <a:stretch>
            <a:fillRect/>
          </a:stretch>
        </p:blipFill>
        <p:spPr>
          <a:xfrm>
            <a:off x="6240757" y="231820"/>
            <a:ext cx="5472953" cy="6156493"/>
          </a:xfrm>
          <a:prstGeom prst="rect">
            <a:avLst/>
          </a:prstGeom>
        </p:spPr>
      </p:pic>
    </p:spTree>
    <p:extLst>
      <p:ext uri="{BB962C8B-B14F-4D97-AF65-F5344CB8AC3E}">
        <p14:creationId xmlns:p14="http://schemas.microsoft.com/office/powerpoint/2010/main" val="4172524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F422A21F-072C-46B5-A7FA-CFB35A63CB70}"/>
              </a:ext>
            </a:extLst>
          </p:cNvPr>
          <p:cNvSpPr/>
          <p:nvPr/>
        </p:nvSpPr>
        <p:spPr>
          <a:xfrm>
            <a:off x="4947451" y="1162582"/>
            <a:ext cx="1981200" cy="646331"/>
          </a:xfrm>
          <a:prstGeom prst="rect">
            <a:avLst/>
          </a:prstGeom>
          <a:effectLst>
            <a:outerShdw blurRad="50800" dist="38100" dir="18900000" algn="bl" rotWithShape="0">
              <a:prstClr val="black">
                <a:alpha val="40000"/>
              </a:prstClr>
            </a:outerShdw>
          </a:effectLst>
        </p:spPr>
        <p:txBody>
          <a:bodyPr wrap="square">
            <a:spAutoFit/>
          </a:bodyPr>
          <a:lstStyle/>
          <a:p>
            <a:r>
              <a:rPr lang="vi-VN" sz="3600" b="1" dirty="0" smtClean="0">
                <a:solidFill>
                  <a:srgbClr val="FFFF00"/>
                </a:solidFill>
                <a:latin typeface="Times New Roman"/>
                <a:ea typeface="Times New Roman"/>
              </a:rPr>
              <a:t> </a:t>
            </a:r>
            <a:endParaRPr lang="en-US" sz="3600" dirty="0">
              <a:solidFill>
                <a:srgbClr val="FFFF00"/>
              </a:solidFill>
            </a:endParaRPr>
          </a:p>
        </p:txBody>
      </p:sp>
      <p:pic>
        <p:nvPicPr>
          <p:cNvPr id="3" name="Picture 2"/>
          <p:cNvPicPr>
            <a:picLocks noChangeAspect="1"/>
          </p:cNvPicPr>
          <p:nvPr/>
        </p:nvPicPr>
        <p:blipFill>
          <a:blip r:embed="rId2"/>
          <a:stretch>
            <a:fillRect/>
          </a:stretch>
        </p:blipFill>
        <p:spPr>
          <a:xfrm>
            <a:off x="0" y="-309283"/>
            <a:ext cx="12286445" cy="6858000"/>
          </a:xfrm>
          <a:prstGeom prst="rect">
            <a:avLst/>
          </a:prstGeom>
        </p:spPr>
      </p:pic>
      <p:sp>
        <p:nvSpPr>
          <p:cNvPr id="13" name="Rectangle 12">
            <a:extLst>
              <a:ext uri="{FF2B5EF4-FFF2-40B4-BE49-F238E27FC236}">
                <a16:creationId xmlns="" xmlns:a16="http://schemas.microsoft.com/office/drawing/2014/main" id="{A725F423-C865-438C-AB46-8D5F9460A1B8}"/>
              </a:ext>
            </a:extLst>
          </p:cNvPr>
          <p:cNvSpPr/>
          <p:nvPr/>
        </p:nvSpPr>
        <p:spPr>
          <a:xfrm>
            <a:off x="3642613" y="1162582"/>
            <a:ext cx="2912733" cy="610488"/>
          </a:xfrm>
          <a:prstGeom prst="rect">
            <a:avLst/>
          </a:prstGeom>
          <a:effectLst>
            <a:outerShdw blurRad="50800" dist="38100" algn="l" rotWithShape="0">
              <a:prstClr val="black">
                <a:alpha val="40000"/>
              </a:prstClr>
            </a:outerShdw>
          </a:effectLst>
        </p:spPr>
        <p:txBody>
          <a:bodyPr wrap="square">
            <a:spAutoFit/>
          </a:bodyPr>
          <a:lstStyle/>
          <a:p>
            <a:pPr algn="just">
              <a:lnSpc>
                <a:spcPct val="115000"/>
              </a:lnSpc>
            </a:pPr>
            <a:r>
              <a:rPr lang="en-US" sz="1600" i="1" dirty="0">
                <a:latin typeface="Arial" panose="020B0604020202020204" pitchFamily="34" charset="0"/>
                <a:ea typeface="Times New Roman"/>
                <a:cs typeface="Arial" panose="020B0604020202020204" pitchFamily="34" charset="0"/>
              </a:rPr>
              <a:t> </a:t>
            </a:r>
            <a:r>
              <a:rPr lang="vi-VN" sz="3200" b="1" dirty="0">
                <a:latin typeface="Arial" panose="020B0604020202020204" pitchFamily="34" charset="0"/>
                <a:ea typeface="Times New Roman"/>
                <a:cs typeface="Arial" panose="020B0604020202020204" pitchFamily="34" charset="0"/>
              </a:rPr>
              <a:t>III. KẾT </a:t>
            </a:r>
            <a:r>
              <a:rPr lang="vi-VN" sz="3200" b="1" dirty="0" smtClean="0">
                <a:latin typeface="Arial" panose="020B0604020202020204" pitchFamily="34" charset="0"/>
                <a:ea typeface="Times New Roman"/>
                <a:cs typeface="Arial" panose="020B0604020202020204" pitchFamily="34" charset="0"/>
              </a:rPr>
              <a:t>QUẢ</a:t>
            </a:r>
            <a:endParaRPr lang="en-US" sz="3200" dirty="0">
              <a:latin typeface="Arial" panose="020B0604020202020204" pitchFamily="34" charset="0"/>
              <a:ea typeface="Times New Roman"/>
              <a:cs typeface="Arial" panose="020B0604020202020204" pitchFamily="34" charset="0"/>
            </a:endParaRPr>
          </a:p>
        </p:txBody>
      </p:sp>
    </p:spTree>
    <p:extLst>
      <p:ext uri="{BB962C8B-B14F-4D97-AF65-F5344CB8AC3E}">
        <p14:creationId xmlns:p14="http://schemas.microsoft.com/office/powerpoint/2010/main" val="1223973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4364" y="138450"/>
            <a:ext cx="11458442" cy="1041247"/>
          </a:xfrm>
          <a:prstGeom prst="rect">
            <a:avLst/>
          </a:prstGeom>
          <a:gradFill flip="none" rotWithShape="1">
            <a:gsLst>
              <a:gs pos="0">
                <a:srgbClr val="008E40">
                  <a:tint val="66000"/>
                  <a:satMod val="160000"/>
                </a:srgbClr>
              </a:gs>
              <a:gs pos="50000">
                <a:srgbClr val="008E40">
                  <a:tint val="44500"/>
                  <a:satMod val="160000"/>
                </a:srgbClr>
              </a:gs>
              <a:gs pos="100000">
                <a:srgbClr val="008E40">
                  <a:tint val="23500"/>
                  <a:satMod val="160000"/>
                </a:srgbClr>
              </a:gs>
            </a:gsLst>
            <a:lin ang="2700000" scaled="1"/>
            <a:tileRect/>
          </a:gradFill>
          <a:scene3d>
            <a:camera prst="orthographicFront"/>
            <a:lightRig rig="threePt" dir="t"/>
          </a:scene3d>
          <a:sp3d>
            <a:bevelT/>
          </a:sp3d>
        </p:spPr>
        <p:txBody>
          <a:bodyPr wrap="square">
            <a:spAutoFit/>
          </a:bodyPr>
          <a:lstStyle/>
          <a:p>
            <a:pPr algn="ctr">
              <a:lnSpc>
                <a:spcPct val="115000"/>
              </a:lnSpc>
              <a:tabLst>
                <a:tab pos="685800" algn="l"/>
              </a:tabLst>
            </a:pPr>
            <a:r>
              <a:rPr lang="en-US" sz="2800" b="1" dirty="0" err="1" smtClean="0">
                <a:latin typeface="Arial" panose="020B0604020202020204" pitchFamily="34" charset="0"/>
                <a:cs typeface="Arial" panose="020B0604020202020204" pitchFamily="34" charset="0"/>
              </a:rPr>
              <a:t>Đánh</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giá</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cảm</a:t>
            </a:r>
            <a:r>
              <a:rPr lang="vi-VN" sz="2800" b="1" dirty="0" smtClean="0">
                <a:latin typeface="Arial" panose="020B0604020202020204" pitchFamily="34" charset="0"/>
                <a:cs typeface="Arial" panose="020B0604020202020204" pitchFamily="34" charset="0"/>
              </a:rPr>
              <a:t> xúc, suy nghĩ của học sinh về môi trường học tập</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trước</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và</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sau</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khi</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áp</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dụng</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biện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pháp</a:t>
            </a:r>
            <a:r>
              <a:rPr lang="vi-VN" sz="2800" b="1" dirty="0" smtClean="0">
                <a:latin typeface="Arial" panose="020B0604020202020204" pitchFamily="34" charset="0"/>
                <a:cs typeface="Arial" panose="020B0604020202020204" pitchFamily="34" charset="0"/>
              </a:rPr>
              <a:t> </a:t>
            </a:r>
            <a:endParaRPr lang="en-US" sz="2800" dirty="0">
              <a:latin typeface="Arial" panose="020B0604020202020204" pitchFamily="34" charset="0"/>
              <a:ea typeface="Times New Roman"/>
              <a:cs typeface="Arial" panose="020B0604020202020204" pitchFamily="34" charset="0"/>
            </a:endParaRPr>
          </a:p>
        </p:txBody>
      </p:sp>
      <p:sp>
        <p:nvSpPr>
          <p:cNvPr id="2" name="Rectangle 1"/>
          <p:cNvSpPr/>
          <p:nvPr/>
        </p:nvSpPr>
        <p:spPr>
          <a:xfrm>
            <a:off x="3550007" y="1179697"/>
            <a:ext cx="5581114" cy="61818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smtClean="0">
                <a:solidFill>
                  <a:schemeClr val="tx1"/>
                </a:solidFill>
                <a:latin typeface="Arial" panose="020B0604020202020204" pitchFamily="34" charset="0"/>
                <a:cs typeface="Arial" panose="020B0604020202020204" pitchFamily="34" charset="0"/>
              </a:rPr>
              <a:t>Tổng</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số</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học</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sinh</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tham</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gia</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khảo</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sát</a:t>
            </a:r>
            <a:r>
              <a:rPr lang="en-US" sz="2000" dirty="0" smtClean="0">
                <a:solidFill>
                  <a:schemeClr val="tx1"/>
                </a:solidFill>
                <a:latin typeface="Arial" panose="020B0604020202020204" pitchFamily="34" charset="0"/>
                <a:cs typeface="Arial" panose="020B0604020202020204" pitchFamily="34" charset="0"/>
              </a:rPr>
              <a:t>: 42 </a:t>
            </a:r>
            <a:r>
              <a:rPr lang="en-US" sz="2000" dirty="0" err="1" smtClean="0">
                <a:solidFill>
                  <a:schemeClr val="tx1"/>
                </a:solidFill>
                <a:latin typeface="Arial" panose="020B0604020202020204" pitchFamily="34" charset="0"/>
                <a:cs typeface="Arial" panose="020B0604020202020204" pitchFamily="34" charset="0"/>
              </a:rPr>
              <a:t>em</a:t>
            </a:r>
            <a:endParaRPr lang="en-US" sz="2000" dirty="0">
              <a:solidFill>
                <a:schemeClr val="tx1"/>
              </a:solidFill>
              <a:latin typeface="Arial" panose="020B0604020202020204" pitchFamily="34" charset="0"/>
              <a:cs typeface="Arial" panose="020B0604020202020204" pitchFamily="34" charset="0"/>
            </a:endParaRPr>
          </a:p>
        </p:txBody>
      </p:sp>
      <p:cxnSp>
        <p:nvCxnSpPr>
          <p:cNvPr id="8" name="Straight Connector 7"/>
          <p:cNvCxnSpPr/>
          <p:nvPr/>
        </p:nvCxnSpPr>
        <p:spPr>
          <a:xfrm>
            <a:off x="518160" y="2225040"/>
            <a:ext cx="35632" cy="300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 name="Table 2"/>
          <p:cNvGraphicFramePr>
            <a:graphicFrameLocks noGrp="1"/>
          </p:cNvGraphicFramePr>
          <p:nvPr>
            <p:extLst>
              <p:ext uri="{D42A27DB-BD31-4B8C-83A1-F6EECF244321}">
                <p14:modId xmlns:p14="http://schemas.microsoft.com/office/powerpoint/2010/main" val="4201049012"/>
              </p:ext>
            </p:extLst>
          </p:nvPr>
        </p:nvGraphicFramePr>
        <p:xfrm>
          <a:off x="201704" y="1855695"/>
          <a:ext cx="11621102" cy="4985284"/>
        </p:xfrm>
        <a:graphic>
          <a:graphicData uri="http://schemas.openxmlformats.org/drawingml/2006/table">
            <a:tbl>
              <a:tblPr firstRow="1" firstCol="1" bandRow="1"/>
              <a:tblGrid>
                <a:gridCol w="4413822"/>
                <a:gridCol w="818274"/>
                <a:gridCol w="818274"/>
                <a:gridCol w="819429"/>
                <a:gridCol w="819429"/>
                <a:gridCol w="982391"/>
                <a:gridCol w="982391"/>
                <a:gridCol w="983546"/>
                <a:gridCol w="983546"/>
              </a:tblGrid>
              <a:tr h="735940">
                <a:tc rowSpan="3">
                  <a:txBody>
                    <a:bodyPr/>
                    <a:lstStyle/>
                    <a:p>
                      <a:pPr algn="just">
                        <a:lnSpc>
                          <a:spcPct val="115000"/>
                        </a:lnSpc>
                        <a:spcBef>
                          <a:spcPts val="600"/>
                        </a:spcBef>
                        <a:spcAft>
                          <a:spcPts val="0"/>
                        </a:spcAft>
                      </a:pPr>
                      <a:r>
                        <a:rPr lang="en-US" sz="2000" b="1" dirty="0">
                          <a:effectLst/>
                          <a:latin typeface="Arial" panose="020B0604020202020204" pitchFamily="34" charset="0"/>
                          <a:ea typeface="MS Mincho"/>
                          <a:cs typeface="Arial" panose="020B0604020202020204" pitchFamily="34" charset="0"/>
                        </a:rPr>
                        <a:t>                       </a:t>
                      </a:r>
                      <a:endParaRPr lang="en-US" sz="2000" dirty="0">
                        <a:effectLst/>
                        <a:latin typeface="Arial" panose="020B0604020202020204" pitchFamily="34" charset="0"/>
                        <a:ea typeface="MS Mincho"/>
                        <a:cs typeface="Arial" panose="020B0604020202020204" pitchFamily="34" charset="0"/>
                      </a:endParaRPr>
                    </a:p>
                    <a:p>
                      <a:pPr algn="just">
                        <a:lnSpc>
                          <a:spcPct val="115000"/>
                        </a:lnSpc>
                        <a:spcBef>
                          <a:spcPts val="600"/>
                        </a:spcBef>
                        <a:spcAft>
                          <a:spcPts val="0"/>
                        </a:spcAft>
                      </a:pPr>
                      <a:r>
                        <a:rPr lang="en-US" sz="2000" b="1" dirty="0">
                          <a:effectLst/>
                          <a:latin typeface="Arial" panose="020B0604020202020204" pitchFamily="34" charset="0"/>
                          <a:ea typeface="MS Mincho"/>
                          <a:cs typeface="Arial" panose="020B0604020202020204" pitchFamily="34" charset="0"/>
                        </a:rPr>
                        <a:t>           </a:t>
                      </a:r>
                      <a:r>
                        <a:rPr lang="vi-VN" sz="2000" b="1" dirty="0">
                          <a:effectLst/>
                          <a:latin typeface="Arial" panose="020B0604020202020204" pitchFamily="34" charset="0"/>
                          <a:ea typeface="MS Mincho"/>
                          <a:cs typeface="Arial" panose="020B0604020202020204" pitchFamily="34" charset="0"/>
                        </a:rPr>
                        <a:t>Nội dung đánh giá</a:t>
                      </a:r>
                      <a:endParaRPr lang="en-US" sz="2000" dirty="0">
                        <a:effectLst/>
                        <a:latin typeface="Arial" panose="020B0604020202020204" pitchFamily="34" charset="0"/>
                        <a:ea typeface="MS Mincho"/>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4">
                  <a:txBody>
                    <a:bodyPr/>
                    <a:lstStyle/>
                    <a:p>
                      <a:pPr algn="ctr">
                        <a:lnSpc>
                          <a:spcPct val="100000"/>
                        </a:lnSpc>
                        <a:spcBef>
                          <a:spcPts val="600"/>
                        </a:spcBef>
                        <a:spcAft>
                          <a:spcPts val="0"/>
                        </a:spcAft>
                      </a:pPr>
                      <a:r>
                        <a:rPr lang="en-US" sz="2000" b="1" dirty="0" err="1">
                          <a:effectLst/>
                          <a:latin typeface="Arial" panose="020B0604020202020204" pitchFamily="34" charset="0"/>
                          <a:ea typeface="MS Mincho"/>
                          <a:cs typeface="Arial" panose="020B0604020202020204" pitchFamily="34" charset="0"/>
                        </a:rPr>
                        <a:t>Trước</a:t>
                      </a:r>
                      <a:r>
                        <a:rPr lang="en-US" sz="2000" b="1" dirty="0">
                          <a:effectLst/>
                          <a:latin typeface="Arial" panose="020B0604020202020204" pitchFamily="34" charset="0"/>
                          <a:ea typeface="MS Mincho"/>
                          <a:cs typeface="Arial" panose="020B0604020202020204" pitchFamily="34" charset="0"/>
                        </a:rPr>
                        <a:t> </a:t>
                      </a:r>
                      <a:r>
                        <a:rPr lang="en-US" sz="2000" b="1" dirty="0" err="1">
                          <a:effectLst/>
                          <a:latin typeface="Arial" panose="020B0604020202020204" pitchFamily="34" charset="0"/>
                          <a:ea typeface="MS Mincho"/>
                          <a:cs typeface="Arial" panose="020B0604020202020204" pitchFamily="34" charset="0"/>
                        </a:rPr>
                        <a:t>khi</a:t>
                      </a:r>
                      <a:r>
                        <a:rPr lang="en-US" sz="2000" b="1" dirty="0">
                          <a:effectLst/>
                          <a:latin typeface="Arial" panose="020B0604020202020204" pitchFamily="34" charset="0"/>
                          <a:ea typeface="MS Mincho"/>
                          <a:cs typeface="Arial" panose="020B0604020202020204" pitchFamily="34" charset="0"/>
                        </a:rPr>
                        <a:t> </a:t>
                      </a:r>
                      <a:r>
                        <a:rPr lang="en-US" sz="2000" b="1" dirty="0" err="1">
                          <a:effectLst/>
                          <a:latin typeface="Arial" panose="020B0604020202020204" pitchFamily="34" charset="0"/>
                          <a:ea typeface="MS Mincho"/>
                          <a:cs typeface="Arial" panose="020B0604020202020204" pitchFamily="34" charset="0"/>
                        </a:rPr>
                        <a:t>áp</a:t>
                      </a:r>
                      <a:r>
                        <a:rPr lang="en-US" sz="2000" b="1" dirty="0">
                          <a:effectLst/>
                          <a:latin typeface="Arial" panose="020B0604020202020204" pitchFamily="34" charset="0"/>
                          <a:ea typeface="MS Mincho"/>
                          <a:cs typeface="Arial" panose="020B0604020202020204" pitchFamily="34" charset="0"/>
                        </a:rPr>
                        <a:t> </a:t>
                      </a:r>
                      <a:r>
                        <a:rPr lang="en-US" sz="2000" b="1" dirty="0" err="1">
                          <a:effectLst/>
                          <a:latin typeface="Arial" panose="020B0604020202020204" pitchFamily="34" charset="0"/>
                          <a:ea typeface="MS Mincho"/>
                          <a:cs typeface="Arial" panose="020B0604020202020204" pitchFamily="34" charset="0"/>
                        </a:rPr>
                        <a:t>dụng</a:t>
                      </a:r>
                      <a:r>
                        <a:rPr lang="en-US" sz="2000" b="1" dirty="0">
                          <a:effectLst/>
                          <a:latin typeface="Arial" panose="020B0604020202020204" pitchFamily="34" charset="0"/>
                          <a:ea typeface="MS Mincho"/>
                          <a:cs typeface="Arial" panose="020B0604020202020204" pitchFamily="34" charset="0"/>
                        </a:rPr>
                        <a:t> </a:t>
                      </a:r>
                      <a:endParaRPr lang="en-US" sz="2000" b="1" dirty="0" smtClean="0">
                        <a:effectLst/>
                        <a:latin typeface="Arial" panose="020B0604020202020204" pitchFamily="34" charset="0"/>
                        <a:ea typeface="MS Mincho"/>
                        <a:cs typeface="Arial" panose="020B0604020202020204" pitchFamily="34" charset="0"/>
                      </a:endParaRPr>
                    </a:p>
                    <a:p>
                      <a:pPr algn="ctr">
                        <a:lnSpc>
                          <a:spcPct val="100000"/>
                        </a:lnSpc>
                        <a:spcBef>
                          <a:spcPts val="600"/>
                        </a:spcBef>
                        <a:spcAft>
                          <a:spcPts val="0"/>
                        </a:spcAft>
                      </a:pPr>
                      <a:r>
                        <a:rPr lang="en-US" sz="2000" b="1" dirty="0" err="1" smtClean="0">
                          <a:effectLst/>
                          <a:latin typeface="Arial" panose="020B0604020202020204" pitchFamily="34" charset="0"/>
                          <a:ea typeface="MS Mincho"/>
                          <a:cs typeface="Arial" panose="020B0604020202020204" pitchFamily="34" charset="0"/>
                        </a:rPr>
                        <a:t>biện</a:t>
                      </a:r>
                      <a:r>
                        <a:rPr lang="en-US" sz="2000" b="1" dirty="0" smtClean="0">
                          <a:effectLst/>
                          <a:latin typeface="Arial" panose="020B0604020202020204" pitchFamily="34" charset="0"/>
                          <a:ea typeface="MS Mincho"/>
                          <a:cs typeface="Arial" panose="020B0604020202020204" pitchFamily="34" charset="0"/>
                        </a:rPr>
                        <a:t> </a:t>
                      </a:r>
                      <a:r>
                        <a:rPr lang="en-US" sz="2000" b="1" dirty="0" err="1">
                          <a:effectLst/>
                          <a:latin typeface="Arial" panose="020B0604020202020204" pitchFamily="34" charset="0"/>
                          <a:ea typeface="MS Mincho"/>
                          <a:cs typeface="Arial" panose="020B0604020202020204" pitchFamily="34" charset="0"/>
                        </a:rPr>
                        <a:t>pháp</a:t>
                      </a:r>
                      <a:endParaRPr lang="en-US" sz="2000" dirty="0">
                        <a:effectLst/>
                        <a:latin typeface="Arial" panose="020B0604020202020204" pitchFamily="34" charset="0"/>
                        <a:ea typeface="MS Mincho"/>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lnSpc>
                          <a:spcPct val="100000"/>
                        </a:lnSpc>
                        <a:spcBef>
                          <a:spcPts val="600"/>
                        </a:spcBef>
                        <a:spcAft>
                          <a:spcPts val="0"/>
                        </a:spcAft>
                      </a:pPr>
                      <a:r>
                        <a:rPr lang="en-US" sz="2000" b="1" dirty="0" err="1">
                          <a:effectLst/>
                          <a:latin typeface="Arial" panose="020B0604020202020204" pitchFamily="34" charset="0"/>
                          <a:ea typeface="MS Mincho"/>
                          <a:cs typeface="Arial" panose="020B0604020202020204" pitchFamily="34" charset="0"/>
                        </a:rPr>
                        <a:t>Sau</a:t>
                      </a:r>
                      <a:r>
                        <a:rPr lang="en-US" sz="2000" b="1" dirty="0">
                          <a:effectLst/>
                          <a:latin typeface="Arial" panose="020B0604020202020204" pitchFamily="34" charset="0"/>
                          <a:ea typeface="MS Mincho"/>
                          <a:cs typeface="Arial" panose="020B0604020202020204" pitchFamily="34" charset="0"/>
                        </a:rPr>
                        <a:t> </a:t>
                      </a:r>
                      <a:r>
                        <a:rPr lang="en-US" sz="2000" b="1" dirty="0" err="1">
                          <a:effectLst/>
                          <a:latin typeface="Arial" panose="020B0604020202020204" pitchFamily="34" charset="0"/>
                          <a:ea typeface="MS Mincho"/>
                          <a:cs typeface="Arial" panose="020B0604020202020204" pitchFamily="34" charset="0"/>
                        </a:rPr>
                        <a:t>khi</a:t>
                      </a:r>
                      <a:r>
                        <a:rPr lang="en-US" sz="2000" b="1" dirty="0">
                          <a:effectLst/>
                          <a:latin typeface="Arial" panose="020B0604020202020204" pitchFamily="34" charset="0"/>
                          <a:ea typeface="MS Mincho"/>
                          <a:cs typeface="Arial" panose="020B0604020202020204" pitchFamily="34" charset="0"/>
                        </a:rPr>
                        <a:t> </a:t>
                      </a:r>
                      <a:r>
                        <a:rPr lang="en-US" sz="2000" b="1" dirty="0" err="1">
                          <a:effectLst/>
                          <a:latin typeface="Arial" panose="020B0604020202020204" pitchFamily="34" charset="0"/>
                          <a:ea typeface="MS Mincho"/>
                          <a:cs typeface="Arial" panose="020B0604020202020204" pitchFamily="34" charset="0"/>
                        </a:rPr>
                        <a:t>áp</a:t>
                      </a:r>
                      <a:r>
                        <a:rPr lang="en-US" sz="2000" b="1" dirty="0">
                          <a:effectLst/>
                          <a:latin typeface="Arial" panose="020B0604020202020204" pitchFamily="34" charset="0"/>
                          <a:ea typeface="MS Mincho"/>
                          <a:cs typeface="Arial" panose="020B0604020202020204" pitchFamily="34" charset="0"/>
                        </a:rPr>
                        <a:t> </a:t>
                      </a:r>
                      <a:r>
                        <a:rPr lang="en-US" sz="2000" b="1" dirty="0" err="1">
                          <a:effectLst/>
                          <a:latin typeface="Arial" panose="020B0604020202020204" pitchFamily="34" charset="0"/>
                          <a:ea typeface="MS Mincho"/>
                          <a:cs typeface="Arial" panose="020B0604020202020204" pitchFamily="34" charset="0"/>
                        </a:rPr>
                        <a:t>dụng</a:t>
                      </a:r>
                      <a:r>
                        <a:rPr lang="en-US" sz="2000" b="1" dirty="0">
                          <a:effectLst/>
                          <a:latin typeface="Arial" panose="020B0604020202020204" pitchFamily="34" charset="0"/>
                          <a:ea typeface="MS Mincho"/>
                          <a:cs typeface="Arial" panose="020B0604020202020204" pitchFamily="34" charset="0"/>
                        </a:rPr>
                        <a:t> </a:t>
                      </a:r>
                      <a:endParaRPr lang="en-US" sz="2000" dirty="0">
                        <a:effectLst/>
                        <a:latin typeface="Arial" panose="020B0604020202020204" pitchFamily="34" charset="0"/>
                        <a:ea typeface="MS Mincho"/>
                        <a:cs typeface="Arial" panose="020B0604020202020204" pitchFamily="34" charset="0"/>
                      </a:endParaRPr>
                    </a:p>
                    <a:p>
                      <a:pPr algn="ctr">
                        <a:lnSpc>
                          <a:spcPct val="100000"/>
                        </a:lnSpc>
                        <a:spcBef>
                          <a:spcPts val="600"/>
                        </a:spcBef>
                        <a:spcAft>
                          <a:spcPts val="0"/>
                        </a:spcAft>
                      </a:pPr>
                      <a:r>
                        <a:rPr lang="en-US" sz="2000" b="1" dirty="0" err="1">
                          <a:effectLst/>
                          <a:latin typeface="Arial" panose="020B0604020202020204" pitchFamily="34" charset="0"/>
                          <a:ea typeface="MS Mincho"/>
                          <a:cs typeface="Arial" panose="020B0604020202020204" pitchFamily="34" charset="0"/>
                        </a:rPr>
                        <a:t>biện</a:t>
                      </a:r>
                      <a:r>
                        <a:rPr lang="en-US" sz="2000" b="1" dirty="0">
                          <a:effectLst/>
                          <a:latin typeface="Arial" panose="020B0604020202020204" pitchFamily="34" charset="0"/>
                          <a:ea typeface="MS Mincho"/>
                          <a:cs typeface="Arial" panose="020B0604020202020204" pitchFamily="34" charset="0"/>
                        </a:rPr>
                        <a:t> </a:t>
                      </a:r>
                      <a:r>
                        <a:rPr lang="en-US" sz="2000" b="1" dirty="0" err="1">
                          <a:effectLst/>
                          <a:latin typeface="Arial" panose="020B0604020202020204" pitchFamily="34" charset="0"/>
                          <a:ea typeface="MS Mincho"/>
                          <a:cs typeface="Arial" panose="020B0604020202020204" pitchFamily="34" charset="0"/>
                        </a:rPr>
                        <a:t>pháp</a:t>
                      </a:r>
                      <a:endParaRPr lang="en-US" sz="2000" dirty="0">
                        <a:effectLst/>
                        <a:latin typeface="Arial" panose="020B0604020202020204" pitchFamily="34" charset="0"/>
                        <a:ea typeface="MS Mincho"/>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72072">
                <a:tc vMerge="1">
                  <a:txBody>
                    <a:bodyPr/>
                    <a:lstStyle/>
                    <a:p>
                      <a:endParaRPr lang="en-US"/>
                    </a:p>
                  </a:txBody>
                  <a:tcPr/>
                </a:tc>
                <a:tc gridSpan="2">
                  <a:txBody>
                    <a:bodyPr/>
                    <a:lstStyle/>
                    <a:p>
                      <a:pPr algn="ctr">
                        <a:lnSpc>
                          <a:spcPct val="115000"/>
                        </a:lnSpc>
                        <a:spcBef>
                          <a:spcPts val="600"/>
                        </a:spcBef>
                        <a:spcAft>
                          <a:spcPts val="0"/>
                        </a:spcAft>
                      </a:pPr>
                      <a:r>
                        <a:rPr lang="en-US" sz="2000" b="1">
                          <a:effectLst/>
                          <a:latin typeface="Arial" panose="020B0604020202020204" pitchFamily="34" charset="0"/>
                          <a:ea typeface="MS Mincho"/>
                          <a:cs typeface="Arial" panose="020B0604020202020204" pitchFamily="34" charset="0"/>
                        </a:rPr>
                        <a:t>Có</a:t>
                      </a:r>
                      <a:endParaRPr lang="en-US" sz="2000">
                        <a:effectLst/>
                        <a:latin typeface="Arial" panose="020B0604020202020204" pitchFamily="34" charset="0"/>
                        <a:ea typeface="MS Mincho"/>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ctr">
                        <a:lnSpc>
                          <a:spcPct val="115000"/>
                        </a:lnSpc>
                        <a:spcBef>
                          <a:spcPts val="600"/>
                        </a:spcBef>
                        <a:spcAft>
                          <a:spcPts val="0"/>
                        </a:spcAft>
                      </a:pPr>
                      <a:r>
                        <a:rPr lang="en-US" sz="2000" b="1" dirty="0" err="1">
                          <a:effectLst/>
                          <a:latin typeface="Arial" panose="020B0604020202020204" pitchFamily="34" charset="0"/>
                          <a:ea typeface="MS Mincho"/>
                          <a:cs typeface="Arial" panose="020B0604020202020204" pitchFamily="34" charset="0"/>
                        </a:rPr>
                        <a:t>Không</a:t>
                      </a:r>
                      <a:r>
                        <a:rPr lang="en-US" sz="2000" b="1" dirty="0">
                          <a:effectLst/>
                          <a:latin typeface="Arial" panose="020B0604020202020204" pitchFamily="34" charset="0"/>
                          <a:ea typeface="MS Mincho"/>
                          <a:cs typeface="Arial" panose="020B0604020202020204" pitchFamily="34" charset="0"/>
                        </a:rPr>
                        <a:t> </a:t>
                      </a:r>
                      <a:endParaRPr lang="en-US" sz="2000" dirty="0">
                        <a:effectLst/>
                        <a:latin typeface="Arial" panose="020B0604020202020204" pitchFamily="34" charset="0"/>
                        <a:ea typeface="MS Mincho"/>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ctr">
                        <a:lnSpc>
                          <a:spcPct val="115000"/>
                        </a:lnSpc>
                        <a:spcBef>
                          <a:spcPts val="600"/>
                        </a:spcBef>
                        <a:spcAft>
                          <a:spcPts val="0"/>
                        </a:spcAft>
                      </a:pPr>
                      <a:r>
                        <a:rPr lang="en-US" sz="2000" b="1">
                          <a:effectLst/>
                          <a:latin typeface="Arial" panose="020B0604020202020204" pitchFamily="34" charset="0"/>
                          <a:ea typeface="MS Mincho"/>
                          <a:cs typeface="Arial" panose="020B0604020202020204" pitchFamily="34" charset="0"/>
                        </a:rPr>
                        <a:t>Có</a:t>
                      </a:r>
                      <a:endParaRPr lang="en-US" sz="2000">
                        <a:effectLst/>
                        <a:latin typeface="Arial" panose="020B0604020202020204" pitchFamily="34" charset="0"/>
                        <a:ea typeface="MS Mincho"/>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ctr">
                        <a:lnSpc>
                          <a:spcPct val="115000"/>
                        </a:lnSpc>
                        <a:spcBef>
                          <a:spcPts val="600"/>
                        </a:spcBef>
                        <a:spcAft>
                          <a:spcPts val="0"/>
                        </a:spcAft>
                      </a:pPr>
                      <a:r>
                        <a:rPr lang="en-US" sz="2000" b="1">
                          <a:effectLst/>
                          <a:latin typeface="Arial" panose="020B0604020202020204" pitchFamily="34" charset="0"/>
                          <a:ea typeface="MS Mincho"/>
                          <a:cs typeface="Arial" panose="020B0604020202020204" pitchFamily="34" charset="0"/>
                        </a:rPr>
                        <a:t>Không </a:t>
                      </a:r>
                      <a:endParaRPr lang="en-US" sz="2000">
                        <a:effectLst/>
                        <a:latin typeface="Arial" panose="020B0604020202020204" pitchFamily="34" charset="0"/>
                        <a:ea typeface="MS Mincho"/>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r>
              <a:tr h="372072">
                <a:tc vMerge="1">
                  <a:txBody>
                    <a:bodyPr/>
                    <a:lstStyle/>
                    <a:p>
                      <a:endParaRPr lang="en-US"/>
                    </a:p>
                  </a:txBody>
                  <a:tcPr/>
                </a:tc>
                <a:tc>
                  <a:txBody>
                    <a:bodyPr/>
                    <a:lstStyle/>
                    <a:p>
                      <a:pPr algn="ctr">
                        <a:lnSpc>
                          <a:spcPct val="115000"/>
                        </a:lnSpc>
                        <a:spcBef>
                          <a:spcPts val="600"/>
                        </a:spcBef>
                        <a:spcAft>
                          <a:spcPts val="0"/>
                        </a:spcAft>
                      </a:pPr>
                      <a:r>
                        <a:rPr lang="en-US" sz="2000" b="1">
                          <a:effectLst/>
                          <a:latin typeface="Arial" panose="020B0604020202020204" pitchFamily="34" charset="0"/>
                          <a:ea typeface="MS Mincho"/>
                          <a:cs typeface="Arial" panose="020B0604020202020204" pitchFamily="34" charset="0"/>
                        </a:rPr>
                        <a:t>SL</a:t>
                      </a:r>
                      <a:endParaRPr lang="en-US" sz="2000">
                        <a:effectLst/>
                        <a:latin typeface="Arial" panose="020B0604020202020204" pitchFamily="34" charset="0"/>
                        <a:ea typeface="MS Mincho"/>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Bef>
                          <a:spcPts val="600"/>
                        </a:spcBef>
                        <a:spcAft>
                          <a:spcPts val="0"/>
                        </a:spcAft>
                      </a:pPr>
                      <a:r>
                        <a:rPr lang="en-US" sz="2000" b="1">
                          <a:effectLst/>
                          <a:latin typeface="Arial" panose="020B0604020202020204" pitchFamily="34" charset="0"/>
                          <a:ea typeface="MS Mincho"/>
                          <a:cs typeface="Arial" panose="020B0604020202020204" pitchFamily="34" charset="0"/>
                        </a:rPr>
                        <a:t>%</a:t>
                      </a:r>
                      <a:endParaRPr lang="en-US" sz="2000">
                        <a:effectLst/>
                        <a:latin typeface="Arial" panose="020B0604020202020204" pitchFamily="34" charset="0"/>
                        <a:ea typeface="MS Mincho"/>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Bef>
                          <a:spcPts val="600"/>
                        </a:spcBef>
                        <a:spcAft>
                          <a:spcPts val="0"/>
                        </a:spcAft>
                      </a:pPr>
                      <a:r>
                        <a:rPr lang="en-US" sz="2000" b="1">
                          <a:effectLst/>
                          <a:latin typeface="Arial" panose="020B0604020202020204" pitchFamily="34" charset="0"/>
                          <a:ea typeface="MS Mincho"/>
                          <a:cs typeface="Arial" panose="020B0604020202020204" pitchFamily="34" charset="0"/>
                        </a:rPr>
                        <a:t>SL</a:t>
                      </a:r>
                      <a:endParaRPr lang="en-US" sz="2000">
                        <a:effectLst/>
                        <a:latin typeface="Arial" panose="020B0604020202020204" pitchFamily="34" charset="0"/>
                        <a:ea typeface="MS Mincho"/>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Bef>
                          <a:spcPts val="600"/>
                        </a:spcBef>
                        <a:spcAft>
                          <a:spcPts val="0"/>
                        </a:spcAft>
                      </a:pPr>
                      <a:r>
                        <a:rPr lang="en-US" sz="2000" b="1" dirty="0">
                          <a:effectLst/>
                          <a:latin typeface="Arial" panose="020B0604020202020204" pitchFamily="34" charset="0"/>
                          <a:ea typeface="MS Mincho"/>
                          <a:cs typeface="Arial" panose="020B0604020202020204" pitchFamily="34" charset="0"/>
                        </a:rPr>
                        <a:t>%</a:t>
                      </a:r>
                      <a:endParaRPr lang="en-US" sz="2000" dirty="0">
                        <a:effectLst/>
                        <a:latin typeface="Arial" panose="020B0604020202020204" pitchFamily="34" charset="0"/>
                        <a:ea typeface="MS Mincho"/>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Bef>
                          <a:spcPts val="600"/>
                        </a:spcBef>
                        <a:spcAft>
                          <a:spcPts val="0"/>
                        </a:spcAft>
                      </a:pPr>
                      <a:r>
                        <a:rPr lang="en-US" sz="2000" b="1" dirty="0">
                          <a:effectLst/>
                          <a:latin typeface="Arial" panose="020B0604020202020204" pitchFamily="34" charset="0"/>
                          <a:ea typeface="MS Mincho"/>
                          <a:cs typeface="Arial" panose="020B0604020202020204" pitchFamily="34" charset="0"/>
                        </a:rPr>
                        <a:t>SL</a:t>
                      </a:r>
                      <a:endParaRPr lang="en-US" sz="2000" dirty="0">
                        <a:effectLst/>
                        <a:latin typeface="Arial" panose="020B0604020202020204" pitchFamily="34" charset="0"/>
                        <a:ea typeface="MS Mincho"/>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Bef>
                          <a:spcPts val="600"/>
                        </a:spcBef>
                        <a:spcAft>
                          <a:spcPts val="0"/>
                        </a:spcAft>
                      </a:pPr>
                      <a:r>
                        <a:rPr lang="en-US" sz="2000" b="1">
                          <a:effectLst/>
                          <a:latin typeface="Arial" panose="020B0604020202020204" pitchFamily="34" charset="0"/>
                          <a:ea typeface="MS Mincho"/>
                          <a:cs typeface="Arial" panose="020B0604020202020204" pitchFamily="34" charset="0"/>
                        </a:rPr>
                        <a:t>%</a:t>
                      </a:r>
                      <a:endParaRPr lang="en-US" sz="2000">
                        <a:effectLst/>
                        <a:latin typeface="Arial" panose="020B0604020202020204" pitchFamily="34" charset="0"/>
                        <a:ea typeface="MS Mincho"/>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Bef>
                          <a:spcPts val="600"/>
                        </a:spcBef>
                        <a:spcAft>
                          <a:spcPts val="0"/>
                        </a:spcAft>
                      </a:pPr>
                      <a:r>
                        <a:rPr lang="en-US" sz="2000" b="1">
                          <a:effectLst/>
                          <a:latin typeface="Arial" panose="020B0604020202020204" pitchFamily="34" charset="0"/>
                          <a:ea typeface="MS Mincho"/>
                          <a:cs typeface="Arial" panose="020B0604020202020204" pitchFamily="34" charset="0"/>
                        </a:rPr>
                        <a:t>SL</a:t>
                      </a:r>
                      <a:endParaRPr lang="en-US" sz="2000">
                        <a:effectLst/>
                        <a:latin typeface="Arial" panose="020B0604020202020204" pitchFamily="34" charset="0"/>
                        <a:ea typeface="MS Mincho"/>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Bef>
                          <a:spcPts val="600"/>
                        </a:spcBef>
                        <a:spcAft>
                          <a:spcPts val="0"/>
                        </a:spcAft>
                      </a:pPr>
                      <a:r>
                        <a:rPr lang="en-US" sz="2000" b="1">
                          <a:effectLst/>
                          <a:latin typeface="Arial" panose="020B0604020202020204" pitchFamily="34" charset="0"/>
                          <a:ea typeface="MS Mincho"/>
                          <a:cs typeface="Arial" panose="020B0604020202020204" pitchFamily="34" charset="0"/>
                        </a:rPr>
                        <a:t>%</a:t>
                      </a:r>
                      <a:endParaRPr lang="en-US" sz="2000">
                        <a:effectLst/>
                        <a:latin typeface="Arial" panose="020B0604020202020204" pitchFamily="34" charset="0"/>
                        <a:ea typeface="MS Mincho"/>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685126">
                <a:tc>
                  <a:txBody>
                    <a:bodyPr/>
                    <a:lstStyle/>
                    <a:p>
                      <a:pPr algn="just">
                        <a:lnSpc>
                          <a:spcPct val="115000"/>
                        </a:lnSpc>
                        <a:spcBef>
                          <a:spcPts val="600"/>
                        </a:spcBef>
                        <a:spcAft>
                          <a:spcPts val="0"/>
                        </a:spcAft>
                      </a:pPr>
                      <a:r>
                        <a:rPr lang="vi-VN" sz="2000" i="1">
                          <a:effectLst/>
                          <a:latin typeface="Arial" panose="020B0604020202020204" pitchFamily="34" charset="0"/>
                          <a:ea typeface="Calibri" panose="020F0502020204030204" pitchFamily="34" charset="0"/>
                          <a:cs typeface="Arial" panose="020B0604020202020204" pitchFamily="34" charset="0"/>
                        </a:rPr>
                        <a:t>Em cảm thấy vui vẻ mỗi khi được gặp thầy cô, bạn bè</a:t>
                      </a:r>
                      <a:r>
                        <a:rPr lang="en-US" sz="2000" i="1">
                          <a:effectLst/>
                          <a:latin typeface="Arial" panose="020B0604020202020204" pitchFamily="34" charset="0"/>
                          <a:ea typeface="Calibri" panose="020F0502020204030204" pitchFamily="34" charset="0"/>
                          <a:cs typeface="Arial" panose="020B0604020202020204" pitchFamily="34" charset="0"/>
                        </a:rPr>
                        <a:t> không</a:t>
                      </a:r>
                      <a:r>
                        <a:rPr lang="vi-VN" sz="2000" i="1">
                          <a:effectLst/>
                          <a:latin typeface="Arial" panose="020B0604020202020204" pitchFamily="34" charset="0"/>
                          <a:ea typeface="Calibri" panose="020F0502020204030204" pitchFamily="34" charset="0"/>
                          <a:cs typeface="Arial" panose="020B0604020202020204" pitchFamily="34" charset="0"/>
                        </a:rPr>
                        <a:t>?</a:t>
                      </a:r>
                      <a:endParaRPr lang="en-US" sz="200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2000" kern="1200" dirty="0">
                          <a:solidFill>
                            <a:srgbClr val="000000"/>
                          </a:solidFill>
                          <a:effectLst/>
                          <a:latin typeface="Arial" panose="020B0604020202020204" pitchFamily="34" charset="0"/>
                          <a:ea typeface="MS Mincho"/>
                          <a:cs typeface="Arial" panose="020B0604020202020204" pitchFamily="34" charset="0"/>
                        </a:rPr>
                        <a:t>28</a:t>
                      </a:r>
                      <a:endParaRPr lang="en-US" sz="2000" dirty="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2000" kern="1200" dirty="0">
                          <a:solidFill>
                            <a:srgbClr val="000000"/>
                          </a:solidFill>
                          <a:effectLst/>
                          <a:latin typeface="Arial" panose="020B0604020202020204" pitchFamily="34" charset="0"/>
                          <a:ea typeface="MS Mincho"/>
                          <a:cs typeface="Arial" panose="020B0604020202020204" pitchFamily="34" charset="0"/>
                        </a:rPr>
                        <a:t>66,7</a:t>
                      </a:r>
                      <a:endParaRPr lang="en-US" sz="2000" dirty="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2000" kern="1200">
                          <a:solidFill>
                            <a:srgbClr val="000000"/>
                          </a:solidFill>
                          <a:effectLst/>
                          <a:latin typeface="Arial" panose="020B0604020202020204" pitchFamily="34" charset="0"/>
                          <a:ea typeface="MS Mincho"/>
                          <a:cs typeface="Arial" panose="020B0604020202020204" pitchFamily="34" charset="0"/>
                        </a:rPr>
                        <a:t>14</a:t>
                      </a:r>
                      <a:endParaRPr lang="en-US" sz="200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2000" kern="1200" dirty="0">
                          <a:solidFill>
                            <a:srgbClr val="000000"/>
                          </a:solidFill>
                          <a:effectLst/>
                          <a:latin typeface="Arial" panose="020B0604020202020204" pitchFamily="34" charset="0"/>
                          <a:ea typeface="MS Mincho"/>
                          <a:cs typeface="Arial" panose="020B0604020202020204" pitchFamily="34" charset="0"/>
                        </a:rPr>
                        <a:t>33,3</a:t>
                      </a:r>
                      <a:endParaRPr lang="en-US" sz="2000" dirty="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2000" dirty="0">
                          <a:solidFill>
                            <a:srgbClr val="FF0000"/>
                          </a:solidFill>
                          <a:effectLst/>
                          <a:latin typeface="Arial" panose="020B0604020202020204" pitchFamily="34" charset="0"/>
                          <a:ea typeface="MS Mincho"/>
                          <a:cs typeface="Arial" panose="020B0604020202020204" pitchFamily="34" charset="0"/>
                        </a:rPr>
                        <a:t>40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2000">
                          <a:solidFill>
                            <a:srgbClr val="FF0000"/>
                          </a:solidFill>
                          <a:effectLst/>
                          <a:latin typeface="Arial" panose="020B0604020202020204" pitchFamily="34" charset="0"/>
                          <a:ea typeface="MS Mincho"/>
                          <a:cs typeface="Arial" panose="020B0604020202020204" pitchFamily="34" charset="0"/>
                        </a:rPr>
                        <a:t>95,2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2000">
                          <a:solidFill>
                            <a:srgbClr val="FF0000"/>
                          </a:solidFill>
                          <a:effectLst/>
                          <a:latin typeface="Arial" panose="020B0604020202020204" pitchFamily="34" charset="0"/>
                          <a:ea typeface="MS Mincho"/>
                          <a:cs typeface="Arial" panose="020B0604020202020204" pitchFamily="34"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2000">
                          <a:solidFill>
                            <a:srgbClr val="FF0000"/>
                          </a:solidFill>
                          <a:effectLst/>
                          <a:latin typeface="Arial" panose="020B0604020202020204" pitchFamily="34" charset="0"/>
                          <a:ea typeface="MS Mincho"/>
                          <a:cs typeface="Arial" panose="020B0604020202020204" pitchFamily="34" charset="0"/>
                        </a:rPr>
                        <a:t>4,8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5126">
                <a:tc>
                  <a:txBody>
                    <a:bodyPr/>
                    <a:lstStyle/>
                    <a:p>
                      <a:pPr algn="just">
                        <a:lnSpc>
                          <a:spcPct val="115000"/>
                        </a:lnSpc>
                        <a:spcBef>
                          <a:spcPts val="600"/>
                        </a:spcBef>
                        <a:spcAft>
                          <a:spcPts val="0"/>
                        </a:spcAft>
                      </a:pPr>
                      <a:r>
                        <a:rPr lang="vi-VN" sz="2000" i="1" dirty="0">
                          <a:effectLst/>
                          <a:latin typeface="Arial" panose="020B0604020202020204" pitchFamily="34" charset="0"/>
                          <a:ea typeface="Calibri" panose="020F0502020204030204" pitchFamily="34" charset="0"/>
                          <a:cs typeface="Arial" panose="020B0604020202020204" pitchFamily="34" charset="0"/>
                        </a:rPr>
                        <a:t>Em cảm thấy</a:t>
                      </a:r>
                      <a:r>
                        <a:rPr lang="en-US" sz="2000" i="1" dirty="0">
                          <a:effectLst/>
                          <a:latin typeface="Arial" panose="020B0604020202020204" pitchFamily="34" charset="0"/>
                          <a:ea typeface="Calibri" panose="020F0502020204030204" pitchFamily="34" charset="0"/>
                          <a:cs typeface="Arial" panose="020B0604020202020204" pitchFamily="34" charset="0"/>
                        </a:rPr>
                        <a:t> </a:t>
                      </a:r>
                      <a:r>
                        <a:rPr lang="en-US" sz="2000" i="1" dirty="0" err="1">
                          <a:effectLst/>
                          <a:latin typeface="Arial" panose="020B0604020202020204" pitchFamily="34" charset="0"/>
                          <a:ea typeface="Calibri" panose="020F0502020204030204" pitchFamily="34" charset="0"/>
                          <a:cs typeface="Arial" panose="020B0604020202020204" pitchFamily="34" charset="0"/>
                        </a:rPr>
                        <a:t>yêu</a:t>
                      </a:r>
                      <a:r>
                        <a:rPr lang="en-US" sz="2000" i="1" dirty="0">
                          <a:effectLst/>
                          <a:latin typeface="Arial" panose="020B0604020202020204" pitchFamily="34" charset="0"/>
                          <a:ea typeface="Calibri" panose="020F0502020204030204" pitchFamily="34" charset="0"/>
                          <a:cs typeface="Arial" panose="020B0604020202020204" pitchFamily="34" charset="0"/>
                        </a:rPr>
                        <a:t> </a:t>
                      </a:r>
                      <a:r>
                        <a:rPr lang="en-US" sz="2000" i="1" dirty="0" err="1">
                          <a:effectLst/>
                          <a:latin typeface="Arial" panose="020B0604020202020204" pitchFamily="34" charset="0"/>
                          <a:ea typeface="Calibri" panose="020F0502020204030204" pitchFamily="34" charset="0"/>
                          <a:cs typeface="Arial" panose="020B0604020202020204" pitchFamily="34" charset="0"/>
                        </a:rPr>
                        <a:t>quý</a:t>
                      </a:r>
                      <a:r>
                        <a:rPr lang="en-US" sz="2000" i="1" dirty="0">
                          <a:effectLst/>
                          <a:latin typeface="Arial" panose="020B0604020202020204" pitchFamily="34" charset="0"/>
                          <a:ea typeface="Calibri" panose="020F0502020204030204" pitchFamily="34" charset="0"/>
                          <a:cs typeface="Arial" panose="020B0604020202020204" pitchFamily="34" charset="0"/>
                        </a:rPr>
                        <a:t>, </a:t>
                      </a:r>
                      <a:r>
                        <a:rPr lang="en-US" sz="2000" i="1" dirty="0" err="1">
                          <a:effectLst/>
                          <a:latin typeface="Arial" panose="020B0604020202020204" pitchFamily="34" charset="0"/>
                          <a:ea typeface="Calibri" panose="020F0502020204030204" pitchFamily="34" charset="0"/>
                          <a:cs typeface="Arial" panose="020B0604020202020204" pitchFamily="34" charset="0"/>
                        </a:rPr>
                        <a:t>gắn</a:t>
                      </a:r>
                      <a:r>
                        <a:rPr lang="en-US" sz="2000" i="1" dirty="0">
                          <a:effectLst/>
                          <a:latin typeface="Arial" panose="020B0604020202020204" pitchFamily="34" charset="0"/>
                          <a:ea typeface="Calibri" panose="020F0502020204030204" pitchFamily="34" charset="0"/>
                          <a:cs typeface="Arial" panose="020B0604020202020204" pitchFamily="34" charset="0"/>
                        </a:rPr>
                        <a:t> </a:t>
                      </a:r>
                      <a:r>
                        <a:rPr lang="en-US" sz="2000" i="1" dirty="0" err="1">
                          <a:effectLst/>
                          <a:latin typeface="Arial" panose="020B0604020202020204" pitchFamily="34" charset="0"/>
                          <a:ea typeface="Calibri" panose="020F0502020204030204" pitchFamily="34" charset="0"/>
                          <a:cs typeface="Arial" panose="020B0604020202020204" pitchFamily="34" charset="0"/>
                        </a:rPr>
                        <a:t>bó</a:t>
                      </a:r>
                      <a:r>
                        <a:rPr lang="en-US" sz="2000" i="1" dirty="0">
                          <a:effectLst/>
                          <a:latin typeface="Arial" panose="020B0604020202020204" pitchFamily="34" charset="0"/>
                          <a:ea typeface="Calibri" panose="020F0502020204030204" pitchFamily="34" charset="0"/>
                          <a:cs typeface="Arial" panose="020B0604020202020204" pitchFamily="34" charset="0"/>
                        </a:rPr>
                        <a:t> </a:t>
                      </a:r>
                      <a:r>
                        <a:rPr lang="en-US" sz="2000" i="1" dirty="0" err="1">
                          <a:effectLst/>
                          <a:latin typeface="Arial" panose="020B0604020202020204" pitchFamily="34" charset="0"/>
                          <a:ea typeface="Calibri" panose="020F0502020204030204" pitchFamily="34" charset="0"/>
                          <a:cs typeface="Arial" panose="020B0604020202020204" pitchFamily="34" charset="0"/>
                        </a:rPr>
                        <a:t>với</a:t>
                      </a:r>
                      <a:r>
                        <a:rPr lang="en-US" sz="2000" i="1" dirty="0">
                          <a:effectLst/>
                          <a:latin typeface="Arial" panose="020B0604020202020204" pitchFamily="34" charset="0"/>
                          <a:ea typeface="Calibri" panose="020F0502020204030204" pitchFamily="34" charset="0"/>
                          <a:cs typeface="Arial" panose="020B0604020202020204" pitchFamily="34" charset="0"/>
                        </a:rPr>
                        <a:t> </a:t>
                      </a:r>
                      <a:r>
                        <a:rPr lang="en-US" sz="2000" i="1" dirty="0" err="1">
                          <a:effectLst/>
                          <a:latin typeface="Arial" panose="020B0604020202020204" pitchFamily="34" charset="0"/>
                          <a:ea typeface="Calibri" panose="020F0502020204030204" pitchFamily="34" charset="0"/>
                          <a:cs typeface="Arial" panose="020B0604020202020204" pitchFamily="34" charset="0"/>
                        </a:rPr>
                        <a:t>bạn</a:t>
                      </a:r>
                      <a:r>
                        <a:rPr lang="en-US" sz="2000" i="1" dirty="0">
                          <a:effectLst/>
                          <a:latin typeface="Arial" panose="020B0604020202020204" pitchFamily="34" charset="0"/>
                          <a:ea typeface="Calibri" panose="020F0502020204030204" pitchFamily="34" charset="0"/>
                          <a:cs typeface="Arial" panose="020B0604020202020204" pitchFamily="34" charset="0"/>
                        </a:rPr>
                        <a:t> </a:t>
                      </a:r>
                      <a:r>
                        <a:rPr lang="en-US" sz="2000" i="1" dirty="0" err="1">
                          <a:effectLst/>
                          <a:latin typeface="Arial" panose="020B0604020202020204" pitchFamily="34" charset="0"/>
                          <a:ea typeface="Calibri" panose="020F0502020204030204" pitchFamily="34" charset="0"/>
                          <a:cs typeface="Arial" panose="020B0604020202020204" pitchFamily="34" charset="0"/>
                        </a:rPr>
                        <a:t>bè</a:t>
                      </a:r>
                      <a:r>
                        <a:rPr lang="vi-VN" sz="2000" i="1" dirty="0">
                          <a:effectLst/>
                          <a:latin typeface="Arial" panose="020B0604020202020204" pitchFamily="34" charset="0"/>
                          <a:ea typeface="Calibri" panose="020F0502020204030204" pitchFamily="34" charset="0"/>
                          <a:cs typeface="Arial" panose="020B0604020202020204" pitchFamily="34" charset="0"/>
                        </a:rPr>
                        <a:t> không?</a:t>
                      </a:r>
                      <a:endParaRPr lang="en-US" sz="2000" dirty="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2000" kern="1200">
                          <a:solidFill>
                            <a:srgbClr val="000000"/>
                          </a:solidFill>
                          <a:effectLst/>
                          <a:latin typeface="Arial" panose="020B0604020202020204" pitchFamily="34" charset="0"/>
                          <a:ea typeface="MS Mincho"/>
                          <a:cs typeface="Arial" panose="020B0604020202020204" pitchFamily="34" charset="0"/>
                        </a:rPr>
                        <a:t>27</a:t>
                      </a:r>
                      <a:endParaRPr lang="en-US" sz="200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2000" kern="1200">
                          <a:solidFill>
                            <a:srgbClr val="000000"/>
                          </a:solidFill>
                          <a:effectLst/>
                          <a:latin typeface="Arial" panose="020B0604020202020204" pitchFamily="34" charset="0"/>
                          <a:ea typeface="MS Mincho"/>
                          <a:cs typeface="Arial" panose="020B0604020202020204" pitchFamily="34" charset="0"/>
                        </a:rPr>
                        <a:t>64,3</a:t>
                      </a:r>
                      <a:endParaRPr lang="en-US" sz="200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2000" kern="1200" dirty="0">
                          <a:solidFill>
                            <a:srgbClr val="000000"/>
                          </a:solidFill>
                          <a:effectLst/>
                          <a:latin typeface="Arial" panose="020B0604020202020204" pitchFamily="34" charset="0"/>
                          <a:ea typeface="MS Mincho"/>
                          <a:cs typeface="Arial" panose="020B0604020202020204" pitchFamily="34" charset="0"/>
                        </a:rPr>
                        <a:t>15</a:t>
                      </a:r>
                      <a:endParaRPr lang="en-US" sz="2000" dirty="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2000" kern="1200">
                          <a:solidFill>
                            <a:srgbClr val="000000"/>
                          </a:solidFill>
                          <a:effectLst/>
                          <a:latin typeface="Arial" panose="020B0604020202020204" pitchFamily="34" charset="0"/>
                          <a:ea typeface="MS Mincho"/>
                          <a:cs typeface="Arial" panose="020B0604020202020204" pitchFamily="34" charset="0"/>
                        </a:rPr>
                        <a:t>35,7</a:t>
                      </a:r>
                      <a:endParaRPr lang="en-US" sz="200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2000" dirty="0">
                          <a:solidFill>
                            <a:srgbClr val="FF0000"/>
                          </a:solidFill>
                          <a:effectLst/>
                          <a:latin typeface="Arial" panose="020B0604020202020204" pitchFamily="34" charset="0"/>
                          <a:ea typeface="MS Mincho"/>
                          <a:cs typeface="Arial" panose="020B0604020202020204" pitchFamily="34" charset="0"/>
                        </a:rPr>
                        <a:t>39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2000" dirty="0">
                          <a:solidFill>
                            <a:srgbClr val="FF0000"/>
                          </a:solidFill>
                          <a:effectLst/>
                          <a:latin typeface="Arial" panose="020B0604020202020204" pitchFamily="34" charset="0"/>
                          <a:ea typeface="MS Mincho"/>
                          <a:cs typeface="Arial" panose="020B0604020202020204" pitchFamily="34" charset="0"/>
                        </a:rPr>
                        <a:t>92,9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2000">
                          <a:solidFill>
                            <a:srgbClr val="FF0000"/>
                          </a:solidFill>
                          <a:effectLst/>
                          <a:latin typeface="Arial" panose="020B0604020202020204" pitchFamily="34" charset="0"/>
                          <a:ea typeface="MS Mincho"/>
                          <a:cs typeface="Arial" panose="020B0604020202020204" pitchFamily="34"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2000">
                          <a:solidFill>
                            <a:srgbClr val="FF0000"/>
                          </a:solidFill>
                          <a:effectLst/>
                          <a:latin typeface="Arial" panose="020B0604020202020204" pitchFamily="34" charset="0"/>
                          <a:ea typeface="MS Mincho"/>
                          <a:cs typeface="Arial" panose="020B0604020202020204" pitchFamily="34" charset="0"/>
                        </a:rPr>
                        <a:t>7,1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5126">
                <a:tc>
                  <a:txBody>
                    <a:bodyPr/>
                    <a:lstStyle/>
                    <a:p>
                      <a:pPr algn="just" fontAlgn="base">
                        <a:lnSpc>
                          <a:spcPct val="115000"/>
                        </a:lnSpc>
                        <a:spcBef>
                          <a:spcPts val="600"/>
                        </a:spcBef>
                        <a:spcAft>
                          <a:spcPts val="0"/>
                        </a:spcAft>
                      </a:pPr>
                      <a:r>
                        <a:rPr lang="en-US" sz="2000" i="1">
                          <a:effectLst/>
                          <a:latin typeface="Arial" panose="020B0604020202020204" pitchFamily="34" charset="0"/>
                          <a:ea typeface="Calibri" panose="020F0502020204030204" pitchFamily="34" charset="0"/>
                          <a:cs typeface="Arial" panose="020B0604020202020204" pitchFamily="34" charset="0"/>
                        </a:rPr>
                        <a:t>Em cảm thấy yêu quý, gắn bó với thầy cô</a:t>
                      </a:r>
                      <a:r>
                        <a:rPr lang="vi-VN" sz="2000" i="1">
                          <a:effectLst/>
                          <a:latin typeface="Arial" panose="020B0604020202020204" pitchFamily="34" charset="0"/>
                          <a:ea typeface="Calibri" panose="020F0502020204030204" pitchFamily="34" charset="0"/>
                          <a:cs typeface="Arial" panose="020B0604020202020204" pitchFamily="34" charset="0"/>
                        </a:rPr>
                        <a:t> giáo không?</a:t>
                      </a:r>
                      <a:endParaRPr lang="en-US" sz="200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2000" kern="1200" dirty="0">
                          <a:solidFill>
                            <a:srgbClr val="000000"/>
                          </a:solidFill>
                          <a:effectLst/>
                          <a:latin typeface="Arial" panose="020B0604020202020204" pitchFamily="34" charset="0"/>
                          <a:ea typeface="MS Mincho"/>
                          <a:cs typeface="Arial" panose="020B0604020202020204" pitchFamily="34" charset="0"/>
                        </a:rPr>
                        <a:t>30</a:t>
                      </a:r>
                      <a:endParaRPr lang="en-US" sz="2000" dirty="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2000" kern="1200">
                          <a:solidFill>
                            <a:srgbClr val="000000"/>
                          </a:solidFill>
                          <a:effectLst/>
                          <a:latin typeface="Arial" panose="020B0604020202020204" pitchFamily="34" charset="0"/>
                          <a:ea typeface="MS Mincho"/>
                          <a:cs typeface="Arial" panose="020B0604020202020204" pitchFamily="34" charset="0"/>
                        </a:rPr>
                        <a:t>71,4</a:t>
                      </a:r>
                      <a:endParaRPr lang="en-US" sz="200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2000" kern="1200">
                          <a:solidFill>
                            <a:srgbClr val="000000"/>
                          </a:solidFill>
                          <a:effectLst/>
                          <a:latin typeface="Arial" panose="020B0604020202020204" pitchFamily="34" charset="0"/>
                          <a:ea typeface="MS Mincho"/>
                          <a:cs typeface="Arial" panose="020B0604020202020204" pitchFamily="34" charset="0"/>
                        </a:rPr>
                        <a:t>12</a:t>
                      </a:r>
                      <a:endParaRPr lang="en-US" sz="200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2000" kern="1200">
                          <a:solidFill>
                            <a:srgbClr val="000000"/>
                          </a:solidFill>
                          <a:effectLst/>
                          <a:latin typeface="Arial" panose="020B0604020202020204" pitchFamily="34" charset="0"/>
                          <a:ea typeface="MS Mincho"/>
                          <a:cs typeface="Arial" panose="020B0604020202020204" pitchFamily="34" charset="0"/>
                        </a:rPr>
                        <a:t>28,6</a:t>
                      </a:r>
                      <a:endParaRPr lang="en-US" sz="200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2000" dirty="0">
                          <a:solidFill>
                            <a:srgbClr val="FF0000"/>
                          </a:solidFill>
                          <a:effectLst/>
                          <a:latin typeface="Arial" panose="020B0604020202020204" pitchFamily="34" charset="0"/>
                          <a:ea typeface="MS Mincho"/>
                          <a:cs typeface="Arial" panose="020B0604020202020204" pitchFamily="34" charset="0"/>
                        </a:rPr>
                        <a:t>41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2000" dirty="0">
                          <a:solidFill>
                            <a:srgbClr val="FF0000"/>
                          </a:solidFill>
                          <a:effectLst/>
                          <a:latin typeface="Arial" panose="020B0604020202020204" pitchFamily="34" charset="0"/>
                          <a:ea typeface="MS Mincho"/>
                          <a:cs typeface="Arial" panose="020B0604020202020204" pitchFamily="34" charset="0"/>
                        </a:rPr>
                        <a:t>97,6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2000" dirty="0">
                          <a:solidFill>
                            <a:srgbClr val="FF0000"/>
                          </a:solidFill>
                          <a:effectLst/>
                          <a:latin typeface="Arial" panose="020B0604020202020204" pitchFamily="34" charset="0"/>
                          <a:ea typeface="MS Mincho"/>
                          <a:cs typeface="Arial" panose="020B0604020202020204" pitchFamily="34"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2000" dirty="0">
                          <a:solidFill>
                            <a:srgbClr val="FF0000"/>
                          </a:solidFill>
                          <a:effectLst/>
                          <a:latin typeface="Arial" panose="020B0604020202020204" pitchFamily="34" charset="0"/>
                          <a:ea typeface="MS Mincho"/>
                          <a:cs typeface="Arial" panose="020B0604020202020204" pitchFamily="34" charset="0"/>
                        </a:rPr>
                        <a:t>2,4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5126">
                <a:tc>
                  <a:txBody>
                    <a:bodyPr/>
                    <a:lstStyle/>
                    <a:p>
                      <a:pPr algn="just" fontAlgn="base">
                        <a:lnSpc>
                          <a:spcPct val="115000"/>
                        </a:lnSpc>
                        <a:spcBef>
                          <a:spcPts val="600"/>
                        </a:spcBef>
                        <a:spcAft>
                          <a:spcPts val="0"/>
                        </a:spcAft>
                      </a:pPr>
                      <a:r>
                        <a:rPr lang="en-US" sz="2000" i="1">
                          <a:effectLst/>
                          <a:latin typeface="Arial" panose="020B0604020202020204" pitchFamily="34" charset="0"/>
                          <a:ea typeface="Calibri" panose="020F0502020204030204" pitchFamily="34" charset="0"/>
                          <a:cs typeface="Arial" panose="020B0604020202020204" pitchFamily="34" charset="0"/>
                        </a:rPr>
                        <a:t>Em cảm thấy yêu thích không gian của lớp học </a:t>
                      </a:r>
                      <a:r>
                        <a:rPr lang="vi-VN" sz="2000" i="1">
                          <a:effectLst/>
                          <a:latin typeface="Arial" panose="020B0604020202020204" pitchFamily="34" charset="0"/>
                          <a:ea typeface="Calibri" panose="020F0502020204030204" pitchFamily="34" charset="0"/>
                          <a:cs typeface="Arial" panose="020B0604020202020204" pitchFamily="34" charset="0"/>
                        </a:rPr>
                        <a:t>không?</a:t>
                      </a:r>
                      <a:endParaRPr lang="en-US" sz="200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2000" kern="1200">
                          <a:solidFill>
                            <a:srgbClr val="000000"/>
                          </a:solidFill>
                          <a:effectLst/>
                          <a:latin typeface="Arial" panose="020B0604020202020204" pitchFamily="34" charset="0"/>
                          <a:ea typeface="MS Mincho"/>
                          <a:cs typeface="Arial" panose="020B0604020202020204" pitchFamily="34" charset="0"/>
                        </a:rPr>
                        <a:t>25</a:t>
                      </a:r>
                      <a:endParaRPr lang="en-US" sz="200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2000" kern="1200">
                          <a:solidFill>
                            <a:srgbClr val="000000"/>
                          </a:solidFill>
                          <a:effectLst/>
                          <a:latin typeface="Arial" panose="020B0604020202020204" pitchFamily="34" charset="0"/>
                          <a:ea typeface="MS Mincho"/>
                          <a:cs typeface="Arial" panose="020B0604020202020204" pitchFamily="34" charset="0"/>
                        </a:rPr>
                        <a:t>59,5</a:t>
                      </a:r>
                      <a:endParaRPr lang="en-US" sz="200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2000" kern="1200">
                          <a:solidFill>
                            <a:srgbClr val="000000"/>
                          </a:solidFill>
                          <a:effectLst/>
                          <a:latin typeface="Arial" panose="020B0604020202020204" pitchFamily="34" charset="0"/>
                          <a:ea typeface="MS Mincho"/>
                          <a:cs typeface="Arial" panose="020B0604020202020204" pitchFamily="34" charset="0"/>
                        </a:rPr>
                        <a:t>17</a:t>
                      </a:r>
                      <a:endParaRPr lang="en-US" sz="200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2000" kern="1200">
                          <a:solidFill>
                            <a:srgbClr val="000000"/>
                          </a:solidFill>
                          <a:effectLst/>
                          <a:latin typeface="Arial" panose="020B0604020202020204" pitchFamily="34" charset="0"/>
                          <a:ea typeface="MS Mincho"/>
                          <a:cs typeface="Arial" panose="020B0604020202020204" pitchFamily="34" charset="0"/>
                        </a:rPr>
                        <a:t>40,5</a:t>
                      </a:r>
                      <a:endParaRPr lang="en-US" sz="200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2000">
                          <a:solidFill>
                            <a:srgbClr val="FF0000"/>
                          </a:solidFill>
                          <a:effectLst/>
                          <a:latin typeface="Arial" panose="020B0604020202020204" pitchFamily="34" charset="0"/>
                          <a:ea typeface="MS Mincho"/>
                          <a:cs typeface="Arial" panose="020B0604020202020204" pitchFamily="34" charset="0"/>
                        </a:rPr>
                        <a:t>40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2000">
                          <a:solidFill>
                            <a:srgbClr val="FF0000"/>
                          </a:solidFill>
                          <a:effectLst/>
                          <a:latin typeface="Arial" panose="020B0604020202020204" pitchFamily="34" charset="0"/>
                          <a:ea typeface="MS Mincho"/>
                          <a:cs typeface="Arial" panose="020B0604020202020204" pitchFamily="34" charset="0"/>
                        </a:rPr>
                        <a:t>95,2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2000" dirty="0">
                          <a:solidFill>
                            <a:srgbClr val="FF0000"/>
                          </a:solidFill>
                          <a:effectLst/>
                          <a:latin typeface="Arial" panose="020B0604020202020204" pitchFamily="34" charset="0"/>
                          <a:ea typeface="MS Mincho"/>
                          <a:cs typeface="Arial" panose="020B0604020202020204" pitchFamily="34"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2000" dirty="0">
                          <a:solidFill>
                            <a:srgbClr val="FF0000"/>
                          </a:solidFill>
                          <a:effectLst/>
                          <a:latin typeface="Arial" panose="020B0604020202020204" pitchFamily="34" charset="0"/>
                          <a:ea typeface="MS Mincho"/>
                          <a:cs typeface="Arial" panose="020B0604020202020204" pitchFamily="34" charset="0"/>
                        </a:rPr>
                        <a:t>4,8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5126">
                <a:tc>
                  <a:txBody>
                    <a:bodyPr/>
                    <a:lstStyle/>
                    <a:p>
                      <a:pPr algn="just" fontAlgn="base">
                        <a:lnSpc>
                          <a:spcPct val="115000"/>
                        </a:lnSpc>
                        <a:spcBef>
                          <a:spcPts val="600"/>
                        </a:spcBef>
                        <a:spcAft>
                          <a:spcPts val="0"/>
                        </a:spcAft>
                      </a:pPr>
                      <a:r>
                        <a:rPr lang="en-US" sz="2000" i="1">
                          <a:effectLst/>
                          <a:latin typeface="Arial" panose="020B0604020202020204" pitchFamily="34" charset="0"/>
                          <a:ea typeface="Calibri" panose="020F0502020204030204" pitchFamily="34" charset="0"/>
                          <a:cs typeface="Arial" panose="020B0604020202020204" pitchFamily="34" charset="0"/>
                        </a:rPr>
                        <a:t>Em có cảm giác an toàn khi đến trường không?</a:t>
                      </a:r>
                      <a:endParaRPr lang="en-US" sz="200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200"/>
                        </a:lnSpc>
                        <a:spcAft>
                          <a:spcPts val="0"/>
                        </a:spcAft>
                      </a:pPr>
                      <a:r>
                        <a:rPr lang="en-US" sz="2000" kern="1200">
                          <a:solidFill>
                            <a:srgbClr val="000000"/>
                          </a:solidFill>
                          <a:effectLst/>
                          <a:latin typeface="Arial" panose="020B0604020202020204" pitchFamily="34" charset="0"/>
                          <a:ea typeface="MS Mincho"/>
                          <a:cs typeface="Arial" panose="020B0604020202020204" pitchFamily="34" charset="0"/>
                        </a:rPr>
                        <a:t>34</a:t>
                      </a:r>
                      <a:endParaRPr lang="en-US" sz="200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200"/>
                        </a:lnSpc>
                        <a:spcAft>
                          <a:spcPts val="0"/>
                        </a:spcAft>
                      </a:pPr>
                      <a:r>
                        <a:rPr lang="en-US" sz="2000" kern="1200">
                          <a:solidFill>
                            <a:srgbClr val="000000"/>
                          </a:solidFill>
                          <a:effectLst/>
                          <a:latin typeface="Arial" panose="020B0604020202020204" pitchFamily="34" charset="0"/>
                          <a:ea typeface="MS Mincho"/>
                          <a:cs typeface="Arial" panose="020B0604020202020204" pitchFamily="34" charset="0"/>
                        </a:rPr>
                        <a:t>81,0</a:t>
                      </a:r>
                      <a:endParaRPr lang="en-US" sz="200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200"/>
                        </a:lnSpc>
                        <a:spcAft>
                          <a:spcPts val="0"/>
                        </a:spcAft>
                      </a:pPr>
                      <a:r>
                        <a:rPr lang="en-US" sz="2000" kern="1200">
                          <a:solidFill>
                            <a:srgbClr val="000000"/>
                          </a:solidFill>
                          <a:effectLst/>
                          <a:latin typeface="Arial" panose="020B0604020202020204" pitchFamily="34" charset="0"/>
                          <a:ea typeface="MS Mincho"/>
                          <a:cs typeface="Arial" panose="020B0604020202020204" pitchFamily="34" charset="0"/>
                        </a:rPr>
                        <a:t>8</a:t>
                      </a:r>
                      <a:endParaRPr lang="en-US" sz="200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200"/>
                        </a:lnSpc>
                        <a:spcAft>
                          <a:spcPts val="0"/>
                        </a:spcAft>
                      </a:pPr>
                      <a:r>
                        <a:rPr lang="en-US" sz="2000" kern="1200" dirty="0">
                          <a:solidFill>
                            <a:srgbClr val="000000"/>
                          </a:solidFill>
                          <a:effectLst/>
                          <a:latin typeface="Arial" panose="020B0604020202020204" pitchFamily="34" charset="0"/>
                          <a:ea typeface="MS Mincho"/>
                          <a:cs typeface="Arial" panose="020B0604020202020204" pitchFamily="34" charset="0"/>
                        </a:rPr>
                        <a:t>19,0</a:t>
                      </a:r>
                      <a:endParaRPr lang="en-US" sz="2000" dirty="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2000">
                          <a:solidFill>
                            <a:srgbClr val="FF0000"/>
                          </a:solidFill>
                          <a:effectLst/>
                          <a:latin typeface="Arial" panose="020B0604020202020204" pitchFamily="34" charset="0"/>
                          <a:ea typeface="MS Mincho"/>
                          <a:cs typeface="Arial" panose="020B0604020202020204" pitchFamily="34" charset="0"/>
                        </a:rPr>
                        <a:t>42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2000">
                          <a:solidFill>
                            <a:srgbClr val="FF0000"/>
                          </a:solidFill>
                          <a:effectLst/>
                          <a:latin typeface="Arial" panose="020B0604020202020204" pitchFamily="34" charset="0"/>
                          <a:ea typeface="MS Mincho"/>
                          <a:cs typeface="Arial" panose="020B0604020202020204" pitchFamily="34" charset="0"/>
                        </a:rPr>
                        <a:t>100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2000">
                          <a:solidFill>
                            <a:srgbClr val="FF0000"/>
                          </a:solidFill>
                          <a:effectLst/>
                          <a:latin typeface="Arial" panose="020B0604020202020204" pitchFamily="34" charset="0"/>
                          <a:ea typeface="MS Mincho"/>
                          <a:cs typeface="Arial" panose="020B0604020202020204"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n-US" sz="2000" dirty="0">
                          <a:solidFill>
                            <a:srgbClr val="FF0000"/>
                          </a:solidFill>
                          <a:effectLst/>
                          <a:latin typeface="Arial" panose="020B0604020202020204" pitchFamily="34" charset="0"/>
                          <a:ea typeface="MS Mincho"/>
                          <a:cs typeface="Arial" panose="020B0604020202020204"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8597081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4215" y="152403"/>
            <a:ext cx="11150809" cy="517065"/>
          </a:xfrm>
          <a:prstGeom prst="rect">
            <a:avLst/>
          </a:prstGeom>
          <a:gradFill flip="none" rotWithShape="1">
            <a:gsLst>
              <a:gs pos="0">
                <a:srgbClr val="008000">
                  <a:tint val="66000"/>
                  <a:satMod val="160000"/>
                </a:srgbClr>
              </a:gs>
              <a:gs pos="50000">
                <a:srgbClr val="008000">
                  <a:tint val="44500"/>
                  <a:satMod val="160000"/>
                </a:srgbClr>
              </a:gs>
              <a:gs pos="100000">
                <a:srgbClr val="008000">
                  <a:tint val="23500"/>
                  <a:satMod val="160000"/>
                </a:srgbClr>
              </a:gs>
            </a:gsLst>
            <a:lin ang="0" scaled="1"/>
            <a:tileRect/>
          </a:gradFill>
          <a:scene3d>
            <a:camera prst="orthographicFront"/>
            <a:lightRig rig="threePt" dir="t"/>
          </a:scene3d>
          <a:sp3d>
            <a:bevelT/>
          </a:sp3d>
        </p:spPr>
        <p:txBody>
          <a:bodyPr wrap="none">
            <a:spAutoFit/>
          </a:bodyPr>
          <a:lstStyle/>
          <a:p>
            <a:pPr marL="342900" indent="-342900" algn="just">
              <a:lnSpc>
                <a:spcPct val="115000"/>
              </a:lnSpc>
              <a:buBlip>
                <a:blip r:embed="rId2"/>
              </a:buBlip>
              <a:tabLst>
                <a:tab pos="685800" algn="l"/>
              </a:tabLst>
            </a:pPr>
            <a:r>
              <a:rPr lang="en-US" sz="2400" b="1" dirty="0" err="1">
                <a:latin typeface="Times New Roman"/>
                <a:ea typeface="Times New Roman"/>
              </a:rPr>
              <a:t>Về</a:t>
            </a:r>
            <a:r>
              <a:rPr lang="en-US" sz="2400" b="1" dirty="0">
                <a:latin typeface="Times New Roman"/>
                <a:ea typeface="Times New Roman"/>
              </a:rPr>
              <a:t> </a:t>
            </a:r>
            <a:r>
              <a:rPr lang="en-US" sz="2400" b="1" dirty="0" err="1" smtClean="0">
                <a:latin typeface="Times New Roman"/>
                <a:ea typeface="Times New Roman"/>
              </a:rPr>
              <a:t>kết</a:t>
            </a:r>
            <a:r>
              <a:rPr lang="en-US" sz="2400" b="1" dirty="0" smtClean="0">
                <a:latin typeface="Times New Roman"/>
                <a:ea typeface="Times New Roman"/>
              </a:rPr>
              <a:t> </a:t>
            </a:r>
            <a:r>
              <a:rPr lang="en-US" sz="2400" b="1" dirty="0" err="1" smtClean="0">
                <a:latin typeface="Times New Roman"/>
                <a:ea typeface="Times New Roman"/>
              </a:rPr>
              <a:t>quả</a:t>
            </a:r>
            <a:r>
              <a:rPr lang="en-US" sz="2400" b="1" dirty="0" smtClean="0">
                <a:latin typeface="Times New Roman"/>
                <a:ea typeface="Times New Roman"/>
              </a:rPr>
              <a:t> </a:t>
            </a:r>
            <a:r>
              <a:rPr lang="en-US" sz="2400" b="1" dirty="0" err="1" smtClean="0">
                <a:latin typeface="Times New Roman"/>
                <a:ea typeface="Times New Roman"/>
              </a:rPr>
              <a:t>học</a:t>
            </a:r>
            <a:r>
              <a:rPr lang="en-US" sz="2400" b="1" dirty="0" smtClean="0">
                <a:latin typeface="Times New Roman"/>
                <a:ea typeface="Times New Roman"/>
              </a:rPr>
              <a:t> </a:t>
            </a:r>
            <a:r>
              <a:rPr lang="en-US" sz="2400" b="1" dirty="0" err="1">
                <a:latin typeface="Times New Roman"/>
                <a:ea typeface="Times New Roman"/>
              </a:rPr>
              <a:t>tập</a:t>
            </a:r>
            <a:r>
              <a:rPr lang="en-US" sz="2400" b="1" dirty="0">
                <a:latin typeface="Times New Roman"/>
                <a:ea typeface="Times New Roman"/>
              </a:rPr>
              <a:t> </a:t>
            </a:r>
            <a:r>
              <a:rPr lang="en-US" sz="2400" b="1" dirty="0" err="1">
                <a:latin typeface="Times New Roman"/>
                <a:ea typeface="Times New Roman"/>
              </a:rPr>
              <a:t>và</a:t>
            </a:r>
            <a:r>
              <a:rPr lang="en-US" sz="2400" b="1" dirty="0">
                <a:latin typeface="Times New Roman"/>
                <a:ea typeface="Times New Roman"/>
              </a:rPr>
              <a:t> </a:t>
            </a:r>
            <a:r>
              <a:rPr lang="en-US" sz="2400" b="1" dirty="0" err="1">
                <a:latin typeface="Times New Roman"/>
                <a:ea typeface="Times New Roman"/>
              </a:rPr>
              <a:t>rèn</a:t>
            </a:r>
            <a:r>
              <a:rPr lang="en-US" sz="2400" b="1" dirty="0">
                <a:latin typeface="Times New Roman"/>
                <a:ea typeface="Times New Roman"/>
              </a:rPr>
              <a:t> </a:t>
            </a:r>
            <a:r>
              <a:rPr lang="en-US" sz="2400" b="1" dirty="0" err="1">
                <a:latin typeface="Times New Roman"/>
                <a:ea typeface="Times New Roman"/>
              </a:rPr>
              <a:t>luyện</a:t>
            </a:r>
            <a:r>
              <a:rPr lang="en-US" sz="2400" b="1" dirty="0">
                <a:latin typeface="Times New Roman"/>
                <a:ea typeface="Times New Roman"/>
              </a:rPr>
              <a:t> </a:t>
            </a:r>
            <a:r>
              <a:rPr lang="en-US" sz="2400" b="1" dirty="0" err="1">
                <a:latin typeface="Times New Roman"/>
                <a:ea typeface="Times New Roman"/>
              </a:rPr>
              <a:t>của</a:t>
            </a:r>
            <a:r>
              <a:rPr lang="en-US" sz="2400" b="1" dirty="0">
                <a:latin typeface="Times New Roman"/>
                <a:ea typeface="Times New Roman"/>
              </a:rPr>
              <a:t> </a:t>
            </a:r>
            <a:r>
              <a:rPr lang="en-US" sz="2400" b="1" dirty="0" err="1">
                <a:latin typeface="Times New Roman"/>
                <a:ea typeface="Times New Roman"/>
              </a:rPr>
              <a:t>học</a:t>
            </a:r>
            <a:r>
              <a:rPr lang="en-US" sz="2400" b="1" dirty="0">
                <a:latin typeface="Times New Roman"/>
                <a:ea typeface="Times New Roman"/>
              </a:rPr>
              <a:t> </a:t>
            </a:r>
            <a:r>
              <a:rPr lang="en-US" sz="2400" b="1" dirty="0" err="1">
                <a:latin typeface="Times New Roman"/>
                <a:ea typeface="Times New Roman"/>
              </a:rPr>
              <a:t>sinh</a:t>
            </a:r>
            <a:r>
              <a:rPr lang="en-US" sz="2400" b="1" dirty="0">
                <a:latin typeface="Times New Roman"/>
                <a:ea typeface="Times New Roman"/>
              </a:rPr>
              <a:t> </a:t>
            </a:r>
            <a:r>
              <a:rPr lang="en-US" sz="2400" b="1" dirty="0" err="1" smtClean="0">
                <a:latin typeface="Times New Roman"/>
                <a:ea typeface="Times New Roman"/>
              </a:rPr>
              <a:t>trước</a:t>
            </a:r>
            <a:r>
              <a:rPr lang="en-US" sz="2400" b="1" dirty="0" smtClean="0">
                <a:latin typeface="Times New Roman"/>
                <a:ea typeface="Times New Roman"/>
              </a:rPr>
              <a:t> </a:t>
            </a:r>
            <a:r>
              <a:rPr lang="en-US" sz="2400" b="1" dirty="0" err="1" smtClean="0">
                <a:latin typeface="Times New Roman"/>
                <a:ea typeface="Times New Roman"/>
              </a:rPr>
              <a:t>và</a:t>
            </a:r>
            <a:r>
              <a:rPr lang="en-US" sz="2400" b="1" dirty="0" smtClean="0">
                <a:latin typeface="Times New Roman"/>
                <a:ea typeface="Times New Roman"/>
              </a:rPr>
              <a:t> </a:t>
            </a:r>
            <a:r>
              <a:rPr lang="en-US" sz="2400" b="1" dirty="0" err="1" smtClean="0">
                <a:latin typeface="Times New Roman"/>
                <a:ea typeface="Times New Roman"/>
              </a:rPr>
              <a:t>sau</a:t>
            </a:r>
            <a:r>
              <a:rPr lang="en-US" sz="2400" b="1" dirty="0" smtClean="0">
                <a:latin typeface="Times New Roman"/>
                <a:ea typeface="Times New Roman"/>
              </a:rPr>
              <a:t> </a:t>
            </a:r>
            <a:r>
              <a:rPr lang="en-US" sz="2400" b="1" dirty="0" err="1" smtClean="0">
                <a:latin typeface="Times New Roman"/>
                <a:ea typeface="Times New Roman"/>
              </a:rPr>
              <a:t>khi</a:t>
            </a:r>
            <a:r>
              <a:rPr lang="en-US" sz="2400" b="1" dirty="0" smtClean="0">
                <a:latin typeface="Times New Roman"/>
                <a:ea typeface="Times New Roman"/>
              </a:rPr>
              <a:t> </a:t>
            </a:r>
            <a:r>
              <a:rPr lang="en-US" sz="2400" b="1" dirty="0" err="1" smtClean="0">
                <a:latin typeface="Times New Roman"/>
                <a:ea typeface="Times New Roman"/>
              </a:rPr>
              <a:t>áp</a:t>
            </a:r>
            <a:r>
              <a:rPr lang="en-US" sz="2400" b="1" dirty="0" smtClean="0">
                <a:latin typeface="Times New Roman"/>
                <a:ea typeface="Times New Roman"/>
              </a:rPr>
              <a:t> </a:t>
            </a:r>
            <a:r>
              <a:rPr lang="en-US" sz="2400" b="1" dirty="0" err="1" smtClean="0">
                <a:latin typeface="Times New Roman"/>
                <a:ea typeface="Times New Roman"/>
              </a:rPr>
              <a:t>dụng</a:t>
            </a:r>
            <a:r>
              <a:rPr lang="en-US" sz="2400" b="1" dirty="0" smtClean="0">
                <a:latin typeface="Times New Roman"/>
                <a:ea typeface="Times New Roman"/>
              </a:rPr>
              <a:t> </a:t>
            </a:r>
            <a:r>
              <a:rPr lang="en-US" sz="2400" b="1" dirty="0" err="1" smtClean="0">
                <a:latin typeface="Times New Roman"/>
                <a:ea typeface="Times New Roman"/>
              </a:rPr>
              <a:t>biện</a:t>
            </a:r>
            <a:r>
              <a:rPr lang="en-US" sz="2400" b="1" dirty="0" smtClean="0">
                <a:latin typeface="Times New Roman"/>
                <a:ea typeface="Times New Roman"/>
              </a:rPr>
              <a:t> </a:t>
            </a:r>
            <a:r>
              <a:rPr lang="en-US" sz="2400" b="1" dirty="0" err="1" smtClean="0">
                <a:latin typeface="Times New Roman"/>
                <a:ea typeface="Times New Roman"/>
              </a:rPr>
              <a:t>pháp</a:t>
            </a:r>
            <a:endParaRPr lang="en-US" sz="2400" dirty="0">
              <a:latin typeface="Times New Roman"/>
              <a:ea typeface="Times New Roman"/>
            </a:endParaRPr>
          </a:p>
        </p:txBody>
      </p:sp>
      <p:sp>
        <p:nvSpPr>
          <p:cNvPr id="6" name="Rectangle 5"/>
          <p:cNvSpPr/>
          <p:nvPr/>
        </p:nvSpPr>
        <p:spPr>
          <a:xfrm>
            <a:off x="1174636" y="762023"/>
            <a:ext cx="3441968" cy="587853"/>
          </a:xfrm>
          <a:prstGeom prst="rect">
            <a:avLst/>
          </a:prstGeom>
        </p:spPr>
        <p:txBody>
          <a:bodyPr wrap="none">
            <a:spAutoFit/>
          </a:bodyPr>
          <a:lstStyle/>
          <a:p>
            <a:pPr algn="just">
              <a:lnSpc>
                <a:spcPct val="115000"/>
              </a:lnSpc>
            </a:pPr>
            <a:r>
              <a:rPr lang="vi-VN" sz="2800" b="1" dirty="0">
                <a:solidFill>
                  <a:srgbClr val="0000CC"/>
                </a:solidFill>
                <a:latin typeface="Times New Roman"/>
                <a:ea typeface="Times New Roman"/>
              </a:rPr>
              <a:t>Về </a:t>
            </a:r>
            <a:r>
              <a:rPr lang="en-US" sz="2800" b="1" dirty="0" err="1" smtClean="0">
                <a:solidFill>
                  <a:srgbClr val="0000CC"/>
                </a:solidFill>
                <a:latin typeface="Times New Roman"/>
                <a:ea typeface="Times New Roman"/>
              </a:rPr>
              <a:t>kết</a:t>
            </a:r>
            <a:r>
              <a:rPr lang="en-US" sz="2800" b="1" dirty="0" smtClean="0">
                <a:solidFill>
                  <a:srgbClr val="0000CC"/>
                </a:solidFill>
                <a:latin typeface="Times New Roman"/>
                <a:ea typeface="Times New Roman"/>
              </a:rPr>
              <a:t> </a:t>
            </a:r>
            <a:r>
              <a:rPr lang="en-US" sz="2800" b="1" dirty="0" err="1" smtClean="0">
                <a:solidFill>
                  <a:srgbClr val="0000CC"/>
                </a:solidFill>
                <a:latin typeface="Times New Roman"/>
                <a:ea typeface="Times New Roman"/>
              </a:rPr>
              <a:t>quả</a:t>
            </a:r>
            <a:r>
              <a:rPr lang="en-US" sz="2800" b="1" dirty="0" smtClean="0">
                <a:solidFill>
                  <a:srgbClr val="0000CC"/>
                </a:solidFill>
                <a:latin typeface="Times New Roman"/>
                <a:ea typeface="Times New Roman"/>
              </a:rPr>
              <a:t> </a:t>
            </a:r>
            <a:r>
              <a:rPr lang="en-US" sz="2800" b="1" dirty="0" err="1" smtClean="0">
                <a:solidFill>
                  <a:srgbClr val="0000CC"/>
                </a:solidFill>
                <a:latin typeface="Times New Roman"/>
                <a:ea typeface="Times New Roman"/>
              </a:rPr>
              <a:t>rèn</a:t>
            </a:r>
            <a:r>
              <a:rPr lang="en-US" sz="2800" b="1" dirty="0" smtClean="0">
                <a:solidFill>
                  <a:srgbClr val="0000CC"/>
                </a:solidFill>
                <a:latin typeface="Times New Roman"/>
                <a:ea typeface="Times New Roman"/>
              </a:rPr>
              <a:t> </a:t>
            </a:r>
            <a:r>
              <a:rPr lang="en-US" sz="2800" b="1" dirty="0" err="1" smtClean="0">
                <a:solidFill>
                  <a:srgbClr val="0000CC"/>
                </a:solidFill>
                <a:latin typeface="Times New Roman"/>
                <a:ea typeface="Times New Roman"/>
              </a:rPr>
              <a:t>luyện</a:t>
            </a:r>
            <a:r>
              <a:rPr lang="vi-VN" dirty="0" smtClean="0">
                <a:latin typeface="Times New Roman"/>
                <a:ea typeface="Times New Roman"/>
              </a:rPr>
              <a:t>:</a:t>
            </a:r>
            <a:endParaRPr lang="en-US" sz="1600" dirty="0">
              <a:latin typeface="Times New Roman"/>
              <a:ea typeface="Times New Roman"/>
            </a:endParaRPr>
          </a:p>
        </p:txBody>
      </p:sp>
      <p:sp>
        <p:nvSpPr>
          <p:cNvPr id="7" name="Rectangle 6"/>
          <p:cNvSpPr/>
          <p:nvPr/>
        </p:nvSpPr>
        <p:spPr>
          <a:xfrm>
            <a:off x="1174636" y="3587167"/>
            <a:ext cx="3124573" cy="587853"/>
          </a:xfrm>
          <a:prstGeom prst="rect">
            <a:avLst/>
          </a:prstGeom>
        </p:spPr>
        <p:txBody>
          <a:bodyPr wrap="none">
            <a:spAutoFit/>
          </a:bodyPr>
          <a:lstStyle/>
          <a:p>
            <a:pPr algn="just">
              <a:lnSpc>
                <a:spcPct val="115000"/>
              </a:lnSpc>
            </a:pPr>
            <a:r>
              <a:rPr lang="vi-VN" sz="2800" b="1" dirty="0">
                <a:solidFill>
                  <a:srgbClr val="0000CC"/>
                </a:solidFill>
                <a:latin typeface="Times New Roman"/>
                <a:ea typeface="Times New Roman"/>
              </a:rPr>
              <a:t>Về </a:t>
            </a:r>
            <a:r>
              <a:rPr lang="en-US" sz="2800" b="1" dirty="0" err="1" smtClean="0">
                <a:solidFill>
                  <a:srgbClr val="0000CC"/>
                </a:solidFill>
                <a:latin typeface="Times New Roman"/>
                <a:ea typeface="Times New Roman"/>
              </a:rPr>
              <a:t>kết</a:t>
            </a:r>
            <a:r>
              <a:rPr lang="en-US" sz="2800" b="1" dirty="0" smtClean="0">
                <a:solidFill>
                  <a:srgbClr val="0000CC"/>
                </a:solidFill>
                <a:latin typeface="Times New Roman"/>
                <a:ea typeface="Times New Roman"/>
              </a:rPr>
              <a:t> </a:t>
            </a:r>
            <a:r>
              <a:rPr lang="en-US" sz="2800" b="1" dirty="0" err="1" smtClean="0">
                <a:solidFill>
                  <a:srgbClr val="0000CC"/>
                </a:solidFill>
                <a:latin typeface="Times New Roman"/>
                <a:ea typeface="Times New Roman"/>
              </a:rPr>
              <a:t>quả</a:t>
            </a:r>
            <a:r>
              <a:rPr lang="en-US" sz="2800" b="1" dirty="0" smtClean="0">
                <a:solidFill>
                  <a:srgbClr val="0000CC"/>
                </a:solidFill>
                <a:latin typeface="Times New Roman"/>
                <a:ea typeface="Times New Roman"/>
              </a:rPr>
              <a:t> </a:t>
            </a:r>
            <a:r>
              <a:rPr lang="en-US" sz="2800" b="1" dirty="0" err="1" smtClean="0">
                <a:solidFill>
                  <a:srgbClr val="0000CC"/>
                </a:solidFill>
                <a:latin typeface="Times New Roman"/>
                <a:ea typeface="Times New Roman"/>
              </a:rPr>
              <a:t>học</a:t>
            </a:r>
            <a:r>
              <a:rPr lang="en-US" sz="2800" b="1" dirty="0" smtClean="0">
                <a:solidFill>
                  <a:srgbClr val="0000CC"/>
                </a:solidFill>
                <a:latin typeface="Times New Roman"/>
                <a:ea typeface="Times New Roman"/>
              </a:rPr>
              <a:t> </a:t>
            </a:r>
            <a:r>
              <a:rPr lang="en-US" sz="2800" b="1" dirty="0" err="1" smtClean="0">
                <a:solidFill>
                  <a:srgbClr val="0000CC"/>
                </a:solidFill>
                <a:latin typeface="Times New Roman"/>
                <a:ea typeface="Times New Roman"/>
              </a:rPr>
              <a:t>tập</a:t>
            </a:r>
            <a:r>
              <a:rPr lang="vi-VN" dirty="0" smtClean="0">
                <a:latin typeface="Times New Roman"/>
                <a:ea typeface="Times New Roman"/>
              </a:rPr>
              <a:t>:</a:t>
            </a:r>
            <a:endParaRPr lang="en-US" sz="1600" dirty="0">
              <a:latin typeface="Times New Roman"/>
              <a:ea typeface="Times New Roman"/>
            </a:endParaRPr>
          </a:p>
        </p:txBody>
      </p:sp>
      <p:graphicFrame>
        <p:nvGraphicFramePr>
          <p:cNvPr id="3" name="Table 2"/>
          <p:cNvGraphicFramePr>
            <a:graphicFrameLocks noGrp="1"/>
          </p:cNvGraphicFramePr>
          <p:nvPr>
            <p:extLst>
              <p:ext uri="{D42A27DB-BD31-4B8C-83A1-F6EECF244321}">
                <p14:modId xmlns:p14="http://schemas.microsoft.com/office/powerpoint/2010/main" val="2491371959"/>
              </p:ext>
            </p:extLst>
          </p:nvPr>
        </p:nvGraphicFramePr>
        <p:xfrm>
          <a:off x="933095" y="1349876"/>
          <a:ext cx="10550696" cy="2243094"/>
        </p:xfrm>
        <a:graphic>
          <a:graphicData uri="http://schemas.openxmlformats.org/drawingml/2006/table">
            <a:tbl>
              <a:tblPr firstRow="1" firstCol="1" bandRow="1"/>
              <a:tblGrid>
                <a:gridCol w="4020456"/>
                <a:gridCol w="596320"/>
                <a:gridCol w="741740"/>
                <a:gridCol w="741740"/>
                <a:gridCol w="741740"/>
                <a:gridCol w="741740"/>
                <a:gridCol w="741740"/>
                <a:gridCol w="741740"/>
                <a:gridCol w="741740"/>
                <a:gridCol w="741740"/>
              </a:tblGrid>
              <a:tr h="372563">
                <a:tc rowSpan="3">
                  <a:txBody>
                    <a:bodyPr/>
                    <a:lstStyle/>
                    <a:p>
                      <a:pPr algn="just">
                        <a:lnSpc>
                          <a:spcPct val="115000"/>
                        </a:lnSpc>
                        <a:spcBef>
                          <a:spcPts val="600"/>
                        </a:spcBef>
                        <a:spcAft>
                          <a:spcPts val="0"/>
                        </a:spcAft>
                      </a:pPr>
                      <a:r>
                        <a:rPr lang="vi-VN" sz="2200" b="1" dirty="0">
                          <a:solidFill>
                            <a:srgbClr val="000000"/>
                          </a:solidFill>
                          <a:effectLst/>
                          <a:latin typeface="Times New Roman" panose="02020603050405020304" pitchFamily="18" charset="0"/>
                          <a:ea typeface="Times New Roman" panose="02020603050405020304" pitchFamily="18" charset="0"/>
                        </a:rPr>
                        <a:t>Thống kê số liệu học sinh</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3">
                  <a:txBody>
                    <a:bodyPr/>
                    <a:lstStyle/>
                    <a:p>
                      <a:pPr algn="ctr">
                        <a:lnSpc>
                          <a:spcPct val="115000"/>
                        </a:lnSpc>
                        <a:spcBef>
                          <a:spcPts val="60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SL</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8">
                  <a:txBody>
                    <a:bodyPr/>
                    <a:lstStyle/>
                    <a:p>
                      <a:pPr algn="ctr">
                        <a:lnSpc>
                          <a:spcPct val="115000"/>
                        </a:lnSpc>
                        <a:spcBef>
                          <a:spcPts val="600"/>
                        </a:spcBef>
                        <a:spcAft>
                          <a:spcPts val="0"/>
                        </a:spcAft>
                      </a:pPr>
                      <a:r>
                        <a:rPr lang="en-US" sz="2200" b="1" dirty="0" err="1">
                          <a:solidFill>
                            <a:srgbClr val="000000"/>
                          </a:solidFill>
                          <a:effectLst/>
                          <a:latin typeface="Times New Roman" panose="02020603050405020304" pitchFamily="18" charset="0"/>
                          <a:ea typeface="Times New Roman" panose="02020603050405020304" pitchFamily="18" charset="0"/>
                        </a:rPr>
                        <a:t>Hạnh</a:t>
                      </a:r>
                      <a:r>
                        <a:rPr lang="en-US" sz="2200" b="1" dirty="0">
                          <a:solidFill>
                            <a:srgbClr val="000000"/>
                          </a:solidFill>
                          <a:effectLst/>
                          <a:latin typeface="Times New Roman" panose="02020603050405020304" pitchFamily="18" charset="0"/>
                          <a:ea typeface="Times New Roman" panose="02020603050405020304" pitchFamily="18" charset="0"/>
                        </a:rPr>
                        <a:t> </a:t>
                      </a:r>
                      <a:r>
                        <a:rPr lang="en-US" sz="2200" b="1" dirty="0" err="1">
                          <a:solidFill>
                            <a:srgbClr val="000000"/>
                          </a:solidFill>
                          <a:effectLst/>
                          <a:latin typeface="Times New Roman" panose="02020603050405020304" pitchFamily="18" charset="0"/>
                          <a:ea typeface="Times New Roman" panose="02020603050405020304" pitchFamily="18" charset="0"/>
                        </a:rPr>
                        <a:t>kiểm</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25841">
                <a:tc vMerge="1">
                  <a:txBody>
                    <a:bodyPr/>
                    <a:lstStyle/>
                    <a:p>
                      <a:endParaRPr lang="en-US"/>
                    </a:p>
                  </a:txBody>
                  <a:tcPr/>
                </a:tc>
                <a:tc vMerge="1">
                  <a:txBody>
                    <a:bodyPr/>
                    <a:lstStyle/>
                    <a:p>
                      <a:endParaRPr lang="en-US"/>
                    </a:p>
                  </a:txBody>
                  <a:tcPr/>
                </a:tc>
                <a:tc gridSpan="2">
                  <a:txBody>
                    <a:bodyPr/>
                    <a:lstStyle/>
                    <a:p>
                      <a:pPr algn="ctr">
                        <a:lnSpc>
                          <a:spcPct val="115000"/>
                        </a:lnSpc>
                        <a:spcBef>
                          <a:spcPts val="600"/>
                        </a:spcBef>
                        <a:spcAft>
                          <a:spcPts val="0"/>
                        </a:spcAft>
                      </a:pPr>
                      <a:r>
                        <a:rPr lang="en-US" sz="2200" b="1" dirty="0" err="1">
                          <a:solidFill>
                            <a:srgbClr val="000000"/>
                          </a:solidFill>
                          <a:effectLst/>
                          <a:latin typeface="Times New Roman" panose="02020603050405020304" pitchFamily="18" charset="0"/>
                          <a:ea typeface="Times New Roman" panose="02020603050405020304" pitchFamily="18" charset="0"/>
                        </a:rPr>
                        <a:t>Tốt</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ctr">
                        <a:lnSpc>
                          <a:spcPct val="115000"/>
                        </a:lnSpc>
                        <a:spcBef>
                          <a:spcPts val="600"/>
                        </a:spcBef>
                        <a:spcAft>
                          <a:spcPts val="0"/>
                        </a:spcAft>
                      </a:pPr>
                      <a:r>
                        <a:rPr lang="en-US" sz="2200" b="1" dirty="0" err="1">
                          <a:solidFill>
                            <a:srgbClr val="000000"/>
                          </a:solidFill>
                          <a:effectLst/>
                          <a:latin typeface="Times New Roman" panose="02020603050405020304" pitchFamily="18" charset="0"/>
                          <a:ea typeface="Times New Roman" panose="02020603050405020304" pitchFamily="18" charset="0"/>
                        </a:rPr>
                        <a:t>Khá</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ctr">
                        <a:lnSpc>
                          <a:spcPct val="115000"/>
                        </a:lnSpc>
                        <a:spcBef>
                          <a:spcPts val="60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TB</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ctr">
                        <a:lnSpc>
                          <a:spcPct val="115000"/>
                        </a:lnSpc>
                        <a:spcBef>
                          <a:spcPts val="60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Yếu</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r>
              <a:tr h="425841">
                <a:tc vMerge="1">
                  <a:txBody>
                    <a:bodyPr/>
                    <a:lstStyle/>
                    <a:p>
                      <a:endParaRPr lang="en-US"/>
                    </a:p>
                  </a:txBody>
                  <a:tcPr/>
                </a:tc>
                <a:tc vMerge="1">
                  <a:txBody>
                    <a:bodyPr/>
                    <a:lstStyle/>
                    <a:p>
                      <a:endParaRPr lang="en-US"/>
                    </a:p>
                  </a:txBody>
                  <a:tcPr/>
                </a:tc>
                <a:tc>
                  <a:txBody>
                    <a:bodyPr/>
                    <a:lstStyle/>
                    <a:p>
                      <a:pPr algn="ctr">
                        <a:lnSpc>
                          <a:spcPct val="115000"/>
                        </a:lnSpc>
                        <a:spcBef>
                          <a:spcPts val="60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SL</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Bef>
                          <a:spcPts val="600"/>
                        </a:spcBef>
                        <a:spcAft>
                          <a:spcPts val="0"/>
                        </a:spcAft>
                      </a:pPr>
                      <a:r>
                        <a:rPr lang="en-US" sz="2200" b="1" i="1" dirty="0">
                          <a:solidFill>
                            <a:srgbClr val="00000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Bef>
                          <a:spcPts val="60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SL</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Bef>
                          <a:spcPts val="600"/>
                        </a:spcBef>
                        <a:spcAft>
                          <a:spcPts val="0"/>
                        </a:spcAft>
                      </a:pPr>
                      <a:r>
                        <a:rPr lang="en-US" sz="2200" b="1" i="1" dirty="0">
                          <a:solidFill>
                            <a:srgbClr val="00000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Bef>
                          <a:spcPts val="60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SL</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Bef>
                          <a:spcPts val="600"/>
                        </a:spcBef>
                        <a:spcAft>
                          <a:spcPts val="0"/>
                        </a:spcAft>
                      </a:pPr>
                      <a:r>
                        <a:rPr lang="en-US" sz="2200" b="1" i="1" dirty="0">
                          <a:solidFill>
                            <a:srgbClr val="000000"/>
                          </a:solidFill>
                          <a:effectLst/>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Bef>
                          <a:spcPts val="60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SL</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Bef>
                          <a:spcPts val="600"/>
                        </a:spcBef>
                        <a:spcAft>
                          <a:spcPts val="0"/>
                        </a:spcAft>
                      </a:pPr>
                      <a:r>
                        <a:rPr lang="en-US" sz="2200" b="1" i="1">
                          <a:solidFill>
                            <a:srgbClr val="000000"/>
                          </a:solidFill>
                          <a:effectLst/>
                          <a:latin typeface="Times New Roman" panose="02020603050405020304" pitchFamily="18" charset="0"/>
                          <a:ea typeface="Times New Roman" panose="02020603050405020304" pitchFamily="18" charset="0"/>
                        </a:rPr>
                        <a:t>%</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70642">
                <a:tc>
                  <a:txBody>
                    <a:bodyPr/>
                    <a:lstStyle/>
                    <a:p>
                      <a:pPr algn="just">
                        <a:lnSpc>
                          <a:spcPct val="115000"/>
                        </a:lnSpc>
                        <a:spcBef>
                          <a:spcPts val="600"/>
                        </a:spcBef>
                        <a:spcAft>
                          <a:spcPts val="0"/>
                        </a:spcAft>
                      </a:pP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Trước</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áp</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biện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pháp</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Bef>
                          <a:spcPts val="600"/>
                        </a:spcBef>
                        <a:spcAft>
                          <a:spcPts val="0"/>
                        </a:spcAft>
                      </a:pPr>
                      <a:r>
                        <a:rPr lang="en-US" sz="2200">
                          <a:effectLst/>
                          <a:latin typeface="Arial" panose="020B0604020202020204" pitchFamily="34" charset="0"/>
                          <a:ea typeface="MS Mincho"/>
                          <a:cs typeface="Arial" panose="020B0604020202020204" pitchFamily="34" charset="0"/>
                        </a:rPr>
                        <a:t>42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Bef>
                          <a:spcPts val="600"/>
                        </a:spcBef>
                        <a:spcAft>
                          <a:spcPts val="0"/>
                        </a:spcAft>
                      </a:pPr>
                      <a:r>
                        <a:rPr lang="en-US" sz="2200">
                          <a:effectLst/>
                          <a:latin typeface="Arial" panose="020B0604020202020204" pitchFamily="34" charset="0"/>
                          <a:ea typeface="MS Mincho"/>
                          <a:cs typeface="Arial" panose="020B0604020202020204" pitchFamily="34" charset="0"/>
                        </a:rPr>
                        <a:t>33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Bef>
                          <a:spcPts val="600"/>
                        </a:spcBef>
                        <a:spcAft>
                          <a:spcPts val="0"/>
                        </a:spcAft>
                      </a:pPr>
                      <a:r>
                        <a:rPr lang="vi-VN" sz="2200">
                          <a:effectLst/>
                          <a:latin typeface="Arial" panose="020B0604020202020204" pitchFamily="34" charset="0"/>
                          <a:ea typeface="MS Mincho"/>
                          <a:cs typeface="Arial" panose="020B0604020202020204" pitchFamily="34" charset="0"/>
                        </a:rPr>
                        <a:t>78,6</a:t>
                      </a:r>
                      <a:endParaRPr lang="en-US" sz="220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Bef>
                          <a:spcPts val="600"/>
                        </a:spcBef>
                        <a:spcAft>
                          <a:spcPts val="0"/>
                        </a:spcAft>
                      </a:pPr>
                      <a:r>
                        <a:rPr lang="en-US" sz="2200">
                          <a:effectLst/>
                          <a:latin typeface="Arial" panose="020B0604020202020204" pitchFamily="34" charset="0"/>
                          <a:ea typeface="MS Mincho"/>
                          <a:cs typeface="Arial" panose="020B0604020202020204" pitchFamily="34" charset="0"/>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Bef>
                          <a:spcPts val="600"/>
                        </a:spcBef>
                        <a:spcAft>
                          <a:spcPts val="0"/>
                        </a:spcAft>
                      </a:pPr>
                      <a:r>
                        <a:rPr lang="vi-VN" sz="2200">
                          <a:effectLst/>
                          <a:latin typeface="Arial" panose="020B0604020202020204" pitchFamily="34" charset="0"/>
                          <a:ea typeface="MS Mincho"/>
                          <a:cs typeface="Arial" panose="020B0604020202020204" pitchFamily="34" charset="0"/>
                        </a:rPr>
                        <a:t>19,0</a:t>
                      </a:r>
                      <a:endParaRPr lang="en-US" sz="220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Bef>
                          <a:spcPts val="600"/>
                        </a:spcBef>
                        <a:spcAft>
                          <a:spcPts val="0"/>
                        </a:spcAft>
                      </a:pPr>
                      <a:r>
                        <a:rPr lang="en-US" sz="2200">
                          <a:effectLst/>
                          <a:latin typeface="Arial" panose="020B0604020202020204" pitchFamily="34" charset="0"/>
                          <a:ea typeface="MS Mincho"/>
                          <a:cs typeface="Arial" panose="020B0604020202020204" pitchFamily="34"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Bef>
                          <a:spcPts val="600"/>
                        </a:spcBef>
                        <a:spcAft>
                          <a:spcPts val="0"/>
                        </a:spcAft>
                      </a:pPr>
                      <a:r>
                        <a:rPr lang="vi-VN" sz="2200">
                          <a:effectLst/>
                          <a:latin typeface="Arial" panose="020B0604020202020204" pitchFamily="34" charset="0"/>
                          <a:ea typeface="MS Mincho"/>
                          <a:cs typeface="Arial" panose="020B0604020202020204" pitchFamily="34" charset="0"/>
                        </a:rPr>
                        <a:t>2,4</a:t>
                      </a:r>
                      <a:endParaRPr lang="en-US" sz="220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Bef>
                          <a:spcPts val="600"/>
                        </a:spcBef>
                        <a:spcAft>
                          <a:spcPts val="0"/>
                        </a:spcAft>
                      </a:pPr>
                      <a:r>
                        <a:rPr lang="en-US" sz="2200">
                          <a:effectLst/>
                          <a:latin typeface="Arial" panose="020B0604020202020204" pitchFamily="34" charset="0"/>
                          <a:ea typeface="MS Mincho"/>
                          <a:cs typeface="Arial" panose="020B0604020202020204"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Bef>
                          <a:spcPts val="600"/>
                        </a:spcBef>
                        <a:spcAft>
                          <a:spcPts val="0"/>
                        </a:spcAft>
                      </a:pPr>
                      <a:r>
                        <a:rPr lang="en-US" sz="2200">
                          <a:effectLst/>
                          <a:latin typeface="Arial" panose="020B0604020202020204" pitchFamily="34" charset="0"/>
                          <a:ea typeface="MS Mincho"/>
                          <a:cs typeface="Arial" panose="020B0604020202020204"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25841">
                <a:tc>
                  <a:txBody>
                    <a:bodyPr/>
                    <a:lstStyle/>
                    <a:p>
                      <a:pPr algn="just">
                        <a:lnSpc>
                          <a:spcPct val="115000"/>
                        </a:lnSpc>
                        <a:spcBef>
                          <a:spcPts val="600"/>
                        </a:spcBef>
                        <a:spcAft>
                          <a:spcPts val="0"/>
                        </a:spcAft>
                      </a:pPr>
                      <a:r>
                        <a:rPr lang="en-US" sz="2200" b="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Sau</a:t>
                      </a:r>
                      <a:r>
                        <a:rPr lang="en-US" sz="2200" b="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khi</a:t>
                      </a:r>
                      <a:r>
                        <a:rPr lang="en-US" sz="2200" b="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áp</a:t>
                      </a:r>
                      <a:r>
                        <a:rPr lang="en-US" sz="2200" b="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dụng</a:t>
                      </a:r>
                      <a:r>
                        <a:rPr lang="en-US" sz="2200" b="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biện</a:t>
                      </a:r>
                      <a:r>
                        <a:rPr lang="en-US" sz="2200" b="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b="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pháp</a:t>
                      </a:r>
                      <a:endParaRPr lang="en-US" sz="2200" b="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Bef>
                          <a:spcPts val="600"/>
                        </a:spcBef>
                        <a:spcAft>
                          <a:spcPts val="0"/>
                        </a:spcAft>
                      </a:pPr>
                      <a:r>
                        <a:rPr lang="en-US" sz="2200" b="0" dirty="0">
                          <a:solidFill>
                            <a:srgbClr val="FF0000"/>
                          </a:solidFill>
                          <a:effectLst/>
                          <a:latin typeface="Arial" panose="020B0604020202020204" pitchFamily="34" charset="0"/>
                          <a:ea typeface="MS Mincho"/>
                          <a:cs typeface="Arial" panose="020B0604020202020204" pitchFamily="34" charset="0"/>
                        </a:rPr>
                        <a:t>42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Bef>
                          <a:spcPts val="600"/>
                        </a:spcBef>
                        <a:spcAft>
                          <a:spcPts val="0"/>
                        </a:spcAft>
                      </a:pPr>
                      <a:r>
                        <a:rPr lang="en-US" sz="2200" b="0" dirty="0">
                          <a:solidFill>
                            <a:srgbClr val="FF0000"/>
                          </a:solidFill>
                          <a:effectLst/>
                          <a:latin typeface="Arial" panose="020B0604020202020204" pitchFamily="34" charset="0"/>
                          <a:ea typeface="MS Mincho"/>
                          <a:cs typeface="Arial" panose="020B0604020202020204" pitchFamily="34" charset="0"/>
                        </a:rPr>
                        <a:t>40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Bef>
                          <a:spcPts val="600"/>
                        </a:spcBef>
                        <a:spcAft>
                          <a:spcPts val="0"/>
                        </a:spcAft>
                      </a:pPr>
                      <a:r>
                        <a:rPr lang="en-US" sz="2200" b="0" dirty="0">
                          <a:solidFill>
                            <a:srgbClr val="FF0000"/>
                          </a:solidFill>
                          <a:effectLst/>
                          <a:latin typeface="Arial" panose="020B0604020202020204" pitchFamily="34" charset="0"/>
                          <a:ea typeface="MS Mincho"/>
                          <a:cs typeface="Arial" panose="020B0604020202020204" pitchFamily="34" charset="0"/>
                        </a:rPr>
                        <a:t>95,2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Bef>
                          <a:spcPts val="600"/>
                        </a:spcBef>
                        <a:spcAft>
                          <a:spcPts val="0"/>
                        </a:spcAft>
                      </a:pPr>
                      <a:r>
                        <a:rPr lang="en-US" sz="2200" b="0" dirty="0">
                          <a:solidFill>
                            <a:srgbClr val="FF0000"/>
                          </a:solidFill>
                          <a:effectLst/>
                          <a:latin typeface="Arial" panose="020B0604020202020204" pitchFamily="34" charset="0"/>
                          <a:ea typeface="MS Mincho"/>
                          <a:cs typeface="Arial" panose="020B0604020202020204" pitchFamily="34"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Bef>
                          <a:spcPts val="600"/>
                        </a:spcBef>
                        <a:spcAft>
                          <a:spcPts val="0"/>
                        </a:spcAft>
                      </a:pPr>
                      <a:r>
                        <a:rPr lang="en-US" sz="2200" b="0" dirty="0">
                          <a:solidFill>
                            <a:srgbClr val="FF0000"/>
                          </a:solidFill>
                          <a:effectLst/>
                          <a:latin typeface="Arial" panose="020B0604020202020204" pitchFamily="34" charset="0"/>
                          <a:ea typeface="MS Mincho"/>
                          <a:cs typeface="Arial" panose="020B0604020202020204" pitchFamily="34" charset="0"/>
                        </a:rPr>
                        <a:t>4,8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Bef>
                          <a:spcPts val="600"/>
                        </a:spcBef>
                        <a:spcAft>
                          <a:spcPts val="0"/>
                        </a:spcAft>
                      </a:pPr>
                      <a:r>
                        <a:rPr lang="en-US" sz="2200" b="0" dirty="0">
                          <a:solidFill>
                            <a:srgbClr val="FF0000"/>
                          </a:solidFill>
                          <a:effectLst/>
                          <a:latin typeface="Arial" panose="020B0604020202020204" pitchFamily="34" charset="0"/>
                          <a:ea typeface="MS Mincho"/>
                          <a:cs typeface="Arial" panose="020B0604020202020204"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Bef>
                          <a:spcPts val="600"/>
                        </a:spcBef>
                        <a:spcAft>
                          <a:spcPts val="0"/>
                        </a:spcAft>
                      </a:pPr>
                      <a:r>
                        <a:rPr lang="en-US" sz="2200" b="0" dirty="0">
                          <a:solidFill>
                            <a:srgbClr val="FF0000"/>
                          </a:solidFill>
                          <a:effectLst/>
                          <a:latin typeface="Arial" panose="020B0604020202020204" pitchFamily="34" charset="0"/>
                          <a:ea typeface="MS Mincho"/>
                          <a:cs typeface="Arial" panose="020B0604020202020204"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Bef>
                          <a:spcPts val="600"/>
                        </a:spcBef>
                        <a:spcAft>
                          <a:spcPts val="0"/>
                        </a:spcAft>
                      </a:pPr>
                      <a:r>
                        <a:rPr lang="en-US" sz="2200" b="0" dirty="0">
                          <a:solidFill>
                            <a:srgbClr val="FF0000"/>
                          </a:solidFill>
                          <a:effectLst/>
                          <a:latin typeface="Arial" panose="020B0604020202020204" pitchFamily="34" charset="0"/>
                          <a:ea typeface="MS Mincho"/>
                          <a:cs typeface="Arial" panose="020B0604020202020204"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Bef>
                          <a:spcPts val="600"/>
                        </a:spcBef>
                        <a:spcAft>
                          <a:spcPts val="0"/>
                        </a:spcAft>
                      </a:pPr>
                      <a:r>
                        <a:rPr lang="en-US" sz="2200" b="0" dirty="0">
                          <a:solidFill>
                            <a:srgbClr val="FF0000"/>
                          </a:solidFill>
                          <a:effectLst/>
                          <a:latin typeface="Arial" panose="020B0604020202020204" pitchFamily="34" charset="0"/>
                          <a:ea typeface="MS Mincho"/>
                          <a:cs typeface="Arial" panose="020B0604020202020204"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91957646"/>
              </p:ext>
            </p:extLst>
          </p:nvPr>
        </p:nvGraphicFramePr>
        <p:xfrm>
          <a:off x="1036228" y="4407395"/>
          <a:ext cx="10548795" cy="2297425"/>
        </p:xfrm>
        <a:graphic>
          <a:graphicData uri="http://schemas.openxmlformats.org/drawingml/2006/table">
            <a:tbl>
              <a:tblPr firstRow="1" firstCol="1" bandRow="1"/>
              <a:tblGrid>
                <a:gridCol w="3752573"/>
                <a:gridCol w="620710"/>
                <a:gridCol w="772075"/>
                <a:gridCol w="772075"/>
                <a:gridCol w="772075"/>
                <a:gridCol w="772075"/>
                <a:gridCol w="772075"/>
                <a:gridCol w="772075"/>
                <a:gridCol w="772075"/>
                <a:gridCol w="770987"/>
              </a:tblGrid>
              <a:tr h="377185">
                <a:tc rowSpan="3">
                  <a:txBody>
                    <a:bodyPr/>
                    <a:lstStyle/>
                    <a:p>
                      <a:pPr algn="just">
                        <a:lnSpc>
                          <a:spcPct val="150000"/>
                        </a:lnSpc>
                        <a:spcBef>
                          <a:spcPts val="600"/>
                        </a:spcBef>
                        <a:spcAft>
                          <a:spcPts val="0"/>
                        </a:spcAft>
                      </a:pPr>
                      <a:r>
                        <a:rPr lang="vi-VN" sz="2000" b="1" dirty="0">
                          <a:effectLst/>
                          <a:latin typeface="Arial" panose="020B0604020202020204" pitchFamily="34" charset="0"/>
                          <a:ea typeface="MS Mincho"/>
                          <a:cs typeface="Arial" panose="020B0604020202020204" pitchFamily="34" charset="0"/>
                        </a:rPr>
                        <a:t>Thống kê số liệu học sinh</a:t>
                      </a:r>
                      <a:endParaRPr lang="en-US" sz="2000" dirty="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3">
                  <a:txBody>
                    <a:bodyPr/>
                    <a:lstStyle/>
                    <a:p>
                      <a:pPr algn="ctr">
                        <a:lnSpc>
                          <a:spcPct val="150000"/>
                        </a:lnSpc>
                        <a:spcBef>
                          <a:spcPts val="600"/>
                        </a:spcBef>
                        <a:spcAft>
                          <a:spcPts val="0"/>
                        </a:spcAft>
                      </a:pPr>
                      <a:r>
                        <a:rPr lang="en-US" sz="2000" b="1">
                          <a:effectLst/>
                          <a:latin typeface="Arial" panose="020B0604020202020204" pitchFamily="34" charset="0"/>
                          <a:ea typeface="MS Mincho"/>
                          <a:cs typeface="Arial" panose="020B0604020202020204" pitchFamily="34" charset="0"/>
                        </a:rPr>
                        <a:t>SL</a:t>
                      </a:r>
                      <a:endParaRPr lang="en-US" sz="200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8">
                  <a:txBody>
                    <a:bodyPr/>
                    <a:lstStyle/>
                    <a:p>
                      <a:pPr algn="ctr">
                        <a:lnSpc>
                          <a:spcPct val="150000"/>
                        </a:lnSpc>
                        <a:spcBef>
                          <a:spcPts val="600"/>
                        </a:spcBef>
                        <a:spcAft>
                          <a:spcPts val="0"/>
                        </a:spcAft>
                      </a:pPr>
                      <a:r>
                        <a:rPr lang="vi-VN" sz="1400" b="1">
                          <a:effectLst/>
                          <a:latin typeface="Times New Roman" panose="02020603050405020304" pitchFamily="18" charset="0"/>
                          <a:ea typeface="MS Mincho"/>
                        </a:rPr>
                        <a:t>Kết quả học tập</a:t>
                      </a:r>
                      <a:endParaRPr lang="en-US" sz="120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7185">
                <a:tc vMerge="1">
                  <a:txBody>
                    <a:bodyPr/>
                    <a:lstStyle/>
                    <a:p>
                      <a:endParaRPr lang="en-US"/>
                    </a:p>
                  </a:txBody>
                  <a:tcPr/>
                </a:tc>
                <a:tc vMerge="1">
                  <a:txBody>
                    <a:bodyPr/>
                    <a:lstStyle/>
                    <a:p>
                      <a:endParaRPr lang="en-US"/>
                    </a:p>
                  </a:txBody>
                  <a:tcPr/>
                </a:tc>
                <a:tc gridSpan="2">
                  <a:txBody>
                    <a:bodyPr/>
                    <a:lstStyle/>
                    <a:p>
                      <a:pPr algn="ctr">
                        <a:lnSpc>
                          <a:spcPct val="150000"/>
                        </a:lnSpc>
                        <a:spcBef>
                          <a:spcPts val="600"/>
                        </a:spcBef>
                        <a:spcAft>
                          <a:spcPts val="0"/>
                        </a:spcAft>
                      </a:pPr>
                      <a:r>
                        <a:rPr lang="en-US" sz="2000" b="1" dirty="0" err="1">
                          <a:effectLst/>
                          <a:latin typeface="Arial" panose="020B0604020202020204" pitchFamily="34" charset="0"/>
                          <a:ea typeface="MS Mincho"/>
                          <a:cs typeface="Arial" panose="020B0604020202020204" pitchFamily="34" charset="0"/>
                        </a:rPr>
                        <a:t>Tốt</a:t>
                      </a:r>
                      <a:endParaRPr lang="en-US" sz="2000" dirty="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ctr">
                        <a:lnSpc>
                          <a:spcPct val="150000"/>
                        </a:lnSpc>
                        <a:spcBef>
                          <a:spcPts val="600"/>
                        </a:spcBef>
                        <a:spcAft>
                          <a:spcPts val="0"/>
                        </a:spcAft>
                      </a:pPr>
                      <a:r>
                        <a:rPr lang="en-US" sz="2000" b="1">
                          <a:effectLst/>
                          <a:latin typeface="Arial" panose="020B0604020202020204" pitchFamily="34" charset="0"/>
                          <a:ea typeface="MS Mincho"/>
                          <a:cs typeface="Arial" panose="020B0604020202020204" pitchFamily="34" charset="0"/>
                        </a:rPr>
                        <a:t>Khá</a:t>
                      </a:r>
                      <a:endParaRPr lang="en-US" sz="200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ctr">
                        <a:lnSpc>
                          <a:spcPct val="150000"/>
                        </a:lnSpc>
                        <a:spcBef>
                          <a:spcPts val="600"/>
                        </a:spcBef>
                        <a:spcAft>
                          <a:spcPts val="0"/>
                        </a:spcAft>
                      </a:pPr>
                      <a:r>
                        <a:rPr lang="en-US" sz="2000" b="1">
                          <a:effectLst/>
                          <a:latin typeface="Arial" panose="020B0604020202020204" pitchFamily="34" charset="0"/>
                          <a:ea typeface="MS Mincho"/>
                          <a:cs typeface="Arial" panose="020B0604020202020204" pitchFamily="34" charset="0"/>
                        </a:rPr>
                        <a:t>Đạt</a:t>
                      </a:r>
                      <a:endParaRPr lang="en-US" sz="200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ctr">
                        <a:lnSpc>
                          <a:spcPct val="150000"/>
                        </a:lnSpc>
                        <a:spcBef>
                          <a:spcPts val="600"/>
                        </a:spcBef>
                        <a:spcAft>
                          <a:spcPts val="0"/>
                        </a:spcAft>
                      </a:pPr>
                      <a:r>
                        <a:rPr lang="en-US" sz="2000" b="1">
                          <a:effectLst/>
                          <a:latin typeface="Arial" panose="020B0604020202020204" pitchFamily="34" charset="0"/>
                          <a:ea typeface="MS Mincho"/>
                          <a:cs typeface="Arial" panose="020B0604020202020204" pitchFamily="34" charset="0"/>
                        </a:rPr>
                        <a:t>Chưa</a:t>
                      </a:r>
                      <a:r>
                        <a:rPr lang="vi-VN" sz="2000" b="1">
                          <a:effectLst/>
                          <a:latin typeface="Arial" panose="020B0604020202020204" pitchFamily="34" charset="0"/>
                          <a:ea typeface="MS Mincho"/>
                          <a:cs typeface="Arial" panose="020B0604020202020204" pitchFamily="34" charset="0"/>
                        </a:rPr>
                        <a:t> đạt</a:t>
                      </a:r>
                      <a:endParaRPr lang="en-US" sz="200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r>
              <a:tr h="377185">
                <a:tc vMerge="1">
                  <a:txBody>
                    <a:bodyPr/>
                    <a:lstStyle/>
                    <a:p>
                      <a:endParaRPr lang="en-US"/>
                    </a:p>
                  </a:txBody>
                  <a:tcPr/>
                </a:tc>
                <a:tc vMerge="1">
                  <a:txBody>
                    <a:bodyPr/>
                    <a:lstStyle/>
                    <a:p>
                      <a:endParaRPr lang="en-US"/>
                    </a:p>
                  </a:txBody>
                  <a:tcPr/>
                </a:tc>
                <a:tc>
                  <a:txBody>
                    <a:bodyPr/>
                    <a:lstStyle/>
                    <a:p>
                      <a:pPr algn="ctr">
                        <a:lnSpc>
                          <a:spcPct val="150000"/>
                        </a:lnSpc>
                        <a:spcBef>
                          <a:spcPts val="600"/>
                        </a:spcBef>
                        <a:spcAft>
                          <a:spcPts val="0"/>
                        </a:spcAft>
                      </a:pPr>
                      <a:r>
                        <a:rPr lang="en-US" sz="2000" b="1" dirty="0">
                          <a:effectLst/>
                          <a:latin typeface="Arial" panose="020B0604020202020204" pitchFamily="34" charset="0"/>
                          <a:ea typeface="MS Mincho"/>
                          <a:cs typeface="Arial" panose="020B0604020202020204" pitchFamily="34" charset="0"/>
                        </a:rPr>
                        <a:t>SL</a:t>
                      </a:r>
                      <a:endParaRPr lang="en-US" sz="2000" dirty="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Bef>
                          <a:spcPts val="600"/>
                        </a:spcBef>
                        <a:spcAft>
                          <a:spcPts val="0"/>
                        </a:spcAft>
                      </a:pPr>
                      <a:r>
                        <a:rPr lang="en-US" sz="2000" b="1" i="1">
                          <a:effectLst/>
                          <a:latin typeface="Arial" panose="020B0604020202020204" pitchFamily="34" charset="0"/>
                          <a:ea typeface="MS Mincho"/>
                          <a:cs typeface="Arial" panose="020B0604020202020204" pitchFamily="34" charset="0"/>
                        </a:rPr>
                        <a:t>%</a:t>
                      </a:r>
                      <a:endParaRPr lang="en-US" sz="200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Bef>
                          <a:spcPts val="600"/>
                        </a:spcBef>
                        <a:spcAft>
                          <a:spcPts val="0"/>
                        </a:spcAft>
                      </a:pPr>
                      <a:r>
                        <a:rPr lang="en-US" sz="2000" b="1" dirty="0">
                          <a:effectLst/>
                          <a:latin typeface="Arial" panose="020B0604020202020204" pitchFamily="34" charset="0"/>
                          <a:ea typeface="MS Mincho"/>
                          <a:cs typeface="Arial" panose="020B0604020202020204" pitchFamily="34" charset="0"/>
                        </a:rPr>
                        <a:t>SL</a:t>
                      </a:r>
                      <a:endParaRPr lang="en-US" sz="2000" dirty="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Bef>
                          <a:spcPts val="600"/>
                        </a:spcBef>
                        <a:spcAft>
                          <a:spcPts val="0"/>
                        </a:spcAft>
                      </a:pPr>
                      <a:r>
                        <a:rPr lang="en-US" sz="2000" b="1" i="1" dirty="0">
                          <a:effectLst/>
                          <a:latin typeface="Arial" panose="020B0604020202020204" pitchFamily="34" charset="0"/>
                          <a:ea typeface="MS Mincho"/>
                          <a:cs typeface="Arial" panose="020B0604020202020204" pitchFamily="34" charset="0"/>
                        </a:rPr>
                        <a:t>%</a:t>
                      </a:r>
                      <a:endParaRPr lang="en-US" sz="2000" dirty="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Bef>
                          <a:spcPts val="600"/>
                        </a:spcBef>
                        <a:spcAft>
                          <a:spcPts val="0"/>
                        </a:spcAft>
                      </a:pPr>
                      <a:r>
                        <a:rPr lang="en-US" sz="2000" b="1">
                          <a:effectLst/>
                          <a:latin typeface="Arial" panose="020B0604020202020204" pitchFamily="34" charset="0"/>
                          <a:ea typeface="MS Mincho"/>
                          <a:cs typeface="Arial" panose="020B0604020202020204" pitchFamily="34" charset="0"/>
                        </a:rPr>
                        <a:t>SL</a:t>
                      </a:r>
                      <a:endParaRPr lang="en-US" sz="200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Bef>
                          <a:spcPts val="600"/>
                        </a:spcBef>
                        <a:spcAft>
                          <a:spcPts val="0"/>
                        </a:spcAft>
                      </a:pPr>
                      <a:r>
                        <a:rPr lang="en-US" sz="2000" b="1" i="1">
                          <a:effectLst/>
                          <a:latin typeface="Arial" panose="020B0604020202020204" pitchFamily="34" charset="0"/>
                          <a:ea typeface="MS Mincho"/>
                          <a:cs typeface="Arial" panose="020B0604020202020204" pitchFamily="34" charset="0"/>
                        </a:rPr>
                        <a:t>%</a:t>
                      </a:r>
                      <a:endParaRPr lang="en-US" sz="200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Bef>
                          <a:spcPts val="600"/>
                        </a:spcBef>
                        <a:spcAft>
                          <a:spcPts val="0"/>
                        </a:spcAft>
                      </a:pPr>
                      <a:r>
                        <a:rPr lang="en-US" sz="2000" b="1">
                          <a:effectLst/>
                          <a:latin typeface="Arial" panose="020B0604020202020204" pitchFamily="34" charset="0"/>
                          <a:ea typeface="MS Mincho"/>
                          <a:cs typeface="Arial" panose="020B0604020202020204" pitchFamily="34" charset="0"/>
                        </a:rPr>
                        <a:t>SL</a:t>
                      </a:r>
                      <a:endParaRPr lang="en-US" sz="200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Bef>
                          <a:spcPts val="600"/>
                        </a:spcBef>
                        <a:spcAft>
                          <a:spcPts val="0"/>
                        </a:spcAft>
                      </a:pPr>
                      <a:r>
                        <a:rPr lang="en-US" sz="2000" b="1" i="1">
                          <a:effectLst/>
                          <a:latin typeface="Arial" panose="020B0604020202020204" pitchFamily="34" charset="0"/>
                          <a:ea typeface="MS Mincho"/>
                          <a:cs typeface="Arial" panose="020B0604020202020204" pitchFamily="34" charset="0"/>
                        </a:rPr>
                        <a:t>%</a:t>
                      </a:r>
                      <a:endParaRPr lang="en-US" sz="200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50243">
                <a:tc>
                  <a:txBody>
                    <a:bodyPr/>
                    <a:lstStyle/>
                    <a:p>
                      <a:pPr algn="just">
                        <a:lnSpc>
                          <a:spcPct val="150000"/>
                        </a:lnSpc>
                        <a:spcBef>
                          <a:spcPts val="600"/>
                        </a:spcBef>
                        <a:spcAft>
                          <a:spcPts val="0"/>
                        </a:spcAft>
                      </a:pPr>
                      <a:r>
                        <a:rPr lang="en-US" sz="2200" i="0" dirty="0" err="1">
                          <a:effectLst/>
                          <a:latin typeface="Arial" panose="020B0604020202020204" pitchFamily="34" charset="0"/>
                          <a:ea typeface="MS Mincho"/>
                          <a:cs typeface="Arial" panose="020B0604020202020204" pitchFamily="34" charset="0"/>
                        </a:rPr>
                        <a:t>Trước</a:t>
                      </a:r>
                      <a:r>
                        <a:rPr lang="en-US" sz="2200" i="0" dirty="0">
                          <a:effectLst/>
                          <a:latin typeface="Arial" panose="020B0604020202020204" pitchFamily="34" charset="0"/>
                          <a:ea typeface="MS Mincho"/>
                          <a:cs typeface="Arial" panose="020B0604020202020204" pitchFamily="34" charset="0"/>
                        </a:rPr>
                        <a:t> </a:t>
                      </a:r>
                      <a:r>
                        <a:rPr lang="en-US" sz="2200" i="0" dirty="0" err="1">
                          <a:effectLst/>
                          <a:latin typeface="Arial" panose="020B0604020202020204" pitchFamily="34" charset="0"/>
                          <a:ea typeface="MS Mincho"/>
                          <a:cs typeface="Arial" panose="020B0604020202020204" pitchFamily="34" charset="0"/>
                        </a:rPr>
                        <a:t>khi</a:t>
                      </a:r>
                      <a:r>
                        <a:rPr lang="en-US" sz="2200" i="0" dirty="0">
                          <a:effectLst/>
                          <a:latin typeface="Arial" panose="020B0604020202020204" pitchFamily="34" charset="0"/>
                          <a:ea typeface="MS Mincho"/>
                          <a:cs typeface="Arial" panose="020B0604020202020204" pitchFamily="34" charset="0"/>
                        </a:rPr>
                        <a:t> </a:t>
                      </a:r>
                      <a:r>
                        <a:rPr lang="en-US" sz="2200" i="0" dirty="0" err="1">
                          <a:effectLst/>
                          <a:latin typeface="Arial" panose="020B0604020202020204" pitchFamily="34" charset="0"/>
                          <a:ea typeface="MS Mincho"/>
                          <a:cs typeface="Arial" panose="020B0604020202020204" pitchFamily="34" charset="0"/>
                        </a:rPr>
                        <a:t>áp</a:t>
                      </a:r>
                      <a:r>
                        <a:rPr lang="en-US" sz="2200" i="0" dirty="0">
                          <a:effectLst/>
                          <a:latin typeface="Arial" panose="020B0604020202020204" pitchFamily="34" charset="0"/>
                          <a:ea typeface="MS Mincho"/>
                          <a:cs typeface="Arial" panose="020B0604020202020204" pitchFamily="34" charset="0"/>
                        </a:rPr>
                        <a:t> </a:t>
                      </a:r>
                      <a:r>
                        <a:rPr lang="en-US" sz="2200" i="0" dirty="0" err="1">
                          <a:effectLst/>
                          <a:latin typeface="Arial" panose="020B0604020202020204" pitchFamily="34" charset="0"/>
                          <a:ea typeface="MS Mincho"/>
                          <a:cs typeface="Arial" panose="020B0604020202020204" pitchFamily="34" charset="0"/>
                        </a:rPr>
                        <a:t>dụng</a:t>
                      </a:r>
                      <a:r>
                        <a:rPr lang="en-US" sz="2200" i="0" dirty="0">
                          <a:effectLst/>
                          <a:latin typeface="Arial" panose="020B0604020202020204" pitchFamily="34" charset="0"/>
                          <a:ea typeface="MS Mincho"/>
                          <a:cs typeface="Arial" panose="020B0604020202020204" pitchFamily="34" charset="0"/>
                        </a:rPr>
                        <a:t> </a:t>
                      </a:r>
                      <a:r>
                        <a:rPr lang="en-US" sz="2200" i="0" dirty="0" err="1">
                          <a:effectLst/>
                          <a:latin typeface="Arial" panose="020B0604020202020204" pitchFamily="34" charset="0"/>
                          <a:ea typeface="MS Mincho"/>
                          <a:cs typeface="Arial" panose="020B0604020202020204" pitchFamily="34" charset="0"/>
                        </a:rPr>
                        <a:t>biện</a:t>
                      </a:r>
                      <a:r>
                        <a:rPr lang="en-US" sz="2200" i="0" dirty="0">
                          <a:effectLst/>
                          <a:latin typeface="Arial" panose="020B0604020202020204" pitchFamily="34" charset="0"/>
                          <a:ea typeface="MS Mincho"/>
                          <a:cs typeface="Arial" panose="020B0604020202020204" pitchFamily="34" charset="0"/>
                        </a:rPr>
                        <a:t> </a:t>
                      </a:r>
                      <a:r>
                        <a:rPr lang="en-US" sz="2200" i="0" dirty="0" err="1">
                          <a:effectLst/>
                          <a:latin typeface="Arial" panose="020B0604020202020204" pitchFamily="34" charset="0"/>
                          <a:ea typeface="MS Mincho"/>
                          <a:cs typeface="Arial" panose="020B0604020202020204" pitchFamily="34" charset="0"/>
                        </a:rPr>
                        <a:t>pháp</a:t>
                      </a:r>
                      <a:endParaRPr lang="en-US" sz="2200" i="0" dirty="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Bef>
                          <a:spcPts val="600"/>
                        </a:spcBef>
                        <a:spcAft>
                          <a:spcPts val="0"/>
                        </a:spcAft>
                      </a:pPr>
                      <a:r>
                        <a:rPr lang="en-US" sz="2200" dirty="0">
                          <a:effectLst/>
                          <a:latin typeface="Arial" panose="020B0604020202020204" pitchFamily="34" charset="0"/>
                          <a:ea typeface="MS Mincho"/>
                          <a:cs typeface="Arial" panose="020B0604020202020204" pitchFamily="34" charset="0"/>
                        </a:rPr>
                        <a:t>42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Bef>
                          <a:spcPts val="600"/>
                        </a:spcBef>
                        <a:spcAft>
                          <a:spcPts val="0"/>
                        </a:spcAft>
                      </a:pPr>
                      <a:r>
                        <a:rPr lang="en-US" sz="2200" dirty="0">
                          <a:effectLst/>
                          <a:latin typeface="Arial" panose="020B0604020202020204" pitchFamily="34" charset="0"/>
                          <a:ea typeface="MS Mincho"/>
                          <a:cs typeface="Arial" panose="020B0604020202020204"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Bef>
                          <a:spcPts val="600"/>
                        </a:spcBef>
                        <a:spcAft>
                          <a:spcPts val="0"/>
                        </a:spcAft>
                      </a:pPr>
                      <a:r>
                        <a:rPr lang="vi-VN" sz="2200">
                          <a:effectLst/>
                          <a:latin typeface="Arial" panose="020B0604020202020204" pitchFamily="34" charset="0"/>
                          <a:ea typeface="MS Mincho"/>
                          <a:cs typeface="Arial" panose="020B0604020202020204" pitchFamily="34" charset="0"/>
                        </a:rPr>
                        <a:t>0</a:t>
                      </a:r>
                      <a:endParaRPr lang="en-US" sz="220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Bef>
                          <a:spcPts val="600"/>
                        </a:spcBef>
                        <a:spcAft>
                          <a:spcPts val="0"/>
                        </a:spcAft>
                      </a:pPr>
                      <a:r>
                        <a:rPr lang="en-US" sz="2200" dirty="0">
                          <a:effectLst/>
                          <a:latin typeface="Arial" panose="020B0604020202020204" pitchFamily="34" charset="0"/>
                          <a:ea typeface="MS Mincho"/>
                          <a:cs typeface="Arial" panose="020B0604020202020204" pitchFamily="34"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Bef>
                          <a:spcPts val="600"/>
                        </a:spcBef>
                        <a:spcAft>
                          <a:spcPts val="0"/>
                        </a:spcAft>
                      </a:pPr>
                      <a:r>
                        <a:rPr lang="en-US" sz="2200" dirty="0">
                          <a:effectLst/>
                          <a:latin typeface="Arial" panose="020B0604020202020204" pitchFamily="34" charset="0"/>
                          <a:ea typeface="MS Mincho"/>
                          <a:cs typeface="Arial" panose="020B0604020202020204" pitchFamily="34" charset="0"/>
                        </a:rPr>
                        <a:t>23</a:t>
                      </a:r>
                      <a:r>
                        <a:rPr lang="vi-VN" sz="2200" dirty="0">
                          <a:effectLst/>
                          <a:latin typeface="Arial" panose="020B0604020202020204" pitchFamily="34" charset="0"/>
                          <a:ea typeface="MS Mincho"/>
                          <a:cs typeface="Arial" panose="020B0604020202020204" pitchFamily="34" charset="0"/>
                        </a:rPr>
                        <a:t>,8</a:t>
                      </a:r>
                      <a:endParaRPr lang="en-US" sz="2200" dirty="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Bef>
                          <a:spcPts val="600"/>
                        </a:spcBef>
                        <a:spcAft>
                          <a:spcPts val="0"/>
                        </a:spcAft>
                      </a:pPr>
                      <a:r>
                        <a:rPr lang="en-US" sz="2200" dirty="0">
                          <a:effectLst/>
                          <a:latin typeface="Arial" panose="020B0604020202020204" pitchFamily="34" charset="0"/>
                          <a:ea typeface="MS Mincho"/>
                          <a:cs typeface="Arial" panose="020B0604020202020204" pitchFamily="34" charset="0"/>
                        </a:rPr>
                        <a:t>32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Bef>
                          <a:spcPts val="600"/>
                        </a:spcBef>
                        <a:spcAft>
                          <a:spcPts val="0"/>
                        </a:spcAft>
                      </a:pPr>
                      <a:r>
                        <a:rPr lang="en-US" sz="2200" dirty="0">
                          <a:effectLst/>
                          <a:latin typeface="Arial" panose="020B0604020202020204" pitchFamily="34" charset="0"/>
                          <a:ea typeface="MS Mincho"/>
                          <a:cs typeface="Arial" panose="020B0604020202020204" pitchFamily="34" charset="0"/>
                        </a:rPr>
                        <a:t>76</a:t>
                      </a:r>
                      <a:r>
                        <a:rPr lang="vi-VN" sz="2200" dirty="0">
                          <a:effectLst/>
                          <a:latin typeface="Arial" panose="020B0604020202020204" pitchFamily="34" charset="0"/>
                          <a:ea typeface="MS Mincho"/>
                          <a:cs typeface="Arial" panose="020B0604020202020204" pitchFamily="34" charset="0"/>
                        </a:rPr>
                        <a:t>,2</a:t>
                      </a:r>
                      <a:endParaRPr lang="en-US" sz="2200" dirty="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Bef>
                          <a:spcPts val="600"/>
                        </a:spcBef>
                        <a:spcAft>
                          <a:spcPts val="0"/>
                        </a:spcAft>
                      </a:pPr>
                      <a:r>
                        <a:rPr lang="en-US" sz="2200" dirty="0">
                          <a:effectLst/>
                          <a:latin typeface="Arial" panose="020B0604020202020204" pitchFamily="34" charset="0"/>
                          <a:ea typeface="MS Mincho"/>
                          <a:cs typeface="Arial" panose="020B0604020202020204"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Bef>
                          <a:spcPts val="600"/>
                        </a:spcBef>
                        <a:spcAft>
                          <a:spcPts val="0"/>
                        </a:spcAft>
                      </a:pPr>
                      <a:r>
                        <a:rPr lang="en-US" sz="2200" dirty="0">
                          <a:effectLst/>
                          <a:latin typeface="Arial" panose="020B0604020202020204" pitchFamily="34" charset="0"/>
                          <a:ea typeface="MS Mincho"/>
                          <a:cs typeface="Arial" panose="020B0604020202020204"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50243">
                <a:tc>
                  <a:txBody>
                    <a:bodyPr/>
                    <a:lstStyle/>
                    <a:p>
                      <a:pPr algn="just">
                        <a:lnSpc>
                          <a:spcPct val="150000"/>
                        </a:lnSpc>
                        <a:spcBef>
                          <a:spcPts val="600"/>
                        </a:spcBef>
                        <a:spcAft>
                          <a:spcPts val="0"/>
                        </a:spcAft>
                      </a:pPr>
                      <a:r>
                        <a:rPr lang="en-US" sz="2200" i="0" dirty="0" err="1">
                          <a:solidFill>
                            <a:srgbClr val="FF0000"/>
                          </a:solidFill>
                          <a:effectLst/>
                          <a:latin typeface="Arial" panose="020B0604020202020204" pitchFamily="34" charset="0"/>
                          <a:ea typeface="MS Mincho"/>
                          <a:cs typeface="Arial" panose="020B0604020202020204" pitchFamily="34" charset="0"/>
                        </a:rPr>
                        <a:t>Sau</a:t>
                      </a:r>
                      <a:r>
                        <a:rPr lang="en-US" sz="2200" i="0" dirty="0">
                          <a:solidFill>
                            <a:srgbClr val="FF0000"/>
                          </a:solidFill>
                          <a:effectLst/>
                          <a:latin typeface="Arial" panose="020B0604020202020204" pitchFamily="34" charset="0"/>
                          <a:ea typeface="MS Mincho"/>
                          <a:cs typeface="Arial" panose="020B0604020202020204" pitchFamily="34" charset="0"/>
                        </a:rPr>
                        <a:t> </a:t>
                      </a:r>
                      <a:r>
                        <a:rPr lang="en-US" sz="2200" i="0" dirty="0" err="1">
                          <a:solidFill>
                            <a:srgbClr val="FF0000"/>
                          </a:solidFill>
                          <a:effectLst/>
                          <a:latin typeface="Arial" panose="020B0604020202020204" pitchFamily="34" charset="0"/>
                          <a:ea typeface="MS Mincho"/>
                          <a:cs typeface="Arial" panose="020B0604020202020204" pitchFamily="34" charset="0"/>
                        </a:rPr>
                        <a:t>khi</a:t>
                      </a:r>
                      <a:r>
                        <a:rPr lang="en-US" sz="2200" i="0" dirty="0">
                          <a:solidFill>
                            <a:srgbClr val="FF0000"/>
                          </a:solidFill>
                          <a:effectLst/>
                          <a:latin typeface="Arial" panose="020B0604020202020204" pitchFamily="34" charset="0"/>
                          <a:ea typeface="MS Mincho"/>
                          <a:cs typeface="Arial" panose="020B0604020202020204" pitchFamily="34" charset="0"/>
                        </a:rPr>
                        <a:t> </a:t>
                      </a:r>
                      <a:r>
                        <a:rPr lang="en-US" sz="2200" i="0" dirty="0" err="1">
                          <a:solidFill>
                            <a:srgbClr val="FF0000"/>
                          </a:solidFill>
                          <a:effectLst/>
                          <a:latin typeface="Arial" panose="020B0604020202020204" pitchFamily="34" charset="0"/>
                          <a:ea typeface="MS Mincho"/>
                          <a:cs typeface="Arial" panose="020B0604020202020204" pitchFamily="34" charset="0"/>
                        </a:rPr>
                        <a:t>áp</a:t>
                      </a:r>
                      <a:r>
                        <a:rPr lang="en-US" sz="2200" i="0" dirty="0">
                          <a:solidFill>
                            <a:srgbClr val="FF0000"/>
                          </a:solidFill>
                          <a:effectLst/>
                          <a:latin typeface="Arial" panose="020B0604020202020204" pitchFamily="34" charset="0"/>
                          <a:ea typeface="MS Mincho"/>
                          <a:cs typeface="Arial" panose="020B0604020202020204" pitchFamily="34" charset="0"/>
                        </a:rPr>
                        <a:t> </a:t>
                      </a:r>
                      <a:r>
                        <a:rPr lang="en-US" sz="2200" i="0" dirty="0" err="1">
                          <a:solidFill>
                            <a:srgbClr val="FF0000"/>
                          </a:solidFill>
                          <a:effectLst/>
                          <a:latin typeface="Arial" panose="020B0604020202020204" pitchFamily="34" charset="0"/>
                          <a:ea typeface="MS Mincho"/>
                          <a:cs typeface="Arial" panose="020B0604020202020204" pitchFamily="34" charset="0"/>
                        </a:rPr>
                        <a:t>dụng</a:t>
                      </a:r>
                      <a:r>
                        <a:rPr lang="en-US" sz="2200" i="0" dirty="0">
                          <a:solidFill>
                            <a:srgbClr val="FF0000"/>
                          </a:solidFill>
                          <a:effectLst/>
                          <a:latin typeface="Arial" panose="020B0604020202020204" pitchFamily="34" charset="0"/>
                          <a:ea typeface="MS Mincho"/>
                          <a:cs typeface="Arial" panose="020B0604020202020204" pitchFamily="34" charset="0"/>
                        </a:rPr>
                        <a:t> </a:t>
                      </a:r>
                      <a:r>
                        <a:rPr lang="en-US" sz="2200" i="0" dirty="0" err="1">
                          <a:solidFill>
                            <a:srgbClr val="FF0000"/>
                          </a:solidFill>
                          <a:effectLst/>
                          <a:latin typeface="Arial" panose="020B0604020202020204" pitchFamily="34" charset="0"/>
                          <a:ea typeface="MS Mincho"/>
                          <a:cs typeface="Arial" panose="020B0604020202020204" pitchFamily="34" charset="0"/>
                        </a:rPr>
                        <a:t>biện</a:t>
                      </a:r>
                      <a:r>
                        <a:rPr lang="en-US" sz="2200" i="0" dirty="0">
                          <a:solidFill>
                            <a:srgbClr val="FF0000"/>
                          </a:solidFill>
                          <a:effectLst/>
                          <a:latin typeface="Arial" panose="020B0604020202020204" pitchFamily="34" charset="0"/>
                          <a:ea typeface="MS Mincho"/>
                          <a:cs typeface="Arial" panose="020B0604020202020204" pitchFamily="34" charset="0"/>
                        </a:rPr>
                        <a:t> </a:t>
                      </a:r>
                      <a:r>
                        <a:rPr lang="en-US" sz="2200" i="0" dirty="0" err="1">
                          <a:solidFill>
                            <a:srgbClr val="FF0000"/>
                          </a:solidFill>
                          <a:effectLst/>
                          <a:latin typeface="Arial" panose="020B0604020202020204" pitchFamily="34" charset="0"/>
                          <a:ea typeface="MS Mincho"/>
                          <a:cs typeface="Arial" panose="020B0604020202020204" pitchFamily="34" charset="0"/>
                        </a:rPr>
                        <a:t>pháp</a:t>
                      </a:r>
                      <a:endParaRPr lang="en-US" sz="2200" i="0" dirty="0">
                        <a:solidFill>
                          <a:srgbClr val="FF0000"/>
                        </a:solidFill>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Bef>
                          <a:spcPts val="600"/>
                        </a:spcBef>
                        <a:spcAft>
                          <a:spcPts val="0"/>
                        </a:spcAft>
                      </a:pPr>
                      <a:r>
                        <a:rPr lang="en-US" sz="2200">
                          <a:solidFill>
                            <a:srgbClr val="FF0000"/>
                          </a:solidFill>
                          <a:effectLst/>
                          <a:latin typeface="Arial" panose="020B0604020202020204" pitchFamily="34" charset="0"/>
                          <a:ea typeface="MS Mincho"/>
                          <a:cs typeface="Arial" panose="020B0604020202020204" pitchFamily="34" charset="0"/>
                        </a:rPr>
                        <a:t>42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Bef>
                          <a:spcPts val="600"/>
                        </a:spcBef>
                        <a:spcAft>
                          <a:spcPts val="0"/>
                        </a:spcAft>
                      </a:pPr>
                      <a:r>
                        <a:rPr lang="en-US" sz="2200" dirty="0">
                          <a:solidFill>
                            <a:srgbClr val="FF0000"/>
                          </a:solidFill>
                          <a:effectLst/>
                          <a:latin typeface="Arial" panose="020B0604020202020204" pitchFamily="34" charset="0"/>
                          <a:ea typeface="MS Mincho"/>
                          <a:cs typeface="Arial" panose="020B0604020202020204" pitchFamily="34"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Bef>
                          <a:spcPts val="600"/>
                        </a:spcBef>
                        <a:spcAft>
                          <a:spcPts val="0"/>
                        </a:spcAft>
                      </a:pPr>
                      <a:r>
                        <a:rPr lang="en-US" sz="2200" dirty="0">
                          <a:solidFill>
                            <a:srgbClr val="FF0000"/>
                          </a:solidFill>
                          <a:effectLst/>
                          <a:latin typeface="Arial" panose="020B0604020202020204" pitchFamily="34" charset="0"/>
                          <a:ea typeface="MS Mincho"/>
                          <a:cs typeface="Arial" panose="020B0604020202020204" pitchFamily="34" charset="0"/>
                        </a:rPr>
                        <a:t>4,8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Bef>
                          <a:spcPts val="600"/>
                        </a:spcBef>
                        <a:spcAft>
                          <a:spcPts val="0"/>
                        </a:spcAft>
                      </a:pPr>
                      <a:r>
                        <a:rPr lang="en-US" sz="2200" dirty="0">
                          <a:solidFill>
                            <a:srgbClr val="FF0000"/>
                          </a:solidFill>
                          <a:effectLst/>
                          <a:latin typeface="Arial" panose="020B0604020202020204" pitchFamily="34" charset="0"/>
                          <a:ea typeface="MS Mincho"/>
                          <a:cs typeface="Arial" panose="020B0604020202020204" pitchFamily="34" charset="0"/>
                        </a:rPr>
                        <a:t>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Bef>
                          <a:spcPts val="600"/>
                        </a:spcBef>
                        <a:spcAft>
                          <a:spcPts val="0"/>
                        </a:spcAft>
                      </a:pPr>
                      <a:r>
                        <a:rPr lang="en-US" sz="2200" dirty="0">
                          <a:solidFill>
                            <a:srgbClr val="FF0000"/>
                          </a:solidFill>
                          <a:effectLst/>
                          <a:latin typeface="Arial" panose="020B0604020202020204" pitchFamily="34" charset="0"/>
                          <a:ea typeface="MS Mincho"/>
                          <a:cs typeface="Arial" panose="020B0604020202020204" pitchFamily="34" charset="0"/>
                        </a:rPr>
                        <a:t>35,7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Bef>
                          <a:spcPts val="600"/>
                        </a:spcBef>
                        <a:spcAft>
                          <a:spcPts val="0"/>
                        </a:spcAft>
                      </a:pPr>
                      <a:r>
                        <a:rPr lang="en-US" sz="2200" dirty="0">
                          <a:solidFill>
                            <a:srgbClr val="FF0000"/>
                          </a:solidFill>
                          <a:effectLst/>
                          <a:latin typeface="Arial" panose="020B0604020202020204" pitchFamily="34" charset="0"/>
                          <a:ea typeface="MS Mincho"/>
                          <a:cs typeface="Arial" panose="020B0604020202020204" pitchFamily="34" charset="0"/>
                        </a:rPr>
                        <a:t>25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Bef>
                          <a:spcPts val="600"/>
                        </a:spcBef>
                        <a:spcAft>
                          <a:spcPts val="0"/>
                        </a:spcAft>
                      </a:pPr>
                      <a:r>
                        <a:rPr lang="en-US" sz="2200" dirty="0">
                          <a:solidFill>
                            <a:srgbClr val="FF0000"/>
                          </a:solidFill>
                          <a:effectLst/>
                          <a:latin typeface="Arial" panose="020B0604020202020204" pitchFamily="34" charset="0"/>
                          <a:ea typeface="MS Mincho"/>
                          <a:cs typeface="Arial" panose="020B0604020202020204" pitchFamily="34" charset="0"/>
                        </a:rPr>
                        <a:t>59,5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Bef>
                          <a:spcPts val="600"/>
                        </a:spcBef>
                        <a:spcAft>
                          <a:spcPts val="0"/>
                        </a:spcAft>
                      </a:pPr>
                      <a:r>
                        <a:rPr lang="en-US" sz="2200" dirty="0">
                          <a:solidFill>
                            <a:srgbClr val="FF0000"/>
                          </a:solidFill>
                          <a:effectLst/>
                          <a:latin typeface="Arial" panose="020B0604020202020204" pitchFamily="34" charset="0"/>
                          <a:ea typeface="MS Mincho"/>
                          <a:cs typeface="Arial" panose="020B0604020202020204"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50000"/>
                        </a:lnSpc>
                        <a:spcBef>
                          <a:spcPts val="600"/>
                        </a:spcBef>
                        <a:spcAft>
                          <a:spcPts val="0"/>
                        </a:spcAft>
                      </a:pPr>
                      <a:r>
                        <a:rPr lang="en-US" sz="2200" dirty="0">
                          <a:solidFill>
                            <a:srgbClr val="FF0000"/>
                          </a:solidFill>
                          <a:effectLst/>
                          <a:latin typeface="Arial" panose="020B0604020202020204" pitchFamily="34" charset="0"/>
                          <a:ea typeface="MS Mincho"/>
                          <a:cs typeface="Arial" panose="020B0604020202020204" pitchFamily="34"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2320806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F422A21F-072C-46B5-A7FA-CFB35A63CB70}"/>
              </a:ext>
            </a:extLst>
          </p:cNvPr>
          <p:cNvSpPr/>
          <p:nvPr/>
        </p:nvSpPr>
        <p:spPr>
          <a:xfrm>
            <a:off x="4947451" y="1162582"/>
            <a:ext cx="1981200" cy="646331"/>
          </a:xfrm>
          <a:prstGeom prst="rect">
            <a:avLst/>
          </a:prstGeom>
          <a:effectLst>
            <a:outerShdw blurRad="50800" dist="38100" dir="18900000" algn="bl" rotWithShape="0">
              <a:prstClr val="black">
                <a:alpha val="40000"/>
              </a:prstClr>
            </a:outerShdw>
          </a:effectLst>
        </p:spPr>
        <p:txBody>
          <a:bodyPr wrap="square">
            <a:spAutoFit/>
          </a:bodyPr>
          <a:lstStyle/>
          <a:p>
            <a:r>
              <a:rPr lang="vi-VN" sz="3600" b="1" dirty="0" smtClean="0">
                <a:solidFill>
                  <a:srgbClr val="FFFF00"/>
                </a:solidFill>
                <a:latin typeface="Times New Roman"/>
                <a:ea typeface="Times New Roman"/>
              </a:rPr>
              <a:t> </a:t>
            </a:r>
            <a:endParaRPr lang="en-US" sz="3600" dirty="0">
              <a:solidFill>
                <a:srgbClr val="FFFF00"/>
              </a:solidFill>
            </a:endParaRPr>
          </a:p>
        </p:txBody>
      </p:sp>
      <p:pic>
        <p:nvPicPr>
          <p:cNvPr id="3" name="Picture 2"/>
          <p:cNvPicPr>
            <a:picLocks noChangeAspect="1"/>
          </p:cNvPicPr>
          <p:nvPr/>
        </p:nvPicPr>
        <p:blipFill>
          <a:blip r:embed="rId2"/>
          <a:stretch>
            <a:fillRect/>
          </a:stretch>
        </p:blipFill>
        <p:spPr>
          <a:xfrm>
            <a:off x="0" y="0"/>
            <a:ext cx="12286445" cy="6858000"/>
          </a:xfrm>
          <a:prstGeom prst="rect">
            <a:avLst/>
          </a:prstGeom>
        </p:spPr>
      </p:pic>
      <p:sp>
        <p:nvSpPr>
          <p:cNvPr id="12" name="Rectangle 11">
            <a:extLst>
              <a:ext uri="{FF2B5EF4-FFF2-40B4-BE49-F238E27FC236}">
                <a16:creationId xmlns="" xmlns:a16="http://schemas.microsoft.com/office/drawing/2014/main" id="{8B8B70CC-EDBC-4671-B81D-2814EB24F5C0}"/>
              </a:ext>
            </a:extLst>
          </p:cNvPr>
          <p:cNvSpPr/>
          <p:nvPr/>
        </p:nvSpPr>
        <p:spPr>
          <a:xfrm>
            <a:off x="2371725" y="1539228"/>
            <a:ext cx="5418142" cy="600607"/>
          </a:xfrm>
          <a:prstGeom prst="rect">
            <a:avLst/>
          </a:prstGeom>
          <a:effectLst>
            <a:outerShdw blurRad="50800" dist="38100" dir="2700000" algn="tl" rotWithShape="0">
              <a:prstClr val="black">
                <a:alpha val="40000"/>
              </a:prstClr>
            </a:outerShdw>
          </a:effectLst>
        </p:spPr>
        <p:txBody>
          <a:bodyPr wrap="square">
            <a:spAutoFit/>
          </a:bodyPr>
          <a:lstStyle/>
          <a:p>
            <a:r>
              <a:rPr lang="vi-VN" sz="3200" b="1" dirty="0">
                <a:latin typeface="Arial" panose="020B0604020202020204" pitchFamily="34" charset="0"/>
                <a:ea typeface="Times New Roman"/>
                <a:cs typeface="Arial" panose="020B0604020202020204" pitchFamily="34" charset="0"/>
              </a:rPr>
              <a:t>I. LÍ DO CHỌN BIỆN </a:t>
            </a:r>
            <a:r>
              <a:rPr lang="vi-VN" sz="3200" b="1" dirty="0" smtClean="0">
                <a:latin typeface="Arial" panose="020B0604020202020204" pitchFamily="34" charset="0"/>
                <a:ea typeface="Times New Roman"/>
                <a:cs typeface="Arial" panose="020B0604020202020204" pitchFamily="34" charset="0"/>
              </a:rPr>
              <a:t>PHÁP</a:t>
            </a:r>
            <a:endParaRPr lang="en-US" sz="3200"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 xmlns:a16="http://schemas.microsoft.com/office/drawing/2014/main" id="{A725F423-C865-438C-AB46-8D5F9460A1B8}"/>
              </a:ext>
            </a:extLst>
          </p:cNvPr>
          <p:cNvSpPr/>
          <p:nvPr/>
        </p:nvSpPr>
        <p:spPr>
          <a:xfrm>
            <a:off x="2289007" y="3305245"/>
            <a:ext cx="6259053" cy="610488"/>
          </a:xfrm>
          <a:prstGeom prst="rect">
            <a:avLst/>
          </a:prstGeom>
          <a:effectLst>
            <a:outerShdw blurRad="50800" dist="38100" algn="l" rotWithShape="0">
              <a:prstClr val="black">
                <a:alpha val="40000"/>
              </a:prstClr>
            </a:outerShdw>
          </a:effectLst>
        </p:spPr>
        <p:txBody>
          <a:bodyPr wrap="square">
            <a:spAutoFit/>
          </a:bodyPr>
          <a:lstStyle/>
          <a:p>
            <a:pPr algn="just">
              <a:lnSpc>
                <a:spcPct val="115000"/>
              </a:lnSpc>
            </a:pPr>
            <a:r>
              <a:rPr lang="en-US" sz="1600" i="1" dirty="0">
                <a:latin typeface="Arial" panose="020B0604020202020204" pitchFamily="34" charset="0"/>
                <a:ea typeface="Times New Roman"/>
                <a:cs typeface="Arial" panose="020B0604020202020204" pitchFamily="34" charset="0"/>
              </a:rPr>
              <a:t> </a:t>
            </a:r>
            <a:r>
              <a:rPr lang="vi-VN" sz="3200" b="1" dirty="0">
                <a:latin typeface="Arial" panose="020B0604020202020204" pitchFamily="34" charset="0"/>
                <a:ea typeface="Times New Roman"/>
                <a:cs typeface="Arial" panose="020B0604020202020204" pitchFamily="34" charset="0"/>
              </a:rPr>
              <a:t>III. KẾT </a:t>
            </a:r>
            <a:r>
              <a:rPr lang="vi-VN" sz="3200" b="1" dirty="0" smtClean="0">
                <a:latin typeface="Arial" panose="020B0604020202020204" pitchFamily="34" charset="0"/>
                <a:ea typeface="Times New Roman"/>
                <a:cs typeface="Arial" panose="020B0604020202020204" pitchFamily="34" charset="0"/>
              </a:rPr>
              <a:t>QUẢ</a:t>
            </a:r>
            <a:endParaRPr lang="en-US" sz="3200" dirty="0">
              <a:latin typeface="Arial" panose="020B0604020202020204" pitchFamily="34" charset="0"/>
              <a:ea typeface="Times New Roman"/>
              <a:cs typeface="Arial" panose="020B0604020202020204" pitchFamily="34" charset="0"/>
            </a:endParaRPr>
          </a:p>
        </p:txBody>
      </p:sp>
      <p:sp>
        <p:nvSpPr>
          <p:cNvPr id="14" name="Rectangle 13">
            <a:extLst>
              <a:ext uri="{FF2B5EF4-FFF2-40B4-BE49-F238E27FC236}">
                <a16:creationId xmlns="" xmlns:a16="http://schemas.microsoft.com/office/drawing/2014/main" id="{A8BA8C11-5621-4503-85FE-7361E92CE3A8}"/>
              </a:ext>
            </a:extLst>
          </p:cNvPr>
          <p:cNvSpPr/>
          <p:nvPr/>
        </p:nvSpPr>
        <p:spPr>
          <a:xfrm>
            <a:off x="2357337" y="4237366"/>
            <a:ext cx="2836802" cy="584775"/>
          </a:xfrm>
          <a:prstGeom prst="rect">
            <a:avLst/>
          </a:prstGeom>
          <a:effectLst>
            <a:outerShdw blurRad="50800" dist="38100" algn="l" rotWithShape="0">
              <a:prstClr val="black">
                <a:alpha val="40000"/>
              </a:prstClr>
            </a:outerShdw>
          </a:effectLst>
        </p:spPr>
        <p:txBody>
          <a:bodyPr wrap="none">
            <a:spAutoFit/>
          </a:bodyPr>
          <a:lstStyle/>
          <a:p>
            <a:r>
              <a:rPr lang="vi-VN" sz="3200" b="1" dirty="0">
                <a:latin typeface="Arial" panose="020B0604020202020204" pitchFamily="34" charset="0"/>
                <a:ea typeface="Times New Roman"/>
                <a:cs typeface="Arial" panose="020B0604020202020204" pitchFamily="34" charset="0"/>
              </a:rPr>
              <a:t>IV. KẾT </a:t>
            </a:r>
            <a:r>
              <a:rPr lang="vi-VN" sz="3200" b="1" dirty="0" smtClean="0">
                <a:latin typeface="Arial" panose="020B0604020202020204" pitchFamily="34" charset="0"/>
                <a:ea typeface="Times New Roman"/>
                <a:cs typeface="Arial" panose="020B0604020202020204" pitchFamily="34" charset="0"/>
              </a:rPr>
              <a:t>LUẬN</a:t>
            </a:r>
            <a:endParaRPr lang="en-US" sz="3200"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 xmlns:a16="http://schemas.microsoft.com/office/drawing/2014/main" id="{8DB58936-9EF2-481D-B3D3-72EDB54EEE8D}"/>
              </a:ext>
            </a:extLst>
          </p:cNvPr>
          <p:cNvSpPr/>
          <p:nvPr/>
        </p:nvSpPr>
        <p:spPr>
          <a:xfrm>
            <a:off x="2362612" y="2392120"/>
            <a:ext cx="6525293" cy="658642"/>
          </a:xfrm>
          <a:prstGeom prst="rect">
            <a:avLst/>
          </a:prstGeom>
          <a:effectLst>
            <a:outerShdw blurRad="50800" dist="38100" dir="2700000" algn="tl" rotWithShape="0">
              <a:prstClr val="black">
                <a:alpha val="40000"/>
              </a:prstClr>
            </a:outerShdw>
          </a:effectLst>
        </p:spPr>
        <p:txBody>
          <a:bodyPr wrap="square">
            <a:spAutoFit/>
          </a:bodyPr>
          <a:lstStyle/>
          <a:p>
            <a:pPr algn="just">
              <a:lnSpc>
                <a:spcPct val="115000"/>
              </a:lnSpc>
            </a:pPr>
            <a:r>
              <a:rPr lang="vi-VN" sz="3200" b="1" dirty="0">
                <a:latin typeface="Arial" panose="020B0604020202020204" pitchFamily="34" charset="0"/>
                <a:ea typeface="Times New Roman"/>
                <a:cs typeface="Arial" panose="020B0604020202020204" pitchFamily="34" charset="0"/>
              </a:rPr>
              <a:t>II. NỘI DUNG </a:t>
            </a:r>
            <a:r>
              <a:rPr lang="vi-VN" sz="3200" b="1" dirty="0" smtClean="0">
                <a:latin typeface="Arial" panose="020B0604020202020204" pitchFamily="34" charset="0"/>
                <a:ea typeface="Times New Roman"/>
                <a:cs typeface="Arial" panose="020B0604020202020204" pitchFamily="34" charset="0"/>
              </a:rPr>
              <a:t>BIỆN </a:t>
            </a:r>
            <a:r>
              <a:rPr lang="vi-VN" sz="3200" b="1" dirty="0" smtClean="0">
                <a:latin typeface="Arial" panose="020B0604020202020204" pitchFamily="34" charset="0"/>
                <a:ea typeface="Times New Roman"/>
                <a:cs typeface="Arial" panose="020B0604020202020204" pitchFamily="34" charset="0"/>
              </a:rPr>
              <a:t>PHÁP</a:t>
            </a:r>
            <a:endParaRPr lang="en-US" sz="3200" dirty="0">
              <a:latin typeface="Arial" panose="020B0604020202020204" pitchFamily="34" charset="0"/>
              <a:ea typeface="Times New Roman"/>
              <a:cs typeface="Arial" panose="020B0604020202020204" pitchFamily="34" charset="0"/>
            </a:endParaRPr>
          </a:p>
        </p:txBody>
      </p:sp>
    </p:spTree>
    <p:extLst>
      <p:ext uri="{BB962C8B-B14F-4D97-AF65-F5344CB8AC3E}">
        <p14:creationId xmlns:p14="http://schemas.microsoft.com/office/powerpoint/2010/main" val="3362729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Nếu bạn đang tìm hình nền Powerpoint ấn tượng cùng với chủ đề công việc, thì hãy xem ngay hình ảnh liên quan đến từ khóa này. Chắc chắn bạn sẽ tìm được những hình ảnh phù hợp với ý tưởng của m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3411"/>
            <a:ext cx="12191996" cy="685800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1266262" y="1900798"/>
            <a:ext cx="7911355" cy="461665"/>
          </a:xfrm>
          <a:prstGeom prst="rect">
            <a:avLst/>
          </a:prstGeom>
        </p:spPr>
        <p:txBody>
          <a:bodyPr wrap="square">
            <a:spAutoFit/>
          </a:bodyPr>
          <a:lstStyle/>
          <a:p>
            <a:pPr algn="just">
              <a:spcAft>
                <a:spcPts val="0"/>
              </a:spcAft>
            </a:pPr>
            <a:r>
              <a:rPr lang="en-US" sz="2400" dirty="0" smtClean="0">
                <a:latin typeface="Arial" panose="020B0604020202020204" pitchFamily="34" charset="0"/>
                <a:ea typeface="MS Mincho"/>
                <a:cs typeface="Arial" panose="020B0604020202020204" pitchFamily="34" charset="0"/>
              </a:rPr>
              <a:t>02 </a:t>
            </a:r>
            <a:r>
              <a:rPr lang="en-US" sz="2400" dirty="0">
                <a:latin typeface="Arial" panose="020B0604020202020204" pitchFamily="34" charset="0"/>
                <a:ea typeface="MS Mincho"/>
                <a:cs typeface="Arial" panose="020B0604020202020204" pitchFamily="34" charset="0"/>
              </a:rPr>
              <a:t>HS </a:t>
            </a:r>
            <a:r>
              <a:rPr lang="en-US" sz="2400" dirty="0" err="1">
                <a:latin typeface="Arial" panose="020B0604020202020204" pitchFamily="34" charset="0"/>
                <a:ea typeface="MS Mincho"/>
                <a:cs typeface="Arial" panose="020B0604020202020204" pitchFamily="34" charset="0"/>
              </a:rPr>
              <a:t>đạt</a:t>
            </a:r>
            <a:r>
              <a:rPr lang="en-US" sz="2400" dirty="0">
                <a:latin typeface="Arial" panose="020B0604020202020204" pitchFamily="34" charset="0"/>
                <a:ea typeface="MS Mincho"/>
                <a:cs typeface="Arial" panose="020B0604020202020204" pitchFamily="34" charset="0"/>
              </a:rPr>
              <a:t> </a:t>
            </a:r>
            <a:r>
              <a:rPr lang="en-US" sz="2400" dirty="0" err="1">
                <a:latin typeface="Arial" panose="020B0604020202020204" pitchFamily="34" charset="0"/>
                <a:ea typeface="MS Mincho"/>
                <a:cs typeface="Arial" panose="020B0604020202020204" pitchFamily="34" charset="0"/>
              </a:rPr>
              <a:t>giải</a:t>
            </a:r>
            <a:r>
              <a:rPr lang="en-US" sz="2400" dirty="0">
                <a:latin typeface="Arial" panose="020B0604020202020204" pitchFamily="34" charset="0"/>
                <a:ea typeface="MS Mincho"/>
                <a:cs typeface="Arial" panose="020B0604020202020204" pitchFamily="34" charset="0"/>
              </a:rPr>
              <a:t> Ba </a:t>
            </a:r>
            <a:r>
              <a:rPr lang="en-US" sz="2400" dirty="0" err="1">
                <a:latin typeface="Arial" panose="020B0604020202020204" pitchFamily="34" charset="0"/>
                <a:ea typeface="MS Mincho"/>
                <a:cs typeface="Arial" panose="020B0604020202020204" pitchFamily="34" charset="0"/>
              </a:rPr>
              <a:t>cuộc</a:t>
            </a:r>
            <a:r>
              <a:rPr lang="en-US" sz="2400" dirty="0">
                <a:latin typeface="Arial" panose="020B0604020202020204" pitchFamily="34" charset="0"/>
                <a:ea typeface="MS Mincho"/>
                <a:cs typeface="Arial" panose="020B0604020202020204" pitchFamily="34" charset="0"/>
              </a:rPr>
              <a:t> </a:t>
            </a:r>
            <a:r>
              <a:rPr lang="en-US" sz="2400" dirty="0" err="1">
                <a:latin typeface="Arial" panose="020B0604020202020204" pitchFamily="34" charset="0"/>
                <a:ea typeface="MS Mincho"/>
                <a:cs typeface="Arial" panose="020B0604020202020204" pitchFamily="34" charset="0"/>
              </a:rPr>
              <a:t>thi</a:t>
            </a:r>
            <a:r>
              <a:rPr lang="en-US" sz="2400" dirty="0">
                <a:latin typeface="Arial" panose="020B0604020202020204" pitchFamily="34" charset="0"/>
                <a:ea typeface="MS Mincho"/>
                <a:cs typeface="Arial" panose="020B0604020202020204" pitchFamily="34" charset="0"/>
              </a:rPr>
              <a:t> </a:t>
            </a:r>
            <a:r>
              <a:rPr lang="en-US" sz="2400" dirty="0" err="1">
                <a:latin typeface="Arial" panose="020B0604020202020204" pitchFamily="34" charset="0"/>
                <a:ea typeface="MS Mincho"/>
                <a:cs typeface="Arial" panose="020B0604020202020204" pitchFamily="34" charset="0"/>
              </a:rPr>
              <a:t>Khoa</a:t>
            </a:r>
            <a:r>
              <a:rPr lang="en-US" sz="2400" dirty="0">
                <a:latin typeface="Arial" panose="020B0604020202020204" pitchFamily="34" charset="0"/>
                <a:ea typeface="MS Mincho"/>
                <a:cs typeface="Arial" panose="020B0604020202020204" pitchFamily="34" charset="0"/>
              </a:rPr>
              <a:t> </a:t>
            </a:r>
            <a:r>
              <a:rPr lang="en-US" sz="2400" dirty="0" err="1">
                <a:latin typeface="Arial" panose="020B0604020202020204" pitchFamily="34" charset="0"/>
                <a:ea typeface="MS Mincho"/>
                <a:cs typeface="Arial" panose="020B0604020202020204" pitchFamily="34" charset="0"/>
              </a:rPr>
              <a:t>học</a:t>
            </a:r>
            <a:r>
              <a:rPr lang="en-US" sz="2400" dirty="0">
                <a:latin typeface="Arial" panose="020B0604020202020204" pitchFamily="34" charset="0"/>
                <a:ea typeface="MS Mincho"/>
                <a:cs typeface="Arial" panose="020B0604020202020204" pitchFamily="34" charset="0"/>
              </a:rPr>
              <a:t> </a:t>
            </a:r>
            <a:r>
              <a:rPr lang="en-US" sz="2400" dirty="0" err="1">
                <a:latin typeface="Arial" panose="020B0604020202020204" pitchFamily="34" charset="0"/>
                <a:ea typeface="MS Mincho"/>
                <a:cs typeface="Arial" panose="020B0604020202020204" pitchFamily="34" charset="0"/>
              </a:rPr>
              <a:t>kĩ</a:t>
            </a:r>
            <a:r>
              <a:rPr lang="en-US" sz="2400" dirty="0">
                <a:latin typeface="Arial" panose="020B0604020202020204" pitchFamily="34" charset="0"/>
                <a:ea typeface="MS Mincho"/>
                <a:cs typeface="Arial" panose="020B0604020202020204" pitchFamily="34" charset="0"/>
              </a:rPr>
              <a:t> </a:t>
            </a:r>
            <a:r>
              <a:rPr lang="en-US" sz="2400" dirty="0" err="1">
                <a:latin typeface="Arial" panose="020B0604020202020204" pitchFamily="34" charset="0"/>
                <a:ea typeface="MS Mincho"/>
                <a:cs typeface="Arial" panose="020B0604020202020204" pitchFamily="34" charset="0"/>
              </a:rPr>
              <a:t>thuật</a:t>
            </a:r>
            <a:r>
              <a:rPr lang="en-US" sz="2400" dirty="0">
                <a:latin typeface="Arial" panose="020B0604020202020204" pitchFamily="34" charset="0"/>
                <a:ea typeface="MS Mincho"/>
                <a:cs typeface="Arial" panose="020B0604020202020204" pitchFamily="34" charset="0"/>
              </a:rPr>
              <a:t> </a:t>
            </a:r>
            <a:r>
              <a:rPr lang="en-US" sz="2400" dirty="0" err="1">
                <a:latin typeface="Arial" panose="020B0604020202020204" pitchFamily="34" charset="0"/>
                <a:ea typeface="MS Mincho"/>
                <a:cs typeface="Arial" panose="020B0604020202020204" pitchFamily="34" charset="0"/>
              </a:rPr>
              <a:t>cấp</a:t>
            </a:r>
            <a:r>
              <a:rPr lang="en-US" sz="2400" dirty="0">
                <a:latin typeface="Arial" panose="020B0604020202020204" pitchFamily="34" charset="0"/>
                <a:ea typeface="MS Mincho"/>
                <a:cs typeface="Arial" panose="020B0604020202020204" pitchFamily="34" charset="0"/>
              </a:rPr>
              <a:t> </a:t>
            </a:r>
            <a:r>
              <a:rPr lang="en-US" sz="2400" dirty="0" err="1" smtClean="0">
                <a:latin typeface="Arial" panose="020B0604020202020204" pitchFamily="34" charset="0"/>
                <a:ea typeface="MS Mincho"/>
                <a:cs typeface="Arial" panose="020B0604020202020204" pitchFamily="34" charset="0"/>
              </a:rPr>
              <a:t>Huyện</a:t>
            </a:r>
            <a:endParaRPr lang="en-US" sz="2000" dirty="0">
              <a:latin typeface="Arial" panose="020B0604020202020204" pitchFamily="34" charset="0"/>
              <a:ea typeface="MS Mincho"/>
              <a:cs typeface="Arial" panose="020B0604020202020204" pitchFamily="34" charset="0"/>
            </a:endParaRPr>
          </a:p>
        </p:txBody>
      </p:sp>
      <p:sp>
        <p:nvSpPr>
          <p:cNvPr id="32" name="5-Point Star 31"/>
          <p:cNvSpPr/>
          <p:nvPr/>
        </p:nvSpPr>
        <p:spPr>
          <a:xfrm>
            <a:off x="519951" y="712696"/>
            <a:ext cx="672353" cy="51098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111622" y="685802"/>
            <a:ext cx="8220637" cy="646331"/>
          </a:xfrm>
          <a:prstGeom prst="rect">
            <a:avLst/>
          </a:prstGeom>
        </p:spPr>
        <p:txBody>
          <a:bodyPr wrap="square">
            <a:spAutoFit/>
          </a:bodyPr>
          <a:lstStyle/>
          <a:p>
            <a:pPr algn="just">
              <a:lnSpc>
                <a:spcPct val="150000"/>
              </a:lnSpc>
              <a:spcAft>
                <a:spcPts val="0"/>
              </a:spcAft>
            </a:pPr>
            <a:r>
              <a:rPr lang="vi-VN" b="1" dirty="0" smtClean="0">
                <a:latin typeface="Times New Roman" panose="02020603050405020304" pitchFamily="18" charset="0"/>
                <a:ea typeface="MS Mincho"/>
              </a:rPr>
              <a:t> </a:t>
            </a:r>
            <a:r>
              <a:rPr lang="en-US" sz="2400" dirty="0" err="1">
                <a:latin typeface="Arial" panose="020B0604020202020204" pitchFamily="34" charset="0"/>
                <a:ea typeface="MS Mincho"/>
                <a:cs typeface="Arial" panose="020B0604020202020204" pitchFamily="34" charset="0"/>
              </a:rPr>
              <a:t>Trong</a:t>
            </a:r>
            <a:r>
              <a:rPr lang="en-US" sz="2400" dirty="0">
                <a:latin typeface="Arial" panose="020B0604020202020204" pitchFamily="34" charset="0"/>
                <a:ea typeface="MS Mincho"/>
                <a:cs typeface="Arial" panose="020B0604020202020204" pitchFamily="34" charset="0"/>
              </a:rPr>
              <a:t> </a:t>
            </a:r>
            <a:r>
              <a:rPr lang="en-US" sz="2400" dirty="0" err="1">
                <a:latin typeface="Arial" panose="020B0604020202020204" pitchFamily="34" charset="0"/>
                <a:ea typeface="MS Mincho"/>
                <a:cs typeface="Arial" panose="020B0604020202020204" pitchFamily="34" charset="0"/>
              </a:rPr>
              <a:t>học</a:t>
            </a:r>
            <a:r>
              <a:rPr lang="en-US" sz="2400" dirty="0">
                <a:latin typeface="Arial" panose="020B0604020202020204" pitchFamily="34" charset="0"/>
                <a:ea typeface="MS Mincho"/>
                <a:cs typeface="Arial" panose="020B0604020202020204" pitchFamily="34" charset="0"/>
              </a:rPr>
              <a:t> </a:t>
            </a:r>
            <a:r>
              <a:rPr lang="en-US" sz="2400" dirty="0" err="1">
                <a:latin typeface="Arial" panose="020B0604020202020204" pitchFamily="34" charset="0"/>
                <a:ea typeface="MS Mincho"/>
                <a:cs typeface="Arial" panose="020B0604020202020204" pitchFamily="34" charset="0"/>
              </a:rPr>
              <a:t>kì</a:t>
            </a:r>
            <a:r>
              <a:rPr lang="en-US" sz="2400" dirty="0">
                <a:latin typeface="Arial" panose="020B0604020202020204" pitchFamily="34" charset="0"/>
                <a:ea typeface="MS Mincho"/>
                <a:cs typeface="Arial" panose="020B0604020202020204" pitchFamily="34" charset="0"/>
              </a:rPr>
              <a:t> I  </a:t>
            </a:r>
            <a:r>
              <a:rPr lang="en-US" sz="2400" dirty="0" err="1">
                <a:latin typeface="Arial" panose="020B0604020202020204" pitchFamily="34" charset="0"/>
                <a:ea typeface="MS Mincho"/>
                <a:cs typeface="Arial" panose="020B0604020202020204" pitchFamily="34" charset="0"/>
              </a:rPr>
              <a:t>thứ</a:t>
            </a:r>
            <a:r>
              <a:rPr lang="vi-VN" sz="2400" dirty="0">
                <a:latin typeface="Arial" panose="020B0604020202020204" pitchFamily="34" charset="0"/>
                <a:ea typeface="MS Mincho"/>
                <a:cs typeface="Arial" panose="020B0604020202020204" pitchFamily="34" charset="0"/>
              </a:rPr>
              <a:t> 3 toàn trường về nền nếp và học </a:t>
            </a:r>
            <a:r>
              <a:rPr lang="vi-VN" sz="2400" dirty="0" smtClean="0">
                <a:latin typeface="Arial" panose="020B0604020202020204" pitchFamily="34" charset="0"/>
                <a:ea typeface="MS Mincho"/>
                <a:cs typeface="Arial" panose="020B0604020202020204" pitchFamily="34" charset="0"/>
              </a:rPr>
              <a:t>tập</a:t>
            </a:r>
            <a:endParaRPr lang="en-US" sz="2000" dirty="0">
              <a:latin typeface="Arial" panose="020B0604020202020204" pitchFamily="34" charset="0"/>
              <a:ea typeface="MS Mincho"/>
              <a:cs typeface="Arial" panose="020B0604020202020204" pitchFamily="34" charset="0"/>
            </a:endParaRPr>
          </a:p>
        </p:txBody>
      </p:sp>
      <p:sp>
        <p:nvSpPr>
          <p:cNvPr id="37" name="5-Point Star 36"/>
          <p:cNvSpPr/>
          <p:nvPr/>
        </p:nvSpPr>
        <p:spPr>
          <a:xfrm>
            <a:off x="533401" y="1865533"/>
            <a:ext cx="672353" cy="51098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5-Point Star 37"/>
          <p:cNvSpPr/>
          <p:nvPr/>
        </p:nvSpPr>
        <p:spPr>
          <a:xfrm>
            <a:off x="533401" y="2994212"/>
            <a:ext cx="672353" cy="51098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5-Point Star 38"/>
          <p:cNvSpPr/>
          <p:nvPr/>
        </p:nvSpPr>
        <p:spPr>
          <a:xfrm>
            <a:off x="582701" y="4016188"/>
            <a:ext cx="672353" cy="51098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5-Point Star 39"/>
          <p:cNvSpPr/>
          <p:nvPr/>
        </p:nvSpPr>
        <p:spPr>
          <a:xfrm>
            <a:off x="587184" y="5038164"/>
            <a:ext cx="672353" cy="51098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111622" y="2945186"/>
            <a:ext cx="7830672" cy="1154162"/>
          </a:xfrm>
          <a:prstGeom prst="rect">
            <a:avLst/>
          </a:prstGeom>
        </p:spPr>
        <p:txBody>
          <a:bodyPr wrap="square">
            <a:spAutoFit/>
          </a:bodyPr>
          <a:lstStyle/>
          <a:p>
            <a:pPr marL="216535" algn="just">
              <a:spcAft>
                <a:spcPts val="0"/>
              </a:spcAft>
            </a:pPr>
            <a:r>
              <a:rPr lang="en-US" sz="2400" dirty="0" smtClean="0">
                <a:latin typeface="Arial" panose="020B0604020202020204" pitchFamily="34" charset="0"/>
                <a:ea typeface="MS Mincho"/>
                <a:cs typeface="Arial" panose="020B0604020202020204" pitchFamily="34" charset="0"/>
              </a:rPr>
              <a:t>0</a:t>
            </a:r>
            <a:r>
              <a:rPr lang="vi-VN" sz="2400" dirty="0">
                <a:latin typeface="Arial" panose="020B0604020202020204" pitchFamily="34" charset="0"/>
                <a:ea typeface="MS Mincho"/>
                <a:cs typeface="Arial" panose="020B0604020202020204" pitchFamily="34" charset="0"/>
              </a:rPr>
              <a:t>1 HS đạt giải HSG cấp Tỉnh trong cuộc thi đấu trường Toán học</a:t>
            </a:r>
            <a:endParaRPr lang="en-US" dirty="0">
              <a:latin typeface="Arial" panose="020B0604020202020204" pitchFamily="34" charset="0"/>
              <a:ea typeface="MS Mincho"/>
              <a:cs typeface="Arial" panose="020B0604020202020204" pitchFamily="34" charset="0"/>
            </a:endParaRPr>
          </a:p>
          <a:p>
            <a:pPr marL="216535" algn="just">
              <a:lnSpc>
                <a:spcPct val="150000"/>
              </a:lnSpc>
              <a:spcAft>
                <a:spcPts val="0"/>
              </a:spcAft>
            </a:pPr>
            <a:endParaRPr lang="en-US" sz="1400" dirty="0">
              <a:effectLst/>
              <a:latin typeface="Times New Roman" panose="02020603050405020304" pitchFamily="18" charset="0"/>
              <a:ea typeface="MS Mincho"/>
            </a:endParaRPr>
          </a:p>
        </p:txBody>
      </p:sp>
      <p:sp>
        <p:nvSpPr>
          <p:cNvPr id="42" name="Rectangle 41"/>
          <p:cNvSpPr/>
          <p:nvPr/>
        </p:nvSpPr>
        <p:spPr>
          <a:xfrm>
            <a:off x="1111621" y="4016188"/>
            <a:ext cx="8220637" cy="646331"/>
          </a:xfrm>
          <a:prstGeom prst="rect">
            <a:avLst/>
          </a:prstGeom>
        </p:spPr>
        <p:txBody>
          <a:bodyPr wrap="square">
            <a:spAutoFit/>
          </a:bodyPr>
          <a:lstStyle/>
          <a:p>
            <a:pPr marL="216535" algn="just">
              <a:lnSpc>
                <a:spcPct val="150000"/>
              </a:lnSpc>
              <a:spcAft>
                <a:spcPts val="0"/>
              </a:spcAft>
            </a:pPr>
            <a:r>
              <a:rPr lang="en-US" sz="2400" dirty="0" smtClean="0">
                <a:latin typeface="Arial" panose="020B0604020202020204" pitchFamily="34" charset="0"/>
                <a:ea typeface="MS Mincho"/>
                <a:cs typeface="Arial" panose="020B0604020202020204" pitchFamily="34" charset="0"/>
              </a:rPr>
              <a:t>01 HS </a:t>
            </a:r>
            <a:r>
              <a:rPr lang="en-US" sz="2400" dirty="0" err="1" smtClean="0">
                <a:latin typeface="Arial" panose="020B0604020202020204" pitchFamily="34" charset="0"/>
                <a:ea typeface="MS Mincho"/>
                <a:cs typeface="Arial" panose="020B0604020202020204" pitchFamily="34" charset="0"/>
              </a:rPr>
              <a:t>đạt</a:t>
            </a:r>
            <a:r>
              <a:rPr lang="en-US" sz="2400" dirty="0" smtClean="0">
                <a:latin typeface="Arial" panose="020B0604020202020204" pitchFamily="34" charset="0"/>
                <a:ea typeface="MS Mincho"/>
                <a:cs typeface="Arial" panose="020B0604020202020204" pitchFamily="34" charset="0"/>
              </a:rPr>
              <a:t> </a:t>
            </a:r>
            <a:r>
              <a:rPr lang="en-US" sz="2400" dirty="0" err="1" smtClean="0">
                <a:latin typeface="Arial" panose="020B0604020202020204" pitchFamily="34" charset="0"/>
                <a:ea typeface="MS Mincho"/>
                <a:cs typeface="Arial" panose="020B0604020202020204" pitchFamily="34" charset="0"/>
              </a:rPr>
              <a:t>giải</a:t>
            </a:r>
            <a:r>
              <a:rPr lang="en-US" sz="2400" dirty="0" smtClean="0">
                <a:latin typeface="Arial" panose="020B0604020202020204" pitchFamily="34" charset="0"/>
                <a:ea typeface="MS Mincho"/>
                <a:cs typeface="Arial" panose="020B0604020202020204" pitchFamily="34" charset="0"/>
              </a:rPr>
              <a:t> </a:t>
            </a:r>
            <a:r>
              <a:rPr lang="en-US" sz="2400" dirty="0" err="1">
                <a:latin typeface="Arial" panose="020B0604020202020204" pitchFamily="34" charset="0"/>
                <a:ea typeface="MS Mincho"/>
                <a:cs typeface="Arial" panose="020B0604020202020204" pitchFamily="34" charset="0"/>
              </a:rPr>
              <a:t>Nhì</a:t>
            </a:r>
            <a:r>
              <a:rPr lang="en-US" sz="2400" dirty="0">
                <a:latin typeface="Arial" panose="020B0604020202020204" pitchFamily="34" charset="0"/>
                <a:ea typeface="MS Mincho"/>
                <a:cs typeface="Arial" panose="020B0604020202020204" pitchFamily="34" charset="0"/>
              </a:rPr>
              <a:t> </a:t>
            </a:r>
            <a:r>
              <a:rPr lang="en-US" sz="2400" dirty="0" err="1">
                <a:latin typeface="Arial" panose="020B0604020202020204" pitchFamily="34" charset="0"/>
                <a:ea typeface="MS Mincho"/>
                <a:cs typeface="Arial" panose="020B0604020202020204" pitchFamily="34" charset="0"/>
              </a:rPr>
              <a:t>môn</a:t>
            </a:r>
            <a:r>
              <a:rPr lang="en-US" sz="2400" dirty="0">
                <a:latin typeface="Arial" panose="020B0604020202020204" pitchFamily="34" charset="0"/>
                <a:ea typeface="MS Mincho"/>
                <a:cs typeface="Arial" panose="020B0604020202020204" pitchFamily="34" charset="0"/>
              </a:rPr>
              <a:t> </a:t>
            </a:r>
            <a:r>
              <a:rPr lang="en-US" sz="2400" dirty="0" err="1">
                <a:latin typeface="Arial" panose="020B0604020202020204" pitchFamily="34" charset="0"/>
                <a:ea typeface="MS Mincho"/>
                <a:cs typeface="Arial" panose="020B0604020202020204" pitchFamily="34" charset="0"/>
              </a:rPr>
              <a:t>Khoa</a:t>
            </a:r>
            <a:r>
              <a:rPr lang="en-US" sz="2400" dirty="0">
                <a:latin typeface="Arial" panose="020B0604020202020204" pitchFamily="34" charset="0"/>
                <a:ea typeface="MS Mincho"/>
                <a:cs typeface="Arial" panose="020B0604020202020204" pitchFamily="34" charset="0"/>
              </a:rPr>
              <a:t> </a:t>
            </a:r>
            <a:r>
              <a:rPr lang="en-US" sz="2400" dirty="0" err="1">
                <a:latin typeface="Arial" panose="020B0604020202020204" pitchFamily="34" charset="0"/>
                <a:ea typeface="MS Mincho"/>
                <a:cs typeface="Arial" panose="020B0604020202020204" pitchFamily="34" charset="0"/>
              </a:rPr>
              <a:t>học</a:t>
            </a:r>
            <a:r>
              <a:rPr lang="en-US" sz="2400" dirty="0">
                <a:latin typeface="Arial" panose="020B0604020202020204" pitchFamily="34" charset="0"/>
                <a:ea typeface="MS Mincho"/>
                <a:cs typeface="Arial" panose="020B0604020202020204" pitchFamily="34" charset="0"/>
              </a:rPr>
              <a:t> </a:t>
            </a:r>
            <a:r>
              <a:rPr lang="en-US" sz="2400" dirty="0" err="1">
                <a:latin typeface="Arial" panose="020B0604020202020204" pitchFamily="34" charset="0"/>
                <a:ea typeface="MS Mincho"/>
                <a:cs typeface="Arial" panose="020B0604020202020204" pitchFamily="34" charset="0"/>
              </a:rPr>
              <a:t>tự</a:t>
            </a:r>
            <a:r>
              <a:rPr lang="en-US" sz="2400" dirty="0">
                <a:latin typeface="Arial" panose="020B0604020202020204" pitchFamily="34" charset="0"/>
                <a:ea typeface="MS Mincho"/>
                <a:cs typeface="Arial" panose="020B0604020202020204" pitchFamily="34" charset="0"/>
              </a:rPr>
              <a:t> </a:t>
            </a:r>
            <a:r>
              <a:rPr lang="en-US" sz="2400" dirty="0" err="1">
                <a:latin typeface="Arial" panose="020B0604020202020204" pitchFamily="34" charset="0"/>
                <a:ea typeface="MS Mincho"/>
                <a:cs typeface="Arial" panose="020B0604020202020204" pitchFamily="34" charset="0"/>
              </a:rPr>
              <a:t>nhiên</a:t>
            </a:r>
            <a:r>
              <a:rPr lang="en-US" sz="2400" dirty="0">
                <a:latin typeface="Arial" panose="020B0604020202020204" pitchFamily="34" charset="0"/>
                <a:ea typeface="MS Mincho"/>
                <a:cs typeface="Arial" panose="020B0604020202020204" pitchFamily="34" charset="0"/>
              </a:rPr>
              <a:t> </a:t>
            </a:r>
            <a:r>
              <a:rPr lang="en-US" sz="2400" dirty="0" err="1">
                <a:latin typeface="Arial" panose="020B0604020202020204" pitchFamily="34" charset="0"/>
                <a:ea typeface="MS Mincho"/>
                <a:cs typeface="Arial" panose="020B0604020202020204" pitchFamily="34" charset="0"/>
              </a:rPr>
              <a:t>cấp</a:t>
            </a:r>
            <a:r>
              <a:rPr lang="en-US" sz="2400" dirty="0">
                <a:latin typeface="Arial" panose="020B0604020202020204" pitchFamily="34" charset="0"/>
                <a:ea typeface="MS Mincho"/>
                <a:cs typeface="Arial" panose="020B0604020202020204" pitchFamily="34" charset="0"/>
              </a:rPr>
              <a:t> </a:t>
            </a:r>
            <a:r>
              <a:rPr lang="en-US" sz="2400" dirty="0" err="1" smtClean="0">
                <a:latin typeface="Arial" panose="020B0604020202020204" pitchFamily="34" charset="0"/>
                <a:ea typeface="MS Mincho"/>
                <a:cs typeface="Arial" panose="020B0604020202020204" pitchFamily="34" charset="0"/>
              </a:rPr>
              <a:t>Tỉnh</a:t>
            </a:r>
            <a:endParaRPr lang="en-US" dirty="0">
              <a:latin typeface="Arial" panose="020B0604020202020204" pitchFamily="34" charset="0"/>
              <a:ea typeface="MS Mincho"/>
              <a:cs typeface="Arial" panose="020B0604020202020204" pitchFamily="34" charset="0"/>
            </a:endParaRPr>
          </a:p>
        </p:txBody>
      </p:sp>
      <p:sp>
        <p:nvSpPr>
          <p:cNvPr id="43" name="Rectangle 42"/>
          <p:cNvSpPr/>
          <p:nvPr/>
        </p:nvSpPr>
        <p:spPr>
          <a:xfrm>
            <a:off x="1111622" y="5060575"/>
            <a:ext cx="7830672" cy="646331"/>
          </a:xfrm>
          <a:prstGeom prst="rect">
            <a:avLst/>
          </a:prstGeom>
        </p:spPr>
        <p:txBody>
          <a:bodyPr wrap="square">
            <a:spAutoFit/>
          </a:bodyPr>
          <a:lstStyle/>
          <a:p>
            <a:pPr marL="216535" algn="just">
              <a:lnSpc>
                <a:spcPct val="150000"/>
              </a:lnSpc>
              <a:spcAft>
                <a:spcPts val="0"/>
              </a:spcAft>
            </a:pPr>
            <a:r>
              <a:rPr lang="en-US" sz="2400" dirty="0" err="1" smtClean="0">
                <a:latin typeface="Arial" panose="020B0604020202020204" pitchFamily="34" charset="0"/>
                <a:ea typeface="MS Mincho"/>
                <a:cs typeface="Arial" panose="020B0604020202020204" pitchFamily="34" charset="0"/>
              </a:rPr>
              <a:t>Đạt</a:t>
            </a:r>
            <a:r>
              <a:rPr lang="en-US" sz="2400" dirty="0" smtClean="0">
                <a:latin typeface="Arial" panose="020B0604020202020204" pitchFamily="34" charset="0"/>
                <a:ea typeface="MS Mincho"/>
                <a:cs typeface="Arial" panose="020B0604020202020204" pitchFamily="34" charset="0"/>
              </a:rPr>
              <a:t> </a:t>
            </a:r>
            <a:r>
              <a:rPr lang="en-US" sz="2400" dirty="0" err="1">
                <a:latin typeface="Arial" panose="020B0604020202020204" pitchFamily="34" charset="0"/>
                <a:ea typeface="MS Mincho"/>
                <a:cs typeface="Arial" panose="020B0604020202020204" pitchFamily="34" charset="0"/>
              </a:rPr>
              <a:t>giải</a:t>
            </a:r>
            <a:r>
              <a:rPr lang="en-US" sz="2400" dirty="0">
                <a:latin typeface="Arial" panose="020B0604020202020204" pitchFamily="34" charset="0"/>
                <a:ea typeface="MS Mincho"/>
                <a:cs typeface="Arial" panose="020B0604020202020204" pitchFamily="34" charset="0"/>
              </a:rPr>
              <a:t> Ba </a:t>
            </a:r>
            <a:r>
              <a:rPr lang="en-US" sz="2400" dirty="0" err="1">
                <a:latin typeface="Arial" panose="020B0604020202020204" pitchFamily="34" charset="0"/>
                <a:ea typeface="MS Mincho"/>
                <a:cs typeface="Arial" panose="020B0604020202020204" pitchFamily="34" charset="0"/>
              </a:rPr>
              <a:t>cuộc</a:t>
            </a:r>
            <a:r>
              <a:rPr lang="en-US" sz="2400" dirty="0">
                <a:latin typeface="Arial" panose="020B0604020202020204" pitchFamily="34" charset="0"/>
                <a:ea typeface="MS Mincho"/>
                <a:cs typeface="Arial" panose="020B0604020202020204" pitchFamily="34" charset="0"/>
              </a:rPr>
              <a:t> </a:t>
            </a:r>
            <a:r>
              <a:rPr lang="en-US" sz="2400" dirty="0" err="1">
                <a:latin typeface="Arial" panose="020B0604020202020204" pitchFamily="34" charset="0"/>
                <a:ea typeface="MS Mincho"/>
                <a:cs typeface="Arial" panose="020B0604020202020204" pitchFamily="34" charset="0"/>
              </a:rPr>
              <a:t>thi</a:t>
            </a:r>
            <a:r>
              <a:rPr lang="en-US" sz="2400" dirty="0">
                <a:latin typeface="Arial" panose="020B0604020202020204" pitchFamily="34" charset="0"/>
                <a:ea typeface="MS Mincho"/>
                <a:cs typeface="Arial" panose="020B0604020202020204" pitchFamily="34" charset="0"/>
              </a:rPr>
              <a:t> </a:t>
            </a:r>
            <a:r>
              <a:rPr lang="en-US" sz="2400" dirty="0" err="1">
                <a:latin typeface="Arial" panose="020B0604020202020204" pitchFamily="34" charset="0"/>
                <a:ea typeface="MS Mincho"/>
                <a:cs typeface="Arial" panose="020B0604020202020204" pitchFamily="34" charset="0"/>
              </a:rPr>
              <a:t>giai</a:t>
            </a:r>
            <a:r>
              <a:rPr lang="en-US" sz="2400" dirty="0">
                <a:latin typeface="Arial" panose="020B0604020202020204" pitchFamily="34" charset="0"/>
                <a:ea typeface="MS Mincho"/>
                <a:cs typeface="Arial" panose="020B0604020202020204" pitchFamily="34" charset="0"/>
              </a:rPr>
              <a:t> </a:t>
            </a:r>
            <a:r>
              <a:rPr lang="en-US" sz="2400" dirty="0" err="1">
                <a:latin typeface="Arial" panose="020B0604020202020204" pitchFamily="34" charset="0"/>
                <a:ea typeface="MS Mincho"/>
                <a:cs typeface="Arial" panose="020B0604020202020204" pitchFamily="34" charset="0"/>
              </a:rPr>
              <a:t>điệu</a:t>
            </a:r>
            <a:r>
              <a:rPr lang="en-US" sz="2400" dirty="0">
                <a:latin typeface="Arial" panose="020B0604020202020204" pitchFamily="34" charset="0"/>
                <a:ea typeface="MS Mincho"/>
                <a:cs typeface="Arial" panose="020B0604020202020204" pitchFamily="34" charset="0"/>
              </a:rPr>
              <a:t> </a:t>
            </a:r>
            <a:r>
              <a:rPr lang="en-US" sz="2400" dirty="0" err="1">
                <a:latin typeface="Arial" panose="020B0604020202020204" pitchFamily="34" charset="0"/>
                <a:ea typeface="MS Mincho"/>
                <a:cs typeface="Arial" panose="020B0604020202020204" pitchFamily="34" charset="0"/>
              </a:rPr>
              <a:t>tuổi</a:t>
            </a:r>
            <a:r>
              <a:rPr lang="en-US" sz="2400" dirty="0">
                <a:latin typeface="Arial" panose="020B0604020202020204" pitchFamily="34" charset="0"/>
                <a:ea typeface="MS Mincho"/>
                <a:cs typeface="Arial" panose="020B0604020202020204" pitchFamily="34" charset="0"/>
              </a:rPr>
              <a:t> </a:t>
            </a:r>
            <a:r>
              <a:rPr lang="en-US" sz="2400" dirty="0" err="1">
                <a:latin typeface="Arial" panose="020B0604020202020204" pitchFamily="34" charset="0"/>
                <a:ea typeface="MS Mincho"/>
                <a:cs typeface="Arial" panose="020B0604020202020204" pitchFamily="34" charset="0"/>
              </a:rPr>
              <a:t>hồng</a:t>
            </a:r>
            <a:r>
              <a:rPr lang="en-US" sz="2400" dirty="0">
                <a:latin typeface="Arial" panose="020B0604020202020204" pitchFamily="34" charset="0"/>
                <a:ea typeface="MS Mincho"/>
                <a:cs typeface="Arial" panose="020B0604020202020204" pitchFamily="34" charset="0"/>
              </a:rPr>
              <a:t> </a:t>
            </a:r>
            <a:r>
              <a:rPr lang="en-US" sz="2400" dirty="0" err="1">
                <a:latin typeface="Arial" panose="020B0604020202020204" pitchFamily="34" charset="0"/>
                <a:ea typeface="MS Mincho"/>
                <a:cs typeface="Arial" panose="020B0604020202020204" pitchFamily="34" charset="0"/>
              </a:rPr>
              <a:t>cấp</a:t>
            </a:r>
            <a:r>
              <a:rPr lang="en-US" sz="2400" dirty="0">
                <a:latin typeface="Arial" panose="020B0604020202020204" pitchFamily="34" charset="0"/>
                <a:ea typeface="MS Mincho"/>
                <a:cs typeface="Arial" panose="020B0604020202020204" pitchFamily="34" charset="0"/>
              </a:rPr>
              <a:t> </a:t>
            </a:r>
            <a:r>
              <a:rPr lang="en-US" sz="2400" dirty="0" err="1">
                <a:latin typeface="Arial" panose="020B0604020202020204" pitchFamily="34" charset="0"/>
                <a:ea typeface="MS Mincho"/>
                <a:cs typeface="Arial" panose="020B0604020202020204" pitchFamily="34" charset="0"/>
              </a:rPr>
              <a:t>trường</a:t>
            </a:r>
            <a:r>
              <a:rPr lang="en-US" sz="2400" dirty="0">
                <a:latin typeface="Arial" panose="020B0604020202020204" pitchFamily="34" charset="0"/>
                <a:ea typeface="MS Mincho"/>
                <a:cs typeface="Arial" panose="020B0604020202020204" pitchFamily="34" charset="0"/>
              </a:rPr>
              <a:t>.</a:t>
            </a:r>
            <a:endParaRPr lang="en-US" dirty="0">
              <a:effectLst/>
              <a:latin typeface="Arial" panose="020B0604020202020204" pitchFamily="34" charset="0"/>
              <a:ea typeface="MS Mincho"/>
              <a:cs typeface="Arial" panose="020B0604020202020204" pitchFamily="34" charset="0"/>
            </a:endParaRPr>
          </a:p>
        </p:txBody>
      </p:sp>
    </p:spTree>
    <p:extLst>
      <p:ext uri="{BB962C8B-B14F-4D97-AF65-F5344CB8AC3E}">
        <p14:creationId xmlns:p14="http://schemas.microsoft.com/office/powerpoint/2010/main" val="18311430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F422A21F-072C-46B5-A7FA-CFB35A63CB70}"/>
              </a:ext>
            </a:extLst>
          </p:cNvPr>
          <p:cNvSpPr/>
          <p:nvPr/>
        </p:nvSpPr>
        <p:spPr>
          <a:xfrm>
            <a:off x="4947451" y="1162582"/>
            <a:ext cx="1981200" cy="646331"/>
          </a:xfrm>
          <a:prstGeom prst="rect">
            <a:avLst/>
          </a:prstGeom>
          <a:effectLst>
            <a:outerShdw blurRad="50800" dist="38100" dir="18900000" algn="bl" rotWithShape="0">
              <a:prstClr val="black">
                <a:alpha val="40000"/>
              </a:prstClr>
            </a:outerShdw>
          </a:effectLst>
        </p:spPr>
        <p:txBody>
          <a:bodyPr wrap="square">
            <a:spAutoFit/>
          </a:bodyPr>
          <a:lstStyle/>
          <a:p>
            <a:r>
              <a:rPr lang="vi-VN" sz="3600" b="1" dirty="0" smtClean="0">
                <a:solidFill>
                  <a:srgbClr val="FFFF00"/>
                </a:solidFill>
                <a:latin typeface="Times New Roman"/>
                <a:ea typeface="Times New Roman"/>
              </a:rPr>
              <a:t> </a:t>
            </a:r>
            <a:endParaRPr lang="en-US" sz="3600" dirty="0">
              <a:solidFill>
                <a:srgbClr val="FFFF00"/>
              </a:solidFill>
            </a:endParaRPr>
          </a:p>
        </p:txBody>
      </p:sp>
      <p:pic>
        <p:nvPicPr>
          <p:cNvPr id="3" name="Picture 2"/>
          <p:cNvPicPr>
            <a:picLocks noChangeAspect="1"/>
          </p:cNvPicPr>
          <p:nvPr/>
        </p:nvPicPr>
        <p:blipFill>
          <a:blip r:embed="rId2"/>
          <a:stretch>
            <a:fillRect/>
          </a:stretch>
        </p:blipFill>
        <p:spPr>
          <a:xfrm>
            <a:off x="0" y="0"/>
            <a:ext cx="12286445" cy="6858000"/>
          </a:xfrm>
          <a:prstGeom prst="rect">
            <a:avLst/>
          </a:prstGeom>
        </p:spPr>
      </p:pic>
      <p:sp>
        <p:nvSpPr>
          <p:cNvPr id="14" name="Rectangle 13">
            <a:extLst>
              <a:ext uri="{FF2B5EF4-FFF2-40B4-BE49-F238E27FC236}">
                <a16:creationId xmlns="" xmlns:a16="http://schemas.microsoft.com/office/drawing/2014/main" id="{A8BA8C11-5621-4503-85FE-7361E92CE3A8}"/>
              </a:ext>
            </a:extLst>
          </p:cNvPr>
          <p:cNvSpPr/>
          <p:nvPr/>
        </p:nvSpPr>
        <p:spPr>
          <a:xfrm>
            <a:off x="3567572" y="399983"/>
            <a:ext cx="3022559" cy="584775"/>
          </a:xfrm>
          <a:prstGeom prst="rect">
            <a:avLst/>
          </a:prstGeom>
          <a:effectLst>
            <a:outerShdw blurRad="50800" dist="38100" algn="l" rotWithShape="0">
              <a:prstClr val="black">
                <a:alpha val="40000"/>
              </a:prstClr>
            </a:outerShdw>
          </a:effectLst>
        </p:spPr>
        <p:txBody>
          <a:bodyPr wrap="none">
            <a:spAutoFit/>
          </a:bodyPr>
          <a:lstStyle/>
          <a:p>
            <a:r>
              <a:rPr lang="vi-VN" sz="3200" b="1" dirty="0">
                <a:solidFill>
                  <a:srgbClr val="FF0000"/>
                </a:solidFill>
                <a:latin typeface="Times New Roman"/>
                <a:ea typeface="Times New Roman"/>
              </a:rPr>
              <a:t>IV. KẾT </a:t>
            </a:r>
            <a:r>
              <a:rPr lang="vi-VN" sz="3200" b="1" dirty="0" smtClean="0">
                <a:solidFill>
                  <a:srgbClr val="FF0000"/>
                </a:solidFill>
                <a:latin typeface="Times New Roman"/>
                <a:ea typeface="Times New Roman"/>
              </a:rPr>
              <a:t>LUẬN</a:t>
            </a:r>
            <a:endParaRPr lang="en-US" sz="3200" dirty="0">
              <a:solidFill>
                <a:srgbClr val="FF0000"/>
              </a:solidFill>
            </a:endParaRPr>
          </a:p>
        </p:txBody>
      </p:sp>
      <p:sp>
        <p:nvSpPr>
          <p:cNvPr id="2" name="Rectangle 1"/>
          <p:cNvSpPr/>
          <p:nvPr/>
        </p:nvSpPr>
        <p:spPr>
          <a:xfrm>
            <a:off x="1111623" y="1776014"/>
            <a:ext cx="8583707" cy="3785652"/>
          </a:xfrm>
          <a:prstGeom prst="rect">
            <a:avLst/>
          </a:prstGeom>
        </p:spPr>
        <p:txBody>
          <a:bodyPr wrap="square">
            <a:spAutoFit/>
          </a:bodyPr>
          <a:lstStyle/>
          <a:p>
            <a:pPr algn="just"/>
            <a:r>
              <a:rPr lang="en-US" sz="2000" dirty="0" smtClean="0">
                <a:solidFill>
                  <a:srgbClr val="002060"/>
                </a:solidFill>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lớp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yêu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đổi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thiết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yếu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triển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năng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phẩm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Thông</a:t>
            </a:r>
            <a:r>
              <a:rPr lang="en-US" sz="2400" dirty="0">
                <a:latin typeface="Arial" panose="020B0604020202020204" pitchFamily="34" charset="0"/>
                <a:cs typeface="Arial" panose="020B0604020202020204" pitchFamily="34" charset="0"/>
              </a:rPr>
              <a:t> qua </a:t>
            </a:r>
            <a:r>
              <a:rPr lang="en-US" sz="2400" dirty="0" err="1">
                <a:latin typeface="Arial" panose="020B0604020202020204" pitchFamily="34" charset="0"/>
                <a:cs typeface="Arial" panose="020B0604020202020204" pitchFamily="34" charset="0"/>
              </a:rPr>
              <a:t>việc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áp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cụ</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như</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đổi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pháp</a:t>
            </a:r>
            <a:r>
              <a:rPr lang="en-US" sz="2400" dirty="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dạy</a:t>
            </a:r>
            <a:r>
              <a:rPr lang="en-US" sz="2400" dirty="0" smtClean="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tăng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sự</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giữa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môi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an </a:t>
            </a:r>
            <a:r>
              <a:rPr lang="en-US" sz="2400" dirty="0" err="1">
                <a:latin typeface="Arial" panose="020B0604020202020204" pitchFamily="34" charset="0"/>
                <a:cs typeface="Arial" panose="020B0604020202020204" pitchFamily="34" charset="0"/>
              </a:rPr>
              <a:t>toàn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cởi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mở</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khuyến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khích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sự</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chúng</a:t>
            </a:r>
            <a:r>
              <a:rPr lang="en-US" sz="2400" dirty="0">
                <a:latin typeface="Arial" panose="020B0604020202020204" pitchFamily="34" charset="0"/>
                <a:cs typeface="Arial" panose="020B0604020202020204" pitchFamily="34" charset="0"/>
              </a:rPr>
              <a:t> ta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góp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hệ</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tự</a:t>
            </a:r>
            <a:r>
              <a:rPr lang="en-US" sz="2400" dirty="0">
                <a:latin typeface="Arial" panose="020B0604020202020204" pitchFamily="34" charset="0"/>
                <a:cs typeface="Arial" panose="020B0604020202020204" pitchFamily="34" charset="0"/>
              </a:rPr>
              <a:t> tin, </a:t>
            </a:r>
            <a:r>
              <a:rPr lang="en-US" sz="2400" dirty="0" err="1">
                <a:latin typeface="Arial" panose="020B0604020202020204" pitchFamily="34" charset="0"/>
                <a:cs typeface="Arial" panose="020B0604020202020204" pitchFamily="34" charset="0"/>
              </a:rPr>
              <a:t>hợp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trách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nhiệm</a:t>
            </a:r>
            <a:r>
              <a:rPr lang="en-US" sz="2400" dirty="0">
                <a:latin typeface="Arial" panose="020B0604020202020204" pitchFamily="34" charset="0"/>
                <a:cs typeface="Arial" panose="020B0604020202020204" pitchFamily="34" charset="0"/>
              </a:rPr>
              <a:t>.</a:t>
            </a:r>
          </a:p>
          <a:p>
            <a:pPr algn="just"/>
            <a:r>
              <a:rPr lang="en-US" sz="2400" dirty="0" smtClean="0">
                <a:latin typeface="Arial" panose="020B0604020202020204" pitchFamily="34" charset="0"/>
                <a:cs typeface="Arial" panose="020B0604020202020204" pitchFamily="34" charset="0"/>
              </a:rPr>
              <a:t>       </a:t>
            </a:r>
            <a:endParaRPr lang="en-US" sz="2800" dirty="0">
              <a:solidFill>
                <a:srgbClr val="008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2062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F422A21F-072C-46B5-A7FA-CFB35A63CB70}"/>
              </a:ext>
            </a:extLst>
          </p:cNvPr>
          <p:cNvSpPr/>
          <p:nvPr/>
        </p:nvSpPr>
        <p:spPr>
          <a:xfrm>
            <a:off x="4947451" y="1162582"/>
            <a:ext cx="1981200" cy="646331"/>
          </a:xfrm>
          <a:prstGeom prst="rect">
            <a:avLst/>
          </a:prstGeom>
          <a:effectLst>
            <a:outerShdw blurRad="50800" dist="38100" dir="18900000" algn="bl" rotWithShape="0">
              <a:prstClr val="black">
                <a:alpha val="40000"/>
              </a:prstClr>
            </a:outerShdw>
          </a:effectLst>
        </p:spPr>
        <p:txBody>
          <a:bodyPr wrap="square">
            <a:spAutoFit/>
          </a:bodyPr>
          <a:lstStyle/>
          <a:p>
            <a:r>
              <a:rPr lang="vi-VN" sz="3600" b="1" dirty="0" smtClean="0">
                <a:solidFill>
                  <a:srgbClr val="FFFF00"/>
                </a:solidFill>
                <a:latin typeface="Times New Roman"/>
                <a:ea typeface="Times New Roman"/>
              </a:rPr>
              <a:t> </a:t>
            </a:r>
            <a:endParaRPr lang="en-US" sz="3600" dirty="0">
              <a:solidFill>
                <a:srgbClr val="FFFF00"/>
              </a:solidFill>
            </a:endParaRPr>
          </a:p>
        </p:txBody>
      </p:sp>
      <p:pic>
        <p:nvPicPr>
          <p:cNvPr id="3" name="Picture 2"/>
          <p:cNvPicPr>
            <a:picLocks noChangeAspect="1"/>
          </p:cNvPicPr>
          <p:nvPr/>
        </p:nvPicPr>
        <p:blipFill>
          <a:blip r:embed="rId2"/>
          <a:stretch>
            <a:fillRect/>
          </a:stretch>
        </p:blipFill>
        <p:spPr>
          <a:xfrm>
            <a:off x="0" y="0"/>
            <a:ext cx="12286445" cy="6858000"/>
          </a:xfrm>
          <a:prstGeom prst="rect">
            <a:avLst/>
          </a:prstGeom>
        </p:spPr>
      </p:pic>
      <p:sp>
        <p:nvSpPr>
          <p:cNvPr id="14" name="Rectangle 13">
            <a:extLst>
              <a:ext uri="{FF2B5EF4-FFF2-40B4-BE49-F238E27FC236}">
                <a16:creationId xmlns="" xmlns:a16="http://schemas.microsoft.com/office/drawing/2014/main" id="{A8BA8C11-5621-4503-85FE-7361E92CE3A8}"/>
              </a:ext>
            </a:extLst>
          </p:cNvPr>
          <p:cNvSpPr/>
          <p:nvPr/>
        </p:nvSpPr>
        <p:spPr>
          <a:xfrm>
            <a:off x="3567572" y="399983"/>
            <a:ext cx="3022559" cy="584775"/>
          </a:xfrm>
          <a:prstGeom prst="rect">
            <a:avLst/>
          </a:prstGeom>
          <a:effectLst>
            <a:outerShdw blurRad="50800" dist="38100" algn="l" rotWithShape="0">
              <a:prstClr val="black">
                <a:alpha val="40000"/>
              </a:prstClr>
            </a:outerShdw>
          </a:effectLst>
        </p:spPr>
        <p:txBody>
          <a:bodyPr wrap="none">
            <a:spAutoFit/>
          </a:bodyPr>
          <a:lstStyle/>
          <a:p>
            <a:r>
              <a:rPr lang="vi-VN" sz="3200" b="1" dirty="0">
                <a:solidFill>
                  <a:srgbClr val="FF0000"/>
                </a:solidFill>
                <a:latin typeface="Times New Roman"/>
                <a:ea typeface="Times New Roman"/>
              </a:rPr>
              <a:t>IV. KẾT </a:t>
            </a:r>
            <a:r>
              <a:rPr lang="vi-VN" sz="3200" b="1" dirty="0" smtClean="0">
                <a:solidFill>
                  <a:srgbClr val="FF0000"/>
                </a:solidFill>
                <a:latin typeface="Times New Roman"/>
                <a:ea typeface="Times New Roman"/>
              </a:rPr>
              <a:t>LUẬN</a:t>
            </a:r>
            <a:endParaRPr lang="en-US" sz="3200" dirty="0">
              <a:solidFill>
                <a:srgbClr val="FF0000"/>
              </a:solidFill>
            </a:endParaRPr>
          </a:p>
        </p:txBody>
      </p:sp>
      <p:sp>
        <p:nvSpPr>
          <p:cNvPr id="2" name="Rectangle 1"/>
          <p:cNvSpPr/>
          <p:nvPr/>
        </p:nvSpPr>
        <p:spPr>
          <a:xfrm>
            <a:off x="1111623" y="1856696"/>
            <a:ext cx="8583707" cy="3471720"/>
          </a:xfrm>
          <a:prstGeom prst="rect">
            <a:avLst/>
          </a:prstGeom>
        </p:spPr>
        <p:txBody>
          <a:bodyPr wrap="square">
            <a:spAutoFit/>
          </a:bodyPr>
          <a:lstStyle/>
          <a:p>
            <a:pPr algn="just"/>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Những</a:t>
            </a:r>
            <a:r>
              <a:rPr lang="en-US" sz="2400" dirty="0" smtClean="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này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phù</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hợp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tiễn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đặc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tâm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Tuy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bền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sự</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phối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hợp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chặt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giữa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phụ</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huynh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chính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Việc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lớp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lâu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đòi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hỏi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sự</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tâm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huyết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đổi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ngừng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người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dục</a:t>
            </a:r>
            <a:r>
              <a:rPr lang="en-US" sz="2400" dirty="0">
                <a:latin typeface="Arial" panose="020B0604020202020204" pitchFamily="34" charset="0"/>
                <a:cs typeface="Arial" panose="020B0604020202020204" pitchFamily="34" charset="0"/>
              </a:rPr>
              <a:t>.</a:t>
            </a:r>
            <a:r>
              <a:rPr lang="vi-VN" sz="2400" b="1"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algn="just">
              <a:lnSpc>
                <a:spcPct val="115000"/>
              </a:lnSpc>
            </a:pPr>
            <a:endParaRPr lang="en-US" sz="2400" dirty="0">
              <a:solidFill>
                <a:srgbClr val="008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119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sưu tập 300 Hình nền powerpoint đẹp cho học sinh tiểu học Dễ dàng tải về  và sử dụ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B4C3D4B0-C4AE-4DB1-8C3C-8ED8E136A6BF}"/>
              </a:ext>
            </a:extLst>
          </p:cNvPr>
          <p:cNvSpPr txBox="1"/>
          <p:nvPr/>
        </p:nvSpPr>
        <p:spPr>
          <a:xfrm>
            <a:off x="316540" y="729979"/>
            <a:ext cx="11558920"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0000CC"/>
                </a:solidFill>
                <a:effectLst/>
                <a:uLnTx/>
                <a:uFillTx/>
                <a:latin typeface="Arial" panose="020B0604020202020204" pitchFamily="34" charset="0"/>
                <a:cs typeface="Arial" panose="020B0604020202020204" pitchFamily="34" charset="0"/>
              </a:rPr>
              <a:t>BÁO</a:t>
            </a:r>
            <a:r>
              <a:rPr kumimoji="0" lang="en-US" sz="3600" b="1" i="0" u="none" strike="noStrike" kern="1200" cap="none" spc="0" normalizeH="0" noProof="0" dirty="0" smtClean="0">
                <a:ln>
                  <a:noFill/>
                </a:ln>
                <a:solidFill>
                  <a:srgbClr val="0000CC"/>
                </a:solidFill>
                <a:effectLst/>
                <a:uLnTx/>
                <a:uFillTx/>
                <a:latin typeface="Arial" panose="020B0604020202020204" pitchFamily="34" charset="0"/>
                <a:cs typeface="Arial" panose="020B0604020202020204" pitchFamily="34" charset="0"/>
              </a:rPr>
              <a:t> CÁO</a:t>
            </a:r>
          </a:p>
          <a:p>
            <a:r>
              <a:rPr lang="en-US" sz="3600" b="1" dirty="0" err="1">
                <a:solidFill>
                  <a:srgbClr val="0000CC"/>
                </a:solidFill>
                <a:latin typeface="Arial" panose="020B0604020202020204" pitchFamily="34" charset="0"/>
                <a:cs typeface="Arial" panose="020B0604020202020204" pitchFamily="34" charset="0"/>
              </a:rPr>
              <a:t>Biện</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pháp</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nâng</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cao</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chất</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lượng</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công</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tác</a:t>
            </a:r>
            <a:r>
              <a:rPr lang="en-US" sz="3600" b="1" dirty="0">
                <a:solidFill>
                  <a:srgbClr val="0000CC"/>
                </a:solidFill>
                <a:latin typeface="Arial" panose="020B0604020202020204" pitchFamily="34" charset="0"/>
                <a:cs typeface="Arial" panose="020B0604020202020204" pitchFamily="34" charset="0"/>
              </a:rPr>
              <a:t> </a:t>
            </a:r>
            <a:r>
              <a:rPr lang="en-US" sz="3600" b="1" dirty="0" err="1">
                <a:solidFill>
                  <a:srgbClr val="0000CC"/>
                </a:solidFill>
                <a:latin typeface="Arial" panose="020B0604020202020204" pitchFamily="34" charset="0"/>
                <a:cs typeface="Arial" panose="020B0604020202020204" pitchFamily="34" charset="0"/>
              </a:rPr>
              <a:t>chủ</a:t>
            </a:r>
            <a:r>
              <a:rPr lang="en-US" sz="3600" b="1" dirty="0">
                <a:solidFill>
                  <a:srgbClr val="0000CC"/>
                </a:solidFill>
                <a:latin typeface="Arial" panose="020B0604020202020204" pitchFamily="34" charset="0"/>
                <a:cs typeface="Arial" panose="020B0604020202020204" pitchFamily="34" charset="0"/>
              </a:rPr>
              <a:t> </a:t>
            </a:r>
            <a:r>
              <a:rPr lang="en-US" sz="3600" b="1" dirty="0" err="1" smtClean="0">
                <a:solidFill>
                  <a:srgbClr val="0000CC"/>
                </a:solidFill>
                <a:latin typeface="Arial" panose="020B0604020202020204" pitchFamily="34" charset="0"/>
                <a:cs typeface="Arial" panose="020B0604020202020204" pitchFamily="34" charset="0"/>
              </a:rPr>
              <a:t>nhiệm</a:t>
            </a:r>
            <a:endParaRPr lang="en-US" sz="3600" b="1" dirty="0" smtClean="0">
              <a:solidFill>
                <a:srgbClr val="0000CC"/>
              </a:solidFill>
              <a:latin typeface="Arial" panose="020B0604020202020204" pitchFamily="34" charset="0"/>
              <a:cs typeface="Arial" panose="020B0604020202020204" pitchFamily="34" charset="0"/>
            </a:endParaRPr>
          </a:p>
          <a:p>
            <a:pPr algn="ctr"/>
            <a:endParaRPr lang="en-US" sz="3600" b="1" dirty="0" smtClean="0">
              <a:latin typeface="Arial" panose="020B0604020202020204" pitchFamily="34" charset="0"/>
              <a:cs typeface="Arial" panose="020B0604020202020204" pitchFamily="34" charset="0"/>
            </a:endParaRPr>
          </a:p>
          <a:p>
            <a:pPr algn="ctr"/>
            <a:r>
              <a:rPr lang="en-US" sz="3600" b="1" dirty="0" err="1" smtClean="0">
                <a:latin typeface="Arial" panose="020B0604020202020204" pitchFamily="34" charset="0"/>
                <a:cs typeface="Arial" panose="020B0604020202020204" pitchFamily="34" charset="0"/>
              </a:rPr>
              <a:t>Tên</a:t>
            </a:r>
            <a:r>
              <a:rPr lang="en-US" sz="3600" b="1" dirty="0" smtClean="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biện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pháp</a:t>
            </a:r>
            <a:r>
              <a:rPr lang="en-US" sz="3600" b="1" dirty="0">
                <a:latin typeface="Arial" panose="020B0604020202020204" pitchFamily="34" charset="0"/>
                <a:cs typeface="Arial" panose="020B0604020202020204" pitchFamily="34" charset="0"/>
              </a:rPr>
              <a:t>: </a:t>
            </a:r>
            <a:endParaRPr lang="en-US" sz="3600" b="1" dirty="0" smtClean="0">
              <a:latin typeface="Arial" panose="020B0604020202020204" pitchFamily="34" charset="0"/>
              <a:cs typeface="Arial" panose="020B0604020202020204" pitchFamily="34" charset="0"/>
            </a:endParaRPr>
          </a:p>
          <a:p>
            <a:pPr algn="ctr"/>
            <a:r>
              <a:rPr lang="en-US" sz="4000" b="1" i="1" dirty="0" smtClean="0">
                <a:solidFill>
                  <a:srgbClr val="FF0000"/>
                </a:solidFill>
                <a:latin typeface="Arial" panose="020B0604020202020204" pitchFamily="34" charset="0"/>
                <a:cs typeface="Arial" panose="020B0604020202020204" pitchFamily="34" charset="0"/>
              </a:rPr>
              <a:t>“</a:t>
            </a:r>
            <a:r>
              <a:rPr lang="en-US" sz="3600" b="1" i="1" dirty="0" err="1">
                <a:solidFill>
                  <a:srgbClr val="FF0000"/>
                </a:solidFill>
                <a:latin typeface="Arial" panose="020B0604020202020204" pitchFamily="34" charset="0"/>
                <a:cs typeface="Arial" panose="020B0604020202020204" pitchFamily="34" charset="0"/>
              </a:rPr>
              <a:t>Một</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số</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biện</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pháp</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xây</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dựng</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lớp</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học</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tích</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cực</a:t>
            </a:r>
            <a:r>
              <a:rPr lang="en-US" sz="3600" b="1" i="1" dirty="0">
                <a:solidFill>
                  <a:srgbClr val="FF0000"/>
                </a:solidFill>
                <a:latin typeface="Arial" panose="020B0604020202020204" pitchFamily="34" charset="0"/>
                <a:cs typeface="Arial" panose="020B0604020202020204" pitchFamily="34" charset="0"/>
              </a:rPr>
              <a:t>, </a:t>
            </a:r>
            <a:endParaRPr lang="en-US" sz="3600" b="1" i="1" dirty="0" smtClean="0">
              <a:solidFill>
                <a:srgbClr val="FF0000"/>
              </a:solidFill>
              <a:latin typeface="Arial" panose="020B0604020202020204" pitchFamily="34" charset="0"/>
              <a:cs typeface="Arial" panose="020B0604020202020204" pitchFamily="34" charset="0"/>
            </a:endParaRPr>
          </a:p>
          <a:p>
            <a:pPr algn="ctr"/>
            <a:r>
              <a:rPr lang="en-US" sz="3600" b="1" i="1" dirty="0" err="1" smtClean="0">
                <a:solidFill>
                  <a:srgbClr val="FF0000"/>
                </a:solidFill>
                <a:latin typeface="Arial" panose="020B0604020202020204" pitchFamily="34" charset="0"/>
                <a:cs typeface="Arial" panose="020B0604020202020204" pitchFamily="34" charset="0"/>
              </a:rPr>
              <a:t>thân</a:t>
            </a:r>
            <a:r>
              <a:rPr lang="en-US" sz="3600" b="1" i="1" dirty="0" smtClean="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thiện</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trong</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công</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tác</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chủ</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nhiệm</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tại</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lớp</a:t>
            </a:r>
            <a:r>
              <a:rPr lang="en-US" sz="3600" b="1" i="1" dirty="0">
                <a:solidFill>
                  <a:srgbClr val="FF0000"/>
                </a:solidFill>
                <a:latin typeface="Arial" panose="020B0604020202020204" pitchFamily="34" charset="0"/>
                <a:cs typeface="Arial" panose="020B0604020202020204" pitchFamily="34" charset="0"/>
              </a:rPr>
              <a:t> 9B </a:t>
            </a:r>
            <a:endParaRPr lang="en-US" sz="3600" b="1" i="1" dirty="0" smtClean="0">
              <a:solidFill>
                <a:srgbClr val="FF0000"/>
              </a:solidFill>
              <a:latin typeface="Arial" panose="020B0604020202020204" pitchFamily="34" charset="0"/>
              <a:cs typeface="Arial" panose="020B0604020202020204" pitchFamily="34" charset="0"/>
            </a:endParaRPr>
          </a:p>
          <a:p>
            <a:pPr algn="ctr"/>
            <a:r>
              <a:rPr lang="en-US" sz="3600" b="1" i="1" dirty="0" err="1" smtClean="0">
                <a:solidFill>
                  <a:srgbClr val="FF0000"/>
                </a:solidFill>
                <a:latin typeface="Arial" panose="020B0604020202020204" pitchFamily="34" charset="0"/>
                <a:cs typeface="Arial" panose="020B0604020202020204" pitchFamily="34" charset="0"/>
              </a:rPr>
              <a:t>trường</a:t>
            </a:r>
            <a:r>
              <a:rPr lang="en-US" sz="3600" b="1" i="1" dirty="0" smtClean="0">
                <a:solidFill>
                  <a:srgbClr val="FF0000"/>
                </a:solidFill>
                <a:latin typeface="Arial" panose="020B0604020202020204" pitchFamily="34" charset="0"/>
                <a:cs typeface="Arial" panose="020B0604020202020204" pitchFamily="34" charset="0"/>
              </a:rPr>
              <a:t> </a:t>
            </a:r>
            <a:r>
              <a:rPr lang="en-US" sz="3600" b="1" i="1" dirty="0">
                <a:solidFill>
                  <a:srgbClr val="FF0000"/>
                </a:solidFill>
                <a:latin typeface="Arial" panose="020B0604020202020204" pitchFamily="34" charset="0"/>
                <a:cs typeface="Arial" panose="020B0604020202020204" pitchFamily="34" charset="0"/>
              </a:rPr>
              <a:t>THCS </a:t>
            </a:r>
            <a:r>
              <a:rPr lang="en-US" sz="3600" b="1" i="1" dirty="0" err="1">
                <a:solidFill>
                  <a:srgbClr val="FF0000"/>
                </a:solidFill>
                <a:latin typeface="Arial" panose="020B0604020202020204" pitchFamily="34" charset="0"/>
                <a:cs typeface="Arial" panose="020B0604020202020204" pitchFamily="34" charset="0"/>
              </a:rPr>
              <a:t>Tân</a:t>
            </a:r>
            <a:r>
              <a:rPr lang="en-US" sz="3600" b="1" i="1" dirty="0">
                <a:solidFill>
                  <a:srgbClr val="FF0000"/>
                </a:solidFill>
                <a:latin typeface="Arial" panose="020B0604020202020204" pitchFamily="34" charset="0"/>
                <a:cs typeface="Arial" panose="020B0604020202020204" pitchFamily="34" charset="0"/>
              </a:rPr>
              <a:t> </a:t>
            </a:r>
            <a:r>
              <a:rPr lang="en-US" sz="3600" b="1" i="1" dirty="0" err="1">
                <a:solidFill>
                  <a:srgbClr val="FF0000"/>
                </a:solidFill>
                <a:latin typeface="Arial" panose="020B0604020202020204" pitchFamily="34" charset="0"/>
                <a:cs typeface="Arial" panose="020B0604020202020204" pitchFamily="34" charset="0"/>
              </a:rPr>
              <a:t>Đức</a:t>
            </a:r>
            <a:r>
              <a:rPr lang="en-US" sz="3600" b="1" i="1" dirty="0">
                <a:solidFill>
                  <a:srgbClr val="FF0000"/>
                </a:solidFill>
                <a:latin typeface="Arial" panose="020B0604020202020204" pitchFamily="34" charset="0"/>
                <a:cs typeface="Arial" panose="020B0604020202020204" pitchFamily="34" charset="0"/>
              </a:rPr>
              <a:t>”</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37311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
            <a:ext cx="8686800" cy="1524000"/>
          </a:xfrm>
        </p:spPr>
        <p:txBody>
          <a:bodyPr>
            <a:normAutofit fontScale="90000"/>
          </a:bodyPr>
          <a:lstStyle/>
          <a:p>
            <a:r>
              <a:rPr lang="vi-VN" sz="4000">
                <a:solidFill>
                  <a:schemeClr val="bg2">
                    <a:lumMod val="10000"/>
                    <a:lumOff val="90000"/>
                  </a:schemeClr>
                </a:solidFill>
                <a:latin typeface="Times New Roman" pitchFamily="18" charset="0"/>
                <a:cs typeface="Times New Roman" pitchFamily="18" charset="0"/>
              </a:rPr>
              <a:t/>
            </a:r>
            <a:br>
              <a:rPr lang="vi-VN" sz="4000">
                <a:solidFill>
                  <a:schemeClr val="bg2">
                    <a:lumMod val="10000"/>
                    <a:lumOff val="90000"/>
                  </a:schemeClr>
                </a:solidFill>
                <a:latin typeface="Times New Roman" pitchFamily="18" charset="0"/>
                <a:cs typeface="Times New Roman" pitchFamily="18" charset="0"/>
              </a:rPr>
            </a:br>
            <a:r>
              <a:rPr lang="vi-VN" sz="4000">
                <a:solidFill>
                  <a:schemeClr val="bg2">
                    <a:lumMod val="10000"/>
                    <a:lumOff val="90000"/>
                  </a:schemeClr>
                </a:solidFill>
                <a:latin typeface="Times New Roman" pitchFamily="18" charset="0"/>
                <a:cs typeface="Times New Roman" pitchFamily="18" charset="0"/>
              </a:rPr>
              <a:t/>
            </a:r>
            <a:br>
              <a:rPr lang="vi-VN" sz="4000">
                <a:solidFill>
                  <a:schemeClr val="bg2">
                    <a:lumMod val="10000"/>
                    <a:lumOff val="90000"/>
                  </a:schemeClr>
                </a:solidFill>
                <a:latin typeface="Times New Roman" pitchFamily="18" charset="0"/>
                <a:cs typeface="Times New Roman" pitchFamily="18" charset="0"/>
              </a:rPr>
            </a:br>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639" y="-1"/>
            <a:ext cx="1179870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02991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1)">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7999"/>
          </a:xfrm>
          <a:prstGeom prst="rect">
            <a:avLst/>
          </a:prstGeom>
          <a:solidFill>
            <a:srgbClr val="F3E4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59098" y="1004551"/>
            <a:ext cx="10406130" cy="5510547"/>
          </a:xfrm>
          <a:prstGeom prst="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68945" y="811369"/>
            <a:ext cx="10315978" cy="5565281"/>
          </a:xfrm>
          <a:prstGeom prst="rect">
            <a:avLst/>
          </a:prstGeom>
          <a:solidFill>
            <a:srgbClr val="F2FB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1537560" y="1268489"/>
            <a:ext cx="3115326" cy="4548010"/>
          </a:xfrm>
          <a:prstGeom prst="rect">
            <a:avLst/>
          </a:prstGeom>
        </p:spPr>
      </p:pic>
      <p:sp>
        <p:nvSpPr>
          <p:cNvPr id="8" name="Rectangle 7"/>
          <p:cNvSpPr/>
          <p:nvPr/>
        </p:nvSpPr>
        <p:spPr>
          <a:xfrm>
            <a:off x="5215944" y="1234889"/>
            <a:ext cx="5831112" cy="4552015"/>
          </a:xfrm>
          <a:prstGeom prst="rect">
            <a:avLst/>
          </a:prstGeom>
        </p:spPr>
        <p:txBody>
          <a:bodyPr wrap="square">
            <a:spAutoFit/>
          </a:bodyPr>
          <a:lstStyle/>
          <a:p>
            <a:pPr indent="457200" algn="just">
              <a:lnSpc>
                <a:spcPct val="115000"/>
              </a:lnSpc>
              <a:spcAft>
                <a:spcPts val="0"/>
              </a:spcAft>
            </a:pPr>
            <a:r>
              <a:rPr lang="en-US" sz="2800" dirty="0" err="1">
                <a:latin typeface="Arial" panose="020B0604020202020204" pitchFamily="34" charset="0"/>
                <a:ea typeface="Times New Roman" panose="02020603050405020304" pitchFamily="18" charset="0"/>
                <a:cs typeface="Arial" panose="020B0604020202020204" pitchFamily="34" charset="0"/>
              </a:rPr>
              <a:t>Môi</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trường</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lớp</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học</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có</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vai</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trò</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quan</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trọng</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trong</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quá</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trình</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dạy</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và</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học</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ảnh</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hưởng</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trực</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tiếp</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đến</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tâm</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lý</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động</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lực</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và</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kết</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quả</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học</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tập</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của</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học</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sinh</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Một</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lớp</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học</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tích</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cực</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thân</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thiện</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không</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chỉ</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giúp</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học</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sinh</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cảm</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thấy</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thoải</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mái</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tự</a:t>
            </a:r>
            <a:r>
              <a:rPr lang="en-US" sz="2800" dirty="0">
                <a:latin typeface="Arial" panose="020B0604020202020204" pitchFamily="34" charset="0"/>
                <a:ea typeface="Times New Roman" panose="02020603050405020304" pitchFamily="18" charset="0"/>
                <a:cs typeface="Arial" panose="020B0604020202020204" pitchFamily="34" charset="0"/>
              </a:rPr>
              <a:t> tin </a:t>
            </a:r>
            <a:r>
              <a:rPr lang="en-US" sz="2800" dirty="0" err="1">
                <a:latin typeface="Arial" panose="020B0604020202020204" pitchFamily="34" charset="0"/>
                <a:ea typeface="Times New Roman" panose="02020603050405020304" pitchFamily="18" charset="0"/>
                <a:cs typeface="Arial" panose="020B0604020202020204" pitchFamily="34" charset="0"/>
              </a:rPr>
              <a:t>mà</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còn</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khuyến</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khích</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tinh</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thần</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hợp</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tác</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sáng</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tạo</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và</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phát</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triển</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toàn</a:t>
            </a:r>
            <a:r>
              <a:rPr lang="en-US" sz="2800" dirty="0">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diện</a:t>
            </a:r>
            <a:r>
              <a:rPr lang="en-US" sz="2800" dirty="0">
                <a:latin typeface="Arial" panose="020B0604020202020204" pitchFamily="34" charset="0"/>
                <a:ea typeface="Times New Roman" panose="02020603050405020304" pitchFamily="18" charset="0"/>
                <a:cs typeface="Arial" panose="020B0604020202020204" pitchFamily="34" charset="0"/>
              </a:rPr>
              <a:t>.</a:t>
            </a:r>
            <a:endParaRPr lang="en-US" sz="2400" dirty="0">
              <a:effectLst/>
              <a:latin typeface="Arial" panose="020B0604020202020204" pitchFamily="34" charset="0"/>
              <a:ea typeface="MS Mincho" panose="02020609040205080304"/>
              <a:cs typeface="Arial" panose="020B0604020202020204" pitchFamily="34" charset="0"/>
            </a:endParaRPr>
          </a:p>
        </p:txBody>
      </p:sp>
      <p:sp>
        <p:nvSpPr>
          <p:cNvPr id="9" name="Rectangle 8">
            <a:extLst>
              <a:ext uri="{FF2B5EF4-FFF2-40B4-BE49-F238E27FC236}">
                <a16:creationId xmlns="" xmlns:a16="http://schemas.microsoft.com/office/drawing/2014/main" id="{8B8B70CC-EDBC-4671-B81D-2814EB24F5C0}"/>
              </a:ext>
            </a:extLst>
          </p:cNvPr>
          <p:cNvSpPr/>
          <p:nvPr/>
        </p:nvSpPr>
        <p:spPr>
          <a:xfrm>
            <a:off x="3224423" y="130132"/>
            <a:ext cx="5427255" cy="584775"/>
          </a:xfrm>
          <a:prstGeom prst="rect">
            <a:avLst/>
          </a:prstGeom>
          <a:effectLst>
            <a:outerShdw blurRad="50800" dist="38100" dir="2700000" algn="tl" rotWithShape="0">
              <a:prstClr val="black">
                <a:alpha val="40000"/>
              </a:prstClr>
            </a:outerShdw>
          </a:effectLst>
        </p:spPr>
        <p:txBody>
          <a:bodyPr wrap="none">
            <a:spAutoFit/>
          </a:bodyPr>
          <a:lstStyle/>
          <a:p>
            <a:r>
              <a:rPr lang="vi-VN" sz="3200" b="1" dirty="0">
                <a:latin typeface="Arial" panose="020B0604020202020204" pitchFamily="34" charset="0"/>
                <a:ea typeface="Times New Roman"/>
                <a:cs typeface="Arial" panose="020B0604020202020204" pitchFamily="34" charset="0"/>
              </a:rPr>
              <a:t>I. LÍ DO CHỌN BIỆN </a:t>
            </a:r>
            <a:r>
              <a:rPr lang="vi-VN" sz="3200" b="1" dirty="0" smtClean="0">
                <a:latin typeface="Arial" panose="020B0604020202020204" pitchFamily="34" charset="0"/>
                <a:ea typeface="Times New Roman"/>
                <a:cs typeface="Arial" panose="020B0604020202020204" pitchFamily="34" charset="0"/>
              </a:rPr>
              <a:t>PHÁP</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66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4364" y="138450"/>
            <a:ext cx="11458442" cy="587853"/>
          </a:xfrm>
          <a:prstGeom prst="rect">
            <a:avLst/>
          </a:prstGeom>
          <a:gradFill flip="none" rotWithShape="1">
            <a:gsLst>
              <a:gs pos="0">
                <a:srgbClr val="008E40">
                  <a:tint val="66000"/>
                  <a:satMod val="160000"/>
                </a:srgbClr>
              </a:gs>
              <a:gs pos="50000">
                <a:srgbClr val="008E40">
                  <a:tint val="44500"/>
                  <a:satMod val="160000"/>
                </a:srgbClr>
              </a:gs>
              <a:gs pos="100000">
                <a:srgbClr val="008E40">
                  <a:tint val="23500"/>
                  <a:satMod val="160000"/>
                </a:srgbClr>
              </a:gs>
            </a:gsLst>
            <a:lin ang="2700000" scaled="1"/>
            <a:tileRect/>
          </a:gradFill>
          <a:scene3d>
            <a:camera prst="orthographicFront"/>
            <a:lightRig rig="threePt" dir="t"/>
          </a:scene3d>
          <a:sp3d>
            <a:bevelT/>
          </a:sp3d>
        </p:spPr>
        <p:txBody>
          <a:bodyPr wrap="square">
            <a:spAutoFit/>
          </a:bodyPr>
          <a:lstStyle/>
          <a:p>
            <a:pPr algn="just">
              <a:lnSpc>
                <a:spcPct val="115000"/>
              </a:lnSpc>
              <a:tabLst>
                <a:tab pos="685800" algn="l"/>
              </a:tabLst>
            </a:pPr>
            <a:r>
              <a:rPr lang="en-US" sz="2800" b="1" dirty="0" err="1" smtClean="0">
                <a:latin typeface="Arial" panose="020B0604020202020204" pitchFamily="34" charset="0"/>
                <a:cs typeface="Arial" panose="020B0604020202020204" pitchFamily="34" charset="0"/>
              </a:rPr>
              <a:t>Đánh</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giá</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cảm</a:t>
            </a:r>
            <a:r>
              <a:rPr lang="vi-VN" sz="2800" b="1" dirty="0" smtClean="0">
                <a:latin typeface="Arial" panose="020B0604020202020204" pitchFamily="34" charset="0"/>
                <a:cs typeface="Arial" panose="020B0604020202020204" pitchFamily="34" charset="0"/>
              </a:rPr>
              <a:t> xúc, suy nghĩ của học sinh về môi trường học tập </a:t>
            </a:r>
            <a:endParaRPr lang="en-US" sz="2800" dirty="0">
              <a:latin typeface="Arial" panose="020B0604020202020204" pitchFamily="34" charset="0"/>
              <a:ea typeface="Times New Roman"/>
              <a:cs typeface="Arial" panose="020B0604020202020204" pitchFamily="34" charset="0"/>
            </a:endParaRPr>
          </a:p>
        </p:txBody>
      </p:sp>
      <p:sp>
        <p:nvSpPr>
          <p:cNvPr id="2" name="Rectangle 1"/>
          <p:cNvSpPr/>
          <p:nvPr/>
        </p:nvSpPr>
        <p:spPr>
          <a:xfrm>
            <a:off x="3515932" y="1030310"/>
            <a:ext cx="5087155" cy="61818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smtClean="0">
                <a:solidFill>
                  <a:schemeClr val="tx1"/>
                </a:solidFill>
                <a:latin typeface="Arial" panose="020B0604020202020204" pitchFamily="34" charset="0"/>
                <a:cs typeface="Arial" panose="020B0604020202020204" pitchFamily="34" charset="0"/>
              </a:rPr>
              <a:t>Tổng</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số</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học</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sinh</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tham</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gia</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khảo</a:t>
            </a:r>
            <a:r>
              <a:rPr lang="en-US" sz="2000" dirty="0" smtClean="0">
                <a:solidFill>
                  <a:schemeClr val="tx1"/>
                </a:solidFill>
                <a:latin typeface="Arial" panose="020B0604020202020204" pitchFamily="34" charset="0"/>
                <a:cs typeface="Arial" panose="020B0604020202020204" pitchFamily="34" charset="0"/>
              </a:rPr>
              <a:t> </a:t>
            </a:r>
            <a:r>
              <a:rPr lang="en-US" sz="2000" dirty="0" err="1" smtClean="0">
                <a:solidFill>
                  <a:schemeClr val="tx1"/>
                </a:solidFill>
                <a:latin typeface="Arial" panose="020B0604020202020204" pitchFamily="34" charset="0"/>
                <a:cs typeface="Arial" panose="020B0604020202020204" pitchFamily="34" charset="0"/>
              </a:rPr>
              <a:t>sát</a:t>
            </a:r>
            <a:r>
              <a:rPr lang="en-US" sz="2000" dirty="0" smtClean="0">
                <a:solidFill>
                  <a:schemeClr val="tx1"/>
                </a:solidFill>
                <a:latin typeface="Arial" panose="020B0604020202020204" pitchFamily="34" charset="0"/>
                <a:cs typeface="Arial" panose="020B0604020202020204" pitchFamily="34" charset="0"/>
              </a:rPr>
              <a:t>: 42 </a:t>
            </a:r>
            <a:r>
              <a:rPr lang="en-US" sz="2000" dirty="0" err="1" smtClean="0">
                <a:solidFill>
                  <a:schemeClr val="tx1"/>
                </a:solidFill>
                <a:latin typeface="Arial" panose="020B0604020202020204" pitchFamily="34" charset="0"/>
                <a:cs typeface="Arial" panose="020B0604020202020204" pitchFamily="34" charset="0"/>
              </a:rPr>
              <a:t>em</a:t>
            </a:r>
            <a:endParaRPr lang="en-US" sz="2000" dirty="0">
              <a:solidFill>
                <a:schemeClr val="tx1"/>
              </a:solidFill>
              <a:latin typeface="Arial" panose="020B0604020202020204" pitchFamily="34" charset="0"/>
              <a:cs typeface="Arial" panose="020B0604020202020204" pitchFamily="34" charset="0"/>
            </a:endParaRPr>
          </a:p>
        </p:txBody>
      </p:sp>
      <p:cxnSp>
        <p:nvCxnSpPr>
          <p:cNvPr id="8" name="Straight Connector 7"/>
          <p:cNvCxnSpPr/>
          <p:nvPr/>
        </p:nvCxnSpPr>
        <p:spPr>
          <a:xfrm>
            <a:off x="518160" y="2225040"/>
            <a:ext cx="35632" cy="300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5" name="Table 4"/>
          <p:cNvGraphicFramePr>
            <a:graphicFrameLocks noGrp="1"/>
          </p:cNvGraphicFramePr>
          <p:nvPr>
            <p:extLst>
              <p:ext uri="{D42A27DB-BD31-4B8C-83A1-F6EECF244321}">
                <p14:modId xmlns:p14="http://schemas.microsoft.com/office/powerpoint/2010/main" val="3892780283"/>
              </p:ext>
            </p:extLst>
          </p:nvPr>
        </p:nvGraphicFramePr>
        <p:xfrm>
          <a:off x="364364" y="2225040"/>
          <a:ext cx="11590985" cy="3971056"/>
        </p:xfrm>
        <a:graphic>
          <a:graphicData uri="http://schemas.openxmlformats.org/drawingml/2006/table">
            <a:tbl>
              <a:tblPr firstRow="1" firstCol="1" bandRow="1"/>
              <a:tblGrid>
                <a:gridCol w="7663116"/>
                <a:gridCol w="879374"/>
                <a:gridCol w="879374"/>
                <a:gridCol w="942186"/>
                <a:gridCol w="1226935"/>
              </a:tblGrid>
              <a:tr h="400451">
                <a:tc rowSpan="2">
                  <a:txBody>
                    <a:bodyPr/>
                    <a:lstStyle/>
                    <a:p>
                      <a:pPr algn="ctr">
                        <a:lnSpc>
                          <a:spcPct val="115000"/>
                        </a:lnSpc>
                        <a:spcAft>
                          <a:spcPts val="0"/>
                        </a:spcAft>
                      </a:pPr>
                      <a:r>
                        <a:rPr lang="vi-VN" sz="2800" b="1" dirty="0">
                          <a:effectLst/>
                          <a:latin typeface="Arial" panose="020B0604020202020204" pitchFamily="34" charset="0"/>
                          <a:ea typeface="MS Mincho"/>
                          <a:cs typeface="Arial" panose="020B0604020202020204" pitchFamily="34" charset="0"/>
                        </a:rPr>
                        <a:t>Nội dung đánh giá</a:t>
                      </a:r>
                      <a:endParaRPr lang="en-US" sz="2400" dirty="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lnSpc>
                          <a:spcPct val="115000"/>
                        </a:lnSpc>
                        <a:spcAft>
                          <a:spcPts val="0"/>
                        </a:spcAft>
                      </a:pPr>
                      <a:r>
                        <a:rPr lang="en-US" sz="2400" b="1" dirty="0" err="1">
                          <a:effectLst/>
                          <a:latin typeface="Arial" panose="020B0604020202020204" pitchFamily="34" charset="0"/>
                          <a:ea typeface="MS Mincho"/>
                          <a:cs typeface="Arial" panose="020B0604020202020204" pitchFamily="34" charset="0"/>
                        </a:rPr>
                        <a:t>Có</a:t>
                      </a:r>
                      <a:endParaRPr lang="en-US" sz="2000" dirty="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ctr">
                        <a:lnSpc>
                          <a:spcPct val="115000"/>
                        </a:lnSpc>
                        <a:spcAft>
                          <a:spcPts val="0"/>
                        </a:spcAft>
                      </a:pPr>
                      <a:r>
                        <a:rPr lang="en-US" sz="2400" b="1" dirty="0" err="1">
                          <a:effectLst/>
                          <a:latin typeface="Arial" panose="020B0604020202020204" pitchFamily="34" charset="0"/>
                          <a:ea typeface="MS Mincho"/>
                          <a:cs typeface="Arial" panose="020B0604020202020204" pitchFamily="34" charset="0"/>
                        </a:rPr>
                        <a:t>Không</a:t>
                      </a:r>
                      <a:r>
                        <a:rPr lang="en-US" sz="2400" b="1" dirty="0">
                          <a:effectLst/>
                          <a:latin typeface="Arial" panose="020B0604020202020204" pitchFamily="34" charset="0"/>
                          <a:ea typeface="MS Mincho"/>
                          <a:cs typeface="Arial" panose="020B0604020202020204" pitchFamily="34" charset="0"/>
                        </a:rPr>
                        <a:t> </a:t>
                      </a:r>
                      <a:endParaRPr lang="en-US" sz="2000" dirty="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r>
              <a:tr h="333775">
                <a:tc vMerge="1">
                  <a:txBody>
                    <a:bodyPr/>
                    <a:lstStyle/>
                    <a:p>
                      <a:endParaRPr lang="en-US"/>
                    </a:p>
                  </a:txBody>
                  <a:tcPr/>
                </a:tc>
                <a:tc>
                  <a:txBody>
                    <a:bodyPr/>
                    <a:lstStyle/>
                    <a:p>
                      <a:pPr algn="ctr">
                        <a:lnSpc>
                          <a:spcPct val="115000"/>
                        </a:lnSpc>
                        <a:spcAft>
                          <a:spcPts val="0"/>
                        </a:spcAft>
                      </a:pPr>
                      <a:r>
                        <a:rPr lang="en-US" sz="2000" b="1" dirty="0">
                          <a:effectLst/>
                          <a:latin typeface="Arial" panose="020B0604020202020204" pitchFamily="34" charset="0"/>
                          <a:ea typeface="MS Mincho"/>
                          <a:cs typeface="Arial" panose="020B0604020202020204" pitchFamily="34" charset="0"/>
                        </a:rPr>
                        <a:t>SL</a:t>
                      </a:r>
                      <a:endParaRPr lang="en-US" sz="2000" dirty="0">
                        <a:effectLst/>
                        <a:latin typeface="Arial" panose="020B0604020202020204" pitchFamily="34" charset="0"/>
                        <a:ea typeface="MS Mincho"/>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2000" b="1" dirty="0">
                          <a:effectLst/>
                          <a:latin typeface="Arial" panose="020B0604020202020204" pitchFamily="34" charset="0"/>
                          <a:ea typeface="MS Mincho"/>
                          <a:cs typeface="Arial" panose="020B0604020202020204" pitchFamily="34" charset="0"/>
                        </a:rPr>
                        <a:t>%</a:t>
                      </a:r>
                      <a:endParaRPr lang="en-US" sz="2000" dirty="0">
                        <a:effectLst/>
                        <a:latin typeface="Arial" panose="020B0604020202020204" pitchFamily="34" charset="0"/>
                        <a:ea typeface="MS Mincho"/>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2000" b="1" dirty="0">
                          <a:effectLst/>
                          <a:latin typeface="Arial" panose="020B0604020202020204" pitchFamily="34" charset="0"/>
                          <a:ea typeface="MS Mincho"/>
                          <a:cs typeface="Arial" panose="020B0604020202020204" pitchFamily="34" charset="0"/>
                        </a:rPr>
                        <a:t>SL</a:t>
                      </a:r>
                      <a:endParaRPr lang="en-US" sz="2000" dirty="0">
                        <a:effectLst/>
                        <a:latin typeface="Arial" panose="020B0604020202020204" pitchFamily="34" charset="0"/>
                        <a:ea typeface="MS Mincho"/>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2000" b="1" dirty="0">
                          <a:effectLst/>
                          <a:latin typeface="Arial" panose="020B0604020202020204" pitchFamily="34" charset="0"/>
                          <a:ea typeface="MS Mincho"/>
                          <a:cs typeface="Arial" panose="020B0604020202020204" pitchFamily="34" charset="0"/>
                        </a:rPr>
                        <a:t>%</a:t>
                      </a:r>
                      <a:endParaRPr lang="en-US" sz="2000" dirty="0">
                        <a:effectLst/>
                        <a:latin typeface="Arial" panose="020B0604020202020204" pitchFamily="34" charset="0"/>
                        <a:ea typeface="MS Mincho"/>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838171">
                <a:tc>
                  <a:txBody>
                    <a:bodyPr/>
                    <a:lstStyle/>
                    <a:p>
                      <a:pPr algn="just">
                        <a:lnSpc>
                          <a:spcPct val="115000"/>
                        </a:lnSpc>
                        <a:spcAft>
                          <a:spcPts val="0"/>
                        </a:spcAft>
                      </a:pPr>
                      <a:r>
                        <a:rPr lang="vi-VN" sz="2400" i="1" dirty="0">
                          <a:effectLst/>
                          <a:latin typeface="Arial" panose="020B0604020202020204" pitchFamily="34" charset="0"/>
                          <a:ea typeface="Calibri" panose="020F0502020204030204" pitchFamily="34" charset="0"/>
                          <a:cs typeface="Arial" panose="020B0604020202020204" pitchFamily="34" charset="0"/>
                        </a:rPr>
                        <a:t>Em cảm thấy vui vẻ mỗi khi được gặp thầy cô, bạn bè</a:t>
                      </a:r>
                      <a:r>
                        <a:rPr lang="en-US" sz="2400" i="1" dirty="0">
                          <a:effectLst/>
                          <a:latin typeface="Arial" panose="020B0604020202020204" pitchFamily="34" charset="0"/>
                          <a:ea typeface="Calibri" panose="020F0502020204030204" pitchFamily="34" charset="0"/>
                          <a:cs typeface="Arial" panose="020B0604020202020204" pitchFamily="34" charset="0"/>
                        </a:rPr>
                        <a:t> </a:t>
                      </a:r>
                      <a:r>
                        <a:rPr lang="en-US" sz="2400" i="1" dirty="0" err="1">
                          <a:effectLst/>
                          <a:latin typeface="Arial" panose="020B0604020202020204" pitchFamily="34" charset="0"/>
                          <a:ea typeface="Calibri" panose="020F0502020204030204" pitchFamily="34" charset="0"/>
                          <a:cs typeface="Arial" panose="020B0604020202020204" pitchFamily="34" charset="0"/>
                        </a:rPr>
                        <a:t>không</a:t>
                      </a:r>
                      <a:r>
                        <a:rPr lang="vi-VN" sz="2400" i="1" dirty="0">
                          <a:effectLst/>
                          <a:latin typeface="Arial" panose="020B0604020202020204" pitchFamily="34" charset="0"/>
                          <a:ea typeface="Calibri" panose="020F0502020204030204" pitchFamily="34" charset="0"/>
                          <a:cs typeface="Arial" panose="020B0604020202020204" pitchFamily="34" charset="0"/>
                        </a:rPr>
                        <a:t>?</a:t>
                      </a:r>
                      <a:endParaRPr lang="en-US" sz="2400" dirty="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dirty="0">
                          <a:effectLst/>
                          <a:latin typeface="Arial" panose="020B0604020202020204" pitchFamily="34" charset="0"/>
                          <a:ea typeface="MS Mincho"/>
                          <a:cs typeface="Arial" panose="020B0604020202020204" pitchFamily="34" charset="0"/>
                        </a:rPr>
                        <a:t>28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dirty="0">
                          <a:effectLst/>
                          <a:latin typeface="Arial" panose="020B0604020202020204" pitchFamily="34" charset="0"/>
                          <a:ea typeface="MS Mincho"/>
                          <a:cs typeface="Arial" panose="020B0604020202020204" pitchFamily="34" charset="0"/>
                        </a:rPr>
                        <a:t> </a:t>
                      </a:r>
                      <a:r>
                        <a:rPr lang="en-US" sz="2000" dirty="0" smtClean="0">
                          <a:effectLst/>
                          <a:latin typeface="Arial" panose="020B0604020202020204" pitchFamily="34" charset="0"/>
                          <a:ea typeface="MS Mincho"/>
                          <a:cs typeface="Arial" panose="020B0604020202020204" pitchFamily="34" charset="0"/>
                        </a:rPr>
                        <a:t>66,7</a:t>
                      </a:r>
                      <a:endParaRPr lang="en-US" sz="2000" dirty="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dirty="0">
                          <a:effectLst/>
                          <a:latin typeface="Arial" panose="020B0604020202020204" pitchFamily="34" charset="0"/>
                          <a:ea typeface="MS Mincho"/>
                          <a:cs typeface="Arial" panose="020B0604020202020204" pitchFamily="34" charset="0"/>
                        </a:rPr>
                        <a:t>14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dirty="0">
                          <a:effectLst/>
                          <a:latin typeface="Arial" panose="020B0604020202020204" pitchFamily="34" charset="0"/>
                          <a:ea typeface="MS Mincho"/>
                          <a:cs typeface="Arial" panose="020B0604020202020204" pitchFamily="34" charset="0"/>
                        </a:rPr>
                        <a:t> </a:t>
                      </a:r>
                      <a:r>
                        <a:rPr lang="en-US" sz="2000" dirty="0" smtClean="0">
                          <a:effectLst/>
                          <a:latin typeface="Arial" panose="020B0604020202020204" pitchFamily="34" charset="0"/>
                          <a:ea typeface="MS Mincho"/>
                          <a:cs typeface="Arial" panose="020B0604020202020204" pitchFamily="34" charset="0"/>
                        </a:rPr>
                        <a:t>33,3</a:t>
                      </a:r>
                      <a:endParaRPr lang="en-US" sz="2000" dirty="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6411">
                <a:tc>
                  <a:txBody>
                    <a:bodyPr/>
                    <a:lstStyle/>
                    <a:p>
                      <a:pPr>
                        <a:lnSpc>
                          <a:spcPct val="115000"/>
                        </a:lnSpc>
                        <a:spcBef>
                          <a:spcPts val="1200"/>
                        </a:spcBef>
                        <a:spcAft>
                          <a:spcPts val="0"/>
                        </a:spcAft>
                        <a:tabLst>
                          <a:tab pos="764540" algn="l"/>
                        </a:tabLst>
                      </a:pPr>
                      <a:r>
                        <a:rPr lang="vi-VN" sz="2400" b="0" i="1" kern="1600" dirty="0">
                          <a:effectLst/>
                          <a:latin typeface="Arial" panose="020B0604020202020204" pitchFamily="34" charset="0"/>
                          <a:ea typeface="Calibri" panose="020F0502020204030204" pitchFamily="34" charset="0"/>
                          <a:cs typeface="Arial" panose="020B0604020202020204" pitchFamily="34" charset="0"/>
                        </a:rPr>
                        <a:t>Em cảm thấy</a:t>
                      </a:r>
                      <a:r>
                        <a:rPr lang="en-US" sz="2400" b="0" i="1" kern="1600" dirty="0">
                          <a:effectLst/>
                          <a:latin typeface="Arial" panose="020B0604020202020204" pitchFamily="34" charset="0"/>
                          <a:ea typeface="Calibri" panose="020F0502020204030204" pitchFamily="34" charset="0"/>
                          <a:cs typeface="Arial" panose="020B0604020202020204" pitchFamily="34" charset="0"/>
                        </a:rPr>
                        <a:t> </a:t>
                      </a:r>
                      <a:r>
                        <a:rPr lang="en-US" sz="2400" b="0" i="1" kern="1600" dirty="0" err="1">
                          <a:effectLst/>
                          <a:latin typeface="Arial" panose="020B0604020202020204" pitchFamily="34" charset="0"/>
                          <a:ea typeface="Calibri" panose="020F0502020204030204" pitchFamily="34" charset="0"/>
                          <a:cs typeface="Arial" panose="020B0604020202020204" pitchFamily="34" charset="0"/>
                        </a:rPr>
                        <a:t>yêu</a:t>
                      </a:r>
                      <a:r>
                        <a:rPr lang="en-US" sz="2400" b="0" i="1" kern="1600" dirty="0">
                          <a:effectLst/>
                          <a:latin typeface="Arial" panose="020B0604020202020204" pitchFamily="34" charset="0"/>
                          <a:ea typeface="Calibri" panose="020F0502020204030204" pitchFamily="34" charset="0"/>
                          <a:cs typeface="Arial" panose="020B0604020202020204" pitchFamily="34" charset="0"/>
                        </a:rPr>
                        <a:t> </a:t>
                      </a:r>
                      <a:r>
                        <a:rPr lang="en-US" sz="2400" b="0" i="1" kern="1600" dirty="0" err="1">
                          <a:effectLst/>
                          <a:latin typeface="Arial" panose="020B0604020202020204" pitchFamily="34" charset="0"/>
                          <a:ea typeface="Calibri" panose="020F0502020204030204" pitchFamily="34" charset="0"/>
                          <a:cs typeface="Arial" panose="020B0604020202020204" pitchFamily="34" charset="0"/>
                        </a:rPr>
                        <a:t>quý</a:t>
                      </a:r>
                      <a:r>
                        <a:rPr lang="en-US" sz="2400" b="0" i="1" kern="1600" dirty="0">
                          <a:effectLst/>
                          <a:latin typeface="Arial" panose="020B0604020202020204" pitchFamily="34" charset="0"/>
                          <a:ea typeface="Calibri" panose="020F0502020204030204" pitchFamily="34" charset="0"/>
                          <a:cs typeface="Arial" panose="020B0604020202020204" pitchFamily="34" charset="0"/>
                        </a:rPr>
                        <a:t>, </a:t>
                      </a:r>
                      <a:r>
                        <a:rPr lang="en-US" sz="2400" b="0" i="1" kern="1600" dirty="0" err="1">
                          <a:effectLst/>
                          <a:latin typeface="Arial" panose="020B0604020202020204" pitchFamily="34" charset="0"/>
                          <a:ea typeface="Calibri" panose="020F0502020204030204" pitchFamily="34" charset="0"/>
                          <a:cs typeface="Arial" panose="020B0604020202020204" pitchFamily="34" charset="0"/>
                        </a:rPr>
                        <a:t>gắn</a:t>
                      </a:r>
                      <a:r>
                        <a:rPr lang="en-US" sz="2400" b="0" i="1" kern="1600" dirty="0">
                          <a:effectLst/>
                          <a:latin typeface="Arial" panose="020B0604020202020204" pitchFamily="34" charset="0"/>
                          <a:ea typeface="Calibri" panose="020F0502020204030204" pitchFamily="34" charset="0"/>
                          <a:cs typeface="Arial" panose="020B0604020202020204" pitchFamily="34" charset="0"/>
                        </a:rPr>
                        <a:t> </a:t>
                      </a:r>
                      <a:r>
                        <a:rPr lang="en-US" sz="2400" b="0" i="1" kern="1600" dirty="0" err="1">
                          <a:effectLst/>
                          <a:latin typeface="Arial" panose="020B0604020202020204" pitchFamily="34" charset="0"/>
                          <a:ea typeface="Calibri" panose="020F0502020204030204" pitchFamily="34" charset="0"/>
                          <a:cs typeface="Arial" panose="020B0604020202020204" pitchFamily="34" charset="0"/>
                        </a:rPr>
                        <a:t>bó</a:t>
                      </a:r>
                      <a:r>
                        <a:rPr lang="en-US" sz="2400" b="0" i="1" kern="1600" dirty="0">
                          <a:effectLst/>
                          <a:latin typeface="Arial" panose="020B0604020202020204" pitchFamily="34" charset="0"/>
                          <a:ea typeface="Calibri" panose="020F0502020204030204" pitchFamily="34" charset="0"/>
                          <a:cs typeface="Arial" panose="020B0604020202020204" pitchFamily="34" charset="0"/>
                        </a:rPr>
                        <a:t> </a:t>
                      </a:r>
                      <a:r>
                        <a:rPr lang="en-US" sz="2400" b="0" i="1" kern="1600" dirty="0" err="1">
                          <a:effectLst/>
                          <a:latin typeface="Arial" panose="020B0604020202020204" pitchFamily="34" charset="0"/>
                          <a:ea typeface="Calibri" panose="020F0502020204030204" pitchFamily="34" charset="0"/>
                          <a:cs typeface="Arial" panose="020B0604020202020204" pitchFamily="34" charset="0"/>
                        </a:rPr>
                        <a:t>với</a:t>
                      </a:r>
                      <a:r>
                        <a:rPr lang="en-US" sz="2400" b="0" i="1" kern="1600" dirty="0">
                          <a:effectLst/>
                          <a:latin typeface="Arial" panose="020B0604020202020204" pitchFamily="34" charset="0"/>
                          <a:ea typeface="Calibri" panose="020F0502020204030204" pitchFamily="34" charset="0"/>
                          <a:cs typeface="Arial" panose="020B0604020202020204" pitchFamily="34" charset="0"/>
                        </a:rPr>
                        <a:t> </a:t>
                      </a:r>
                      <a:r>
                        <a:rPr lang="en-US" sz="2400" b="0" i="1" kern="1600" dirty="0" err="1">
                          <a:effectLst/>
                          <a:latin typeface="Arial" panose="020B0604020202020204" pitchFamily="34" charset="0"/>
                          <a:ea typeface="Calibri" panose="020F0502020204030204" pitchFamily="34" charset="0"/>
                          <a:cs typeface="Arial" panose="020B0604020202020204" pitchFamily="34" charset="0"/>
                        </a:rPr>
                        <a:t>bạn</a:t>
                      </a:r>
                      <a:r>
                        <a:rPr lang="en-US" sz="2400" b="0" i="1" kern="1600" dirty="0">
                          <a:effectLst/>
                          <a:latin typeface="Arial" panose="020B0604020202020204" pitchFamily="34" charset="0"/>
                          <a:ea typeface="Calibri" panose="020F0502020204030204" pitchFamily="34" charset="0"/>
                          <a:cs typeface="Arial" panose="020B0604020202020204" pitchFamily="34" charset="0"/>
                        </a:rPr>
                        <a:t> </a:t>
                      </a:r>
                      <a:r>
                        <a:rPr lang="en-US" sz="2400" b="0" i="1" kern="1600" dirty="0" err="1">
                          <a:effectLst/>
                          <a:latin typeface="Arial" panose="020B0604020202020204" pitchFamily="34" charset="0"/>
                          <a:ea typeface="Calibri" panose="020F0502020204030204" pitchFamily="34" charset="0"/>
                          <a:cs typeface="Arial" panose="020B0604020202020204" pitchFamily="34" charset="0"/>
                        </a:rPr>
                        <a:t>bè</a:t>
                      </a:r>
                      <a:r>
                        <a:rPr lang="vi-VN" sz="2400" b="0" i="1" kern="1600" dirty="0">
                          <a:effectLst/>
                          <a:latin typeface="Arial" panose="020B0604020202020204" pitchFamily="34" charset="0"/>
                          <a:ea typeface="Calibri" panose="020F0502020204030204" pitchFamily="34" charset="0"/>
                          <a:cs typeface="Arial" panose="020B0604020202020204" pitchFamily="34" charset="0"/>
                        </a:rPr>
                        <a:t> không?</a:t>
                      </a:r>
                      <a:endParaRPr lang="en-US" sz="1600" b="1" kern="1600" dirty="0">
                        <a:effectLst/>
                        <a:latin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dirty="0">
                          <a:effectLst/>
                          <a:latin typeface="Arial" panose="020B0604020202020204" pitchFamily="34" charset="0"/>
                          <a:ea typeface="MS Mincho"/>
                          <a:cs typeface="Arial" panose="020B0604020202020204" pitchFamily="34" charset="0"/>
                        </a:rPr>
                        <a:t>27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dirty="0" smtClean="0">
                          <a:effectLst/>
                          <a:latin typeface="Arial" panose="020B0604020202020204" pitchFamily="34" charset="0"/>
                          <a:ea typeface="MS Mincho"/>
                          <a:cs typeface="Arial" panose="020B0604020202020204" pitchFamily="34" charset="0"/>
                        </a:rPr>
                        <a:t>64,3</a:t>
                      </a:r>
                      <a:r>
                        <a:rPr lang="en-US" sz="2000" dirty="0">
                          <a:effectLst/>
                          <a:latin typeface="Arial" panose="020B0604020202020204" pitchFamily="34" charset="0"/>
                          <a:ea typeface="MS Mincho"/>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dirty="0">
                          <a:effectLst/>
                          <a:latin typeface="Arial" panose="020B0604020202020204" pitchFamily="34" charset="0"/>
                          <a:ea typeface="MS Mincho"/>
                          <a:cs typeface="Arial" panose="020B0604020202020204" pitchFamily="34" charset="0"/>
                        </a:rPr>
                        <a:t>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dirty="0">
                          <a:effectLst/>
                          <a:latin typeface="Arial" panose="020B0604020202020204" pitchFamily="34" charset="0"/>
                          <a:ea typeface="MS Mincho"/>
                          <a:cs typeface="Arial" panose="020B0604020202020204" pitchFamily="34" charset="0"/>
                        </a:rPr>
                        <a:t> </a:t>
                      </a:r>
                      <a:r>
                        <a:rPr lang="en-US" sz="2000" dirty="0" smtClean="0">
                          <a:effectLst/>
                          <a:latin typeface="Arial" panose="020B0604020202020204" pitchFamily="34" charset="0"/>
                          <a:ea typeface="MS Mincho"/>
                          <a:cs typeface="Arial" panose="020B0604020202020204" pitchFamily="34" charset="0"/>
                        </a:rPr>
                        <a:t>35,7</a:t>
                      </a:r>
                      <a:endParaRPr lang="en-US" sz="2000" dirty="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6715">
                <a:tc>
                  <a:txBody>
                    <a:bodyPr/>
                    <a:lstStyle/>
                    <a:p>
                      <a:pPr>
                        <a:lnSpc>
                          <a:spcPct val="115000"/>
                        </a:lnSpc>
                        <a:spcBef>
                          <a:spcPts val="1200"/>
                        </a:spcBef>
                        <a:spcAft>
                          <a:spcPts val="0"/>
                        </a:spcAft>
                        <a:tabLst>
                          <a:tab pos="764540" algn="l"/>
                        </a:tabLst>
                      </a:pPr>
                      <a:r>
                        <a:rPr lang="en-US" sz="2400" b="0" i="1" kern="1600">
                          <a:effectLst/>
                          <a:latin typeface="Arial" panose="020B0604020202020204" pitchFamily="34" charset="0"/>
                          <a:ea typeface="Calibri" panose="020F0502020204030204" pitchFamily="34" charset="0"/>
                          <a:cs typeface="Arial" panose="020B0604020202020204" pitchFamily="34" charset="0"/>
                        </a:rPr>
                        <a:t>Em cảm thấy yêu quý, gắn bó với thầy cô</a:t>
                      </a:r>
                      <a:r>
                        <a:rPr lang="vi-VN" sz="2400" b="0" i="1" kern="1600">
                          <a:effectLst/>
                          <a:latin typeface="Arial" panose="020B0604020202020204" pitchFamily="34" charset="0"/>
                          <a:ea typeface="Calibri" panose="020F0502020204030204" pitchFamily="34" charset="0"/>
                          <a:cs typeface="Arial" panose="020B0604020202020204" pitchFamily="34" charset="0"/>
                        </a:rPr>
                        <a:t> giáo không?</a:t>
                      </a:r>
                      <a:endParaRPr lang="en-US" sz="1600" b="1" kern="1600">
                        <a:effectLst/>
                        <a:latin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a:effectLst/>
                          <a:latin typeface="Arial" panose="020B0604020202020204" pitchFamily="34" charset="0"/>
                          <a:ea typeface="MS Mincho"/>
                          <a:cs typeface="Arial" panose="020B0604020202020204" pitchFamily="34" charset="0"/>
                        </a:rPr>
                        <a:t>30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dirty="0" smtClean="0">
                          <a:effectLst/>
                          <a:latin typeface="Arial" panose="020B0604020202020204" pitchFamily="34" charset="0"/>
                          <a:ea typeface="MS Mincho"/>
                          <a:cs typeface="Arial" panose="020B0604020202020204" pitchFamily="34" charset="0"/>
                        </a:rPr>
                        <a:t>71,4</a:t>
                      </a:r>
                      <a:r>
                        <a:rPr lang="en-US" sz="2000" dirty="0">
                          <a:effectLst/>
                          <a:latin typeface="Arial" panose="020B0604020202020204" pitchFamily="34" charset="0"/>
                          <a:ea typeface="MS Mincho"/>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dirty="0">
                          <a:effectLst/>
                          <a:latin typeface="Arial" panose="020B0604020202020204" pitchFamily="34" charset="0"/>
                          <a:ea typeface="MS Mincho"/>
                          <a:cs typeface="Arial" panose="020B0604020202020204" pitchFamily="34" charset="0"/>
                        </a:rPr>
                        <a:t>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dirty="0">
                          <a:effectLst/>
                          <a:latin typeface="Arial" panose="020B0604020202020204" pitchFamily="34" charset="0"/>
                          <a:ea typeface="MS Mincho"/>
                          <a:cs typeface="Arial" panose="020B0604020202020204" pitchFamily="34" charset="0"/>
                        </a:rPr>
                        <a:t> </a:t>
                      </a:r>
                      <a:r>
                        <a:rPr lang="en-US" sz="2000" dirty="0" smtClean="0">
                          <a:effectLst/>
                          <a:latin typeface="Arial" panose="020B0604020202020204" pitchFamily="34" charset="0"/>
                          <a:ea typeface="MS Mincho"/>
                          <a:cs typeface="Arial" panose="020B0604020202020204" pitchFamily="34" charset="0"/>
                        </a:rPr>
                        <a:t>28,6</a:t>
                      </a:r>
                      <a:endParaRPr lang="en-US" sz="2000" dirty="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6507">
                <a:tc>
                  <a:txBody>
                    <a:bodyPr/>
                    <a:lstStyle/>
                    <a:p>
                      <a:pPr>
                        <a:lnSpc>
                          <a:spcPct val="115000"/>
                        </a:lnSpc>
                        <a:spcBef>
                          <a:spcPts val="1200"/>
                        </a:spcBef>
                        <a:spcAft>
                          <a:spcPts val="0"/>
                        </a:spcAft>
                        <a:tabLst>
                          <a:tab pos="764540" algn="l"/>
                        </a:tabLst>
                      </a:pPr>
                      <a:r>
                        <a:rPr lang="en-US" sz="2400" b="0" i="1" kern="1600">
                          <a:effectLst/>
                          <a:latin typeface="Arial" panose="020B0604020202020204" pitchFamily="34" charset="0"/>
                          <a:ea typeface="Calibri" panose="020F0502020204030204" pitchFamily="34" charset="0"/>
                          <a:cs typeface="Arial" panose="020B0604020202020204" pitchFamily="34" charset="0"/>
                        </a:rPr>
                        <a:t>Em cảm thấy yêu thích không gian của lớp học </a:t>
                      </a:r>
                      <a:r>
                        <a:rPr lang="vi-VN" sz="2400" b="0" i="1" kern="1600">
                          <a:effectLst/>
                          <a:latin typeface="Arial" panose="020B0604020202020204" pitchFamily="34" charset="0"/>
                          <a:ea typeface="Calibri" panose="020F0502020204030204" pitchFamily="34" charset="0"/>
                          <a:cs typeface="Arial" panose="020B0604020202020204" pitchFamily="34" charset="0"/>
                        </a:rPr>
                        <a:t>không?</a:t>
                      </a:r>
                      <a:endParaRPr lang="en-US" sz="1600" b="1" kern="1600">
                        <a:effectLst/>
                        <a:latin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a:effectLst/>
                          <a:latin typeface="Arial" panose="020B0604020202020204" pitchFamily="34" charset="0"/>
                          <a:ea typeface="MS Mincho"/>
                          <a:cs typeface="Arial" panose="020B0604020202020204" pitchFamily="34" charset="0"/>
                        </a:rPr>
                        <a:t>25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dirty="0" smtClean="0">
                          <a:effectLst/>
                          <a:latin typeface="Arial" panose="020B0604020202020204" pitchFamily="34" charset="0"/>
                          <a:ea typeface="MS Mincho"/>
                          <a:cs typeface="Arial" panose="020B0604020202020204" pitchFamily="34" charset="0"/>
                        </a:rPr>
                        <a:t>59,5</a:t>
                      </a:r>
                      <a:r>
                        <a:rPr lang="en-US" sz="2000" dirty="0">
                          <a:effectLst/>
                          <a:latin typeface="Arial" panose="020B0604020202020204" pitchFamily="34" charset="0"/>
                          <a:ea typeface="MS Mincho"/>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dirty="0">
                          <a:effectLst/>
                          <a:latin typeface="Arial" panose="020B0604020202020204" pitchFamily="34" charset="0"/>
                          <a:ea typeface="MS Mincho"/>
                          <a:cs typeface="Arial" panose="020B0604020202020204" pitchFamily="34" charset="0"/>
                        </a:rPr>
                        <a:t>17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dirty="0">
                          <a:effectLst/>
                          <a:latin typeface="Arial" panose="020B0604020202020204" pitchFamily="34" charset="0"/>
                          <a:ea typeface="MS Mincho"/>
                          <a:cs typeface="Arial" panose="020B0604020202020204" pitchFamily="34" charset="0"/>
                        </a:rPr>
                        <a:t> </a:t>
                      </a:r>
                      <a:r>
                        <a:rPr lang="en-US" sz="2000" dirty="0" smtClean="0">
                          <a:effectLst/>
                          <a:latin typeface="Arial" panose="020B0604020202020204" pitchFamily="34" charset="0"/>
                          <a:ea typeface="MS Mincho"/>
                          <a:cs typeface="Arial" panose="020B0604020202020204" pitchFamily="34" charset="0"/>
                        </a:rPr>
                        <a:t>40,5</a:t>
                      </a:r>
                      <a:endParaRPr lang="en-US" sz="2000" dirty="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9031">
                <a:tc>
                  <a:txBody>
                    <a:bodyPr/>
                    <a:lstStyle/>
                    <a:p>
                      <a:pPr>
                        <a:lnSpc>
                          <a:spcPct val="115000"/>
                        </a:lnSpc>
                        <a:spcBef>
                          <a:spcPts val="1200"/>
                        </a:spcBef>
                        <a:spcAft>
                          <a:spcPts val="0"/>
                        </a:spcAft>
                        <a:tabLst>
                          <a:tab pos="764540" algn="l"/>
                        </a:tabLst>
                      </a:pPr>
                      <a:r>
                        <a:rPr lang="en-US" sz="2400" b="0" i="1" kern="1600">
                          <a:effectLst/>
                          <a:latin typeface="Arial" panose="020B0604020202020204" pitchFamily="34" charset="0"/>
                          <a:ea typeface="Calibri" panose="020F0502020204030204" pitchFamily="34" charset="0"/>
                          <a:cs typeface="Arial" panose="020B0604020202020204" pitchFamily="34" charset="0"/>
                        </a:rPr>
                        <a:t>Em có cảm giác an toàn khi đến trường không?</a:t>
                      </a:r>
                      <a:endParaRPr lang="en-US" sz="1600" b="1" kern="1600">
                        <a:effectLst/>
                        <a:latin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200"/>
                        </a:lnSpc>
                        <a:spcAft>
                          <a:spcPts val="0"/>
                        </a:spcAft>
                      </a:pPr>
                      <a:r>
                        <a:rPr lang="en-US" sz="2000" kern="1200">
                          <a:solidFill>
                            <a:srgbClr val="000000"/>
                          </a:solidFill>
                          <a:effectLst/>
                          <a:latin typeface="Arial" panose="020B0604020202020204" pitchFamily="34" charset="0"/>
                          <a:ea typeface="MS Mincho"/>
                          <a:cs typeface="Arial" panose="020B0604020202020204" pitchFamily="34" charset="0"/>
                        </a:rPr>
                        <a:t>34</a:t>
                      </a:r>
                      <a:endParaRPr lang="en-US" sz="200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200"/>
                        </a:lnSpc>
                        <a:spcAft>
                          <a:spcPts val="0"/>
                        </a:spcAft>
                      </a:pPr>
                      <a:r>
                        <a:rPr lang="en-US" sz="2000" kern="1200" dirty="0">
                          <a:solidFill>
                            <a:srgbClr val="000000"/>
                          </a:solidFill>
                          <a:effectLst/>
                          <a:latin typeface="Arial" panose="020B0604020202020204" pitchFamily="34" charset="0"/>
                          <a:ea typeface="MS Mincho"/>
                          <a:cs typeface="Arial" panose="020B0604020202020204" pitchFamily="34" charset="0"/>
                        </a:rPr>
                        <a:t>81,0</a:t>
                      </a:r>
                      <a:endParaRPr lang="en-US" sz="2000" dirty="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200"/>
                        </a:lnSpc>
                        <a:spcAft>
                          <a:spcPts val="0"/>
                        </a:spcAft>
                      </a:pPr>
                      <a:r>
                        <a:rPr lang="en-US" sz="2000" kern="1200" dirty="0">
                          <a:solidFill>
                            <a:srgbClr val="000000"/>
                          </a:solidFill>
                          <a:effectLst/>
                          <a:latin typeface="Arial" panose="020B0604020202020204" pitchFamily="34" charset="0"/>
                          <a:ea typeface="MS Mincho"/>
                          <a:cs typeface="Arial" panose="020B0604020202020204" pitchFamily="34" charset="0"/>
                        </a:rPr>
                        <a:t>8</a:t>
                      </a:r>
                      <a:endParaRPr lang="en-US" sz="2000" dirty="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200"/>
                        </a:lnSpc>
                        <a:spcAft>
                          <a:spcPts val="0"/>
                        </a:spcAft>
                      </a:pPr>
                      <a:r>
                        <a:rPr lang="en-US" sz="2000" kern="1200" dirty="0">
                          <a:solidFill>
                            <a:srgbClr val="000000"/>
                          </a:solidFill>
                          <a:effectLst/>
                          <a:latin typeface="Arial" panose="020B0604020202020204" pitchFamily="34" charset="0"/>
                          <a:ea typeface="MS Mincho"/>
                          <a:cs typeface="Arial" panose="020B0604020202020204" pitchFamily="34" charset="0"/>
                        </a:rPr>
                        <a:t>19,0</a:t>
                      </a:r>
                      <a:endParaRPr lang="en-US" sz="2000" dirty="0">
                        <a:effectLst/>
                        <a:latin typeface="Arial" panose="020B0604020202020204" pitchFamily="34" charset="0"/>
                        <a:ea typeface="MS Mincho"/>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909081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01202" y="174170"/>
            <a:ext cx="10171374" cy="587853"/>
          </a:xfrm>
          <a:prstGeom prst="rect">
            <a:avLst/>
          </a:prstGeom>
          <a:gradFill flip="none" rotWithShape="1">
            <a:gsLst>
              <a:gs pos="0">
                <a:srgbClr val="008000">
                  <a:tint val="66000"/>
                  <a:satMod val="160000"/>
                </a:srgbClr>
              </a:gs>
              <a:gs pos="50000">
                <a:srgbClr val="008000">
                  <a:tint val="44500"/>
                  <a:satMod val="160000"/>
                </a:srgbClr>
              </a:gs>
              <a:gs pos="100000">
                <a:srgbClr val="008000">
                  <a:tint val="23500"/>
                  <a:satMod val="160000"/>
                </a:srgbClr>
              </a:gs>
            </a:gsLst>
            <a:lin ang="0" scaled="1"/>
            <a:tileRect/>
          </a:gradFill>
          <a:scene3d>
            <a:camera prst="orthographicFront"/>
            <a:lightRig rig="threePt" dir="t"/>
          </a:scene3d>
          <a:sp3d>
            <a:bevelT/>
          </a:sp3d>
        </p:spPr>
        <p:txBody>
          <a:bodyPr wrap="none">
            <a:spAutoFit/>
          </a:bodyPr>
          <a:lstStyle/>
          <a:p>
            <a:pPr marL="342900" indent="-342900" algn="just">
              <a:lnSpc>
                <a:spcPct val="115000"/>
              </a:lnSpc>
              <a:buBlip>
                <a:blip r:embed="rId2"/>
              </a:buBlip>
              <a:tabLst>
                <a:tab pos="685800" algn="l"/>
              </a:tabLst>
            </a:pPr>
            <a:r>
              <a:rPr lang="en-US" sz="2800" b="1" dirty="0" err="1" smtClean="0">
                <a:latin typeface="Times New Roman"/>
                <a:ea typeface="Times New Roman"/>
              </a:rPr>
              <a:t>Kết</a:t>
            </a:r>
            <a:r>
              <a:rPr lang="en-US" sz="2800" b="1" dirty="0" smtClean="0">
                <a:latin typeface="Times New Roman"/>
                <a:ea typeface="Times New Roman"/>
              </a:rPr>
              <a:t> </a:t>
            </a:r>
            <a:r>
              <a:rPr lang="en-US" sz="2800" b="1" dirty="0" err="1" smtClean="0">
                <a:latin typeface="Times New Roman"/>
                <a:ea typeface="Times New Roman"/>
              </a:rPr>
              <a:t>quả</a:t>
            </a:r>
            <a:r>
              <a:rPr lang="en-US" sz="2800" b="1" dirty="0" smtClean="0">
                <a:latin typeface="Times New Roman"/>
                <a:ea typeface="Times New Roman"/>
              </a:rPr>
              <a:t> </a:t>
            </a:r>
            <a:r>
              <a:rPr lang="en-US" sz="2800" b="1" dirty="0" err="1">
                <a:latin typeface="Times New Roman"/>
                <a:ea typeface="Times New Roman"/>
              </a:rPr>
              <a:t>học</a:t>
            </a:r>
            <a:r>
              <a:rPr lang="en-US" sz="2800" b="1" dirty="0">
                <a:latin typeface="Times New Roman"/>
                <a:ea typeface="Times New Roman"/>
              </a:rPr>
              <a:t> </a:t>
            </a:r>
            <a:r>
              <a:rPr lang="en-US" sz="2800" b="1" dirty="0" err="1">
                <a:latin typeface="Times New Roman"/>
                <a:ea typeface="Times New Roman"/>
              </a:rPr>
              <a:t>tập</a:t>
            </a:r>
            <a:r>
              <a:rPr lang="en-US" sz="2800" b="1" dirty="0">
                <a:latin typeface="Times New Roman"/>
                <a:ea typeface="Times New Roman"/>
              </a:rPr>
              <a:t> </a:t>
            </a:r>
            <a:r>
              <a:rPr lang="en-US" sz="2800" b="1" dirty="0" err="1">
                <a:latin typeface="Times New Roman"/>
                <a:ea typeface="Times New Roman"/>
              </a:rPr>
              <a:t>và</a:t>
            </a:r>
            <a:r>
              <a:rPr lang="en-US" sz="2800" b="1" dirty="0">
                <a:latin typeface="Times New Roman"/>
                <a:ea typeface="Times New Roman"/>
              </a:rPr>
              <a:t> </a:t>
            </a:r>
            <a:r>
              <a:rPr lang="en-US" sz="2800" b="1" dirty="0" err="1">
                <a:latin typeface="Times New Roman"/>
                <a:ea typeface="Times New Roman"/>
              </a:rPr>
              <a:t>rèn</a:t>
            </a:r>
            <a:r>
              <a:rPr lang="en-US" sz="2800" b="1" dirty="0">
                <a:latin typeface="Times New Roman"/>
                <a:ea typeface="Times New Roman"/>
              </a:rPr>
              <a:t> </a:t>
            </a:r>
            <a:r>
              <a:rPr lang="en-US" sz="2800" b="1" dirty="0" err="1">
                <a:latin typeface="Times New Roman"/>
                <a:ea typeface="Times New Roman"/>
              </a:rPr>
              <a:t>luyện</a:t>
            </a:r>
            <a:r>
              <a:rPr lang="en-US" sz="2800" b="1" dirty="0">
                <a:latin typeface="Times New Roman"/>
                <a:ea typeface="Times New Roman"/>
              </a:rPr>
              <a:t> </a:t>
            </a:r>
            <a:r>
              <a:rPr lang="en-US" sz="2800" b="1" dirty="0" err="1">
                <a:latin typeface="Times New Roman"/>
                <a:ea typeface="Times New Roman"/>
              </a:rPr>
              <a:t>của</a:t>
            </a:r>
            <a:r>
              <a:rPr lang="en-US" sz="2800" b="1" dirty="0">
                <a:latin typeface="Times New Roman"/>
                <a:ea typeface="Times New Roman"/>
              </a:rPr>
              <a:t> </a:t>
            </a:r>
            <a:r>
              <a:rPr lang="en-US" sz="2800" b="1" dirty="0" err="1">
                <a:latin typeface="Times New Roman"/>
                <a:ea typeface="Times New Roman"/>
              </a:rPr>
              <a:t>học</a:t>
            </a:r>
            <a:r>
              <a:rPr lang="en-US" sz="2800" b="1" dirty="0">
                <a:latin typeface="Times New Roman"/>
                <a:ea typeface="Times New Roman"/>
              </a:rPr>
              <a:t> </a:t>
            </a:r>
            <a:r>
              <a:rPr lang="en-US" sz="2800" b="1" dirty="0" err="1">
                <a:latin typeface="Times New Roman"/>
                <a:ea typeface="Times New Roman"/>
              </a:rPr>
              <a:t>sinh</a:t>
            </a:r>
            <a:r>
              <a:rPr lang="en-US" sz="2800" b="1" dirty="0">
                <a:latin typeface="Times New Roman"/>
                <a:ea typeface="Times New Roman"/>
              </a:rPr>
              <a:t> </a:t>
            </a:r>
            <a:r>
              <a:rPr lang="en-US" sz="2800" b="1" dirty="0" err="1" smtClean="0">
                <a:latin typeface="Times New Roman"/>
                <a:ea typeface="Times New Roman"/>
              </a:rPr>
              <a:t>năm</a:t>
            </a:r>
            <a:r>
              <a:rPr lang="en-US" sz="2800" b="1" dirty="0" smtClean="0">
                <a:latin typeface="Times New Roman"/>
                <a:ea typeface="Times New Roman"/>
              </a:rPr>
              <a:t> </a:t>
            </a:r>
            <a:r>
              <a:rPr lang="en-US" sz="2800" b="1" dirty="0" err="1" smtClean="0">
                <a:latin typeface="Times New Roman"/>
                <a:ea typeface="Times New Roman"/>
              </a:rPr>
              <a:t>học</a:t>
            </a:r>
            <a:r>
              <a:rPr lang="en-US" sz="2800" b="1" dirty="0" smtClean="0">
                <a:latin typeface="Times New Roman"/>
                <a:ea typeface="Times New Roman"/>
              </a:rPr>
              <a:t> 2023 - 2024</a:t>
            </a:r>
            <a:endParaRPr lang="en-US" sz="2800" dirty="0">
              <a:latin typeface="Times New Roman"/>
              <a:ea typeface="Times New Roman"/>
            </a:endParaRPr>
          </a:p>
        </p:txBody>
      </p:sp>
      <p:sp>
        <p:nvSpPr>
          <p:cNvPr id="6" name="Rectangle 5"/>
          <p:cNvSpPr/>
          <p:nvPr/>
        </p:nvSpPr>
        <p:spPr>
          <a:xfrm>
            <a:off x="1389440" y="762023"/>
            <a:ext cx="3012363" cy="587853"/>
          </a:xfrm>
          <a:prstGeom prst="rect">
            <a:avLst/>
          </a:prstGeom>
        </p:spPr>
        <p:txBody>
          <a:bodyPr wrap="none">
            <a:spAutoFit/>
          </a:bodyPr>
          <a:lstStyle/>
          <a:p>
            <a:pPr algn="just">
              <a:lnSpc>
                <a:spcPct val="115000"/>
              </a:lnSpc>
            </a:pPr>
            <a:r>
              <a:rPr lang="en-US" sz="2800" b="1" dirty="0" err="1" smtClean="0">
                <a:solidFill>
                  <a:srgbClr val="0000CC"/>
                </a:solidFill>
                <a:latin typeface="Times New Roman"/>
                <a:ea typeface="Times New Roman"/>
              </a:rPr>
              <a:t>Kết</a:t>
            </a:r>
            <a:r>
              <a:rPr lang="en-US" sz="2800" b="1" dirty="0" smtClean="0">
                <a:solidFill>
                  <a:srgbClr val="0000CC"/>
                </a:solidFill>
                <a:latin typeface="Times New Roman"/>
                <a:ea typeface="Times New Roman"/>
              </a:rPr>
              <a:t> </a:t>
            </a:r>
            <a:r>
              <a:rPr lang="en-US" sz="2800" b="1" dirty="0" err="1" smtClean="0">
                <a:solidFill>
                  <a:srgbClr val="0000CC"/>
                </a:solidFill>
                <a:latin typeface="Times New Roman"/>
                <a:ea typeface="Times New Roman"/>
              </a:rPr>
              <a:t>quả</a:t>
            </a:r>
            <a:r>
              <a:rPr lang="en-US" sz="2800" b="1" dirty="0" smtClean="0">
                <a:solidFill>
                  <a:srgbClr val="0000CC"/>
                </a:solidFill>
                <a:latin typeface="Times New Roman"/>
                <a:ea typeface="Times New Roman"/>
              </a:rPr>
              <a:t> </a:t>
            </a:r>
            <a:r>
              <a:rPr lang="en-US" sz="2800" b="1" dirty="0" err="1" smtClean="0">
                <a:solidFill>
                  <a:srgbClr val="0000CC"/>
                </a:solidFill>
                <a:latin typeface="Times New Roman"/>
                <a:ea typeface="Times New Roman"/>
              </a:rPr>
              <a:t>rèn</a:t>
            </a:r>
            <a:r>
              <a:rPr lang="en-US" sz="2800" b="1" dirty="0" smtClean="0">
                <a:solidFill>
                  <a:srgbClr val="0000CC"/>
                </a:solidFill>
                <a:latin typeface="Times New Roman"/>
                <a:ea typeface="Times New Roman"/>
              </a:rPr>
              <a:t> </a:t>
            </a:r>
            <a:r>
              <a:rPr lang="en-US" sz="2800" b="1" dirty="0" err="1" smtClean="0">
                <a:solidFill>
                  <a:srgbClr val="0000CC"/>
                </a:solidFill>
                <a:latin typeface="Times New Roman"/>
                <a:ea typeface="Times New Roman"/>
              </a:rPr>
              <a:t>luyện</a:t>
            </a:r>
            <a:r>
              <a:rPr lang="vi-VN" dirty="0" smtClean="0">
                <a:latin typeface="Times New Roman"/>
                <a:ea typeface="Times New Roman"/>
              </a:rPr>
              <a:t>:</a:t>
            </a:r>
            <a:endParaRPr lang="en-US" sz="1600" dirty="0">
              <a:latin typeface="Times New Roman"/>
              <a:ea typeface="Times New Roman"/>
            </a:endParaRPr>
          </a:p>
        </p:txBody>
      </p:sp>
      <p:sp>
        <p:nvSpPr>
          <p:cNvPr id="7" name="Rectangle 6"/>
          <p:cNvSpPr/>
          <p:nvPr/>
        </p:nvSpPr>
        <p:spPr>
          <a:xfrm>
            <a:off x="1389440" y="3580350"/>
            <a:ext cx="2630848" cy="587853"/>
          </a:xfrm>
          <a:prstGeom prst="rect">
            <a:avLst/>
          </a:prstGeom>
        </p:spPr>
        <p:txBody>
          <a:bodyPr wrap="none">
            <a:spAutoFit/>
          </a:bodyPr>
          <a:lstStyle/>
          <a:p>
            <a:pPr algn="just">
              <a:lnSpc>
                <a:spcPct val="115000"/>
              </a:lnSpc>
            </a:pPr>
            <a:r>
              <a:rPr lang="en-US" sz="2800" b="1" dirty="0" err="1" smtClean="0">
                <a:solidFill>
                  <a:srgbClr val="0000CC"/>
                </a:solidFill>
                <a:latin typeface="Times New Roman"/>
                <a:ea typeface="Times New Roman"/>
              </a:rPr>
              <a:t>Kết</a:t>
            </a:r>
            <a:r>
              <a:rPr lang="en-US" sz="2800" b="1" dirty="0" smtClean="0">
                <a:solidFill>
                  <a:srgbClr val="0000CC"/>
                </a:solidFill>
                <a:latin typeface="Times New Roman"/>
                <a:ea typeface="Times New Roman"/>
              </a:rPr>
              <a:t> </a:t>
            </a:r>
            <a:r>
              <a:rPr lang="en-US" sz="2800" b="1" dirty="0" err="1" smtClean="0">
                <a:solidFill>
                  <a:srgbClr val="0000CC"/>
                </a:solidFill>
                <a:latin typeface="Times New Roman"/>
                <a:ea typeface="Times New Roman"/>
              </a:rPr>
              <a:t>quả</a:t>
            </a:r>
            <a:r>
              <a:rPr lang="en-US" sz="2800" b="1" dirty="0" smtClean="0">
                <a:solidFill>
                  <a:srgbClr val="0000CC"/>
                </a:solidFill>
                <a:latin typeface="Times New Roman"/>
                <a:ea typeface="Times New Roman"/>
              </a:rPr>
              <a:t> </a:t>
            </a:r>
            <a:r>
              <a:rPr lang="en-US" sz="2800" b="1" dirty="0" err="1" smtClean="0">
                <a:solidFill>
                  <a:srgbClr val="0000CC"/>
                </a:solidFill>
                <a:latin typeface="Times New Roman"/>
                <a:ea typeface="Times New Roman"/>
              </a:rPr>
              <a:t>học</a:t>
            </a:r>
            <a:r>
              <a:rPr lang="en-US" sz="2800" b="1" dirty="0" smtClean="0">
                <a:solidFill>
                  <a:srgbClr val="0000CC"/>
                </a:solidFill>
                <a:latin typeface="Times New Roman"/>
                <a:ea typeface="Times New Roman"/>
              </a:rPr>
              <a:t> </a:t>
            </a:r>
            <a:r>
              <a:rPr lang="en-US" sz="2800" b="1" dirty="0" err="1" smtClean="0">
                <a:solidFill>
                  <a:srgbClr val="0000CC"/>
                </a:solidFill>
                <a:latin typeface="Times New Roman"/>
                <a:ea typeface="Times New Roman"/>
              </a:rPr>
              <a:t>tập</a:t>
            </a:r>
            <a:endParaRPr lang="en-US" sz="1600" dirty="0">
              <a:latin typeface="Times New Roman"/>
              <a:ea typeface="Times New Roman"/>
            </a:endParaRPr>
          </a:p>
        </p:txBody>
      </p:sp>
      <p:graphicFrame>
        <p:nvGraphicFramePr>
          <p:cNvPr id="3" name="Table 2"/>
          <p:cNvGraphicFramePr>
            <a:graphicFrameLocks noGrp="1"/>
          </p:cNvGraphicFramePr>
          <p:nvPr>
            <p:extLst>
              <p:ext uri="{D42A27DB-BD31-4B8C-83A1-F6EECF244321}">
                <p14:modId xmlns:p14="http://schemas.microsoft.com/office/powerpoint/2010/main" val="1923959916"/>
              </p:ext>
            </p:extLst>
          </p:nvPr>
        </p:nvGraphicFramePr>
        <p:xfrm>
          <a:off x="1468190" y="1506830"/>
          <a:ext cx="9498704" cy="1741877"/>
        </p:xfrm>
        <a:graphic>
          <a:graphicData uri="http://schemas.openxmlformats.org/drawingml/2006/table">
            <a:tbl>
              <a:tblPr firstRow="1" firstCol="1" bandRow="1"/>
              <a:tblGrid>
                <a:gridCol w="2987190"/>
                <a:gridCol w="707860"/>
                <a:gridCol w="848634"/>
                <a:gridCol w="707860"/>
                <a:gridCol w="707860"/>
                <a:gridCol w="707860"/>
                <a:gridCol w="707860"/>
                <a:gridCol w="707860"/>
                <a:gridCol w="707860"/>
                <a:gridCol w="707860"/>
              </a:tblGrid>
              <a:tr h="345159">
                <a:tc rowSpan="3">
                  <a:txBody>
                    <a:bodyPr/>
                    <a:lstStyle/>
                    <a:p>
                      <a:pPr algn="ctr">
                        <a:lnSpc>
                          <a:spcPct val="115000"/>
                        </a:lnSpc>
                        <a:spcAft>
                          <a:spcPts val="0"/>
                        </a:spcAft>
                      </a:pPr>
                      <a:r>
                        <a:rPr lang="vi-VN" sz="2000" b="1" dirty="0">
                          <a:effectLst/>
                          <a:latin typeface="Times New Roman" panose="02020603050405020304" pitchFamily="18" charset="0"/>
                          <a:ea typeface="MS Mincho"/>
                        </a:rPr>
                        <a:t>Thống kê số liệu</a:t>
                      </a:r>
                      <a:endParaRPr lang="en-US" sz="1800" dirty="0">
                        <a:effectLst/>
                        <a:latin typeface="Times New Roman" panose="02020603050405020304" pitchFamily="18" charset="0"/>
                        <a:ea typeface="MS Mincho"/>
                      </a:endParaRPr>
                    </a:p>
                    <a:p>
                      <a:pPr algn="ctr">
                        <a:lnSpc>
                          <a:spcPct val="115000"/>
                        </a:lnSpc>
                        <a:spcAft>
                          <a:spcPts val="0"/>
                        </a:spcAft>
                      </a:pPr>
                      <a:r>
                        <a:rPr lang="vi-VN" sz="2000" b="1" dirty="0">
                          <a:effectLst/>
                          <a:latin typeface="Times New Roman" panose="02020603050405020304" pitchFamily="18" charset="0"/>
                          <a:ea typeface="MS Mincho"/>
                        </a:rPr>
                        <a:t>học sinh</a:t>
                      </a:r>
                      <a:endParaRPr lang="en-US" sz="1800" dirty="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3">
                  <a:txBody>
                    <a:bodyPr/>
                    <a:lstStyle/>
                    <a:p>
                      <a:pPr algn="ctr">
                        <a:lnSpc>
                          <a:spcPct val="115000"/>
                        </a:lnSpc>
                        <a:spcAft>
                          <a:spcPts val="0"/>
                        </a:spcAft>
                      </a:pPr>
                      <a:r>
                        <a:rPr lang="en-US" sz="2000" b="1">
                          <a:effectLst/>
                          <a:latin typeface="Times New Roman" panose="02020603050405020304" pitchFamily="18" charset="0"/>
                          <a:ea typeface="MS Mincho"/>
                        </a:rPr>
                        <a:t>SL</a:t>
                      </a:r>
                      <a:endParaRPr lang="en-US" sz="180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8">
                  <a:txBody>
                    <a:bodyPr/>
                    <a:lstStyle/>
                    <a:p>
                      <a:pPr algn="ctr">
                        <a:lnSpc>
                          <a:spcPct val="115000"/>
                        </a:lnSpc>
                        <a:spcAft>
                          <a:spcPts val="0"/>
                        </a:spcAft>
                      </a:pPr>
                      <a:r>
                        <a:rPr lang="en-US" sz="2000" b="1">
                          <a:effectLst/>
                          <a:latin typeface="Times New Roman" panose="02020603050405020304" pitchFamily="18" charset="0"/>
                          <a:ea typeface="MS Mincho"/>
                        </a:rPr>
                        <a:t>Kết</a:t>
                      </a:r>
                      <a:r>
                        <a:rPr lang="vi-VN" sz="2000" b="1">
                          <a:effectLst/>
                          <a:latin typeface="Times New Roman" panose="02020603050405020304" pitchFamily="18" charset="0"/>
                          <a:ea typeface="MS Mincho"/>
                        </a:rPr>
                        <a:t> quả rèn luyện</a:t>
                      </a:r>
                      <a:endParaRPr lang="en-US" sz="180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45159">
                <a:tc vMerge="1">
                  <a:txBody>
                    <a:bodyPr/>
                    <a:lstStyle/>
                    <a:p>
                      <a:endParaRPr lang="en-US"/>
                    </a:p>
                  </a:txBody>
                  <a:tcPr/>
                </a:tc>
                <a:tc vMerge="1">
                  <a:txBody>
                    <a:bodyPr/>
                    <a:lstStyle/>
                    <a:p>
                      <a:endParaRPr lang="en-US"/>
                    </a:p>
                  </a:txBody>
                  <a:tcPr/>
                </a:tc>
                <a:tc gridSpan="2">
                  <a:txBody>
                    <a:bodyPr/>
                    <a:lstStyle/>
                    <a:p>
                      <a:pPr algn="ctr">
                        <a:lnSpc>
                          <a:spcPct val="115000"/>
                        </a:lnSpc>
                        <a:spcAft>
                          <a:spcPts val="0"/>
                        </a:spcAft>
                      </a:pPr>
                      <a:r>
                        <a:rPr lang="en-US" sz="2000" b="1">
                          <a:effectLst/>
                          <a:latin typeface="Times New Roman" panose="02020603050405020304" pitchFamily="18" charset="0"/>
                          <a:ea typeface="MS Mincho"/>
                        </a:rPr>
                        <a:t>Tốt</a:t>
                      </a:r>
                      <a:endParaRPr lang="en-US" sz="180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ctr">
                        <a:lnSpc>
                          <a:spcPct val="115000"/>
                        </a:lnSpc>
                        <a:spcAft>
                          <a:spcPts val="0"/>
                        </a:spcAft>
                      </a:pPr>
                      <a:r>
                        <a:rPr lang="en-US" sz="2000" b="1">
                          <a:effectLst/>
                          <a:latin typeface="Times New Roman" panose="02020603050405020304" pitchFamily="18" charset="0"/>
                          <a:ea typeface="MS Mincho"/>
                        </a:rPr>
                        <a:t>Khá</a:t>
                      </a:r>
                      <a:endParaRPr lang="en-US" sz="180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ctr">
                        <a:lnSpc>
                          <a:spcPct val="115000"/>
                        </a:lnSpc>
                        <a:spcAft>
                          <a:spcPts val="0"/>
                        </a:spcAft>
                      </a:pPr>
                      <a:r>
                        <a:rPr lang="en-US" sz="2000" b="1">
                          <a:effectLst/>
                          <a:latin typeface="Times New Roman" panose="02020603050405020304" pitchFamily="18" charset="0"/>
                          <a:ea typeface="MS Mincho"/>
                        </a:rPr>
                        <a:t>Đạt</a:t>
                      </a:r>
                      <a:endParaRPr lang="en-US" sz="180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ctr">
                        <a:lnSpc>
                          <a:spcPct val="115000"/>
                        </a:lnSpc>
                        <a:spcAft>
                          <a:spcPts val="0"/>
                        </a:spcAft>
                      </a:pPr>
                      <a:r>
                        <a:rPr lang="en-US" sz="2000" b="1">
                          <a:effectLst/>
                          <a:latin typeface="Times New Roman" panose="02020603050405020304" pitchFamily="18" charset="0"/>
                          <a:ea typeface="MS Mincho"/>
                        </a:rPr>
                        <a:t>Chưa</a:t>
                      </a:r>
                      <a:r>
                        <a:rPr lang="vi-VN" sz="2000" b="1">
                          <a:effectLst/>
                          <a:latin typeface="Times New Roman" panose="02020603050405020304" pitchFamily="18" charset="0"/>
                          <a:ea typeface="MS Mincho"/>
                        </a:rPr>
                        <a:t> đạt</a:t>
                      </a:r>
                      <a:endParaRPr lang="en-US" sz="180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r>
              <a:tr h="345159">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en-US" sz="2000" b="1">
                          <a:effectLst/>
                          <a:latin typeface="Times New Roman" panose="02020603050405020304" pitchFamily="18" charset="0"/>
                          <a:ea typeface="MS Mincho"/>
                        </a:rPr>
                        <a:t>SL</a:t>
                      </a:r>
                      <a:endParaRPr lang="en-US" sz="180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2000" b="1">
                          <a:effectLst/>
                          <a:latin typeface="Times New Roman" panose="02020603050405020304" pitchFamily="18" charset="0"/>
                          <a:ea typeface="MS Mincho"/>
                        </a:rPr>
                        <a:t>%</a:t>
                      </a:r>
                      <a:endParaRPr lang="en-US" sz="180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2000" b="1">
                          <a:effectLst/>
                          <a:latin typeface="Times New Roman" panose="02020603050405020304" pitchFamily="18" charset="0"/>
                          <a:ea typeface="MS Mincho"/>
                        </a:rPr>
                        <a:t>SL</a:t>
                      </a:r>
                      <a:endParaRPr lang="en-US" sz="180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2000" b="1">
                          <a:effectLst/>
                          <a:latin typeface="Times New Roman" panose="02020603050405020304" pitchFamily="18" charset="0"/>
                          <a:ea typeface="MS Mincho"/>
                        </a:rPr>
                        <a:t>%</a:t>
                      </a:r>
                      <a:endParaRPr lang="en-US" sz="180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2000" b="1">
                          <a:effectLst/>
                          <a:latin typeface="Times New Roman" panose="02020603050405020304" pitchFamily="18" charset="0"/>
                          <a:ea typeface="MS Mincho"/>
                        </a:rPr>
                        <a:t>SL</a:t>
                      </a:r>
                      <a:endParaRPr lang="en-US" sz="180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2000" b="1">
                          <a:effectLst/>
                          <a:latin typeface="Times New Roman" panose="02020603050405020304" pitchFamily="18" charset="0"/>
                          <a:ea typeface="MS Mincho"/>
                        </a:rPr>
                        <a:t>%</a:t>
                      </a:r>
                      <a:endParaRPr lang="en-US" sz="180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2000" b="1">
                          <a:effectLst/>
                          <a:latin typeface="Times New Roman" panose="02020603050405020304" pitchFamily="18" charset="0"/>
                          <a:ea typeface="MS Mincho"/>
                        </a:rPr>
                        <a:t>SL</a:t>
                      </a:r>
                      <a:endParaRPr lang="en-US" sz="180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2000" b="1">
                          <a:effectLst/>
                          <a:latin typeface="Times New Roman" panose="02020603050405020304" pitchFamily="18" charset="0"/>
                          <a:ea typeface="MS Mincho"/>
                        </a:rPr>
                        <a:t>%</a:t>
                      </a:r>
                      <a:endParaRPr lang="en-US" sz="180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690317">
                <a:tc>
                  <a:txBody>
                    <a:bodyPr/>
                    <a:lstStyle/>
                    <a:p>
                      <a:pPr algn="ctr">
                        <a:lnSpc>
                          <a:spcPct val="115000"/>
                        </a:lnSpc>
                        <a:spcAft>
                          <a:spcPts val="0"/>
                        </a:spcAft>
                      </a:pPr>
                      <a:r>
                        <a:rPr lang="en-US" sz="2000" b="1">
                          <a:effectLst/>
                          <a:latin typeface="Times New Roman" panose="02020603050405020304" pitchFamily="18" charset="0"/>
                          <a:ea typeface="MS Mincho"/>
                        </a:rPr>
                        <a:t>Tổng số học sinh</a:t>
                      </a:r>
                      <a:endParaRPr lang="en-US" sz="180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a:effectLst/>
                          <a:latin typeface="Times New Roman" panose="02020603050405020304" pitchFamily="18" charset="0"/>
                          <a:ea typeface="MS Mincho"/>
                        </a:rPr>
                        <a:t>42</a:t>
                      </a:r>
                      <a:endParaRPr lang="en-US" sz="180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a:effectLst/>
                          <a:latin typeface="Times New Roman" panose="02020603050405020304" pitchFamily="18" charset="0"/>
                          <a:ea typeface="MS Mincho"/>
                        </a:rPr>
                        <a:t>33</a:t>
                      </a:r>
                      <a:endParaRPr lang="en-US" sz="180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2000">
                          <a:effectLst/>
                          <a:latin typeface="Times New Roman" panose="02020603050405020304" pitchFamily="18" charset="0"/>
                          <a:ea typeface="MS Mincho"/>
                        </a:rPr>
                        <a:t>78,6</a:t>
                      </a:r>
                      <a:endParaRPr lang="en-US" sz="180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a:effectLst/>
                          <a:latin typeface="Times New Roman" panose="02020603050405020304" pitchFamily="18" charset="0"/>
                          <a:ea typeface="MS Mincho"/>
                        </a:rPr>
                        <a:t>8</a:t>
                      </a:r>
                      <a:endParaRPr lang="en-US" sz="180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2000">
                          <a:effectLst/>
                          <a:latin typeface="Times New Roman" panose="02020603050405020304" pitchFamily="18" charset="0"/>
                          <a:ea typeface="MS Mincho"/>
                        </a:rPr>
                        <a:t>19,0</a:t>
                      </a:r>
                      <a:endParaRPr lang="en-US" sz="180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a:effectLst/>
                          <a:latin typeface="Times New Roman" panose="02020603050405020304" pitchFamily="18" charset="0"/>
                          <a:ea typeface="MS Mincho"/>
                        </a:rPr>
                        <a:t>1</a:t>
                      </a:r>
                      <a:endParaRPr lang="en-US" sz="180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2000">
                          <a:effectLst/>
                          <a:latin typeface="Times New Roman" panose="02020603050405020304" pitchFamily="18" charset="0"/>
                          <a:ea typeface="MS Mincho"/>
                        </a:rPr>
                        <a:t>2,4</a:t>
                      </a:r>
                      <a:endParaRPr lang="en-US" sz="180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a:effectLst/>
                          <a:latin typeface="Times New Roman" panose="02020603050405020304" pitchFamily="18" charset="0"/>
                          <a:ea typeface="MS Mincho"/>
                        </a:rPr>
                        <a:t>0</a:t>
                      </a:r>
                      <a:endParaRPr lang="en-US" sz="180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dirty="0">
                          <a:effectLst/>
                          <a:latin typeface="Times New Roman" panose="02020603050405020304" pitchFamily="18" charset="0"/>
                          <a:ea typeface="MS Mincho"/>
                        </a:rPr>
                        <a:t>0</a:t>
                      </a:r>
                      <a:endParaRPr lang="en-US" sz="1800" dirty="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37206829"/>
              </p:ext>
            </p:extLst>
          </p:nvPr>
        </p:nvGraphicFramePr>
        <p:xfrm>
          <a:off x="1566217" y="4392441"/>
          <a:ext cx="9323404" cy="1568360"/>
        </p:xfrm>
        <a:graphic>
          <a:graphicData uri="http://schemas.openxmlformats.org/drawingml/2006/table">
            <a:tbl>
              <a:tblPr firstRow="1" firstCol="1" bandRow="1"/>
              <a:tblGrid>
                <a:gridCol w="2932063"/>
                <a:gridCol w="694796"/>
                <a:gridCol w="832973"/>
                <a:gridCol w="694796"/>
                <a:gridCol w="694796"/>
                <a:gridCol w="694796"/>
                <a:gridCol w="694796"/>
                <a:gridCol w="694796"/>
                <a:gridCol w="694796"/>
                <a:gridCol w="694796"/>
              </a:tblGrid>
              <a:tr h="392090">
                <a:tc rowSpan="3">
                  <a:txBody>
                    <a:bodyPr/>
                    <a:lstStyle/>
                    <a:p>
                      <a:pPr algn="ctr">
                        <a:lnSpc>
                          <a:spcPct val="115000"/>
                        </a:lnSpc>
                        <a:spcAft>
                          <a:spcPts val="0"/>
                        </a:spcAft>
                      </a:pPr>
                      <a:r>
                        <a:rPr lang="vi-VN" sz="2000" b="1" dirty="0">
                          <a:effectLst/>
                          <a:latin typeface="Times New Roman" panose="02020603050405020304" pitchFamily="18" charset="0"/>
                          <a:ea typeface="MS Mincho"/>
                        </a:rPr>
                        <a:t>Thống kê số liệu</a:t>
                      </a:r>
                      <a:endParaRPr lang="en-US" sz="1800" dirty="0">
                        <a:effectLst/>
                        <a:latin typeface="Times New Roman" panose="02020603050405020304" pitchFamily="18" charset="0"/>
                        <a:ea typeface="MS Mincho"/>
                      </a:endParaRPr>
                    </a:p>
                    <a:p>
                      <a:pPr algn="ctr">
                        <a:lnSpc>
                          <a:spcPct val="115000"/>
                        </a:lnSpc>
                        <a:spcAft>
                          <a:spcPts val="0"/>
                        </a:spcAft>
                      </a:pPr>
                      <a:r>
                        <a:rPr lang="vi-VN" sz="2000" b="1" dirty="0">
                          <a:effectLst/>
                          <a:latin typeface="Times New Roman" panose="02020603050405020304" pitchFamily="18" charset="0"/>
                          <a:ea typeface="MS Mincho"/>
                        </a:rPr>
                        <a:t>học sinh</a:t>
                      </a:r>
                      <a:endParaRPr lang="en-US" sz="1800" dirty="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3">
                  <a:txBody>
                    <a:bodyPr/>
                    <a:lstStyle/>
                    <a:p>
                      <a:pPr algn="ctr">
                        <a:lnSpc>
                          <a:spcPct val="115000"/>
                        </a:lnSpc>
                        <a:spcAft>
                          <a:spcPts val="0"/>
                        </a:spcAft>
                      </a:pPr>
                      <a:r>
                        <a:rPr lang="en-US" sz="2000" b="1" dirty="0">
                          <a:effectLst/>
                          <a:latin typeface="Times New Roman" panose="02020603050405020304" pitchFamily="18" charset="0"/>
                          <a:ea typeface="MS Mincho"/>
                        </a:rPr>
                        <a:t>SL</a:t>
                      </a:r>
                      <a:endParaRPr lang="en-US" sz="1800" dirty="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8">
                  <a:txBody>
                    <a:bodyPr/>
                    <a:lstStyle/>
                    <a:p>
                      <a:pPr algn="ctr">
                        <a:lnSpc>
                          <a:spcPct val="115000"/>
                        </a:lnSpc>
                        <a:spcAft>
                          <a:spcPts val="0"/>
                        </a:spcAft>
                      </a:pPr>
                      <a:r>
                        <a:rPr lang="en-US" sz="2000" b="1">
                          <a:effectLst/>
                          <a:latin typeface="Times New Roman" panose="02020603050405020304" pitchFamily="18" charset="0"/>
                          <a:ea typeface="MS Mincho"/>
                        </a:rPr>
                        <a:t>Kết</a:t>
                      </a:r>
                      <a:r>
                        <a:rPr lang="vi-VN" sz="2000" b="1">
                          <a:effectLst/>
                          <a:latin typeface="Times New Roman" panose="02020603050405020304" pitchFamily="18" charset="0"/>
                          <a:ea typeface="MS Mincho"/>
                        </a:rPr>
                        <a:t> quả học tập</a:t>
                      </a:r>
                      <a:endParaRPr lang="en-US" sz="180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92090">
                <a:tc vMerge="1">
                  <a:txBody>
                    <a:bodyPr/>
                    <a:lstStyle/>
                    <a:p>
                      <a:endParaRPr lang="en-US"/>
                    </a:p>
                  </a:txBody>
                  <a:tcPr/>
                </a:tc>
                <a:tc vMerge="1">
                  <a:txBody>
                    <a:bodyPr/>
                    <a:lstStyle/>
                    <a:p>
                      <a:endParaRPr lang="en-US"/>
                    </a:p>
                  </a:txBody>
                  <a:tcPr/>
                </a:tc>
                <a:tc gridSpan="2">
                  <a:txBody>
                    <a:bodyPr/>
                    <a:lstStyle/>
                    <a:p>
                      <a:pPr algn="ctr">
                        <a:lnSpc>
                          <a:spcPct val="115000"/>
                        </a:lnSpc>
                        <a:spcAft>
                          <a:spcPts val="0"/>
                        </a:spcAft>
                      </a:pPr>
                      <a:r>
                        <a:rPr lang="en-US" sz="2000" b="1" dirty="0" err="1">
                          <a:effectLst/>
                          <a:latin typeface="Times New Roman" panose="02020603050405020304" pitchFamily="18" charset="0"/>
                          <a:ea typeface="MS Mincho"/>
                        </a:rPr>
                        <a:t>Tốt</a:t>
                      </a:r>
                      <a:endParaRPr lang="en-US" sz="1800" dirty="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ctr">
                        <a:lnSpc>
                          <a:spcPct val="115000"/>
                        </a:lnSpc>
                        <a:spcAft>
                          <a:spcPts val="0"/>
                        </a:spcAft>
                      </a:pPr>
                      <a:r>
                        <a:rPr lang="en-US" sz="2000" b="1" dirty="0" err="1">
                          <a:effectLst/>
                          <a:latin typeface="Times New Roman" panose="02020603050405020304" pitchFamily="18" charset="0"/>
                          <a:ea typeface="MS Mincho"/>
                        </a:rPr>
                        <a:t>Khá</a:t>
                      </a:r>
                      <a:endParaRPr lang="en-US" sz="1800" dirty="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ctr">
                        <a:lnSpc>
                          <a:spcPct val="115000"/>
                        </a:lnSpc>
                        <a:spcAft>
                          <a:spcPts val="0"/>
                        </a:spcAft>
                      </a:pPr>
                      <a:r>
                        <a:rPr lang="en-US" sz="2000" b="1" dirty="0" err="1">
                          <a:effectLst/>
                          <a:latin typeface="Times New Roman" panose="02020603050405020304" pitchFamily="18" charset="0"/>
                          <a:ea typeface="MS Mincho"/>
                        </a:rPr>
                        <a:t>Đạt</a:t>
                      </a:r>
                      <a:endParaRPr lang="en-US" sz="1800" dirty="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algn="ctr">
                        <a:lnSpc>
                          <a:spcPct val="115000"/>
                        </a:lnSpc>
                        <a:spcAft>
                          <a:spcPts val="0"/>
                        </a:spcAft>
                      </a:pPr>
                      <a:r>
                        <a:rPr lang="en-US" sz="2000" b="1">
                          <a:effectLst/>
                          <a:latin typeface="Times New Roman" panose="02020603050405020304" pitchFamily="18" charset="0"/>
                          <a:ea typeface="MS Mincho"/>
                        </a:rPr>
                        <a:t>Chưa</a:t>
                      </a:r>
                      <a:r>
                        <a:rPr lang="vi-VN" sz="2000" b="1">
                          <a:effectLst/>
                          <a:latin typeface="Times New Roman" panose="02020603050405020304" pitchFamily="18" charset="0"/>
                          <a:ea typeface="MS Mincho"/>
                        </a:rPr>
                        <a:t> đạt</a:t>
                      </a:r>
                      <a:endParaRPr lang="en-US" sz="180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r>
              <a:tr h="392090">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en-US" sz="2000" b="1">
                          <a:effectLst/>
                          <a:latin typeface="Times New Roman" panose="02020603050405020304" pitchFamily="18" charset="0"/>
                          <a:ea typeface="MS Mincho"/>
                        </a:rPr>
                        <a:t>SL</a:t>
                      </a:r>
                      <a:endParaRPr lang="en-US" sz="180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2000" b="1" dirty="0">
                          <a:effectLst/>
                          <a:latin typeface="Times New Roman" panose="02020603050405020304" pitchFamily="18" charset="0"/>
                          <a:ea typeface="MS Mincho"/>
                        </a:rPr>
                        <a:t>%</a:t>
                      </a:r>
                      <a:endParaRPr lang="en-US" sz="1800" dirty="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2000" b="1">
                          <a:effectLst/>
                          <a:latin typeface="Times New Roman" panose="02020603050405020304" pitchFamily="18" charset="0"/>
                          <a:ea typeface="MS Mincho"/>
                        </a:rPr>
                        <a:t>SL</a:t>
                      </a:r>
                      <a:endParaRPr lang="en-US" sz="180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2000" b="1">
                          <a:effectLst/>
                          <a:latin typeface="Times New Roman" panose="02020603050405020304" pitchFamily="18" charset="0"/>
                          <a:ea typeface="MS Mincho"/>
                        </a:rPr>
                        <a:t>%</a:t>
                      </a:r>
                      <a:endParaRPr lang="en-US" sz="180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2000" b="1">
                          <a:effectLst/>
                          <a:latin typeface="Times New Roman" panose="02020603050405020304" pitchFamily="18" charset="0"/>
                          <a:ea typeface="MS Mincho"/>
                        </a:rPr>
                        <a:t>SL</a:t>
                      </a:r>
                      <a:endParaRPr lang="en-US" sz="180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2000" b="1" dirty="0">
                          <a:effectLst/>
                          <a:latin typeface="Times New Roman" panose="02020603050405020304" pitchFamily="18" charset="0"/>
                          <a:ea typeface="MS Mincho"/>
                        </a:rPr>
                        <a:t>%</a:t>
                      </a:r>
                      <a:endParaRPr lang="en-US" sz="1800" dirty="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2000" b="1" dirty="0">
                          <a:effectLst/>
                          <a:latin typeface="Times New Roman" panose="02020603050405020304" pitchFamily="18" charset="0"/>
                          <a:ea typeface="MS Mincho"/>
                        </a:rPr>
                        <a:t>SL</a:t>
                      </a:r>
                      <a:endParaRPr lang="en-US" sz="1800" dirty="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2000" b="1" dirty="0">
                          <a:effectLst/>
                          <a:latin typeface="Times New Roman" panose="02020603050405020304" pitchFamily="18" charset="0"/>
                          <a:ea typeface="MS Mincho"/>
                        </a:rPr>
                        <a:t>%</a:t>
                      </a:r>
                      <a:endParaRPr lang="en-US" sz="1800" dirty="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92090">
                <a:tc>
                  <a:txBody>
                    <a:bodyPr/>
                    <a:lstStyle/>
                    <a:p>
                      <a:pPr algn="ctr">
                        <a:lnSpc>
                          <a:spcPct val="115000"/>
                        </a:lnSpc>
                        <a:spcAft>
                          <a:spcPts val="0"/>
                        </a:spcAft>
                      </a:pPr>
                      <a:r>
                        <a:rPr lang="en-US" sz="2000" b="1">
                          <a:effectLst/>
                          <a:latin typeface="Times New Roman" panose="02020603050405020304" pitchFamily="18" charset="0"/>
                          <a:ea typeface="MS Mincho"/>
                        </a:rPr>
                        <a:t>Tổng số học sinh</a:t>
                      </a:r>
                      <a:endParaRPr lang="en-US" sz="180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a:effectLst/>
                          <a:latin typeface="Times New Roman" panose="02020603050405020304" pitchFamily="18" charset="0"/>
                          <a:ea typeface="MS Mincho"/>
                        </a:rPr>
                        <a:t>42</a:t>
                      </a:r>
                      <a:endParaRPr lang="en-US" sz="180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a:effectLst/>
                          <a:latin typeface="Times New Roman" panose="02020603050405020304" pitchFamily="18" charset="0"/>
                          <a:ea typeface="MS Mincho"/>
                        </a:rPr>
                        <a:t>0</a:t>
                      </a:r>
                      <a:endParaRPr lang="en-US" sz="180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2000">
                          <a:effectLst/>
                          <a:latin typeface="Times New Roman" panose="02020603050405020304" pitchFamily="18" charset="0"/>
                          <a:ea typeface="MS Mincho"/>
                        </a:rPr>
                        <a:t>0</a:t>
                      </a:r>
                      <a:endParaRPr lang="en-US" sz="180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a:effectLst/>
                          <a:latin typeface="Times New Roman" panose="02020603050405020304" pitchFamily="18" charset="0"/>
                          <a:ea typeface="MS Mincho"/>
                        </a:rPr>
                        <a:t>10</a:t>
                      </a:r>
                      <a:endParaRPr lang="en-US" sz="180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a:effectLst/>
                          <a:latin typeface="Times New Roman" panose="02020603050405020304" pitchFamily="18" charset="0"/>
                          <a:ea typeface="MS Mincho"/>
                        </a:rPr>
                        <a:t>23</a:t>
                      </a:r>
                      <a:r>
                        <a:rPr lang="vi-VN" sz="2000">
                          <a:effectLst/>
                          <a:latin typeface="Times New Roman" panose="02020603050405020304" pitchFamily="18" charset="0"/>
                          <a:ea typeface="MS Mincho"/>
                        </a:rPr>
                        <a:t>,8</a:t>
                      </a:r>
                      <a:endParaRPr lang="en-US" sz="180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a:effectLst/>
                          <a:latin typeface="Times New Roman" panose="02020603050405020304" pitchFamily="18" charset="0"/>
                          <a:ea typeface="MS Mincho"/>
                        </a:rPr>
                        <a:t>32</a:t>
                      </a:r>
                      <a:endParaRPr lang="en-US" sz="180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a:effectLst/>
                          <a:latin typeface="Times New Roman" panose="02020603050405020304" pitchFamily="18" charset="0"/>
                          <a:ea typeface="MS Mincho"/>
                        </a:rPr>
                        <a:t>76</a:t>
                      </a:r>
                      <a:r>
                        <a:rPr lang="vi-VN" sz="2000">
                          <a:effectLst/>
                          <a:latin typeface="Times New Roman" panose="02020603050405020304" pitchFamily="18" charset="0"/>
                          <a:ea typeface="MS Mincho"/>
                        </a:rPr>
                        <a:t>,2</a:t>
                      </a:r>
                      <a:endParaRPr lang="en-US" sz="180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a:effectLst/>
                          <a:latin typeface="Times New Roman" panose="02020603050405020304" pitchFamily="18" charset="0"/>
                          <a:ea typeface="MS Mincho"/>
                        </a:rPr>
                        <a:t>0</a:t>
                      </a:r>
                      <a:endParaRPr lang="en-US" sz="180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dirty="0">
                          <a:effectLst/>
                          <a:latin typeface="Times New Roman" panose="02020603050405020304" pitchFamily="18" charset="0"/>
                          <a:ea typeface="MS Mincho"/>
                        </a:rPr>
                        <a:t>0</a:t>
                      </a:r>
                      <a:endParaRPr lang="en-US" sz="1800" dirty="0">
                        <a:effectLst/>
                        <a:latin typeface="Times New Roman" panose="02020603050405020304" pitchFamily="18" charset="0"/>
                        <a:ea typeface="MS Minch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2713190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F422A21F-072C-46B5-A7FA-CFB35A63CB70}"/>
              </a:ext>
            </a:extLst>
          </p:cNvPr>
          <p:cNvSpPr/>
          <p:nvPr/>
        </p:nvSpPr>
        <p:spPr>
          <a:xfrm>
            <a:off x="4947451" y="1162582"/>
            <a:ext cx="1981200" cy="646331"/>
          </a:xfrm>
          <a:prstGeom prst="rect">
            <a:avLst/>
          </a:prstGeom>
          <a:effectLst>
            <a:outerShdw blurRad="50800" dist="38100" dir="18900000" algn="bl" rotWithShape="0">
              <a:prstClr val="black">
                <a:alpha val="40000"/>
              </a:prstClr>
            </a:outerShdw>
          </a:effectLst>
        </p:spPr>
        <p:txBody>
          <a:bodyPr wrap="square">
            <a:spAutoFit/>
          </a:bodyPr>
          <a:lstStyle/>
          <a:p>
            <a:r>
              <a:rPr lang="vi-VN" sz="3600" b="1" dirty="0" smtClean="0">
                <a:solidFill>
                  <a:srgbClr val="FFFF00"/>
                </a:solidFill>
                <a:latin typeface="Times New Roman"/>
                <a:ea typeface="Times New Roman"/>
              </a:rPr>
              <a:t> </a:t>
            </a:r>
            <a:endParaRPr lang="en-US" sz="3600" dirty="0">
              <a:solidFill>
                <a:srgbClr val="FFFF00"/>
              </a:solidFill>
            </a:endParaRPr>
          </a:p>
        </p:txBody>
      </p:sp>
      <p:pic>
        <p:nvPicPr>
          <p:cNvPr id="3" name="Picture 2"/>
          <p:cNvPicPr>
            <a:picLocks noChangeAspect="1"/>
          </p:cNvPicPr>
          <p:nvPr/>
        </p:nvPicPr>
        <p:blipFill>
          <a:blip r:embed="rId2"/>
          <a:stretch>
            <a:fillRect/>
          </a:stretch>
        </p:blipFill>
        <p:spPr>
          <a:xfrm>
            <a:off x="0" y="0"/>
            <a:ext cx="12286445" cy="6858000"/>
          </a:xfrm>
          <a:prstGeom prst="rect">
            <a:avLst/>
          </a:prstGeom>
        </p:spPr>
      </p:pic>
      <p:sp>
        <p:nvSpPr>
          <p:cNvPr id="2" name="TextBox 1"/>
          <p:cNvSpPr txBox="1"/>
          <p:nvPr/>
        </p:nvSpPr>
        <p:spPr>
          <a:xfrm>
            <a:off x="2073498" y="1808912"/>
            <a:ext cx="7392473" cy="3560975"/>
          </a:xfrm>
          <a:prstGeom prst="rect">
            <a:avLst/>
          </a:prstGeom>
          <a:noFill/>
        </p:spPr>
        <p:txBody>
          <a:bodyPr wrap="square" rtlCol="0">
            <a:spAutoFit/>
          </a:bodyPr>
          <a:lstStyle/>
          <a:p>
            <a:pPr algn="just">
              <a:lnSpc>
                <a:spcPct val="115000"/>
              </a:lnSpc>
            </a:pPr>
            <a:r>
              <a:rPr lang="en-US" dirty="0"/>
              <a:t> </a:t>
            </a:r>
            <a:r>
              <a:rPr lang="en-US" dirty="0" smtClean="0"/>
              <a:t>         </a:t>
            </a:r>
            <a:r>
              <a:rPr lang="vi-VN" sz="2400" dirty="0" smtClean="0"/>
              <a:t>Thông </a:t>
            </a:r>
            <a:r>
              <a:rPr lang="vi-VN" sz="2400" dirty="0"/>
              <a:t>qua khảo sát</a:t>
            </a:r>
            <a:r>
              <a:rPr lang="en-US" sz="2400" dirty="0"/>
              <a:t>,</a:t>
            </a:r>
            <a:r>
              <a:rPr lang="vi-VN" sz="2400" dirty="0"/>
              <a:t> đánh giá thực trạng trên</a:t>
            </a:r>
            <a:r>
              <a:rPr lang="en-US" sz="2400" dirty="0"/>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thấy</a:t>
            </a:r>
            <a:r>
              <a:rPr lang="vi-VN" sz="2400" dirty="0">
                <a:latin typeface="Arial" panose="020B0604020202020204" pitchFamily="34" charset="0"/>
                <a:cs typeface="Arial" panose="020B0604020202020204" pitchFamily="34" charset="0"/>
              </a:rPr>
              <a:t>: </a:t>
            </a:r>
            <a:r>
              <a:rPr lang="vi-VN" sz="2400" dirty="0"/>
              <a:t>còn rất nhiều </a:t>
            </a:r>
            <a:r>
              <a:rPr lang="en-US" sz="2400" dirty="0" err="1"/>
              <a:t>học</a:t>
            </a:r>
            <a:r>
              <a:rPr lang="en-US" sz="2400" dirty="0"/>
              <a:t> </a:t>
            </a:r>
            <a:r>
              <a:rPr lang="vi-VN" sz="2400" dirty="0"/>
              <a:t>sinh chưa </a:t>
            </a:r>
            <a:r>
              <a:rPr lang="en-US" sz="2400" dirty="0" err="1">
                <a:latin typeface="Arial" panose="020B0604020202020204" pitchFamily="34" charset="0"/>
                <a:cs typeface="Arial" panose="020B0604020202020204" pitchFamily="34" charset="0"/>
              </a:rPr>
              <a:t>cảm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thấy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vui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a:t>
            </a:r>
            <a:r>
              <a:rPr lang="en-US" sz="2400" dirty="0" err="1"/>
              <a:t>ẻ</a:t>
            </a:r>
            <a:r>
              <a:rPr lang="vi-VN" sz="2400" dirty="0"/>
              <a:t> khi đến trường, chưa cảm thấy gắn bó với tập thể và thầy </a:t>
            </a:r>
            <a:r>
              <a:rPr lang="en-US" sz="2800" dirty="0" err="1" smtClean="0"/>
              <a:t>cô</a:t>
            </a:r>
            <a:r>
              <a:rPr lang="en-US" sz="2400" dirty="0" smtClean="0"/>
              <a:t> </a:t>
            </a:r>
            <a:r>
              <a:rPr lang="en-US" sz="2400" dirty="0" err="1" smtClean="0">
                <a:latin typeface="Arial" panose="020B0604020202020204" pitchFamily="34" charset="0"/>
                <a:cs typeface="Arial" panose="020B0604020202020204" pitchFamily="34" charset="0"/>
              </a:rPr>
              <a:t>giáo</a:t>
            </a:r>
            <a:r>
              <a:rPr lang="en-US" sz="2400" dirty="0" smtClean="0">
                <a:latin typeface="Arial" panose="020B0604020202020204" pitchFamily="34" charset="0"/>
                <a:cs typeface="Arial" panose="020B0604020202020204" pitchFamily="34" charset="0"/>
              </a:rPr>
              <a:t>, </a:t>
            </a:r>
            <a:r>
              <a:rPr lang="vi-VN" sz="2400" dirty="0" smtClean="0"/>
              <a:t>cũng </a:t>
            </a:r>
            <a:r>
              <a:rPr lang="vi-VN" sz="2400" dirty="0"/>
              <a:t>chưa thực sự cảm thấy an toàn nơi trường học. </a:t>
            </a:r>
            <a:r>
              <a:rPr lang="en-US" sz="2400" dirty="0" err="1">
                <a:latin typeface="Arial" panose="020B0604020202020204" pitchFamily="34" charset="0"/>
                <a:cs typeface="Arial" panose="020B0604020202020204" pitchFamily="34" charset="0"/>
              </a:rPr>
              <a:t>Điều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này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dẫn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việc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thiếu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thú</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chưa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hiện</a:t>
            </a:r>
            <a:r>
              <a:rPr lang="en-US" sz="2400" dirty="0">
                <a:latin typeface="Arial" panose="020B0604020202020204" pitchFamily="34" charset="0"/>
                <a:cs typeface="Arial" panose="020B0604020202020204" pitchFamily="34" charset="0"/>
              </a:rPr>
              <a:t> ý </a:t>
            </a:r>
            <a:r>
              <a:rPr lang="en-US" sz="2400" dirty="0" err="1">
                <a:latin typeface="Arial" panose="020B0604020202020204" pitchFamily="34" charset="0"/>
                <a:cs typeface="Arial" panose="020B0604020202020204" pitchFamily="34" charset="0"/>
              </a:rPr>
              <a:t>kiến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gặp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tiếp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hợp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tác</a:t>
            </a:r>
            <a:r>
              <a:rPr lang="en-US" sz="2400" dirty="0">
                <a:latin typeface="Arial" panose="020B0604020202020204" pitchFamily="34" charset="0"/>
                <a:cs typeface="Arial" panose="020B0604020202020204" pitchFamily="34" charset="0"/>
              </a:rPr>
              <a:t> </a:t>
            </a:r>
            <a:r>
              <a:rPr lang="vi-VN" sz="2400" dirty="0"/>
              <a:t>dẫn đến kết quả học tập và rèn luyện chưa cao.</a:t>
            </a:r>
            <a:endParaRPr lang="en-US" sz="2400" dirty="0"/>
          </a:p>
        </p:txBody>
      </p:sp>
    </p:spTree>
    <p:extLst>
      <p:ext uri="{BB962C8B-B14F-4D97-AF65-F5344CB8AC3E}">
        <p14:creationId xmlns:p14="http://schemas.microsoft.com/office/powerpoint/2010/main" val="109608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50+ hình nền PowerPoint chủ đề giáo dục đẹp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2" y="23865"/>
            <a:ext cx="12191999" cy="6905731"/>
          </a:xfrm>
          <a:prstGeom prst="rect">
            <a:avLst/>
          </a:prstGeom>
          <a:solidFill>
            <a:srgbClr val="FFFFFF"/>
          </a:solidFill>
          <a:extLst/>
        </p:spPr>
      </p:pic>
      <p:sp>
        <p:nvSpPr>
          <p:cNvPr id="4" name="Rectangle 3"/>
          <p:cNvSpPr/>
          <p:nvPr/>
        </p:nvSpPr>
        <p:spPr>
          <a:xfrm>
            <a:off x="2640169" y="1414628"/>
            <a:ext cx="9551831" cy="2062103"/>
          </a:xfrm>
          <a:prstGeom prst="rect">
            <a:avLst/>
          </a:prstGeom>
          <a:solidFill>
            <a:srgbClr val="FFFFFF"/>
          </a:solidFill>
        </p:spPr>
        <p:txBody>
          <a:bodyPr wrap="square">
            <a:spAutoFit/>
          </a:bodyPr>
          <a:lstStyle/>
          <a:p>
            <a:pPr algn="ctr"/>
            <a:endParaRPr lang="en-US" sz="3200" b="1" i="1" dirty="0" smtClean="0">
              <a:solidFill>
                <a:srgbClr val="FF0000"/>
              </a:solidFill>
              <a:latin typeface="Arial" panose="020B0604020202020204" pitchFamily="34" charset="0"/>
              <a:cs typeface="Arial" panose="020B0604020202020204" pitchFamily="34" charset="0"/>
            </a:endParaRPr>
          </a:p>
          <a:p>
            <a:pPr algn="ctr"/>
            <a:r>
              <a:rPr lang="en-US" sz="3200" b="1" i="1" dirty="0" smtClean="0">
                <a:solidFill>
                  <a:srgbClr val="FF0000"/>
                </a:solidFill>
                <a:latin typeface="Arial" panose="020B0604020202020204" pitchFamily="34" charset="0"/>
                <a:cs typeface="Arial" panose="020B0604020202020204" pitchFamily="34" charset="0"/>
              </a:rPr>
              <a:t>“</a:t>
            </a:r>
            <a:r>
              <a:rPr lang="en-US" sz="3200" b="1" i="1" dirty="0" err="1" smtClean="0">
                <a:solidFill>
                  <a:srgbClr val="FF0000"/>
                </a:solidFill>
                <a:latin typeface="Arial" panose="020B0604020202020204" pitchFamily="34" charset="0"/>
                <a:cs typeface="Arial" panose="020B0604020202020204" pitchFamily="34" charset="0"/>
              </a:rPr>
              <a:t>Một</a:t>
            </a:r>
            <a:r>
              <a:rPr lang="en-US" sz="3200" b="1" i="1" dirty="0" smtClean="0">
                <a:solidFill>
                  <a:srgbClr val="FF000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số</a:t>
            </a:r>
            <a:r>
              <a:rPr lang="en-US" sz="3200" b="1" i="1" dirty="0">
                <a:solidFill>
                  <a:srgbClr val="FF000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biện</a:t>
            </a:r>
            <a:r>
              <a:rPr lang="en-US" sz="3200" b="1" i="1" dirty="0">
                <a:solidFill>
                  <a:srgbClr val="FF000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pháp</a:t>
            </a:r>
            <a:r>
              <a:rPr lang="en-US" sz="3200" b="1" i="1" dirty="0">
                <a:solidFill>
                  <a:srgbClr val="FF000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xây</a:t>
            </a:r>
            <a:r>
              <a:rPr lang="en-US" sz="3200" b="1" i="1" dirty="0">
                <a:solidFill>
                  <a:srgbClr val="FF000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dựng</a:t>
            </a:r>
            <a:r>
              <a:rPr lang="en-US" sz="3200" b="1" i="1" dirty="0">
                <a:solidFill>
                  <a:srgbClr val="FF000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lớp</a:t>
            </a:r>
            <a:r>
              <a:rPr lang="en-US" sz="3200" b="1" i="1" dirty="0">
                <a:solidFill>
                  <a:srgbClr val="FF000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học</a:t>
            </a:r>
            <a:r>
              <a:rPr lang="en-US" sz="3200" b="1" i="1" dirty="0">
                <a:solidFill>
                  <a:srgbClr val="FF000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tích</a:t>
            </a:r>
            <a:r>
              <a:rPr lang="en-US" sz="3200" b="1" i="1" dirty="0">
                <a:solidFill>
                  <a:srgbClr val="FF000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cực</a:t>
            </a:r>
            <a:r>
              <a:rPr lang="en-US" sz="3200" b="1" i="1" dirty="0">
                <a:solidFill>
                  <a:srgbClr val="FF000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thân</a:t>
            </a:r>
            <a:r>
              <a:rPr lang="en-US" sz="3200" b="1" i="1" dirty="0">
                <a:solidFill>
                  <a:srgbClr val="FF000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thiện</a:t>
            </a:r>
            <a:r>
              <a:rPr lang="en-US" sz="3200" b="1" i="1" dirty="0">
                <a:solidFill>
                  <a:srgbClr val="FF000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trong</a:t>
            </a:r>
            <a:r>
              <a:rPr lang="en-US" sz="3200" b="1" i="1" dirty="0">
                <a:solidFill>
                  <a:srgbClr val="FF000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công</a:t>
            </a:r>
            <a:r>
              <a:rPr lang="en-US" sz="3200" b="1" i="1" dirty="0">
                <a:solidFill>
                  <a:srgbClr val="FF000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tác</a:t>
            </a:r>
            <a:r>
              <a:rPr lang="en-US" sz="3200" b="1" i="1" dirty="0">
                <a:solidFill>
                  <a:srgbClr val="FF000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chủ</a:t>
            </a:r>
            <a:r>
              <a:rPr lang="en-US" sz="3200" b="1" i="1" dirty="0">
                <a:solidFill>
                  <a:srgbClr val="FF000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nhiệm</a:t>
            </a:r>
            <a:r>
              <a:rPr lang="en-US" sz="3200" b="1" i="1" dirty="0">
                <a:solidFill>
                  <a:srgbClr val="FF0000"/>
                </a:solidFill>
                <a:latin typeface="Arial" panose="020B0604020202020204" pitchFamily="34" charset="0"/>
                <a:cs typeface="Arial" panose="020B0604020202020204" pitchFamily="34" charset="0"/>
              </a:rPr>
              <a:t> </a:t>
            </a:r>
            <a:endParaRPr lang="en-US" sz="3200" b="1" i="1" dirty="0" smtClean="0">
              <a:solidFill>
                <a:srgbClr val="FF0000"/>
              </a:solidFill>
              <a:latin typeface="Arial" panose="020B0604020202020204" pitchFamily="34" charset="0"/>
              <a:cs typeface="Arial" panose="020B0604020202020204" pitchFamily="34" charset="0"/>
            </a:endParaRPr>
          </a:p>
          <a:p>
            <a:pPr algn="ctr"/>
            <a:r>
              <a:rPr lang="en-US" sz="3200" b="1" i="1" dirty="0" err="1" smtClean="0">
                <a:solidFill>
                  <a:srgbClr val="FF0000"/>
                </a:solidFill>
                <a:latin typeface="Arial" panose="020B0604020202020204" pitchFamily="34" charset="0"/>
                <a:cs typeface="Arial" panose="020B0604020202020204" pitchFamily="34" charset="0"/>
              </a:rPr>
              <a:t>tại</a:t>
            </a:r>
            <a:r>
              <a:rPr lang="en-US" sz="3200" b="1" i="1" dirty="0" smtClean="0">
                <a:solidFill>
                  <a:srgbClr val="FF000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lớp</a:t>
            </a:r>
            <a:r>
              <a:rPr lang="en-US" sz="3200" b="1" i="1" dirty="0">
                <a:solidFill>
                  <a:srgbClr val="FF0000"/>
                </a:solidFill>
                <a:latin typeface="Arial" panose="020B0604020202020204" pitchFamily="34" charset="0"/>
                <a:cs typeface="Arial" panose="020B0604020202020204" pitchFamily="34" charset="0"/>
              </a:rPr>
              <a:t> 9B </a:t>
            </a:r>
            <a:r>
              <a:rPr lang="en-US" sz="3200" b="1" i="1" dirty="0" err="1" smtClean="0">
                <a:solidFill>
                  <a:srgbClr val="FF0000"/>
                </a:solidFill>
                <a:latin typeface="Arial" panose="020B0604020202020204" pitchFamily="34" charset="0"/>
                <a:cs typeface="Arial" panose="020B0604020202020204" pitchFamily="34" charset="0"/>
              </a:rPr>
              <a:t>trường</a:t>
            </a:r>
            <a:r>
              <a:rPr lang="en-US" sz="3200" b="1" i="1" dirty="0" smtClean="0">
                <a:solidFill>
                  <a:srgbClr val="FF0000"/>
                </a:solidFill>
                <a:latin typeface="Arial" panose="020B0604020202020204" pitchFamily="34" charset="0"/>
                <a:cs typeface="Arial" panose="020B0604020202020204" pitchFamily="34" charset="0"/>
              </a:rPr>
              <a:t> </a:t>
            </a:r>
            <a:r>
              <a:rPr lang="en-US" sz="3200" b="1" i="1" dirty="0">
                <a:solidFill>
                  <a:srgbClr val="FF0000"/>
                </a:solidFill>
                <a:latin typeface="Arial" panose="020B0604020202020204" pitchFamily="34" charset="0"/>
                <a:cs typeface="Arial" panose="020B0604020202020204" pitchFamily="34" charset="0"/>
              </a:rPr>
              <a:t>THCS </a:t>
            </a:r>
            <a:r>
              <a:rPr lang="en-US" sz="3200" b="1" i="1" dirty="0" err="1">
                <a:solidFill>
                  <a:srgbClr val="FF0000"/>
                </a:solidFill>
                <a:latin typeface="Arial" panose="020B0604020202020204" pitchFamily="34" charset="0"/>
                <a:cs typeface="Arial" panose="020B0604020202020204" pitchFamily="34" charset="0"/>
              </a:rPr>
              <a:t>Tân</a:t>
            </a:r>
            <a:r>
              <a:rPr lang="en-US" sz="3200" b="1" i="1" dirty="0">
                <a:solidFill>
                  <a:srgbClr val="FF000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Đức</a:t>
            </a:r>
            <a:r>
              <a:rPr lang="en-US" sz="3200" b="1" i="1" dirty="0">
                <a:solidFill>
                  <a:srgbClr val="FF0000"/>
                </a:solidFill>
                <a:latin typeface="Arial" panose="020B0604020202020204" pitchFamily="34" charset="0"/>
                <a:cs typeface="Arial" panose="020B0604020202020204" pitchFamily="34" charset="0"/>
              </a:rPr>
              <a:t>”</a:t>
            </a:r>
            <a:endParaRPr lang="en-US" sz="3200" b="1" dirty="0">
              <a:solidFill>
                <a:srgbClr val="FF0000"/>
              </a:solidFill>
              <a:latin typeface="Arial" panose="020B0604020202020204" pitchFamily="34" charset="0"/>
              <a:cs typeface="Arial" panose="020B0604020202020204" pitchFamily="34" charset="0"/>
            </a:endParaRPr>
          </a:p>
        </p:txBody>
      </p:sp>
      <p:sp>
        <p:nvSpPr>
          <p:cNvPr id="3" name="Rounded Rectangle 2"/>
          <p:cNvSpPr/>
          <p:nvPr/>
        </p:nvSpPr>
        <p:spPr>
          <a:xfrm>
            <a:off x="2627288" y="562576"/>
            <a:ext cx="9672035" cy="852053"/>
          </a:xfrm>
          <a:prstGeom prst="round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463028" y="5342372"/>
            <a:ext cx="1143058" cy="1563359"/>
          </a:xfrm>
          <a:custGeom>
            <a:avLst/>
            <a:gdLst/>
            <a:ahLst/>
            <a:cxnLst/>
            <a:rect l="l" t="t" r="r" b="b"/>
            <a:pathLst>
              <a:path w="2824800" h="2745941">
                <a:moveTo>
                  <a:pt x="0" y="0"/>
                </a:moveTo>
                <a:lnTo>
                  <a:pt x="2824801" y="0"/>
                </a:lnTo>
                <a:lnTo>
                  <a:pt x="2824801" y="2745941"/>
                </a:lnTo>
                <a:lnTo>
                  <a:pt x="0" y="2745941"/>
                </a:lnTo>
                <a:lnTo>
                  <a:pt x="0" y="0"/>
                </a:lnTo>
                <a:close/>
              </a:path>
            </a:pathLst>
          </a:custGeom>
          <a:blipFill>
            <a:blip r:embed="rId3"/>
            <a:stretch>
              <a:fillRect/>
            </a:stretch>
          </a:blipFill>
        </p:spPr>
        <p:txBody>
          <a:bodyPr/>
          <a:lstStyle/>
          <a:p>
            <a:endParaRPr lang="en-US"/>
          </a:p>
        </p:txBody>
      </p:sp>
      <p:sp>
        <p:nvSpPr>
          <p:cNvPr id="7" name="Freeform 6"/>
          <p:cNvSpPr/>
          <p:nvPr/>
        </p:nvSpPr>
        <p:spPr>
          <a:xfrm>
            <a:off x="3401039" y="5342371"/>
            <a:ext cx="1143058" cy="1563359"/>
          </a:xfrm>
          <a:custGeom>
            <a:avLst/>
            <a:gdLst/>
            <a:ahLst/>
            <a:cxnLst/>
            <a:rect l="l" t="t" r="r" b="b"/>
            <a:pathLst>
              <a:path w="2824800" h="2745941">
                <a:moveTo>
                  <a:pt x="0" y="0"/>
                </a:moveTo>
                <a:lnTo>
                  <a:pt x="2824801" y="0"/>
                </a:lnTo>
                <a:lnTo>
                  <a:pt x="2824801" y="2745941"/>
                </a:lnTo>
                <a:lnTo>
                  <a:pt x="0" y="2745941"/>
                </a:lnTo>
                <a:lnTo>
                  <a:pt x="0" y="0"/>
                </a:lnTo>
                <a:close/>
              </a:path>
            </a:pathLst>
          </a:custGeom>
          <a:blipFill>
            <a:blip r:embed="rId3"/>
            <a:stretch>
              <a:fillRect/>
            </a:stretch>
          </a:blipFill>
        </p:spPr>
        <p:txBody>
          <a:bodyPr/>
          <a:lstStyle/>
          <a:p>
            <a:endParaRPr lang="en-US"/>
          </a:p>
        </p:txBody>
      </p:sp>
      <p:sp>
        <p:nvSpPr>
          <p:cNvPr id="8" name="Freeform 7"/>
          <p:cNvSpPr/>
          <p:nvPr/>
        </p:nvSpPr>
        <p:spPr>
          <a:xfrm>
            <a:off x="4339050" y="5342370"/>
            <a:ext cx="1143058" cy="1563359"/>
          </a:xfrm>
          <a:custGeom>
            <a:avLst/>
            <a:gdLst/>
            <a:ahLst/>
            <a:cxnLst/>
            <a:rect l="l" t="t" r="r" b="b"/>
            <a:pathLst>
              <a:path w="2824800" h="2745941">
                <a:moveTo>
                  <a:pt x="0" y="0"/>
                </a:moveTo>
                <a:lnTo>
                  <a:pt x="2824801" y="0"/>
                </a:lnTo>
                <a:lnTo>
                  <a:pt x="2824801" y="2745941"/>
                </a:lnTo>
                <a:lnTo>
                  <a:pt x="0" y="2745941"/>
                </a:lnTo>
                <a:lnTo>
                  <a:pt x="0" y="0"/>
                </a:lnTo>
                <a:close/>
              </a:path>
            </a:pathLst>
          </a:custGeom>
          <a:blipFill>
            <a:blip r:embed="rId3"/>
            <a:stretch>
              <a:fillRect/>
            </a:stretch>
          </a:blipFill>
        </p:spPr>
        <p:txBody>
          <a:bodyPr/>
          <a:lstStyle/>
          <a:p>
            <a:endParaRPr lang="en-US"/>
          </a:p>
        </p:txBody>
      </p:sp>
      <p:sp>
        <p:nvSpPr>
          <p:cNvPr id="9" name="Freeform 8"/>
          <p:cNvSpPr/>
          <p:nvPr/>
        </p:nvSpPr>
        <p:spPr>
          <a:xfrm>
            <a:off x="5286664" y="5342370"/>
            <a:ext cx="1143058" cy="1563359"/>
          </a:xfrm>
          <a:custGeom>
            <a:avLst/>
            <a:gdLst/>
            <a:ahLst/>
            <a:cxnLst/>
            <a:rect l="l" t="t" r="r" b="b"/>
            <a:pathLst>
              <a:path w="2824800" h="2745941">
                <a:moveTo>
                  <a:pt x="0" y="0"/>
                </a:moveTo>
                <a:lnTo>
                  <a:pt x="2824801" y="0"/>
                </a:lnTo>
                <a:lnTo>
                  <a:pt x="2824801" y="2745941"/>
                </a:lnTo>
                <a:lnTo>
                  <a:pt x="0" y="2745941"/>
                </a:lnTo>
                <a:lnTo>
                  <a:pt x="0" y="0"/>
                </a:lnTo>
                <a:close/>
              </a:path>
            </a:pathLst>
          </a:custGeom>
          <a:blipFill>
            <a:blip r:embed="rId3"/>
            <a:stretch>
              <a:fillRect/>
            </a:stretch>
          </a:blipFill>
        </p:spPr>
        <p:txBody>
          <a:bodyPr/>
          <a:lstStyle/>
          <a:p>
            <a:endParaRPr lang="en-US"/>
          </a:p>
        </p:txBody>
      </p:sp>
      <p:sp>
        <p:nvSpPr>
          <p:cNvPr id="10" name="Freeform 9"/>
          <p:cNvSpPr/>
          <p:nvPr/>
        </p:nvSpPr>
        <p:spPr>
          <a:xfrm>
            <a:off x="6260034" y="5294641"/>
            <a:ext cx="1143058" cy="1563359"/>
          </a:xfrm>
          <a:custGeom>
            <a:avLst/>
            <a:gdLst/>
            <a:ahLst/>
            <a:cxnLst/>
            <a:rect l="l" t="t" r="r" b="b"/>
            <a:pathLst>
              <a:path w="2824800" h="2745941">
                <a:moveTo>
                  <a:pt x="0" y="0"/>
                </a:moveTo>
                <a:lnTo>
                  <a:pt x="2824801" y="0"/>
                </a:lnTo>
                <a:lnTo>
                  <a:pt x="2824801" y="2745941"/>
                </a:lnTo>
                <a:lnTo>
                  <a:pt x="0" y="2745941"/>
                </a:lnTo>
                <a:lnTo>
                  <a:pt x="0" y="0"/>
                </a:lnTo>
                <a:close/>
              </a:path>
            </a:pathLst>
          </a:custGeom>
          <a:blipFill>
            <a:blip r:embed="rId3"/>
            <a:stretch>
              <a:fillRect/>
            </a:stretch>
          </a:blipFill>
        </p:spPr>
        <p:txBody>
          <a:bodyPr/>
          <a:lstStyle/>
          <a:p>
            <a:endParaRPr lang="en-US"/>
          </a:p>
        </p:txBody>
      </p:sp>
      <p:sp>
        <p:nvSpPr>
          <p:cNvPr id="11" name="Freeform 10"/>
          <p:cNvSpPr/>
          <p:nvPr/>
        </p:nvSpPr>
        <p:spPr>
          <a:xfrm>
            <a:off x="7229619" y="5294641"/>
            <a:ext cx="1143058" cy="1563359"/>
          </a:xfrm>
          <a:custGeom>
            <a:avLst/>
            <a:gdLst/>
            <a:ahLst/>
            <a:cxnLst/>
            <a:rect l="l" t="t" r="r" b="b"/>
            <a:pathLst>
              <a:path w="2824800" h="2745941">
                <a:moveTo>
                  <a:pt x="0" y="0"/>
                </a:moveTo>
                <a:lnTo>
                  <a:pt x="2824801" y="0"/>
                </a:lnTo>
                <a:lnTo>
                  <a:pt x="2824801" y="2745941"/>
                </a:lnTo>
                <a:lnTo>
                  <a:pt x="0" y="2745941"/>
                </a:lnTo>
                <a:lnTo>
                  <a:pt x="0" y="0"/>
                </a:lnTo>
                <a:close/>
              </a:path>
            </a:pathLst>
          </a:custGeom>
          <a:blipFill>
            <a:blip r:embed="rId3"/>
            <a:stretch>
              <a:fillRect/>
            </a:stretch>
          </a:blipFill>
        </p:spPr>
        <p:txBody>
          <a:bodyPr/>
          <a:lstStyle/>
          <a:p>
            <a:endParaRPr lang="en-US"/>
          </a:p>
        </p:txBody>
      </p:sp>
      <p:sp>
        <p:nvSpPr>
          <p:cNvPr id="12" name="Freeform 11"/>
          <p:cNvSpPr/>
          <p:nvPr/>
        </p:nvSpPr>
        <p:spPr>
          <a:xfrm>
            <a:off x="8167803" y="5294640"/>
            <a:ext cx="1143058" cy="1563359"/>
          </a:xfrm>
          <a:custGeom>
            <a:avLst/>
            <a:gdLst/>
            <a:ahLst/>
            <a:cxnLst/>
            <a:rect l="l" t="t" r="r" b="b"/>
            <a:pathLst>
              <a:path w="2824800" h="2745941">
                <a:moveTo>
                  <a:pt x="0" y="0"/>
                </a:moveTo>
                <a:lnTo>
                  <a:pt x="2824801" y="0"/>
                </a:lnTo>
                <a:lnTo>
                  <a:pt x="2824801" y="2745941"/>
                </a:lnTo>
                <a:lnTo>
                  <a:pt x="0" y="2745941"/>
                </a:lnTo>
                <a:lnTo>
                  <a:pt x="0" y="0"/>
                </a:lnTo>
                <a:close/>
              </a:path>
            </a:pathLst>
          </a:custGeom>
          <a:blipFill>
            <a:blip r:embed="rId3"/>
            <a:stretch>
              <a:fillRect/>
            </a:stretch>
          </a:blipFill>
        </p:spPr>
        <p:txBody>
          <a:bodyPr/>
          <a:lstStyle/>
          <a:p>
            <a:endParaRPr lang="en-US"/>
          </a:p>
        </p:txBody>
      </p:sp>
      <p:sp>
        <p:nvSpPr>
          <p:cNvPr id="13" name="Freeform 12"/>
          <p:cNvSpPr/>
          <p:nvPr/>
        </p:nvSpPr>
        <p:spPr>
          <a:xfrm>
            <a:off x="9211806" y="5246908"/>
            <a:ext cx="1143058" cy="1563359"/>
          </a:xfrm>
          <a:custGeom>
            <a:avLst/>
            <a:gdLst/>
            <a:ahLst/>
            <a:cxnLst/>
            <a:rect l="l" t="t" r="r" b="b"/>
            <a:pathLst>
              <a:path w="2824800" h="2745941">
                <a:moveTo>
                  <a:pt x="0" y="0"/>
                </a:moveTo>
                <a:lnTo>
                  <a:pt x="2824801" y="0"/>
                </a:lnTo>
                <a:lnTo>
                  <a:pt x="2824801" y="2745941"/>
                </a:lnTo>
                <a:lnTo>
                  <a:pt x="0" y="2745941"/>
                </a:lnTo>
                <a:lnTo>
                  <a:pt x="0" y="0"/>
                </a:lnTo>
                <a:close/>
              </a:path>
            </a:pathLst>
          </a:custGeom>
          <a:blipFill>
            <a:blip r:embed="rId3"/>
            <a:stretch>
              <a:fillRect/>
            </a:stretch>
          </a:blipFill>
        </p:spPr>
        <p:txBody>
          <a:bodyPr/>
          <a:lstStyle/>
          <a:p>
            <a:endParaRPr lang="en-US"/>
          </a:p>
        </p:txBody>
      </p:sp>
      <p:sp>
        <p:nvSpPr>
          <p:cNvPr id="14" name="Freeform 13"/>
          <p:cNvSpPr/>
          <p:nvPr/>
        </p:nvSpPr>
        <p:spPr>
          <a:xfrm>
            <a:off x="10149990" y="5246907"/>
            <a:ext cx="1143058" cy="1563359"/>
          </a:xfrm>
          <a:custGeom>
            <a:avLst/>
            <a:gdLst/>
            <a:ahLst/>
            <a:cxnLst/>
            <a:rect l="l" t="t" r="r" b="b"/>
            <a:pathLst>
              <a:path w="2824800" h="2745941">
                <a:moveTo>
                  <a:pt x="0" y="0"/>
                </a:moveTo>
                <a:lnTo>
                  <a:pt x="2824801" y="0"/>
                </a:lnTo>
                <a:lnTo>
                  <a:pt x="2824801" y="2745941"/>
                </a:lnTo>
                <a:lnTo>
                  <a:pt x="0" y="2745941"/>
                </a:lnTo>
                <a:lnTo>
                  <a:pt x="0" y="0"/>
                </a:lnTo>
                <a:close/>
              </a:path>
            </a:pathLst>
          </a:custGeom>
          <a:blipFill>
            <a:blip r:embed="rId3"/>
            <a:stretch>
              <a:fillRect/>
            </a:stretch>
          </a:blipFill>
        </p:spPr>
        <p:txBody>
          <a:bodyPr/>
          <a:lstStyle/>
          <a:p>
            <a:endParaRPr lang="en-US"/>
          </a:p>
        </p:txBody>
      </p:sp>
      <p:sp>
        <p:nvSpPr>
          <p:cNvPr id="15" name="Freeform 14"/>
          <p:cNvSpPr/>
          <p:nvPr/>
        </p:nvSpPr>
        <p:spPr>
          <a:xfrm>
            <a:off x="11086009" y="5246907"/>
            <a:ext cx="1143058" cy="1563359"/>
          </a:xfrm>
          <a:custGeom>
            <a:avLst/>
            <a:gdLst/>
            <a:ahLst/>
            <a:cxnLst/>
            <a:rect l="l" t="t" r="r" b="b"/>
            <a:pathLst>
              <a:path w="2824800" h="2745941">
                <a:moveTo>
                  <a:pt x="0" y="0"/>
                </a:moveTo>
                <a:lnTo>
                  <a:pt x="2824801" y="0"/>
                </a:lnTo>
                <a:lnTo>
                  <a:pt x="2824801" y="2745941"/>
                </a:lnTo>
                <a:lnTo>
                  <a:pt x="0" y="2745941"/>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6811424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ackground trẻ em đẹp: Những hình nền PowerPoint trẻ em đẹp sẽ mang đến cho bạn một trải nghiệm thú vị và độc đáo. Với các hình ảnh đầy màu sắc, tươi sáng và vui nhộn, chúng tôi sẽ giúp bạn tạo nên một không gian học tập tuyệt vời cho con trẻ của bạn. Hãy cùng chúng tôi tìm kiếm những hình ảnh trẻ em đẹp để trang trí nền PowerPoint cho con bạ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996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385047" y="1900263"/>
            <a:ext cx="9706535" cy="1138773"/>
          </a:xfrm>
          <a:prstGeom prst="rect">
            <a:avLst/>
          </a:prstGeom>
          <a:effectLst>
            <a:outerShdw blurRad="50800" dist="38100" dir="2700000" algn="tl" rotWithShape="0">
              <a:prstClr val="black">
                <a:alpha val="40000"/>
              </a:prstClr>
            </a:outerShdw>
          </a:effectLst>
        </p:spPr>
        <p:txBody>
          <a:bodyPr wrap="square">
            <a:spAutoFit/>
          </a:bodyPr>
          <a:lstStyle/>
          <a:p>
            <a:pPr>
              <a:defRPr/>
            </a:pPr>
            <a:r>
              <a:rPr lang="en-US" sz="2800" b="1" kern="0" cap="all" dirty="0">
                <a:latin typeface="Times New Roman"/>
                <a:ea typeface="+mj-ea"/>
              </a:rPr>
              <a:t>                                   </a:t>
            </a:r>
            <a:r>
              <a:rPr lang="vi-VN" sz="3200" b="1" kern="0" cap="all" dirty="0">
                <a:latin typeface="Times New Roman"/>
                <a:ea typeface="+mj-ea"/>
              </a:rPr>
              <a:t>Biện pháp 1: </a:t>
            </a:r>
            <a:endParaRPr lang="en-US" sz="3200" b="1" kern="0" cap="all" dirty="0">
              <a:latin typeface="Times New Roman"/>
              <a:ea typeface="+mj-ea"/>
            </a:endParaRPr>
          </a:p>
          <a:p>
            <a:pPr>
              <a:defRPr/>
            </a:pPr>
            <a:r>
              <a:rPr lang="en-US" sz="3600" b="1" kern="0" cap="all" dirty="0">
                <a:solidFill>
                  <a:srgbClr val="C00000"/>
                </a:solidFill>
                <a:latin typeface="Times New Roman"/>
                <a:ea typeface="+mj-ea"/>
              </a:rPr>
              <a:t>       </a:t>
            </a:r>
            <a:r>
              <a:rPr lang="en-US" sz="3600" b="1" kern="0" cap="all" dirty="0" smtClean="0">
                <a:solidFill>
                  <a:srgbClr val="C00000"/>
                </a:solidFill>
                <a:latin typeface="Times New Roman"/>
                <a:ea typeface="+mj-ea"/>
              </a:rPr>
              <a:t> </a:t>
            </a:r>
            <a:r>
              <a:rPr lang="vi-VN" sz="3600" b="1" dirty="0">
                <a:solidFill>
                  <a:srgbClr val="FF0000"/>
                </a:solidFill>
              </a:rPr>
              <a:t>Xây dựng môi trường học tập an toàn</a:t>
            </a:r>
            <a:endParaRPr lang="en-US" sz="3600" kern="0" dirty="0">
              <a:solidFill>
                <a:srgbClr val="FF0000"/>
              </a:solidFill>
            </a:endParaRPr>
          </a:p>
        </p:txBody>
      </p:sp>
    </p:spTree>
    <p:extLst>
      <p:ext uri="{BB962C8B-B14F-4D97-AF65-F5344CB8AC3E}">
        <p14:creationId xmlns:p14="http://schemas.microsoft.com/office/powerpoint/2010/main" val="31069299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3230</TotalTime>
  <Words>2689</Words>
  <Application>Microsoft Office PowerPoint</Application>
  <PresentationFormat>Widescreen</PresentationFormat>
  <Paragraphs>323</Paragraphs>
  <Slides>34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Arial Unicode MS</vt:lpstr>
      <vt:lpstr>Arial</vt:lpstr>
      <vt:lpstr>Calibri</vt:lpstr>
      <vt:lpstr>Calibri Light</vt:lpstr>
      <vt:lpstr>Gill Sans Nova</vt:lpstr>
      <vt:lpstr>Gill Sans Nova Light</vt:lpstr>
      <vt:lpstr>Karla</vt:lpstr>
      <vt:lpstr>MS Mincho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MAY02</cp:lastModifiedBy>
  <cp:revision>365</cp:revision>
  <dcterms:created xsi:type="dcterms:W3CDTF">2022-12-31T14:14:14Z</dcterms:created>
  <dcterms:modified xsi:type="dcterms:W3CDTF">2025-04-08T02:01:45Z</dcterms:modified>
</cp:coreProperties>
</file>