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7"/>
  </p:notesMasterIdLst>
  <p:sldIdLst>
    <p:sldId id="392" r:id="rId5"/>
    <p:sldId id="257" r:id="rId6"/>
    <p:sldId id="488" r:id="rId7"/>
    <p:sldId id="489" r:id="rId8"/>
    <p:sldId id="259" r:id="rId9"/>
    <p:sldId id="331" r:id="rId10"/>
    <p:sldId id="308" r:id="rId11"/>
    <p:sldId id="312" r:id="rId12"/>
    <p:sldId id="490" r:id="rId13"/>
    <p:sldId id="313" r:id="rId14"/>
    <p:sldId id="511" r:id="rId15"/>
    <p:sldId id="318" r:id="rId16"/>
    <p:sldId id="502" r:id="rId17"/>
    <p:sldId id="521" r:id="rId18"/>
    <p:sldId id="481" r:id="rId19"/>
    <p:sldId id="483" r:id="rId20"/>
    <p:sldId id="338" r:id="rId21"/>
    <p:sldId id="356" r:id="rId22"/>
    <p:sldId id="520" r:id="rId23"/>
    <p:sldId id="455" r:id="rId24"/>
    <p:sldId id="283" r:id="rId25"/>
    <p:sldId id="4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CCFF"/>
    <a:srgbClr val="CC66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904A2-7765-439F-934E-FA8E8A0AF094}" v="1522" dt="2025-12-13T06:08:08.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9" d="100"/>
          <a:sy n="59" d="100"/>
        </p:scale>
        <p:origin x="964"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ấn An Phạm" userId="17038352e2134539" providerId="LiveId" clId="{41413F0C-7EA0-468C-898E-295577D4C288}"/>
    <pc:docChg chg="undo custSel addSld delSld modSld addMainMaster delMainMaster">
      <pc:chgData name="Tuấn An Phạm" userId="17038352e2134539" providerId="LiveId" clId="{41413F0C-7EA0-468C-898E-295577D4C288}" dt="2025-12-13T06:08:08.655" v="3203" actId="14100"/>
      <pc:docMkLst>
        <pc:docMk/>
      </pc:docMkLst>
      <pc:sldChg chg="del">
        <pc:chgData name="Tuấn An Phạm" userId="17038352e2134539" providerId="LiveId" clId="{41413F0C-7EA0-468C-898E-295577D4C288}" dt="2025-12-12T02:12:04.283" v="58" actId="2696"/>
        <pc:sldMkLst>
          <pc:docMk/>
          <pc:sldMk cId="3071632709" sldId="256"/>
        </pc:sldMkLst>
      </pc:sldChg>
      <pc:sldChg chg="addSp delSp modSp mod delAnim modAnim">
        <pc:chgData name="Tuấn An Phạm" userId="17038352e2134539" providerId="LiveId" clId="{41413F0C-7EA0-468C-898E-295577D4C288}" dt="2025-12-13T05:25:22.678" v="2914" actId="14100"/>
        <pc:sldMkLst>
          <pc:docMk/>
          <pc:sldMk cId="1516926866" sldId="257"/>
        </pc:sldMkLst>
        <pc:spChg chg="del">
          <ac:chgData name="Tuấn An Phạm" userId="17038352e2134539" providerId="LiveId" clId="{41413F0C-7EA0-468C-898E-295577D4C288}" dt="2025-12-13T05:25:05.326" v="2908" actId="21"/>
          <ac:spMkLst>
            <pc:docMk/>
            <pc:sldMk cId="1516926866" sldId="257"/>
            <ac:spMk id="7173" creationId="{00000000-0000-0000-0000-000000000000}"/>
          </ac:spMkLst>
        </pc:spChg>
        <pc:spChg chg="del mod">
          <ac:chgData name="Tuấn An Phạm" userId="17038352e2134539" providerId="LiveId" clId="{41413F0C-7EA0-468C-898E-295577D4C288}" dt="2025-12-13T05:25:08.942" v="2909" actId="21"/>
          <ac:spMkLst>
            <pc:docMk/>
            <pc:sldMk cId="1516926866" sldId="257"/>
            <ac:spMk id="7174" creationId="{00000000-0000-0000-0000-000000000000}"/>
          </ac:spMkLst>
        </pc:spChg>
        <pc:spChg chg="del">
          <ac:chgData name="Tuấn An Phạm" userId="17038352e2134539" providerId="LiveId" clId="{41413F0C-7EA0-468C-898E-295577D4C288}" dt="2025-12-13T05:24:49.627" v="2905" actId="21"/>
          <ac:spMkLst>
            <pc:docMk/>
            <pc:sldMk cId="1516926866" sldId="257"/>
            <ac:spMk id="7175" creationId="{00000000-0000-0000-0000-000000000000}"/>
          </ac:spMkLst>
        </pc:spChg>
        <pc:spChg chg="del mod">
          <ac:chgData name="Tuấn An Phạm" userId="17038352e2134539" providerId="LiveId" clId="{41413F0C-7EA0-468C-898E-295577D4C288}" dt="2025-12-13T05:24:53.744" v="2906" actId="21"/>
          <ac:spMkLst>
            <pc:docMk/>
            <pc:sldMk cId="1516926866" sldId="257"/>
            <ac:spMk id="7179" creationId="{00000000-0000-0000-0000-000000000000}"/>
          </ac:spMkLst>
        </pc:spChg>
        <pc:picChg chg="add mod">
          <ac:chgData name="Tuấn An Phạm" userId="17038352e2134539" providerId="LiveId" clId="{41413F0C-7EA0-468C-898E-295577D4C288}" dt="2025-12-13T05:25:22.678" v="2914" actId="14100"/>
          <ac:picMkLst>
            <pc:docMk/>
            <pc:sldMk cId="1516926866" sldId="257"/>
            <ac:picMk id="2" creationId="{C78FB8FC-613B-1E60-66F8-44DE07068DB7}"/>
          </ac:picMkLst>
        </pc:picChg>
        <pc:picChg chg="del">
          <ac:chgData name="Tuấn An Phạm" userId="17038352e2134539" providerId="LiveId" clId="{41413F0C-7EA0-468C-898E-295577D4C288}" dt="2025-12-13T05:24:42.765" v="2904" actId="21"/>
          <ac:picMkLst>
            <pc:docMk/>
            <pc:sldMk cId="1516926866" sldId="257"/>
            <ac:picMk id="107522" creationId="{00000000-0000-0000-0000-000000000000}"/>
          </ac:picMkLst>
        </pc:picChg>
        <pc:picChg chg="del">
          <ac:chgData name="Tuấn An Phạm" userId="17038352e2134539" providerId="LiveId" clId="{41413F0C-7EA0-468C-898E-295577D4C288}" dt="2025-12-13T05:25:13.142" v="2910" actId="21"/>
          <ac:picMkLst>
            <pc:docMk/>
            <pc:sldMk cId="1516926866" sldId="257"/>
            <ac:picMk id="107527" creationId="{00000000-0000-0000-0000-000000000000}"/>
          </ac:picMkLst>
        </pc:picChg>
      </pc:sldChg>
      <pc:sldChg chg="modSp del mod">
        <pc:chgData name="Tuấn An Phạm" userId="17038352e2134539" providerId="LiveId" clId="{41413F0C-7EA0-468C-898E-295577D4C288}" dt="2025-12-12T14:24:09.916" v="2839" actId="2696"/>
        <pc:sldMkLst>
          <pc:docMk/>
          <pc:sldMk cId="1170347242" sldId="258"/>
        </pc:sldMkLst>
        <pc:spChg chg="mod">
          <ac:chgData name="Tuấn An Phạm" userId="17038352e2134539" providerId="LiveId" clId="{41413F0C-7EA0-468C-898E-295577D4C288}" dt="2025-12-12T02:08:01.231" v="56" actId="113"/>
          <ac:spMkLst>
            <pc:docMk/>
            <pc:sldMk cId="1170347242" sldId="258"/>
            <ac:spMk id="4" creationId="{00000000-0000-0000-0000-000000000000}"/>
          </ac:spMkLst>
        </pc:spChg>
      </pc:sldChg>
      <pc:sldChg chg="modSp mod">
        <pc:chgData name="Tuấn An Phạm" userId="17038352e2134539" providerId="LiveId" clId="{41413F0C-7EA0-468C-898E-295577D4C288}" dt="2025-12-12T02:13:08.004" v="131" actId="114"/>
        <pc:sldMkLst>
          <pc:docMk/>
          <pc:sldMk cId="2658010302" sldId="259"/>
        </pc:sldMkLst>
        <pc:spChg chg="mod">
          <ac:chgData name="Tuấn An Phạm" userId="17038352e2134539" providerId="LiveId" clId="{41413F0C-7EA0-468C-898E-295577D4C288}" dt="2025-12-12T02:13:08.004" v="131" actId="114"/>
          <ac:spMkLst>
            <pc:docMk/>
            <pc:sldMk cId="2658010302" sldId="259"/>
            <ac:spMk id="3" creationId="{00000000-0000-0000-0000-000000000000}"/>
          </ac:spMkLst>
        </pc:spChg>
      </pc:sldChg>
      <pc:sldChg chg="del">
        <pc:chgData name="Tuấn An Phạm" userId="17038352e2134539" providerId="LiveId" clId="{41413F0C-7EA0-468C-898E-295577D4C288}" dt="2025-12-12T02:02:31.985" v="42" actId="2696"/>
        <pc:sldMkLst>
          <pc:docMk/>
          <pc:sldMk cId="1195085915" sldId="260"/>
        </pc:sldMkLst>
      </pc:sldChg>
      <pc:sldChg chg="del">
        <pc:chgData name="Tuấn An Phạm" userId="17038352e2134539" providerId="LiveId" clId="{41413F0C-7EA0-468C-898E-295577D4C288}" dt="2025-12-12T02:02:34.194" v="43" actId="2696"/>
        <pc:sldMkLst>
          <pc:docMk/>
          <pc:sldMk cId="325324262" sldId="261"/>
        </pc:sldMkLst>
      </pc:sldChg>
      <pc:sldChg chg="del">
        <pc:chgData name="Tuấn An Phạm" userId="17038352e2134539" providerId="LiveId" clId="{41413F0C-7EA0-468C-898E-295577D4C288}" dt="2025-12-12T02:02:44.213" v="44" actId="2696"/>
        <pc:sldMkLst>
          <pc:docMk/>
          <pc:sldMk cId="2865916496" sldId="262"/>
        </pc:sldMkLst>
      </pc:sldChg>
      <pc:sldChg chg="del">
        <pc:chgData name="Tuấn An Phạm" userId="17038352e2134539" providerId="LiveId" clId="{41413F0C-7EA0-468C-898E-295577D4C288}" dt="2025-12-12T02:03:12.227" v="51" actId="2696"/>
        <pc:sldMkLst>
          <pc:docMk/>
          <pc:sldMk cId="2918001418" sldId="263"/>
        </pc:sldMkLst>
      </pc:sldChg>
      <pc:sldChg chg="modSp del mod">
        <pc:chgData name="Tuấn An Phạm" userId="17038352e2134539" providerId="LiveId" clId="{41413F0C-7EA0-468C-898E-295577D4C288}" dt="2025-12-12T13:41:42.400" v="2135" actId="2696"/>
        <pc:sldMkLst>
          <pc:docMk/>
          <pc:sldMk cId="1962444081" sldId="264"/>
        </pc:sldMkLst>
        <pc:spChg chg="mod">
          <ac:chgData name="Tuấn An Phạm" userId="17038352e2134539" providerId="LiveId" clId="{41413F0C-7EA0-468C-898E-295577D4C288}" dt="2025-12-12T02:14:17.492" v="138" actId="20577"/>
          <ac:spMkLst>
            <pc:docMk/>
            <pc:sldMk cId="1962444081" sldId="264"/>
            <ac:spMk id="27" creationId="{4086954F-7923-4611-87E1-39EDB9C9405C}"/>
          </ac:spMkLst>
        </pc:spChg>
        <pc:grpChg chg="mod">
          <ac:chgData name="Tuấn An Phạm" userId="17038352e2134539" providerId="LiveId" clId="{41413F0C-7EA0-468C-898E-295577D4C288}" dt="2025-12-12T06:55:51.147" v="1256" actId="1076"/>
          <ac:grpSpMkLst>
            <pc:docMk/>
            <pc:sldMk cId="1962444081" sldId="264"/>
            <ac:grpSpMk id="23" creationId="{F0308CEC-B242-473C-8D49-F97924FAE470}"/>
          </ac:grpSpMkLst>
        </pc:grpChg>
      </pc:sldChg>
      <pc:sldChg chg="del">
        <pc:chgData name="Tuấn An Phạm" userId="17038352e2134539" providerId="LiveId" clId="{41413F0C-7EA0-468C-898E-295577D4C288}" dt="2025-12-12T02:02:48.231" v="45" actId="2696"/>
        <pc:sldMkLst>
          <pc:docMk/>
          <pc:sldMk cId="1274939745" sldId="265"/>
        </pc:sldMkLst>
      </pc:sldChg>
      <pc:sldChg chg="del">
        <pc:chgData name="Tuấn An Phạm" userId="17038352e2134539" providerId="LiveId" clId="{41413F0C-7EA0-468C-898E-295577D4C288}" dt="2025-12-12T02:02:50.576" v="46" actId="2696"/>
        <pc:sldMkLst>
          <pc:docMk/>
          <pc:sldMk cId="3366120348" sldId="266"/>
        </pc:sldMkLst>
      </pc:sldChg>
      <pc:sldChg chg="del">
        <pc:chgData name="Tuấn An Phạm" userId="17038352e2134539" providerId="LiveId" clId="{41413F0C-7EA0-468C-898E-295577D4C288}" dt="2025-12-12T02:02:54.056" v="47" actId="2696"/>
        <pc:sldMkLst>
          <pc:docMk/>
          <pc:sldMk cId="3942597536" sldId="267"/>
        </pc:sldMkLst>
      </pc:sldChg>
      <pc:sldChg chg="del">
        <pc:chgData name="Tuấn An Phạm" userId="17038352e2134539" providerId="LiveId" clId="{41413F0C-7EA0-468C-898E-295577D4C288}" dt="2025-12-12T02:02:58.078" v="48" actId="2696"/>
        <pc:sldMkLst>
          <pc:docMk/>
          <pc:sldMk cId="3183029996" sldId="268"/>
        </pc:sldMkLst>
      </pc:sldChg>
      <pc:sldChg chg="del">
        <pc:chgData name="Tuấn An Phạm" userId="17038352e2134539" providerId="LiveId" clId="{41413F0C-7EA0-468C-898E-295577D4C288}" dt="2025-12-12T02:02:26.471" v="41" actId="2696"/>
        <pc:sldMkLst>
          <pc:docMk/>
          <pc:sldMk cId="3938319418" sldId="269"/>
        </pc:sldMkLst>
      </pc:sldChg>
      <pc:sldChg chg="del">
        <pc:chgData name="Tuấn An Phạm" userId="17038352e2134539" providerId="LiveId" clId="{41413F0C-7EA0-468C-898E-295577D4C288}" dt="2025-12-12T03:06:18.744" v="179" actId="2696"/>
        <pc:sldMkLst>
          <pc:docMk/>
          <pc:sldMk cId="1187915984" sldId="270"/>
        </pc:sldMkLst>
      </pc:sldChg>
      <pc:sldChg chg="del">
        <pc:chgData name="Tuấn An Phạm" userId="17038352e2134539" providerId="LiveId" clId="{41413F0C-7EA0-468C-898E-295577D4C288}" dt="2025-12-12T03:06:23.058" v="180" actId="2696"/>
        <pc:sldMkLst>
          <pc:docMk/>
          <pc:sldMk cId="2547646373" sldId="271"/>
        </pc:sldMkLst>
      </pc:sldChg>
      <pc:sldChg chg="delSp modSp add del mod delAnim modAnim">
        <pc:chgData name="Tuấn An Phạm" userId="17038352e2134539" providerId="LiveId" clId="{41413F0C-7EA0-468C-898E-295577D4C288}" dt="2025-12-12T03:18:25.929" v="880" actId="2696"/>
        <pc:sldMkLst>
          <pc:docMk/>
          <pc:sldMk cId="2797363017" sldId="271"/>
        </pc:sldMkLst>
        <pc:spChg chg="del">
          <ac:chgData name="Tuấn An Phạm" userId="17038352e2134539" providerId="LiveId" clId="{41413F0C-7EA0-468C-898E-295577D4C288}" dt="2025-12-12T03:16:45.071" v="859" actId="21"/>
          <ac:spMkLst>
            <pc:docMk/>
            <pc:sldMk cId="2797363017" sldId="271"/>
            <ac:spMk id="3" creationId="{00000000-0000-0000-0000-000000000000}"/>
          </ac:spMkLst>
        </pc:spChg>
        <pc:spChg chg="del">
          <ac:chgData name="Tuấn An Phạm" userId="17038352e2134539" providerId="LiveId" clId="{41413F0C-7EA0-468C-898E-295577D4C288}" dt="2025-12-12T03:16:48.812" v="860" actId="21"/>
          <ac:spMkLst>
            <pc:docMk/>
            <pc:sldMk cId="2797363017" sldId="271"/>
            <ac:spMk id="5" creationId="{00000000-0000-0000-0000-000000000000}"/>
          </ac:spMkLst>
        </pc:spChg>
        <pc:spChg chg="mod">
          <ac:chgData name="Tuấn An Phạm" userId="17038352e2134539" providerId="LiveId" clId="{41413F0C-7EA0-468C-898E-295577D4C288}" dt="2025-12-12T03:10:12.246" v="795" actId="20577"/>
          <ac:spMkLst>
            <pc:docMk/>
            <pc:sldMk cId="2797363017" sldId="271"/>
            <ac:spMk id="6" creationId="{00000000-0000-0000-0000-000000000000}"/>
          </ac:spMkLst>
        </pc:spChg>
        <pc:picChg chg="del">
          <ac:chgData name="Tuấn An Phạm" userId="17038352e2134539" providerId="LiveId" clId="{41413F0C-7EA0-468C-898E-295577D4C288}" dt="2025-12-12T03:07:57.730" v="397" actId="21"/>
          <ac:picMkLst>
            <pc:docMk/>
            <pc:sldMk cId="2797363017" sldId="271"/>
            <ac:picMk id="2" creationId="{00000000-0000-0000-0000-000000000000}"/>
          </ac:picMkLst>
        </pc:picChg>
        <pc:picChg chg="del">
          <ac:chgData name="Tuấn An Phạm" userId="17038352e2134539" providerId="LiveId" clId="{41413F0C-7EA0-468C-898E-295577D4C288}" dt="2025-12-12T03:08:01.725" v="398" actId="21"/>
          <ac:picMkLst>
            <pc:docMk/>
            <pc:sldMk cId="2797363017" sldId="271"/>
            <ac:picMk id="4" creationId="{00000000-0000-0000-0000-000000000000}"/>
          </ac:picMkLst>
        </pc:picChg>
      </pc:sldChg>
      <pc:sldChg chg="del">
        <pc:chgData name="Tuấn An Phạm" userId="17038352e2134539" providerId="LiveId" clId="{41413F0C-7EA0-468C-898E-295577D4C288}" dt="2025-12-12T02:03:17.816" v="52" actId="2696"/>
        <pc:sldMkLst>
          <pc:docMk/>
          <pc:sldMk cId="431859112" sldId="272"/>
        </pc:sldMkLst>
      </pc:sldChg>
      <pc:sldChg chg="del">
        <pc:chgData name="Tuấn An Phạm" userId="17038352e2134539" providerId="LiveId" clId="{41413F0C-7EA0-468C-898E-295577D4C288}" dt="2025-12-12T02:03:02.098" v="49" actId="2696"/>
        <pc:sldMkLst>
          <pc:docMk/>
          <pc:sldMk cId="1197561680" sldId="273"/>
        </pc:sldMkLst>
      </pc:sldChg>
      <pc:sldChg chg="del">
        <pc:chgData name="Tuấn An Phạm" userId="17038352e2134539" providerId="LiveId" clId="{41413F0C-7EA0-468C-898E-295577D4C288}" dt="2025-12-12T02:03:06.594" v="50" actId="2696"/>
        <pc:sldMkLst>
          <pc:docMk/>
          <pc:sldMk cId="1034199256" sldId="274"/>
        </pc:sldMkLst>
      </pc:sldChg>
      <pc:sldChg chg="del">
        <pc:chgData name="Tuấn An Phạm" userId="17038352e2134539" providerId="LiveId" clId="{41413F0C-7EA0-468C-898E-295577D4C288}" dt="2025-12-12T02:03:23.131" v="53" actId="2696"/>
        <pc:sldMkLst>
          <pc:docMk/>
          <pc:sldMk cId="1654059542" sldId="275"/>
        </pc:sldMkLst>
      </pc:sldChg>
      <pc:sldChg chg="del">
        <pc:chgData name="Tuấn An Phạm" userId="17038352e2134539" providerId="LiveId" clId="{41413F0C-7EA0-468C-898E-295577D4C288}" dt="2025-12-12T02:03:27.955" v="54" actId="2696"/>
        <pc:sldMkLst>
          <pc:docMk/>
          <pc:sldMk cId="1928144810" sldId="276"/>
        </pc:sldMkLst>
      </pc:sldChg>
      <pc:sldChg chg="modSp del mod">
        <pc:chgData name="Tuấn An Phạm" userId="17038352e2134539" providerId="LiveId" clId="{41413F0C-7EA0-468C-898E-295577D4C288}" dt="2025-12-12T06:39:45.091" v="1233" actId="2696"/>
        <pc:sldMkLst>
          <pc:docMk/>
          <pc:sldMk cId="2664889122" sldId="277"/>
        </pc:sldMkLst>
        <pc:spChg chg="mod">
          <ac:chgData name="Tuấn An Phạm" userId="17038352e2134539" providerId="LiveId" clId="{41413F0C-7EA0-468C-898E-295577D4C288}" dt="2025-12-12T06:38:13.100" v="1202" actId="20577"/>
          <ac:spMkLst>
            <pc:docMk/>
            <pc:sldMk cId="2664889122" sldId="277"/>
            <ac:spMk id="2" creationId="{00000000-0000-0000-0000-000000000000}"/>
          </ac:spMkLst>
        </pc:spChg>
        <pc:spChg chg="mod">
          <ac:chgData name="Tuấn An Phạm" userId="17038352e2134539" providerId="LiveId" clId="{41413F0C-7EA0-468C-898E-295577D4C288}" dt="2025-12-12T02:14:08.380" v="136" actId="20577"/>
          <ac:spMkLst>
            <pc:docMk/>
            <pc:sldMk cId="2664889122" sldId="277"/>
            <ac:spMk id="3" creationId="{00000000-0000-0000-0000-000000000000}"/>
          </ac:spMkLst>
        </pc:spChg>
      </pc:sldChg>
      <pc:sldChg chg="modSp del mod">
        <pc:chgData name="Tuấn An Phạm" userId="17038352e2134539" providerId="LiveId" clId="{41413F0C-7EA0-468C-898E-295577D4C288}" dt="2025-12-12T13:53:07.853" v="2732" actId="2696"/>
        <pc:sldMkLst>
          <pc:docMk/>
          <pc:sldMk cId="1234106455" sldId="278"/>
        </pc:sldMkLst>
        <pc:spChg chg="mod">
          <ac:chgData name="Tuấn An Phạm" userId="17038352e2134539" providerId="LiveId" clId="{41413F0C-7EA0-468C-898E-295577D4C288}" dt="2025-12-12T02:15:57.267" v="168" actId="113"/>
          <ac:spMkLst>
            <pc:docMk/>
            <pc:sldMk cId="1234106455" sldId="278"/>
            <ac:spMk id="2" creationId="{00000000-0000-0000-0000-000000000000}"/>
          </ac:spMkLst>
        </pc:spChg>
        <pc:spChg chg="mod">
          <ac:chgData name="Tuấn An Phạm" userId="17038352e2134539" providerId="LiveId" clId="{41413F0C-7EA0-468C-898E-295577D4C288}" dt="2025-12-12T02:16:18.317" v="173" actId="113"/>
          <ac:spMkLst>
            <pc:docMk/>
            <pc:sldMk cId="1234106455" sldId="278"/>
            <ac:spMk id="3" creationId="{00000000-0000-0000-0000-000000000000}"/>
          </ac:spMkLst>
        </pc:spChg>
        <pc:spChg chg="mod">
          <ac:chgData name="Tuấn An Phạm" userId="17038352e2134539" providerId="LiveId" clId="{41413F0C-7EA0-468C-898E-295577D4C288}" dt="2025-12-12T02:07:42.374" v="55" actId="113"/>
          <ac:spMkLst>
            <pc:docMk/>
            <pc:sldMk cId="1234106455" sldId="278"/>
            <ac:spMk id="6" creationId="{00000000-0000-0000-0000-000000000000}"/>
          </ac:spMkLst>
        </pc:spChg>
      </pc:sldChg>
      <pc:sldChg chg="modSp del mod">
        <pc:chgData name="Tuấn An Phạm" userId="17038352e2134539" providerId="LiveId" clId="{41413F0C-7EA0-468C-898E-295577D4C288}" dt="2025-12-12T14:24:14.248" v="2840" actId="2696"/>
        <pc:sldMkLst>
          <pc:docMk/>
          <pc:sldMk cId="99318311" sldId="279"/>
        </pc:sldMkLst>
        <pc:spChg chg="mod">
          <ac:chgData name="Tuấn An Phạm" userId="17038352e2134539" providerId="LiveId" clId="{41413F0C-7EA0-468C-898E-295577D4C288}" dt="2025-12-12T02:20:56.011" v="174" actId="113"/>
          <ac:spMkLst>
            <pc:docMk/>
            <pc:sldMk cId="99318311" sldId="279"/>
            <ac:spMk id="5" creationId="{00000000-0000-0000-0000-000000000000}"/>
          </ac:spMkLst>
        </pc:spChg>
      </pc:sldChg>
      <pc:sldChg chg="modSp add del mod">
        <pc:chgData name="Tuấn An Phạm" userId="17038352e2134539" providerId="LiveId" clId="{41413F0C-7EA0-468C-898E-295577D4C288}" dt="2025-12-12T14:52:17.022" v="2850" actId="2696"/>
        <pc:sldMkLst>
          <pc:docMk/>
          <pc:sldMk cId="324972273" sldId="280"/>
        </pc:sldMkLst>
        <pc:spChg chg="mod">
          <ac:chgData name="Tuấn An Phạm" userId="17038352e2134539" providerId="LiveId" clId="{41413F0C-7EA0-468C-898E-295577D4C288}" dt="2025-12-12T02:21:13.373" v="177" actId="113"/>
          <ac:spMkLst>
            <pc:docMk/>
            <pc:sldMk cId="324972273" sldId="280"/>
            <ac:spMk id="5" creationId="{00000000-0000-0000-0000-000000000000}"/>
          </ac:spMkLst>
        </pc:spChg>
        <pc:spChg chg="mod">
          <ac:chgData name="Tuấn An Phạm" userId="17038352e2134539" providerId="LiveId" clId="{41413F0C-7EA0-468C-898E-295577D4C288}" dt="2025-12-12T02:21:07.529" v="175" actId="113"/>
          <ac:spMkLst>
            <pc:docMk/>
            <pc:sldMk cId="324972273" sldId="280"/>
            <ac:spMk id="6" creationId="{00000000-0000-0000-0000-000000000000}"/>
          </ac:spMkLst>
        </pc:spChg>
        <pc:spChg chg="mod">
          <ac:chgData name="Tuấn An Phạm" userId="17038352e2134539" providerId="LiveId" clId="{41413F0C-7EA0-468C-898E-295577D4C288}" dt="2025-12-12T02:21:10.104" v="176" actId="113"/>
          <ac:spMkLst>
            <pc:docMk/>
            <pc:sldMk cId="324972273" sldId="280"/>
            <ac:spMk id="7" creationId="{00000000-0000-0000-0000-000000000000}"/>
          </ac:spMkLst>
        </pc:spChg>
      </pc:sldChg>
      <pc:sldChg chg="del">
        <pc:chgData name="Tuấn An Phạm" userId="17038352e2134539" providerId="LiveId" clId="{41413F0C-7EA0-468C-898E-295577D4C288}" dt="2025-12-12T14:58:33.401" v="2852" actId="2696"/>
        <pc:sldMkLst>
          <pc:docMk/>
          <pc:sldMk cId="3234850226" sldId="281"/>
        </pc:sldMkLst>
      </pc:sldChg>
      <pc:sldChg chg="del">
        <pc:chgData name="Tuấn An Phạm" userId="17038352e2134539" providerId="LiveId" clId="{41413F0C-7EA0-468C-898E-295577D4C288}" dt="2025-12-12T14:59:57.240" v="2856" actId="2696"/>
        <pc:sldMkLst>
          <pc:docMk/>
          <pc:sldMk cId="4275411258" sldId="282"/>
        </pc:sldMkLst>
      </pc:sldChg>
      <pc:sldChg chg="add del">
        <pc:chgData name="Tuấn An Phạm" userId="17038352e2134539" providerId="LiveId" clId="{41413F0C-7EA0-468C-898E-295577D4C288}" dt="2025-12-12T03:06:16.770" v="178" actId="2696"/>
        <pc:sldMkLst>
          <pc:docMk/>
          <pc:sldMk cId="494713538" sldId="284"/>
        </pc:sldMkLst>
      </pc:sldChg>
      <pc:sldChg chg="addSp delSp modSp add mod delAnim modAnim">
        <pc:chgData name="Tuấn An Phạm" userId="17038352e2134539" providerId="LiveId" clId="{41413F0C-7EA0-468C-898E-295577D4C288}" dt="2025-12-13T05:18:42.147" v="2897" actId="14100"/>
        <pc:sldMkLst>
          <pc:docMk/>
          <pc:sldMk cId="1828713544" sldId="308"/>
        </pc:sldMkLst>
        <pc:spChg chg="mod">
          <ac:chgData name="Tuấn An Phạm" userId="17038352e2134539" providerId="LiveId" clId="{41413F0C-7EA0-468C-898E-295577D4C288}" dt="2025-12-13T05:17:56.923" v="2889" actId="20577"/>
          <ac:spMkLst>
            <pc:docMk/>
            <pc:sldMk cId="1828713544" sldId="308"/>
            <ac:spMk id="9" creationId="{00000000-0000-0000-0000-000000000000}"/>
          </ac:spMkLst>
        </pc:spChg>
        <pc:spChg chg="del mod">
          <ac:chgData name="Tuấn An Phạm" userId="17038352e2134539" providerId="LiveId" clId="{41413F0C-7EA0-468C-898E-295577D4C288}" dt="2025-12-12T12:22:37.600" v="1387" actId="21"/>
          <ac:spMkLst>
            <pc:docMk/>
            <pc:sldMk cId="1828713544" sldId="308"/>
            <ac:spMk id="10" creationId="{00000000-0000-0000-0000-000000000000}"/>
          </ac:spMkLst>
        </pc:spChg>
        <pc:graphicFrameChg chg="add mod">
          <ac:chgData name="Tuấn An Phạm" userId="17038352e2134539" providerId="LiveId" clId="{41413F0C-7EA0-468C-898E-295577D4C288}" dt="2025-12-12T12:21:51.042" v="1379"/>
          <ac:graphicFrameMkLst>
            <pc:docMk/>
            <pc:sldMk cId="1828713544" sldId="308"/>
            <ac:graphicFrameMk id="8" creationId="{C046AB2D-DA93-C0F7-0F65-7F0D6F0EF23E}"/>
          </ac:graphicFrameMkLst>
        </pc:graphicFrameChg>
        <pc:graphicFrameChg chg="del mod modGraphic">
          <ac:chgData name="Tuấn An Phạm" userId="17038352e2134539" providerId="LiveId" clId="{41413F0C-7EA0-468C-898E-295577D4C288}" dt="2025-12-12T12:21:46.084" v="1378" actId="21"/>
          <ac:graphicFrameMkLst>
            <pc:docMk/>
            <pc:sldMk cId="1828713544" sldId="308"/>
            <ac:graphicFrameMk id="11" creationId="{00000000-0000-0000-0000-000000000000}"/>
          </ac:graphicFrameMkLst>
        </pc:graphicFrameChg>
        <pc:picChg chg="add mod">
          <ac:chgData name="Tuấn An Phạm" userId="17038352e2134539" providerId="LiveId" clId="{41413F0C-7EA0-468C-898E-295577D4C288}" dt="2025-12-13T05:18:42.147" v="2897" actId="14100"/>
          <ac:picMkLst>
            <pc:docMk/>
            <pc:sldMk cId="1828713544" sldId="308"/>
            <ac:picMk id="8" creationId="{E8416C44-9C48-DF73-D345-929515F716B1}"/>
          </ac:picMkLst>
        </pc:picChg>
        <pc:picChg chg="add del mod">
          <ac:chgData name="Tuấn An Phạm" userId="17038352e2134539" providerId="LiveId" clId="{41413F0C-7EA0-468C-898E-295577D4C288}" dt="2025-12-13T05:18:01.219" v="2890" actId="21"/>
          <ac:picMkLst>
            <pc:docMk/>
            <pc:sldMk cId="1828713544" sldId="308"/>
            <ac:picMk id="12" creationId="{06F63934-9935-B726-DF6C-036B0489A140}"/>
          </ac:picMkLst>
        </pc:picChg>
      </pc:sldChg>
      <pc:sldChg chg="addSp delSp modSp add mod modAnim">
        <pc:chgData name="Tuấn An Phạm" userId="17038352e2134539" providerId="LiveId" clId="{41413F0C-7EA0-468C-898E-295577D4C288}" dt="2025-12-13T05:20:40.523" v="2900" actId="1076"/>
        <pc:sldMkLst>
          <pc:docMk/>
          <pc:sldMk cId="1165246393" sldId="312"/>
        </pc:sldMkLst>
        <pc:spChg chg="add mod">
          <ac:chgData name="Tuấn An Phạm" userId="17038352e2134539" providerId="LiveId" clId="{41413F0C-7EA0-468C-898E-295577D4C288}" dt="2025-12-12T13:20:14.547" v="1715" actId="113"/>
          <ac:spMkLst>
            <pc:docMk/>
            <pc:sldMk cId="1165246393" sldId="312"/>
            <ac:spMk id="7" creationId="{B85B016D-AD2B-A46A-1823-D307835DB532}"/>
          </ac:spMkLst>
        </pc:spChg>
        <pc:spChg chg="add mod">
          <ac:chgData name="Tuấn An Phạm" userId="17038352e2134539" providerId="LiveId" clId="{41413F0C-7EA0-468C-898E-295577D4C288}" dt="2025-12-13T05:20:40.523" v="2900" actId="1076"/>
          <ac:spMkLst>
            <pc:docMk/>
            <pc:sldMk cId="1165246393" sldId="312"/>
            <ac:spMk id="8" creationId="{D3970B33-7C73-D21E-BAE0-A718716D7410}"/>
          </ac:spMkLst>
        </pc:spChg>
        <pc:spChg chg="mod">
          <ac:chgData name="Tuấn An Phạm" userId="17038352e2134539" providerId="LiveId" clId="{41413F0C-7EA0-468C-898E-295577D4C288}" dt="2025-12-12T13:20:35.884" v="1719" actId="14100"/>
          <ac:spMkLst>
            <pc:docMk/>
            <pc:sldMk cId="1165246393" sldId="312"/>
            <ac:spMk id="9" creationId="{00000000-0000-0000-0000-000000000000}"/>
          </ac:spMkLst>
        </pc:spChg>
        <pc:spChg chg="mod">
          <ac:chgData name="Tuấn An Phạm" userId="17038352e2134539" providerId="LiveId" clId="{41413F0C-7EA0-468C-898E-295577D4C288}" dt="2025-12-12T13:20:11.290" v="1714" actId="113"/>
          <ac:spMkLst>
            <pc:docMk/>
            <pc:sldMk cId="1165246393" sldId="312"/>
            <ac:spMk id="10" creationId="{00000000-0000-0000-0000-000000000000}"/>
          </ac:spMkLst>
        </pc:spChg>
        <pc:spChg chg="mod">
          <ac:chgData name="Tuấn An Phạm" userId="17038352e2134539" providerId="LiveId" clId="{41413F0C-7EA0-468C-898E-295577D4C288}" dt="2025-12-12T13:20:21.378" v="1716" actId="113"/>
          <ac:spMkLst>
            <pc:docMk/>
            <pc:sldMk cId="1165246393" sldId="312"/>
            <ac:spMk id="11" creationId="{00000000-0000-0000-0000-000000000000}"/>
          </ac:spMkLst>
        </pc:spChg>
        <pc:spChg chg="add del">
          <ac:chgData name="Tuấn An Phạm" userId="17038352e2134539" providerId="LiveId" clId="{41413F0C-7EA0-468C-898E-295577D4C288}" dt="2025-12-12T13:17:24.928" v="1530" actId="22"/>
          <ac:spMkLst>
            <pc:docMk/>
            <pc:sldMk cId="1165246393" sldId="312"/>
            <ac:spMk id="14" creationId="{DC7B650C-8FE2-0E96-2B10-8C42E270A328}"/>
          </ac:spMkLst>
        </pc:spChg>
        <pc:spChg chg="add del mod">
          <ac:chgData name="Tuấn An Phạm" userId="17038352e2134539" providerId="LiveId" clId="{41413F0C-7EA0-468C-898E-295577D4C288}" dt="2025-12-12T13:18:59.429" v="1598" actId="22"/>
          <ac:spMkLst>
            <pc:docMk/>
            <pc:sldMk cId="1165246393" sldId="312"/>
            <ac:spMk id="16" creationId="{E5464917-4711-306A-8316-75DB36867EF2}"/>
          </ac:spMkLst>
        </pc:spChg>
      </pc:sldChg>
      <pc:sldChg chg="addSp delSp modSp add mod">
        <pc:chgData name="Tuấn An Phạm" userId="17038352e2134539" providerId="LiveId" clId="{41413F0C-7EA0-468C-898E-295577D4C288}" dt="2025-12-12T13:47:56.373" v="2731" actId="478"/>
        <pc:sldMkLst>
          <pc:docMk/>
          <pc:sldMk cId="220554289" sldId="313"/>
        </pc:sldMkLst>
        <pc:spChg chg="mod">
          <ac:chgData name="Tuấn An Phạm" userId="17038352e2134539" providerId="LiveId" clId="{41413F0C-7EA0-468C-898E-295577D4C288}" dt="2025-12-12T13:45:02.089" v="2182" actId="14100"/>
          <ac:spMkLst>
            <pc:docMk/>
            <pc:sldMk cId="220554289" sldId="313"/>
            <ac:spMk id="5" creationId="{00000000-0000-0000-0000-000000000000}"/>
          </ac:spMkLst>
        </pc:spChg>
        <pc:spChg chg="mod">
          <ac:chgData name="Tuấn An Phạm" userId="17038352e2134539" providerId="LiveId" clId="{41413F0C-7EA0-468C-898E-295577D4C288}" dt="2025-12-12T13:45:42.516" v="2350" actId="20577"/>
          <ac:spMkLst>
            <pc:docMk/>
            <pc:sldMk cId="220554289" sldId="313"/>
            <ac:spMk id="7" creationId="{00000000-0000-0000-0000-000000000000}"/>
          </ac:spMkLst>
        </pc:spChg>
        <pc:spChg chg="add del">
          <ac:chgData name="Tuấn An Phạm" userId="17038352e2134539" providerId="LiveId" clId="{41413F0C-7EA0-468C-898E-295577D4C288}" dt="2025-12-12T13:47:56.373" v="2731" actId="478"/>
          <ac:spMkLst>
            <pc:docMk/>
            <pc:sldMk cId="220554289" sldId="313"/>
            <ac:spMk id="9" creationId="{A61EFEE5-C206-D996-E3F8-EFE0AF97B53D}"/>
          </ac:spMkLst>
        </pc:spChg>
        <pc:spChg chg="mod">
          <ac:chgData name="Tuấn An Phạm" userId="17038352e2134539" providerId="LiveId" clId="{41413F0C-7EA0-468C-898E-295577D4C288}" dt="2025-12-12T13:47:45.680" v="2730" actId="20577"/>
          <ac:spMkLst>
            <pc:docMk/>
            <pc:sldMk cId="220554289" sldId="313"/>
            <ac:spMk id="10" creationId="{00000000-0000-0000-0000-000000000000}"/>
          </ac:spMkLst>
        </pc:spChg>
      </pc:sldChg>
      <pc:sldChg chg="add del">
        <pc:chgData name="Tuấn An Phạm" userId="17038352e2134539" providerId="LiveId" clId="{41413F0C-7EA0-468C-898E-295577D4C288}" dt="2025-12-12T13:53:39.043" v="2734" actId="2696"/>
        <pc:sldMkLst>
          <pc:docMk/>
          <pc:sldMk cId="2634599356" sldId="316"/>
        </pc:sldMkLst>
      </pc:sldChg>
      <pc:sldChg chg="add del">
        <pc:chgData name="Tuấn An Phạm" userId="17038352e2134539" providerId="LiveId" clId="{41413F0C-7EA0-468C-898E-295577D4C288}" dt="2025-12-12T14:59:53.468" v="2855" actId="2696"/>
        <pc:sldMkLst>
          <pc:docMk/>
          <pc:sldMk cId="1192228178" sldId="317"/>
        </pc:sldMkLst>
      </pc:sldChg>
      <pc:sldChg chg="delSp modSp add mod delAnim modAnim">
        <pc:chgData name="Tuấn An Phạm" userId="17038352e2134539" providerId="LiveId" clId="{41413F0C-7EA0-468C-898E-295577D4C288}" dt="2025-12-12T14:03:15.740" v="2799" actId="20577"/>
        <pc:sldMkLst>
          <pc:docMk/>
          <pc:sldMk cId="2476915518" sldId="318"/>
        </pc:sldMkLst>
        <pc:spChg chg="mod">
          <ac:chgData name="Tuấn An Phạm" userId="17038352e2134539" providerId="LiveId" clId="{41413F0C-7EA0-468C-898E-295577D4C288}" dt="2025-12-12T06:48:46.272" v="1245" actId="14100"/>
          <ac:spMkLst>
            <pc:docMk/>
            <pc:sldMk cId="2476915518" sldId="318"/>
            <ac:spMk id="6" creationId="{00000000-0000-0000-0000-000000000000}"/>
          </ac:spMkLst>
        </pc:spChg>
        <pc:spChg chg="mod">
          <ac:chgData name="Tuấn An Phạm" userId="17038352e2134539" providerId="LiveId" clId="{41413F0C-7EA0-468C-898E-295577D4C288}" dt="2025-12-12T14:03:15.740" v="2799" actId="20577"/>
          <ac:spMkLst>
            <pc:docMk/>
            <pc:sldMk cId="2476915518" sldId="318"/>
            <ac:spMk id="9" creationId="{00000000-0000-0000-0000-000000000000}"/>
          </ac:spMkLst>
        </pc:spChg>
        <pc:spChg chg="mod">
          <ac:chgData name="Tuấn An Phạm" userId="17038352e2134539" providerId="LiveId" clId="{41413F0C-7EA0-468C-898E-295577D4C288}" dt="2025-12-12T14:02:07.805" v="2788" actId="20577"/>
          <ac:spMkLst>
            <pc:docMk/>
            <pc:sldMk cId="2476915518" sldId="318"/>
            <ac:spMk id="11" creationId="{00000000-0000-0000-0000-000000000000}"/>
          </ac:spMkLst>
        </pc:spChg>
        <pc:spChg chg="del">
          <ac:chgData name="Tuấn An Phạm" userId="17038352e2134539" providerId="LiveId" clId="{41413F0C-7EA0-468C-898E-295577D4C288}" dt="2025-12-12T14:02:57.093" v="2795" actId="21"/>
          <ac:spMkLst>
            <pc:docMk/>
            <pc:sldMk cId="2476915518" sldId="318"/>
            <ac:spMk id="14" creationId="{00000000-0000-0000-0000-000000000000}"/>
          </ac:spMkLst>
        </pc:spChg>
      </pc:sldChg>
      <pc:sldChg chg="delSp modSp add del mod delAnim">
        <pc:chgData name="Tuấn An Phạm" userId="17038352e2134539" providerId="LiveId" clId="{41413F0C-7EA0-468C-898E-295577D4C288}" dt="2025-12-12T13:53:21.701" v="2733" actId="2696"/>
        <pc:sldMkLst>
          <pc:docMk/>
          <pc:sldMk cId="778215971" sldId="319"/>
        </pc:sldMkLst>
        <pc:spChg chg="del">
          <ac:chgData name="Tuấn An Phạm" userId="17038352e2134539" providerId="LiveId" clId="{41413F0C-7EA0-468C-898E-295577D4C288}" dt="2025-12-12T06:50:59.846" v="1252" actId="21"/>
          <ac:spMkLst>
            <pc:docMk/>
            <pc:sldMk cId="778215971" sldId="319"/>
            <ac:spMk id="9" creationId="{00000000-0000-0000-0000-000000000000}"/>
          </ac:spMkLst>
        </pc:spChg>
        <pc:spChg chg="mod">
          <ac:chgData name="Tuấn An Phạm" userId="17038352e2134539" providerId="LiveId" clId="{41413F0C-7EA0-468C-898E-295577D4C288}" dt="2025-12-12T13:09:04.715" v="1481" actId="255"/>
          <ac:spMkLst>
            <pc:docMk/>
            <pc:sldMk cId="778215971" sldId="319"/>
            <ac:spMk id="10" creationId="{00000000-0000-0000-0000-000000000000}"/>
          </ac:spMkLst>
        </pc:spChg>
        <pc:spChg chg="del">
          <ac:chgData name="Tuấn An Phạm" userId="17038352e2134539" providerId="LiveId" clId="{41413F0C-7EA0-468C-898E-295577D4C288}" dt="2025-12-12T06:50:46.731" v="1251" actId="21"/>
          <ac:spMkLst>
            <pc:docMk/>
            <pc:sldMk cId="778215971" sldId="319"/>
            <ac:spMk id="14" creationId="{00000000-0000-0000-0000-000000000000}"/>
          </ac:spMkLst>
        </pc:spChg>
        <pc:spChg chg="mod">
          <ac:chgData name="Tuấn An Phạm" userId="17038352e2134539" providerId="LiveId" clId="{41413F0C-7EA0-468C-898E-295577D4C288}" dt="2025-12-12T06:48:24.249" v="1243" actId="14100"/>
          <ac:spMkLst>
            <pc:docMk/>
            <pc:sldMk cId="778215971" sldId="319"/>
            <ac:spMk id="15" creationId="{00000000-0000-0000-0000-000000000000}"/>
          </ac:spMkLst>
        </pc:spChg>
        <pc:grpChg chg="mod">
          <ac:chgData name="Tuấn An Phạm" userId="17038352e2134539" providerId="LiveId" clId="{41413F0C-7EA0-468C-898E-295577D4C288}" dt="2025-12-12T06:49:07.358" v="1249" actId="14100"/>
          <ac:grpSpMkLst>
            <pc:docMk/>
            <pc:sldMk cId="778215971" sldId="319"/>
            <ac:grpSpMk id="2" creationId="{00000000-0000-0000-0000-000000000000}"/>
          </ac:grpSpMkLst>
        </pc:grpChg>
      </pc:sldChg>
      <pc:sldChg chg="addSp modSp add mod">
        <pc:chgData name="Tuấn An Phạm" userId="17038352e2134539" providerId="LiveId" clId="{41413F0C-7EA0-468C-898E-295577D4C288}" dt="2025-12-13T05:51:00.373" v="3188" actId="20577"/>
        <pc:sldMkLst>
          <pc:docMk/>
          <pc:sldMk cId="3879045230" sldId="331"/>
        </pc:sldMkLst>
        <pc:spChg chg="add mod">
          <ac:chgData name="Tuấn An Phạm" userId="17038352e2134539" providerId="LiveId" clId="{41413F0C-7EA0-468C-898E-295577D4C288}" dt="2025-12-13T05:45:44.085" v="3113"/>
          <ac:spMkLst>
            <pc:docMk/>
            <pc:sldMk cId="3879045230" sldId="331"/>
            <ac:spMk id="2" creationId="{95C76B23-7424-DA6B-9240-88027ACD95A1}"/>
          </ac:spMkLst>
        </pc:spChg>
        <pc:spChg chg="mod">
          <ac:chgData name="Tuấn An Phạm" userId="17038352e2134539" providerId="LiveId" clId="{41413F0C-7EA0-468C-898E-295577D4C288}" dt="2025-12-13T05:51:00.373" v="3188" actId="20577"/>
          <ac:spMkLst>
            <pc:docMk/>
            <pc:sldMk cId="3879045230" sldId="331"/>
            <ac:spMk id="3" creationId="{78669D5E-089F-D1B5-6D9B-1B278B0C77BA}"/>
          </ac:spMkLst>
        </pc:spChg>
      </pc:sldChg>
      <pc:sldChg chg="add">
        <pc:chgData name="Tuấn An Phạm" userId="17038352e2134539" providerId="LiveId" clId="{41413F0C-7EA0-468C-898E-295577D4C288}" dt="2025-12-12T14:39:22.565" v="2848"/>
        <pc:sldMkLst>
          <pc:docMk/>
          <pc:sldMk cId="2847322946" sldId="338"/>
        </pc:sldMkLst>
      </pc:sldChg>
      <pc:sldChg chg="add">
        <pc:chgData name="Tuấn An Phạm" userId="17038352e2134539" providerId="LiveId" clId="{41413F0C-7EA0-468C-898E-295577D4C288}" dt="2025-12-12T14:52:00.538" v="2849"/>
        <pc:sldMkLst>
          <pc:docMk/>
          <pc:sldMk cId="1072640082" sldId="356"/>
        </pc:sldMkLst>
      </pc:sldChg>
      <pc:sldChg chg="modSp add mod">
        <pc:chgData name="Tuấn An Phạm" userId="17038352e2134539" providerId="LiveId" clId="{41413F0C-7EA0-468C-898E-295577D4C288}" dt="2025-12-13T05:44:30.246" v="3109" actId="20577"/>
        <pc:sldMkLst>
          <pc:docMk/>
          <pc:sldMk cId="0" sldId="392"/>
        </pc:sldMkLst>
        <pc:spChg chg="mod">
          <ac:chgData name="Tuấn An Phạm" userId="17038352e2134539" providerId="LiveId" clId="{41413F0C-7EA0-468C-898E-295577D4C288}" dt="2025-12-13T05:44:30.246" v="3109" actId="20577"/>
          <ac:spMkLst>
            <pc:docMk/>
            <pc:sldMk cId="0" sldId="392"/>
            <ac:spMk id="8" creationId="{00000000-0000-0000-0000-000000000000}"/>
          </ac:spMkLst>
        </pc:spChg>
      </pc:sldChg>
      <pc:sldChg chg="add">
        <pc:chgData name="Tuấn An Phạm" userId="17038352e2134539" providerId="LiveId" clId="{41413F0C-7EA0-468C-898E-295577D4C288}" dt="2025-12-12T14:59:11.104" v="2853"/>
        <pc:sldMkLst>
          <pc:docMk/>
          <pc:sldMk cId="173968091" sldId="455"/>
        </pc:sldMkLst>
      </pc:sldChg>
      <pc:sldChg chg="add">
        <pc:chgData name="Tuấn An Phạm" userId="17038352e2134539" providerId="LiveId" clId="{41413F0C-7EA0-468C-898E-295577D4C288}" dt="2025-12-12T14:37:27.325" v="2844"/>
        <pc:sldMkLst>
          <pc:docMk/>
          <pc:sldMk cId="2315770780" sldId="481"/>
        </pc:sldMkLst>
      </pc:sldChg>
      <pc:sldChg chg="add">
        <pc:chgData name="Tuấn An Phạm" userId="17038352e2134539" providerId="LiveId" clId="{41413F0C-7EA0-468C-898E-295577D4C288}" dt="2025-12-12T14:37:53.148" v="2845"/>
        <pc:sldMkLst>
          <pc:docMk/>
          <pc:sldMk cId="3765778554" sldId="483"/>
        </pc:sldMkLst>
      </pc:sldChg>
      <pc:sldChg chg="addSp delSp modSp add del mod addAnim delAnim">
        <pc:chgData name="Tuấn An Phạm" userId="17038352e2134539" providerId="LiveId" clId="{41413F0C-7EA0-468C-898E-295577D4C288}" dt="2025-12-12T15:02:34.949" v="2879" actId="2696"/>
        <pc:sldMkLst>
          <pc:docMk/>
          <pc:sldMk cId="4257017126" sldId="484"/>
        </pc:sldMkLst>
        <pc:spChg chg="add del">
          <ac:chgData name="Tuấn An Phạm" userId="17038352e2134539" providerId="LiveId" clId="{41413F0C-7EA0-468C-898E-295577D4C288}" dt="2025-12-12T15:01:33.685" v="2872" actId="478"/>
          <ac:spMkLst>
            <pc:docMk/>
            <pc:sldMk cId="4257017126" sldId="484"/>
            <ac:spMk id="2" creationId="{753A4D06-3FCF-29E3-DBD4-4BEBC950A0DC}"/>
          </ac:spMkLst>
        </pc:spChg>
        <pc:spChg chg="mod">
          <ac:chgData name="Tuấn An Phạm" userId="17038352e2134539" providerId="LiveId" clId="{41413F0C-7EA0-468C-898E-295577D4C288}" dt="2025-12-12T15:01:54.251" v="2874" actId="14100"/>
          <ac:spMkLst>
            <pc:docMk/>
            <pc:sldMk cId="4257017126" sldId="484"/>
            <ac:spMk id="4" creationId="{EB4AEC53-2437-7577-E364-D33EDFBCF403}"/>
          </ac:spMkLst>
        </pc:spChg>
        <pc:spChg chg="add mod">
          <ac:chgData name="Tuấn An Phạm" userId="17038352e2134539" providerId="LiveId" clId="{41413F0C-7EA0-468C-898E-295577D4C288}" dt="2025-12-12T15:02:16.043" v="2878" actId="255"/>
          <ac:spMkLst>
            <pc:docMk/>
            <pc:sldMk cId="4257017126" sldId="484"/>
            <ac:spMk id="5" creationId="{BCAE793E-29FC-BA97-B8DC-3D4C35BE904B}"/>
          </ac:spMkLst>
        </pc:spChg>
      </pc:sldChg>
      <pc:sldChg chg="addSp delSp modSp add del mod delAnim">
        <pc:chgData name="Tuấn An Phạm" userId="17038352e2134539" providerId="LiveId" clId="{41413F0C-7EA0-468C-898E-295577D4C288}" dt="2025-12-12T03:18:20.765" v="879" actId="113"/>
        <pc:sldMkLst>
          <pc:docMk/>
          <pc:sldMk cId="2990148063" sldId="488"/>
        </pc:sldMkLst>
        <pc:spChg chg="add mod">
          <ac:chgData name="Tuấn An Phạm" userId="17038352e2134539" providerId="LiveId" clId="{41413F0C-7EA0-468C-898E-295577D4C288}" dt="2025-12-12T03:18:20.765" v="879" actId="113"/>
          <ac:spMkLst>
            <pc:docMk/>
            <pc:sldMk cId="2990148063" sldId="488"/>
            <ac:spMk id="2" creationId="{EBA9B2C2-F8AC-27DE-9BCE-087EDF0A9CAC}"/>
          </ac:spMkLst>
        </pc:spChg>
        <pc:picChg chg="add mod">
          <ac:chgData name="Tuấn An Phạm" userId="17038352e2134539" providerId="LiveId" clId="{41413F0C-7EA0-468C-898E-295577D4C288}" dt="2025-12-12T03:17:32.741" v="869"/>
          <ac:picMkLst>
            <pc:docMk/>
            <pc:sldMk cId="2990148063" sldId="488"/>
            <ac:picMk id="3" creationId="{8FD5A50D-6078-9EBE-B161-4EC251E66076}"/>
          </ac:picMkLst>
        </pc:picChg>
        <pc:picChg chg="del">
          <ac:chgData name="Tuấn An Phạm" userId="17038352e2134539" providerId="LiveId" clId="{41413F0C-7EA0-468C-898E-295577D4C288}" dt="2025-12-12T03:12:55.582" v="810" actId="21"/>
          <ac:picMkLst>
            <pc:docMk/>
            <pc:sldMk cId="2990148063" sldId="488"/>
            <ac:picMk id="4" creationId="{128B8970-4109-1C5C-6235-6AE7A6056388}"/>
          </ac:picMkLst>
        </pc:picChg>
      </pc:sldChg>
      <pc:sldChg chg="addSp delSp modSp add del mod delAnim modAnim">
        <pc:chgData name="Tuấn An Phạm" userId="17038352e2134539" providerId="LiveId" clId="{41413F0C-7EA0-468C-898E-295577D4C288}" dt="2025-12-12T03:15:31.296" v="858" actId="2696"/>
        <pc:sldMkLst>
          <pc:docMk/>
          <pc:sldMk cId="1331509782" sldId="489"/>
        </pc:sldMkLst>
        <pc:spChg chg="add mod">
          <ac:chgData name="Tuấn An Phạm" userId="17038352e2134539" providerId="LiveId" clId="{41413F0C-7EA0-468C-898E-295577D4C288}" dt="2025-12-12T03:14:58.522" v="826" actId="14100"/>
          <ac:spMkLst>
            <pc:docMk/>
            <pc:sldMk cId="1331509782" sldId="489"/>
            <ac:spMk id="3" creationId="{513F6229-8A08-4EF0-68A1-7C764FF186F1}"/>
          </ac:spMkLst>
        </pc:spChg>
        <pc:spChg chg="del">
          <ac:chgData name="Tuấn An Phạm" userId="17038352e2134539" providerId="LiveId" clId="{41413F0C-7EA0-468C-898E-295577D4C288}" dt="2025-12-12T03:13:11.918" v="812" actId="21"/>
          <ac:spMkLst>
            <pc:docMk/>
            <pc:sldMk cId="1331509782" sldId="489"/>
            <ac:spMk id="7173" creationId="{6E0D94B8-5B82-CB23-9BFC-E51B99C7A450}"/>
          </ac:spMkLst>
        </pc:spChg>
        <pc:spChg chg="del">
          <ac:chgData name="Tuấn An Phạm" userId="17038352e2134539" providerId="LiveId" clId="{41413F0C-7EA0-468C-898E-295577D4C288}" dt="2025-12-12T03:13:16.201" v="813" actId="21"/>
          <ac:spMkLst>
            <pc:docMk/>
            <pc:sldMk cId="1331509782" sldId="489"/>
            <ac:spMk id="7174" creationId="{85C4C058-90F7-D889-0FB3-756834687756}"/>
          </ac:spMkLst>
        </pc:spChg>
        <pc:spChg chg="del mod">
          <ac:chgData name="Tuấn An Phạm" userId="17038352e2134539" providerId="LiveId" clId="{41413F0C-7EA0-468C-898E-295577D4C288}" dt="2025-12-12T03:13:41.018" v="818" actId="21"/>
          <ac:spMkLst>
            <pc:docMk/>
            <pc:sldMk cId="1331509782" sldId="489"/>
            <ac:spMk id="7175" creationId="{A0B9BF77-5C1D-932E-E41C-89481EE01C0D}"/>
          </ac:spMkLst>
        </pc:spChg>
        <pc:spChg chg="del">
          <ac:chgData name="Tuấn An Phạm" userId="17038352e2134539" providerId="LiveId" clId="{41413F0C-7EA0-468C-898E-295577D4C288}" dt="2025-12-12T03:13:20.750" v="814" actId="21"/>
          <ac:spMkLst>
            <pc:docMk/>
            <pc:sldMk cId="1331509782" sldId="489"/>
            <ac:spMk id="7179" creationId="{104C812A-A7FF-346A-B1C6-A6326932AA60}"/>
          </ac:spMkLst>
        </pc:spChg>
      </pc:sldChg>
      <pc:sldChg chg="modSp add mod">
        <pc:chgData name="Tuấn An Phạm" userId="17038352e2134539" providerId="LiveId" clId="{41413F0C-7EA0-468C-898E-295577D4C288}" dt="2025-12-12T06:57:58.085" v="1259" actId="20577"/>
        <pc:sldMkLst>
          <pc:docMk/>
          <pc:sldMk cId="2101699686" sldId="489"/>
        </pc:sldMkLst>
        <pc:spChg chg="mod">
          <ac:chgData name="Tuấn An Phạm" userId="17038352e2134539" providerId="LiveId" clId="{41413F0C-7EA0-468C-898E-295577D4C288}" dt="2025-12-12T06:57:58.085" v="1259" actId="20577"/>
          <ac:spMkLst>
            <pc:docMk/>
            <pc:sldMk cId="2101699686" sldId="489"/>
            <ac:spMk id="2" creationId="{1AB89663-9ECE-6B24-0FC1-E415C2A8EE00}"/>
          </ac:spMkLst>
        </pc:spChg>
      </pc:sldChg>
      <pc:sldChg chg="addSp modSp add mod modAnim">
        <pc:chgData name="Tuấn An Phạm" userId="17038352e2134539" providerId="LiveId" clId="{41413F0C-7EA0-468C-898E-295577D4C288}" dt="2025-12-13T05:22:42.343" v="2902" actId="1076"/>
        <pc:sldMkLst>
          <pc:docMk/>
          <pc:sldMk cId="3274583857" sldId="490"/>
        </pc:sldMkLst>
        <pc:spChg chg="mod">
          <ac:chgData name="Tuấn An Phạm" userId="17038352e2134539" providerId="LiveId" clId="{41413F0C-7EA0-468C-898E-295577D4C288}" dt="2025-12-12T13:32:51.391" v="1864" actId="5793"/>
          <ac:spMkLst>
            <pc:docMk/>
            <pc:sldMk cId="3274583857" sldId="490"/>
            <ac:spMk id="7" creationId="{325CF141-1DF9-5E2A-5EA6-54B57B8AA249}"/>
          </ac:spMkLst>
        </pc:spChg>
        <pc:spChg chg="add mod">
          <ac:chgData name="Tuấn An Phạm" userId="17038352e2134539" providerId="LiveId" clId="{41413F0C-7EA0-468C-898E-295577D4C288}" dt="2025-12-13T05:22:42.343" v="2902" actId="1076"/>
          <ac:spMkLst>
            <pc:docMk/>
            <pc:sldMk cId="3274583857" sldId="490"/>
            <ac:spMk id="8" creationId="{EC2DF43D-F72C-B071-6A48-BCF863A67431}"/>
          </ac:spMkLst>
        </pc:spChg>
        <pc:spChg chg="mod">
          <ac:chgData name="Tuấn An Phạm" userId="17038352e2134539" providerId="LiveId" clId="{41413F0C-7EA0-468C-898E-295577D4C288}" dt="2025-12-12T13:22:11.999" v="1747" actId="20577"/>
          <ac:spMkLst>
            <pc:docMk/>
            <pc:sldMk cId="3274583857" sldId="490"/>
            <ac:spMk id="10" creationId="{DF0DB304-9D6A-CC31-7531-639CA16B768F}"/>
          </ac:spMkLst>
        </pc:spChg>
        <pc:spChg chg="mod">
          <ac:chgData name="Tuấn An Phạm" userId="17038352e2134539" providerId="LiveId" clId="{41413F0C-7EA0-468C-898E-295577D4C288}" dt="2025-12-12T13:40:29.977" v="2134" actId="20577"/>
          <ac:spMkLst>
            <pc:docMk/>
            <pc:sldMk cId="3274583857" sldId="490"/>
            <ac:spMk id="11" creationId="{1070C8FE-ED88-16A8-6F1D-A6FFC60021B6}"/>
          </ac:spMkLst>
        </pc:spChg>
      </pc:sldChg>
      <pc:sldChg chg="add">
        <pc:chgData name="Tuấn An Phạm" userId="17038352e2134539" providerId="LiveId" clId="{41413F0C-7EA0-468C-898E-295577D4C288}" dt="2025-12-12T16:02:10.587" v="2880"/>
        <pc:sldMkLst>
          <pc:docMk/>
          <pc:sldMk cId="1144990197" sldId="499"/>
        </pc:sldMkLst>
      </pc:sldChg>
      <pc:sldChg chg="modSp add mod">
        <pc:chgData name="Tuấn An Phạm" userId="17038352e2134539" providerId="LiveId" clId="{41413F0C-7EA0-468C-898E-295577D4C288}" dt="2025-12-12T14:24:34.160" v="2843" actId="20577"/>
        <pc:sldMkLst>
          <pc:docMk/>
          <pc:sldMk cId="2327190114" sldId="502"/>
        </pc:sldMkLst>
        <pc:spChg chg="mod">
          <ac:chgData name="Tuấn An Phạm" userId="17038352e2134539" providerId="LiveId" clId="{41413F0C-7EA0-468C-898E-295577D4C288}" dt="2025-12-12T14:24:34.160" v="2843" actId="20577"/>
          <ac:spMkLst>
            <pc:docMk/>
            <pc:sldMk cId="2327190114" sldId="502"/>
            <ac:spMk id="4" creationId="{AECD1C66-057E-D9D3-A09B-FFE1587BDB48}"/>
          </ac:spMkLst>
        </pc:spChg>
      </pc:sldChg>
      <pc:sldChg chg="modSp add del">
        <pc:chgData name="Tuấn An Phạm" userId="17038352e2134539" providerId="LiveId" clId="{41413F0C-7EA0-468C-898E-295577D4C288}" dt="2025-12-12T14:08:26.177" v="2828" actId="2696"/>
        <pc:sldMkLst>
          <pc:docMk/>
          <pc:sldMk cId="3044798059" sldId="510"/>
        </pc:sldMkLst>
        <pc:spChg chg="mod">
          <ac:chgData name="Tuấn An Phạm" userId="17038352e2134539" providerId="LiveId" clId="{41413F0C-7EA0-468C-898E-295577D4C288}" dt="2025-12-12T14:07:33.425" v="2826" actId="20577"/>
          <ac:spMkLst>
            <pc:docMk/>
            <pc:sldMk cId="3044798059" sldId="510"/>
            <ac:spMk id="2" creationId="{31229D57-9D58-7582-6A8C-254E79A83D0C}"/>
          </ac:spMkLst>
        </pc:spChg>
      </pc:sldChg>
      <pc:sldChg chg="modSp add modAnim">
        <pc:chgData name="Tuấn An Phạm" userId="17038352e2134539" providerId="LiveId" clId="{41413F0C-7EA0-468C-898E-295577D4C288}" dt="2025-12-12T14:20:45.125" v="2838" actId="255"/>
        <pc:sldMkLst>
          <pc:docMk/>
          <pc:sldMk cId="177021284" sldId="511"/>
        </pc:sldMkLst>
        <pc:spChg chg="mod">
          <ac:chgData name="Tuấn An Phạm" userId="17038352e2134539" providerId="LiveId" clId="{41413F0C-7EA0-468C-898E-295577D4C288}" dt="2025-12-12T14:20:45.125" v="2838" actId="255"/>
          <ac:spMkLst>
            <pc:docMk/>
            <pc:sldMk cId="177021284" sldId="511"/>
            <ac:spMk id="2" creationId="{4A8E0C6A-7C58-02FD-16B7-2340C68F9338}"/>
          </ac:spMkLst>
        </pc:spChg>
      </pc:sldChg>
      <pc:sldChg chg="modSp add del">
        <pc:chgData name="Tuấn An Phạm" userId="17038352e2134539" providerId="LiveId" clId="{41413F0C-7EA0-468C-898E-295577D4C288}" dt="2025-12-12T06:49:42.844" v="1250" actId="2696"/>
        <pc:sldMkLst>
          <pc:docMk/>
          <pc:sldMk cId="2327072007" sldId="517"/>
        </pc:sldMkLst>
        <pc:spChg chg="mod">
          <ac:chgData name="Tuấn An Phạm" userId="17038352e2134539" providerId="LiveId" clId="{41413F0C-7EA0-468C-898E-295577D4C288}" dt="2025-12-12T06:44:13.642" v="1239" actId="20577"/>
          <ac:spMkLst>
            <pc:docMk/>
            <pc:sldMk cId="2327072007" sldId="517"/>
            <ac:spMk id="3" creationId="{EBA4A4FD-4AC7-F1D3-5BF5-17D8090F785B}"/>
          </ac:spMkLst>
        </pc:spChg>
      </pc:sldChg>
      <pc:sldChg chg="add">
        <pc:chgData name="Tuấn An Phạm" userId="17038352e2134539" providerId="LiveId" clId="{41413F0C-7EA0-468C-898E-295577D4C288}" dt="2025-12-12T14:54:59.106" v="2851"/>
        <pc:sldMkLst>
          <pc:docMk/>
          <pc:sldMk cId="2078029781" sldId="520"/>
        </pc:sldMkLst>
      </pc:sldChg>
      <pc:sldChg chg="add del">
        <pc:chgData name="Tuấn An Phạm" userId="17038352e2134539" providerId="LiveId" clId="{41413F0C-7EA0-468C-898E-295577D4C288}" dt="2025-12-12T16:03:14.956" v="2883" actId="2696"/>
        <pc:sldMkLst>
          <pc:docMk/>
          <pc:sldMk cId="2827879615" sldId="521"/>
        </pc:sldMkLst>
      </pc:sldChg>
      <pc:sldChg chg="addSp delSp modSp add mod">
        <pc:chgData name="Tuấn An Phạm" userId="17038352e2134539" providerId="LiveId" clId="{41413F0C-7EA0-468C-898E-295577D4C288}" dt="2025-12-13T06:08:08.655" v="3203" actId="14100"/>
        <pc:sldMkLst>
          <pc:docMk/>
          <pc:sldMk cId="2851424144" sldId="521"/>
        </pc:sldMkLst>
        <pc:spChg chg="mod">
          <ac:chgData name="Tuấn An Phạm" userId="17038352e2134539" providerId="LiveId" clId="{41413F0C-7EA0-468C-898E-295577D4C288}" dt="2025-12-13T06:08:00.185" v="3202" actId="14100"/>
          <ac:spMkLst>
            <pc:docMk/>
            <pc:sldMk cId="2851424144" sldId="521"/>
            <ac:spMk id="2" creationId="{244AE3B5-79BE-2283-EA2F-CB23E9BD4A66}"/>
          </ac:spMkLst>
        </pc:spChg>
        <pc:spChg chg="mod">
          <ac:chgData name="Tuấn An Phạm" userId="17038352e2134539" providerId="LiveId" clId="{41413F0C-7EA0-468C-898E-295577D4C288}" dt="2025-12-13T06:07:47.791" v="3200" actId="14100"/>
          <ac:spMkLst>
            <pc:docMk/>
            <pc:sldMk cId="2851424144" sldId="521"/>
            <ac:spMk id="3" creationId="{A2A2CC87-6FA1-318C-DEFF-73984A99CE8E}"/>
          </ac:spMkLst>
        </pc:spChg>
        <pc:spChg chg="del mod">
          <ac:chgData name="Tuấn An Phạm" userId="17038352e2134539" providerId="LiveId" clId="{41413F0C-7EA0-468C-898E-295577D4C288}" dt="2025-12-13T06:07:17.538" v="3192" actId="21"/>
          <ac:spMkLst>
            <pc:docMk/>
            <pc:sldMk cId="2851424144" sldId="521"/>
            <ac:spMk id="4" creationId="{AE46F11C-7BDB-BB52-74DC-7B68D510000A}"/>
          </ac:spMkLst>
        </pc:spChg>
        <pc:spChg chg="mod">
          <ac:chgData name="Tuấn An Phạm" userId="17038352e2134539" providerId="LiveId" clId="{41413F0C-7EA0-468C-898E-295577D4C288}" dt="2025-12-13T06:07:44.898" v="3199" actId="1076"/>
          <ac:spMkLst>
            <pc:docMk/>
            <pc:sldMk cId="2851424144" sldId="521"/>
            <ac:spMk id="5" creationId="{D11B5A5E-95FD-CBB3-7955-DE138A3D4606}"/>
          </ac:spMkLst>
        </pc:spChg>
        <pc:graphicFrameChg chg="add mod">
          <ac:chgData name="Tuấn An Phạm" userId="17038352e2134539" providerId="LiveId" clId="{41413F0C-7EA0-468C-898E-295577D4C288}" dt="2025-12-13T06:08:08.655" v="3203" actId="14100"/>
          <ac:graphicFrameMkLst>
            <pc:docMk/>
            <pc:sldMk cId="2851424144" sldId="521"/>
            <ac:graphicFrameMk id="6" creationId="{10591296-A358-3A89-D2AD-4FDBA972E624}"/>
          </ac:graphicFrameMkLst>
        </pc:graphicFrameChg>
      </pc:sldChg>
      <pc:sldChg chg="add del">
        <pc:chgData name="Tuấn An Phạm" userId="17038352e2134539" providerId="LiveId" clId="{41413F0C-7EA0-468C-898E-295577D4C288}" dt="2025-12-12T16:03:51.428" v="2885" actId="2696"/>
        <pc:sldMkLst>
          <pc:docMk/>
          <pc:sldMk cId="2855457370" sldId="521"/>
        </pc:sldMkLst>
      </pc:sldChg>
      <pc:sldMasterChg chg="add del addSldLayout delSldLayout">
        <pc:chgData name="Tuấn An Phạm" userId="17038352e2134539" providerId="LiveId" clId="{41413F0C-7EA0-468C-898E-295577D4C288}" dt="2025-12-12T03:15:07.890" v="828" actId="2696"/>
        <pc:sldMasterMkLst>
          <pc:docMk/>
          <pc:sldMasterMk cId="2667933697" sldId="2147483660"/>
        </pc:sldMasterMkLst>
        <pc:sldLayoutChg chg="add del">
          <pc:chgData name="Tuấn An Phạm" userId="17038352e2134539" providerId="LiveId" clId="{41413F0C-7EA0-468C-898E-295577D4C288}" dt="2025-12-12T03:15:07.890" v="828" actId="2696"/>
          <pc:sldLayoutMkLst>
            <pc:docMk/>
            <pc:sldMasterMk cId="2667933697" sldId="2147483660"/>
            <pc:sldLayoutMk cId="3721035739" sldId="2147483661"/>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3055612780" sldId="2147483662"/>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54692789" sldId="2147483663"/>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5577482" sldId="2147483664"/>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3006339404" sldId="2147483665"/>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3694037626" sldId="2147483666"/>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2701516359" sldId="2147483667"/>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1966295146" sldId="2147483668"/>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3174025655" sldId="2147483669"/>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2880909367" sldId="2147483670"/>
          </pc:sldLayoutMkLst>
        </pc:sldLayoutChg>
        <pc:sldLayoutChg chg="add del">
          <pc:chgData name="Tuấn An Phạm" userId="17038352e2134539" providerId="LiveId" clId="{41413F0C-7EA0-468C-898E-295577D4C288}" dt="2025-12-12T03:15:07.890" v="828" actId="2696"/>
          <pc:sldLayoutMkLst>
            <pc:docMk/>
            <pc:sldMasterMk cId="2667933697" sldId="2147483660"/>
            <pc:sldLayoutMk cId="529129508"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CA288-F8A3-446C-B5E2-72ECA460389A}"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65F6-B15E-4C67-95C6-1B879375CB76}" type="slidenum">
              <a:rPr lang="en-US" smtClean="0"/>
              <a:t>‹#›</a:t>
            </a:fld>
            <a:endParaRPr lang="en-US"/>
          </a:p>
        </p:txBody>
      </p:sp>
    </p:spTree>
    <p:extLst>
      <p:ext uri="{BB962C8B-B14F-4D97-AF65-F5344CB8AC3E}">
        <p14:creationId xmlns:p14="http://schemas.microsoft.com/office/powerpoint/2010/main" val="323621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Xem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nội</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video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a:t>
            </a:r>
            <a:br>
              <a:rPr lang="en-US" sz="1200" dirty="0">
                <a:latin typeface="Times New Roman" panose="02020603050405020304" pitchFamily="18" charset="0"/>
                <a:cs typeface="Times New Roman" panose="02020603050405020304" pitchFamily="18" charset="0"/>
              </a:rPr>
            </a:br>
            <a:r>
              <a:rPr lang="en-US" sz="1200" dirty="0" err="1">
                <a:latin typeface="Times New Roman" panose="02020603050405020304" pitchFamily="18" charset="0"/>
                <a:cs typeface="Times New Roman" panose="02020603050405020304" pitchFamily="18" charset="0"/>
              </a:rPr>
              <a:t>Tóm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Ca-pi-</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(Capulet)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(Montague) ở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vốn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Gia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tròn</a:t>
            </a:r>
            <a:r>
              <a:rPr lang="en-US" sz="1200" dirty="0">
                <a:latin typeface="Times New Roman" panose="02020603050405020304" pitchFamily="18" charset="0"/>
                <a:cs typeface="Times New Roman" panose="02020603050405020304" pitchFamily="18" charset="0"/>
              </a:rPr>
              <a:t> 14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say </a:t>
            </a:r>
            <a:r>
              <a:rPr lang="en-US" sz="1200" dirty="0" err="1">
                <a:latin typeface="Times New Roman" panose="02020603050405020304" pitchFamily="18" charset="0"/>
                <a:cs typeface="Times New Roman" panose="02020603050405020304" pitchFamily="18" charset="0"/>
              </a:rPr>
              <a:t>đắm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tước</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(Paris)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tiệc</a:t>
            </a:r>
            <a:r>
              <a:rPr lang="en-US" sz="1200" dirty="0">
                <a:latin typeface="Times New Roman" panose="02020603050405020304" pitchFamily="18" charset="0"/>
                <a:cs typeface="Times New Roman" panose="02020603050405020304" pitchFamily="18" charset="0"/>
              </a:rPr>
              <a:t> tan,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vượt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say </a:t>
            </a:r>
            <a:r>
              <a:rPr lang="en-US" sz="1200" dirty="0" err="1">
                <a:latin typeface="Times New Roman" panose="02020603050405020304" pitchFamily="18" charset="0"/>
                <a:cs typeface="Times New Roman" panose="02020603050405020304" pitchFamily="18" charset="0"/>
              </a:rPr>
              <a:t>đắm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Hai,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II).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(Laurence)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Ti-</a:t>
            </a:r>
            <a:r>
              <a:rPr lang="en-US" sz="1200" dirty="0" err="1">
                <a:latin typeface="Times New Roman" panose="02020603050405020304" pitchFamily="18" charset="0"/>
                <a:cs typeface="Times New Roman" panose="02020603050405020304" pitchFamily="18" charset="0"/>
              </a:rPr>
              <a:t>bân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Tibalt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kiu</a:t>
            </a:r>
            <a:r>
              <a:rPr lang="en-US" sz="1200" dirty="0">
                <a:latin typeface="Times New Roman" panose="02020603050405020304" pitchFamily="18" charset="0"/>
                <a:cs typeface="Times New Roman" panose="02020603050405020304" pitchFamily="18" charset="0"/>
              </a:rPr>
              <a:t>-xi-ô (Mercutio),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Ti-</a:t>
            </a:r>
            <a:r>
              <a:rPr lang="en-US" sz="1200" dirty="0" err="1">
                <a:latin typeface="Times New Roman" panose="02020603050405020304" pitchFamily="18" charset="0"/>
                <a:cs typeface="Times New Roman" panose="02020603050405020304" pitchFamily="18" charset="0"/>
              </a:rPr>
              <a:t>bân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Gia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Theo </a:t>
            </a:r>
            <a:r>
              <a:rPr lang="en-US" sz="1200" dirty="0" err="1">
                <a:latin typeface="Times New Roman" panose="02020603050405020304" pitchFamily="18" charset="0"/>
                <a:cs typeface="Times New Roman" panose="02020603050405020304" pitchFamily="18" charset="0"/>
              </a:rPr>
              <a:t>kế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42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hung tin do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Ra-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Hai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02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41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77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899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vi-VN" b="0" i="0" dirty="0">
                <a:solidFill>
                  <a:srgbClr val="000000"/>
                </a:solidFill>
                <a:effectLst/>
                <a:latin typeface="Roboto" panose="02000000000000000000" pitchFamily="2" charset="0"/>
              </a:rPr>
              <a:t>Tác phẩm nghệ thuật hiện đại lấy đề tài từ câu chuyện tình yêu của Rô-mê-ô và Giu-li-ét: Bộ phim Romeo and Juliet (1968) của đạo diện Franco Zeffirelli.</a:t>
            </a:r>
          </a:p>
          <a:p>
            <a:pPr algn="just">
              <a:spcAft>
                <a:spcPts val="0"/>
              </a:spcAft>
            </a:pPr>
            <a:r>
              <a:rPr lang="vi-VN" b="0" i="0" dirty="0">
                <a:solidFill>
                  <a:srgbClr val="000000"/>
                </a:solidFill>
                <a:effectLst/>
                <a:latin typeface="Roboto" panose="02000000000000000000" pitchFamily="2" charset="0"/>
              </a:rPr>
              <a:t>Điểm tương đồng của tác phẩm nghệ thuật hiện đại này với vở kịch Rô-mê-ô và Giu-li-ét của Uy-li-am Sếch-xpia: bộ phim vẫn giữ nguyên cốt truyện và truyèn tải thông điệp nhân văn, ý nghĩa từ câu chuyện tình yêu đẹp bi thương, bi kịch của đôi uyên ương Rô-mê-ô và Giu-li-ét.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36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759A0-C32D-EB01-9A9E-C054BBE04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FDC38-06E8-BCA3-98FB-84366B4DB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A5936-8DEE-89B5-62D5-81F13E9DAD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Xem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nội</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video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a:t>
            </a:r>
            <a:br>
              <a:rPr lang="en-US" sz="1200" dirty="0">
                <a:latin typeface="Times New Roman" panose="02020603050405020304" pitchFamily="18" charset="0"/>
                <a:cs typeface="Times New Roman" panose="02020603050405020304" pitchFamily="18" charset="0"/>
              </a:rPr>
            </a:br>
            <a:r>
              <a:rPr lang="en-US" sz="1200" dirty="0" err="1">
                <a:latin typeface="Times New Roman" panose="02020603050405020304" pitchFamily="18" charset="0"/>
                <a:cs typeface="Times New Roman" panose="02020603050405020304" pitchFamily="18" charset="0"/>
              </a:rPr>
              <a:t>Tóm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Ca-pi-</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(Capulet)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(Montague) ở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vốn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Gia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dịp</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tròn</a:t>
            </a:r>
            <a:r>
              <a:rPr lang="en-US" sz="1200" dirty="0">
                <a:latin typeface="Times New Roman" panose="02020603050405020304" pitchFamily="18" charset="0"/>
                <a:cs typeface="Times New Roman" panose="02020603050405020304" pitchFamily="18" charset="0"/>
              </a:rPr>
              <a:t> 14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say </a:t>
            </a:r>
            <a:r>
              <a:rPr lang="en-US" sz="1200" dirty="0" err="1">
                <a:latin typeface="Times New Roman" panose="02020603050405020304" pitchFamily="18" charset="0"/>
                <a:cs typeface="Times New Roman" panose="02020603050405020304" pitchFamily="18" charset="0"/>
              </a:rPr>
              <a:t>đắm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tước</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(Paris)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tiệc</a:t>
            </a:r>
            <a:r>
              <a:rPr lang="en-US" sz="1200" dirty="0">
                <a:latin typeface="Times New Roman" panose="02020603050405020304" pitchFamily="18" charset="0"/>
                <a:cs typeface="Times New Roman" panose="02020603050405020304" pitchFamily="18" charset="0"/>
              </a:rPr>
              <a:t> tan,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vượt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vườn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say </a:t>
            </a:r>
            <a:r>
              <a:rPr lang="en-US" sz="1200" dirty="0" err="1">
                <a:latin typeface="Times New Roman" panose="02020603050405020304" pitchFamily="18" charset="0"/>
                <a:cs typeface="Times New Roman" panose="02020603050405020304" pitchFamily="18" charset="0"/>
              </a:rPr>
              <a:t>đắm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Hai,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II).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(Laurence)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Ti-</a:t>
            </a:r>
            <a:r>
              <a:rPr lang="en-US" sz="1200" dirty="0" err="1">
                <a:latin typeface="Times New Roman" panose="02020603050405020304" pitchFamily="18" charset="0"/>
                <a:cs typeface="Times New Roman" panose="02020603050405020304" pitchFamily="18" charset="0"/>
              </a:rPr>
              <a:t>bân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Tibalt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kiu</a:t>
            </a:r>
            <a:r>
              <a:rPr lang="en-US" sz="1200" dirty="0">
                <a:latin typeface="Times New Roman" panose="02020603050405020304" pitchFamily="18" charset="0"/>
                <a:cs typeface="Times New Roman" panose="02020603050405020304" pitchFamily="18" charset="0"/>
              </a:rPr>
              <a:t>-xi-ô (Mercutio),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Ti-</a:t>
            </a:r>
            <a:r>
              <a:rPr lang="en-US" sz="1200" dirty="0" err="1">
                <a:latin typeface="Times New Roman" panose="02020603050405020304" pitchFamily="18" charset="0"/>
                <a:cs typeface="Times New Roman" panose="02020603050405020304" pitchFamily="18" charset="0"/>
              </a:rPr>
              <a:t>bân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Gia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Theo </a:t>
            </a:r>
            <a:r>
              <a:rPr lang="en-US" sz="1200" dirty="0" err="1">
                <a:latin typeface="Times New Roman" panose="02020603050405020304" pitchFamily="18" charset="0"/>
                <a:cs typeface="Times New Roman" panose="02020603050405020304" pitchFamily="18" charset="0"/>
              </a:rPr>
              <a:t>kế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42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hung tin do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Ra-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giết</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Lâu-rân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Vê-rô-na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Hai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id="{0D907E00-C12D-D6FA-14B4-A1EF6634E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10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55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953C-9B10-AF12-F191-5E51E6021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CE98D-D254-18F7-9E09-832E054E8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65C64-860B-3BFD-155F-7FEB658F2F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Hãy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id="{C1A2BBDA-0D23-25AB-2268-7CF0C87A37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20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55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0F16-7BA8-C7CA-E84E-668C4BD20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A6A8B-454C-17C3-4428-A32F39338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F3999-ACD4-B9D9-8F8B-971E8F88FE80}"/>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CF17B75-6D24-94A1-8F73-96FADE4FD6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8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sợ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Pa-</a:t>
            </a:r>
            <a:r>
              <a:rPr lang="en-US" sz="1200" dirty="0" err="1">
                <a:latin typeface="Times New Roman" panose="02020603050405020304" pitchFamily="18" charset="0"/>
                <a:cs typeface="Times New Roman" panose="02020603050405020304" pitchFamily="18" charset="0"/>
              </a:rPr>
              <a:t>rít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dưới</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nhiệt</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3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Qua </a:t>
            </a:r>
            <a:r>
              <a:rPr lang="en-US" sz="1200" dirty="0" err="1">
                <a:latin typeface="Times New Roman" panose="02020603050405020304" pitchFamily="18" charset="0"/>
                <a:cs typeface="Times New Roman" panose="02020603050405020304" pitchFamily="18" charset="0"/>
              </a:rPr>
              <a:t>nội</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tóm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Rô</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-ô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a:t>
            </a:r>
            <a:r>
              <a:rPr lang="en-US" sz="1200" dirty="0">
                <a:latin typeface="Times New Roman" panose="02020603050405020304" pitchFamily="18" charset="0"/>
                <a:cs typeface="Times New Roman" panose="02020603050405020304" pitchFamily="18" charset="0"/>
              </a:rPr>
              <a:t>-li-</a:t>
            </a:r>
            <a:r>
              <a:rPr lang="en-US" sz="1200" dirty="0" err="1">
                <a:latin typeface="Times New Roman" panose="02020603050405020304" pitchFamily="18" charset="0"/>
                <a:cs typeface="Times New Roman" panose="02020603050405020304" pitchFamily="18" charset="0"/>
              </a:rPr>
              <a:t>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Ca-piu-</a:t>
            </a:r>
            <a:r>
              <a:rPr lang="en-US" sz="1200" dirty="0" err="1">
                <a:latin typeface="Times New Roman" panose="02020603050405020304" pitchFamily="18" charset="0"/>
                <a:cs typeface="Times New Roman" panose="02020603050405020304" pitchFamily="18" charset="0"/>
              </a:rPr>
              <a:t>lét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Môn-ta-</a:t>
            </a:r>
            <a:r>
              <a:rPr lang="en-US" sz="1200" dirty="0" err="1">
                <a:latin typeface="Times New Roman" panose="02020603050405020304" pitchFamily="18" charset="0"/>
                <a:cs typeface="Times New Roman" panose="02020603050405020304" pitchFamily="18" charset="0"/>
              </a:rPr>
              <a:t>ghiu</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34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0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533CBD-7C19-4653-B52D-5A3584BB0FD6}"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121600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33CBD-7C19-4653-B52D-5A3584BB0FD6}"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235676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33CBD-7C19-4653-B52D-5A3584BB0FD6}"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1388653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72103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055612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54692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5577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00633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694037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2701516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96629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33CBD-7C19-4653-B52D-5A3584BB0FD6}"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1648130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174025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288090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529129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7102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911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562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410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4471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4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71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33CBD-7C19-4653-B52D-5A3584BB0FD6}"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2772520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475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883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117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24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580803C-0992-4923-AF55-5A062E3759BB}" type="datetime1">
              <a:rPr lang="zh-CN" altLang="en-US" smtClean="0"/>
              <a:pPr/>
              <a:t>2025/12/13</a:t>
            </a:fld>
            <a:endParaRPr lang="zh-CN" altLang="en-US"/>
          </a:p>
        </p:txBody>
      </p:sp>
      <p:sp>
        <p:nvSpPr>
          <p:cNvPr id="19" name="Footer Placeholder 18"/>
          <p:cNvSpPr>
            <a:spLocks noGrp="1"/>
          </p:cNvSpPr>
          <p:nvPr>
            <p:ph type="ftr" sz="quarter" idx="11"/>
          </p:nvPr>
        </p:nvSpPr>
        <p:spPr/>
        <p:txBody>
          <a:bodyPr/>
          <a:lstStyle/>
          <a:p>
            <a:endParaRPr lang="zh-CN" altLang="en-US"/>
          </a:p>
        </p:txBody>
      </p:sp>
      <p:sp>
        <p:nvSpPr>
          <p:cNvPr id="27" name="Slide Number Placeholder 2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45496566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B7329E4-6620-40E6-B465-FDDEFC5E72A9}" type="datetime1">
              <a:rPr lang="zh-CN" altLang="en-US" smtClean="0"/>
              <a:pPr/>
              <a:t>2025/12/13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332625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F96F2DD-6D88-4907-9F86-E546EE097723}" type="datetime1">
              <a:rPr lang="zh-CN" altLang="en-US" smtClean="0"/>
              <a:pPr/>
              <a:t>2025/12/13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43046462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22948B9-1244-4CEB-B5E4-3E036441CEB1}" type="datetime1">
              <a:rPr lang="zh-CN" altLang="en-US" smtClean="0"/>
              <a:pPr/>
              <a:t>2025/12/13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967985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59762"/>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4363F3-390C-4548-A53C-8BA079295D57}" type="datetime1">
              <a:rPr lang="zh-CN" altLang="en-US" smtClean="0"/>
              <a:pPr/>
              <a:t>2025/12/13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81129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B1D3FC7-7AEF-4C8F-9AC5-8324B4BDB17C}" type="datetime1">
              <a:rPr lang="zh-CN" altLang="en-US" smtClean="0"/>
              <a:pPr/>
              <a:t>2025/12/13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3132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33CBD-7C19-4653-B52D-5A3584BB0FD6}"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2308226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11CA3-AE67-4061-8C72-FEEC3E2D377E}" type="datetime1">
              <a:rPr lang="zh-CN" altLang="en-US" smtClean="0"/>
              <a:pPr/>
              <a:t>2025/12/13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87381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F65D991-A77D-41A7-AA1C-F517F30C6A3B}" type="datetime1">
              <a:rPr lang="zh-CN" altLang="en-US" smtClean="0"/>
              <a:pPr/>
              <a:t>2025/12/13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2956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0EB2350-1459-4DCA-A1F8-CDB0E21A63AB}" type="datetime1">
              <a:rPr lang="zh-CN" altLang="en-US" smtClean="0"/>
              <a:pPr/>
              <a:t>2025/12/13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769600" y="6356355"/>
            <a:ext cx="812800" cy="365125"/>
          </a:xfrm>
        </p:spPr>
        <p:txBody>
          <a:bodyPr/>
          <a:lstStyle/>
          <a:p>
            <a:fld id="{565CE74E-AB26-4998-AD42-012C4C1AD076}" type="slidenum">
              <a:rPr lang="zh-CN" altLang="en-US" smtClean="0"/>
              <a:pPr/>
              <a:t>‹#›</a:t>
            </a:fld>
            <a:endParaRPr lang="zh-CN" alt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3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697890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45DAB5-866B-443B-A012-5261525E2349}" type="datetime1">
              <a:rPr lang="zh-CN" altLang="en-US" smtClean="0"/>
              <a:pPr/>
              <a:t>2025/12/13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242364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3364E0-2C00-4FC8-BB73-50567D58AC15}" type="datetime1">
              <a:rPr lang="zh-CN" altLang="en-US" smtClean="0"/>
              <a:pPr/>
              <a:t>2025/12/13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889314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9408"/>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4610934"/>
            <a:ext cx="12192015" cy="2247075"/>
          </a:xfrm>
          <a:prstGeom prst="rect">
            <a:avLst/>
          </a:prstGeom>
        </p:spPr>
      </p:pic>
    </p:spTree>
    <p:extLst>
      <p:ext uri="{BB962C8B-B14F-4D97-AF65-F5344CB8AC3E}">
        <p14:creationId xmlns:p14="http://schemas.microsoft.com/office/powerpoint/2010/main" val="453941838"/>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C7BF0F1E-6523-4269-A1C0-9818F6A373B4}" type="slidenum">
              <a:rPr lang="en-US"/>
              <a:pPr/>
              <a:t>‹#›</a:t>
            </a:fld>
            <a:endParaRPr lang="en-US"/>
          </a:p>
        </p:txBody>
      </p:sp>
    </p:spTree>
    <p:extLst>
      <p:ext uri="{BB962C8B-B14F-4D97-AF65-F5344CB8AC3E}">
        <p14:creationId xmlns:p14="http://schemas.microsoft.com/office/powerpoint/2010/main" val="15388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33CBD-7C19-4653-B52D-5A3584BB0FD6}" type="datetimeFigureOut">
              <a:rPr lang="en-US" smtClean="0"/>
              <a:t>12/13/2025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405371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533CBD-7C19-4653-B52D-5A3584BB0FD6}" type="datetimeFigureOut">
              <a:rPr lang="en-US" smtClean="0"/>
              <a:t>12/13/2025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3489835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33CBD-7C19-4653-B52D-5A3584BB0FD6}" type="datetimeFigureOut">
              <a:rPr lang="en-US" smtClean="0"/>
              <a:t>12/13/2025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57422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33CBD-7C19-4653-B52D-5A3584BB0FD6}"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36690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33CBD-7C19-4653-B52D-5A3584BB0FD6}"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0FA8F-100A-4357-93BF-892DE909BBB1}" type="slidenum">
              <a:rPr lang="en-US" smtClean="0"/>
              <a:t>‹#›</a:t>
            </a:fld>
            <a:endParaRPr lang="en-US"/>
          </a:p>
        </p:txBody>
      </p:sp>
    </p:spTree>
    <p:extLst>
      <p:ext uri="{BB962C8B-B14F-4D97-AF65-F5344CB8AC3E}">
        <p14:creationId xmlns:p14="http://schemas.microsoft.com/office/powerpoint/2010/main" val="286625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33CBD-7C19-4653-B52D-5A3584BB0FD6}" type="datetimeFigureOut">
              <a:rPr lang="en-US" smtClean="0"/>
              <a:t>12/13/2025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FA8F-100A-4357-93BF-892DE909BBB1}" type="slidenum">
              <a:rPr lang="en-US" smtClean="0"/>
              <a:t>‹#›</a:t>
            </a:fld>
            <a:endParaRPr lang="en-US"/>
          </a:p>
        </p:txBody>
      </p:sp>
    </p:spTree>
    <p:extLst>
      <p:ext uri="{BB962C8B-B14F-4D97-AF65-F5344CB8AC3E}">
        <p14:creationId xmlns:p14="http://schemas.microsoft.com/office/powerpoint/2010/main" val="110916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FA2C-B09B-437F-A47A-9835E0143EBB}" type="datetimeFigureOut">
              <a:rPr lang="en-US" smtClean="0"/>
              <a:t>12/13/2025</a:t>
            </a:fld>
            <a:endParaRPr lang="en-US"/>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D0679-3187-449D-BDC3-12E48E8303F1}" type="slidenum">
              <a:rPr lang="en-US" smtClean="0"/>
              <a:t>‹#›</a:t>
            </a:fld>
            <a:endParaRPr lang="en-US"/>
          </a:p>
        </p:txBody>
      </p:sp>
    </p:spTree>
    <p:extLst>
      <p:ext uri="{BB962C8B-B14F-4D97-AF65-F5344CB8AC3E}">
        <p14:creationId xmlns:p14="http://schemas.microsoft.com/office/powerpoint/2010/main" val="266793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37912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5"/>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C94C7A6-C442-4C1B-9D4F-3C09E298AE61}" type="datetime1">
              <a:rPr lang="zh-CN" altLang="en-US" smtClean="0"/>
              <a:pPr/>
              <a:t>2025/12/13</a:t>
            </a:fld>
            <a:endParaRPr lang="zh-CN" altLang="en-US"/>
          </a:p>
        </p:txBody>
      </p:sp>
      <p:sp>
        <p:nvSpPr>
          <p:cNvPr id="22" name="Footer Placeholder 21"/>
          <p:cNvSpPr>
            <a:spLocks noGrp="1"/>
          </p:cNvSpPr>
          <p:nvPr>
            <p:ph type="ftr" sz="quarter" idx="3"/>
          </p:nvPr>
        </p:nvSpPr>
        <p:spPr>
          <a:xfrm>
            <a:off x="3556000" y="6356355"/>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Slide Number Placeholder 17"/>
          <p:cNvSpPr>
            <a:spLocks noGrp="1"/>
          </p:cNvSpPr>
          <p:nvPr>
            <p:ph type="sldNum" sz="quarter" idx="4"/>
          </p:nvPr>
        </p:nvSpPr>
        <p:spPr>
          <a:xfrm>
            <a:off x="10566400" y="635635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65CE74E-AB26-4998-AD42-012C4C1AD076}" type="slidenum">
              <a:rPr lang="zh-CN" altLang="en-US" smtClean="0"/>
              <a:pPr/>
              <a:t>‹#›</a:t>
            </a:fld>
            <a:endParaRPr lang="zh-CN" alt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1802519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spd="slow">
    <p:random/>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100310" y="171450"/>
            <a:ext cx="226314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94560"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POINSET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192210" y="4846971"/>
            <a:ext cx="1999793" cy="183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08610" y="4766310"/>
            <a:ext cx="2400300" cy="178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3144" y="1058093"/>
            <a:ext cx="11146970" cy="59093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a:ln w="12700">
                  <a:solidFill>
                    <a:srgbClr val="0000FF"/>
                  </a:solidFill>
                  <a:round/>
                  <a:headEnd/>
                  <a:tailEnd/>
                </a:ln>
                <a:solidFill>
                  <a:srgbClr val="FF0066"/>
                </a:solidFill>
                <a:effectLst/>
                <a:uLnTx/>
                <a:uFillTx/>
                <a:latin typeface="Times New Roman" pitchFamily="18" charset="0"/>
                <a:ea typeface="+mn-ea"/>
                <a:cs typeface="Times New Roman" pitchFamily="18" charset="0"/>
              </a:rPr>
              <a:t>CHÀO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a:ln w="12700">
                  <a:solidFill>
                    <a:srgbClr val="0000FF"/>
                  </a:solidFill>
                  <a:round/>
                  <a:headEnd/>
                  <a:tailEnd/>
                </a:ln>
                <a:solidFill>
                  <a:srgbClr val="FF0066"/>
                </a:solidFill>
                <a:effectLst/>
                <a:uLnTx/>
                <a:uFillTx/>
                <a:latin typeface="Times New Roman" pitchFamily="18" charset="0"/>
                <a:ea typeface="+mn-ea"/>
                <a:cs typeface="Times New Roman" pitchFamily="18" charset="0"/>
              </a:rPr>
              <a:t>QUÝ THẦY CÔ GIÁO CÁC EM HỌC SINH ĐẾN VỚI HỘI THI GIÁO VIÊN DẠY GIỎI CẤP XÃ</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b="1" kern="10" dirty="0">
              <a:ln w="12700">
                <a:solidFill>
                  <a:srgbClr val="0000FF"/>
                </a:solidFill>
                <a:round/>
                <a:headEnd/>
                <a:tailEnd/>
              </a:ln>
              <a:solidFill>
                <a:srgbClr val="FF0066"/>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0" cap="none" spc="0" normalizeH="0" baseline="0" noProof="0" dirty="0">
              <a:ln w="12700">
                <a:solidFill>
                  <a:srgbClr val="0000FF"/>
                </a:solidFill>
                <a:round/>
                <a:headEnd/>
                <a:tailEnd/>
              </a:ln>
              <a:solidFill>
                <a:srgbClr val="FF0066"/>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10" dirty="0">
                <a:ln w="12700">
                  <a:solidFill>
                    <a:srgbClr val="0000FF"/>
                  </a:solidFill>
                  <a:round/>
                  <a:headEnd/>
                  <a:tailEnd/>
                </a:ln>
                <a:solidFill>
                  <a:srgbClr val="FF0066"/>
                </a:solidFill>
                <a:latin typeface="Times New Roman" pitchFamily="18" charset="0"/>
                <a:cs typeface="Times New Roman" pitchFamily="18" charset="0"/>
              </a:rPr>
              <a:t>NĂM HỌC 2025-2026</a:t>
            </a:r>
            <a:endParaRPr kumimoji="0" lang="en-US" sz="5400" b="1" i="0" u="none" strike="noStrike" kern="10" cap="none" spc="0" normalizeH="0" baseline="0" noProof="0" dirty="0">
              <a:ln w="12700">
                <a:solidFill>
                  <a:srgbClr val="0000FF"/>
                </a:solidFill>
                <a:round/>
                <a:headEnd/>
                <a:tailEnd/>
              </a:ln>
              <a:solidFill>
                <a:srgbClr val="FF0066"/>
              </a:solidFill>
              <a:effectLst/>
              <a:uLnTx/>
              <a:uFillTx/>
              <a:latin typeface="Times New Roman" pitchFamily="18" charset="0"/>
              <a:ea typeface="+mn-ea"/>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Freeform 2"/>
          <p:cNvSpPr/>
          <p:nvPr/>
        </p:nvSpPr>
        <p:spPr>
          <a:xfrm>
            <a:off x="-432635" y="5330713"/>
            <a:ext cx="14034572" cy="7613755"/>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2"/>
            <a:stretch>
              <a:fillRect/>
            </a:stretch>
          </a:blipFill>
        </p:spPr>
        <p:txBody>
          <a:bodyPr/>
          <a:lstStyle/>
          <a:p>
            <a:endParaRPr lang="vi-VN"/>
          </a:p>
        </p:txBody>
      </p:sp>
      <p:sp>
        <p:nvSpPr>
          <p:cNvPr id="3" name="Freeform 3"/>
          <p:cNvSpPr/>
          <p:nvPr/>
        </p:nvSpPr>
        <p:spPr>
          <a:xfrm>
            <a:off x="-432635" y="-85719"/>
            <a:ext cx="3443009" cy="6596093"/>
          </a:xfrm>
          <a:custGeom>
            <a:avLst/>
            <a:gdLst/>
            <a:ahLst/>
            <a:cxnLst/>
            <a:rect l="l" t="t" r="r" b="b"/>
            <a:pathLst>
              <a:path w="6707788" h="7743478">
                <a:moveTo>
                  <a:pt x="0" y="0"/>
                </a:moveTo>
                <a:lnTo>
                  <a:pt x="6707788" y="0"/>
                </a:lnTo>
                <a:lnTo>
                  <a:pt x="6707788" y="7743478"/>
                </a:lnTo>
                <a:lnTo>
                  <a:pt x="0" y="7743478"/>
                </a:lnTo>
                <a:lnTo>
                  <a:pt x="0" y="0"/>
                </a:lnTo>
                <a:close/>
              </a:path>
            </a:pathLst>
          </a:custGeom>
          <a:blipFill>
            <a:blip r:embed="rId3"/>
            <a:stretch>
              <a:fillRect/>
            </a:stretch>
          </a:blipFill>
        </p:spPr>
        <p:txBody>
          <a:bodyPr/>
          <a:lstStyle/>
          <a:p>
            <a:endParaRPr lang="vi-VN"/>
          </a:p>
        </p:txBody>
      </p:sp>
      <p:sp>
        <p:nvSpPr>
          <p:cNvPr id="4" name="Freeform 4"/>
          <p:cNvSpPr/>
          <p:nvPr/>
        </p:nvSpPr>
        <p:spPr>
          <a:xfrm>
            <a:off x="2489200" y="48599"/>
            <a:ext cx="2152853" cy="2645596"/>
          </a:xfrm>
          <a:custGeom>
            <a:avLst/>
            <a:gdLst/>
            <a:ahLst/>
            <a:cxnLst/>
            <a:rect l="l" t="t" r="r" b="b"/>
            <a:pathLst>
              <a:path w="3229280" h="3968394">
                <a:moveTo>
                  <a:pt x="0" y="0"/>
                </a:moveTo>
                <a:lnTo>
                  <a:pt x="3229280" y="0"/>
                </a:lnTo>
                <a:lnTo>
                  <a:pt x="3229280" y="3968393"/>
                </a:lnTo>
                <a:lnTo>
                  <a:pt x="0" y="3968393"/>
                </a:lnTo>
                <a:lnTo>
                  <a:pt x="0" y="0"/>
                </a:lnTo>
                <a:close/>
              </a:path>
            </a:pathLst>
          </a:custGeom>
          <a:blipFill>
            <a:blip r:embed="rId4"/>
            <a:stretch>
              <a:fillRect/>
            </a:stretch>
          </a:blipFill>
        </p:spPr>
        <p:txBody>
          <a:bodyPr/>
          <a:lstStyle/>
          <a:p>
            <a:endParaRPr lang="vi-VN"/>
          </a:p>
        </p:txBody>
      </p:sp>
      <p:sp>
        <p:nvSpPr>
          <p:cNvPr id="5" name="TextBox 5"/>
          <p:cNvSpPr txBox="1"/>
          <p:nvPr/>
        </p:nvSpPr>
        <p:spPr>
          <a:xfrm>
            <a:off x="4642053" y="203290"/>
            <a:ext cx="7122484" cy="1231106"/>
          </a:xfrm>
          <a:prstGeom prst="rect">
            <a:avLst/>
          </a:prstGeom>
        </p:spPr>
        <p:txBody>
          <a:bodyPr wrap="square" lIns="0" tIns="0" rIns="0" bIns="0" rtlCol="0" anchor="t">
            <a:spAutoFit/>
          </a:bodyPr>
          <a:lstStyle/>
          <a:p>
            <a:pPr algn="ctr" defTabSz="609630"/>
            <a:r>
              <a:rPr lang="vi-VN" sz="4000" b="1" dirty="0">
                <a:solidFill>
                  <a:prstClr val="black"/>
                </a:solidFill>
                <a:latin typeface="Times New Roman" panose="02020603050405020304" pitchFamily="18" charset="0"/>
                <a:cs typeface="Times New Roman" panose="02020603050405020304" pitchFamily="18" charset="0"/>
              </a:rPr>
              <a:t>Nhận xét về cách bày tỏ tình cảm của Rô-mê-ô và </a:t>
            </a:r>
            <a:r>
              <a:rPr lang="vi-VN" sz="4000" b="1" dirty="0" err="1">
                <a:solidFill>
                  <a:prstClr val="black"/>
                </a:solidFill>
                <a:latin typeface="Times New Roman" panose="02020603050405020304" pitchFamily="18" charset="0"/>
                <a:cs typeface="Times New Roman" panose="02020603050405020304" pitchFamily="18" charset="0"/>
              </a:rPr>
              <a:t>Giu</a:t>
            </a:r>
            <a:r>
              <a:rPr lang="vi-VN" sz="4000" b="1" dirty="0">
                <a:solidFill>
                  <a:prstClr val="black"/>
                </a:solidFill>
                <a:latin typeface="Times New Roman" panose="02020603050405020304" pitchFamily="18" charset="0"/>
                <a:cs typeface="Times New Roman" panose="02020603050405020304" pitchFamily="18" charset="0"/>
              </a:rPr>
              <a:t>-li-</a:t>
            </a:r>
            <a:r>
              <a:rPr lang="vi-VN" sz="4000" b="1" dirty="0" err="1">
                <a:solidFill>
                  <a:prstClr val="black"/>
                </a:solidFill>
                <a:latin typeface="Times New Roman" panose="02020603050405020304" pitchFamily="18" charset="0"/>
                <a:cs typeface="Times New Roman" panose="02020603050405020304" pitchFamily="18" charset="0"/>
              </a:rPr>
              <a:t>et</a:t>
            </a:r>
            <a:endParaRPr lang="en-GB" sz="4000" dirty="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2258291" y="1"/>
            <a:ext cx="4876800" cy="2083723"/>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blip>
            <a:stretch>
              <a:fillRect/>
            </a:stretch>
          </a:blipFill>
        </p:spPr>
        <p:txBody>
          <a:bodyPr/>
          <a:lstStyle/>
          <a:p>
            <a:endParaRPr lang="vi-VN"/>
          </a:p>
        </p:txBody>
      </p:sp>
      <p:sp>
        <p:nvSpPr>
          <p:cNvPr id="7" name="TextBox 7"/>
          <p:cNvSpPr txBox="1"/>
          <p:nvPr/>
        </p:nvSpPr>
        <p:spPr>
          <a:xfrm>
            <a:off x="5163015" y="1718631"/>
            <a:ext cx="6724185" cy="820866"/>
          </a:xfrm>
          <a:prstGeom prst="rect">
            <a:avLst/>
          </a:prstGeom>
        </p:spPr>
        <p:txBody>
          <a:bodyPr wrap="square" lIns="0" tIns="0" rIns="0" bIns="0" rtlCol="0" anchor="t">
            <a:spAutoFit/>
          </a:bodyPr>
          <a:lstStyle/>
          <a:p>
            <a:pPr algn="just" defTabSz="609630"/>
            <a:r>
              <a:rPr lang="vi-VN" sz="2667" dirty="0">
                <a:solidFill>
                  <a:prstClr val="black"/>
                </a:solidFill>
                <a:latin typeface="Times New Roman" panose="02020603050405020304" pitchFamily="18" charset="0"/>
                <a:cs typeface="Times New Roman" panose="02020603050405020304" pitchFamily="18" charset="0"/>
              </a:rPr>
              <a:t>- Chân thành, mãnh liệt, lãng mạn, dũng cảm và vượt lên thù hận.</a:t>
            </a:r>
            <a:endParaRPr lang="en-GB" sz="2667" dirty="0">
              <a:solidFill>
                <a:prstClr val="black"/>
              </a:solidFill>
              <a:latin typeface="Times New Roman" panose="02020603050405020304" pitchFamily="18" charset="0"/>
              <a:cs typeface="Times New Roman" panose="02020603050405020304" pitchFamily="18" charset="0"/>
            </a:endParaRPr>
          </a:p>
        </p:txBody>
      </p:sp>
      <p:sp>
        <p:nvSpPr>
          <p:cNvPr id="8" name="Freeform 8"/>
          <p:cNvSpPr/>
          <p:nvPr/>
        </p:nvSpPr>
        <p:spPr>
          <a:xfrm>
            <a:off x="10312400" y="-431800"/>
            <a:ext cx="4876800" cy="2083723"/>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5">
              <a:alphaModFix amt="29000"/>
            </a:blip>
            <a:stretch>
              <a:fillRect/>
            </a:stretch>
          </a:blipFill>
        </p:spPr>
        <p:txBody>
          <a:bodyPr/>
          <a:lstStyle/>
          <a:p>
            <a:endParaRPr lang="vi-VN"/>
          </a:p>
        </p:txBody>
      </p:sp>
      <p:sp>
        <p:nvSpPr>
          <p:cNvPr id="10" name="Rectangle 9"/>
          <p:cNvSpPr/>
          <p:nvPr/>
        </p:nvSpPr>
        <p:spPr>
          <a:xfrm>
            <a:off x="5537200" y="2812051"/>
            <a:ext cx="6451600" cy="1734064"/>
          </a:xfrm>
          <a:prstGeom prst="rect">
            <a:avLst/>
          </a:prstGeom>
        </p:spPr>
        <p:txBody>
          <a:bodyPr wrap="square">
            <a:spAutoFit/>
          </a:bodyPr>
          <a:lstStyle/>
          <a:p>
            <a:pPr algn="just" defTabSz="609630"/>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Vai trò của lời nói – hành động: tạo nên bước ngoặt quan trọng, mở ra chuỗi sự kiện liên tiếp nhau, thúc đẩy cốt truyện và dẫn đến bi kịch cuối cùng của hai nhân vật.</a:t>
            </a:r>
            <a:endParaRPr lang="en-GB"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eform 7"/>
          <p:cNvSpPr/>
          <p:nvPr/>
        </p:nvSpPr>
        <p:spPr>
          <a:xfrm>
            <a:off x="2859267" y="2740069"/>
            <a:ext cx="2779533" cy="4368800"/>
          </a:xfrm>
          <a:custGeom>
            <a:avLst/>
            <a:gdLst/>
            <a:ahLst/>
            <a:cxnLst/>
            <a:rect l="l" t="t" r="r" b="b"/>
            <a:pathLst>
              <a:path w="1673292" h="1925336">
                <a:moveTo>
                  <a:pt x="0" y="0"/>
                </a:moveTo>
                <a:lnTo>
                  <a:pt x="1673292" y="0"/>
                </a:lnTo>
                <a:lnTo>
                  <a:pt x="1673292" y="1925336"/>
                </a:lnTo>
                <a:lnTo>
                  <a:pt x="0" y="1925336"/>
                </a:lnTo>
                <a:lnTo>
                  <a:pt x="0" y="0"/>
                </a:lnTo>
                <a:close/>
              </a:path>
            </a:pathLst>
          </a:custGeom>
          <a:blipFill>
            <a:blip r:embed="rId6"/>
            <a:stretch>
              <a:fillRect/>
            </a:stretch>
          </a:blipFill>
          <a:ln cap="sq">
            <a:noFill/>
            <a:prstDash val="solid"/>
            <a:miter/>
          </a:ln>
        </p:spPr>
        <p:txBody>
          <a:bodyPr/>
          <a:lstStyle/>
          <a:p>
            <a:endParaRPr lang="vi-VN"/>
          </a:p>
        </p:txBody>
      </p:sp>
    </p:spTree>
    <p:extLst>
      <p:ext uri="{BB962C8B-B14F-4D97-AF65-F5344CB8AC3E}">
        <p14:creationId xmlns:p14="http://schemas.microsoft.com/office/powerpoint/2010/main" val="2205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F81EC-EF27-C4E9-F460-4B37DDC388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8E0C6A-7C58-02FD-16B7-2340C68F9338}"/>
              </a:ext>
            </a:extLst>
          </p:cNvPr>
          <p:cNvSpPr txBox="1"/>
          <p:nvPr/>
        </p:nvSpPr>
        <p:spPr>
          <a:xfrm>
            <a:off x="372341" y="1045053"/>
            <a:ext cx="5962556"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lvl="0" algn="just"/>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dirty="0">
                <a:latin typeface="+mj-lt"/>
              </a:rPr>
              <a:t>Đối thoại tự nhiên, ngôn ngữ giàu hình ảnh – nhạc điệu, mâu thuẫn kịch sâu sắc và khả năng khắc họa nội tâm tinh tế. Tất cả hòa quyện tạo nên một cảnh tình yêu lãng mạn, trữ tình bậc nhất trong văn học thế giới.</a:t>
            </a:r>
            <a:endParaRPr kumimoji="0" lang="en-US"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5" name="Freeform 4">
            <a:extLst>
              <a:ext uri="{FF2B5EF4-FFF2-40B4-BE49-F238E27FC236}">
                <a16:creationId xmlns:a16="http://schemas.microsoft.com/office/drawing/2014/main" id="{A75280AD-BDB0-0060-EBF9-E74BA0E6D1A1}"/>
              </a:ext>
            </a:extLst>
          </p:cNvPr>
          <p:cNvSpPr/>
          <p:nvPr/>
        </p:nvSpPr>
        <p:spPr>
          <a:xfrm>
            <a:off x="6625779" y="185996"/>
            <a:ext cx="5566221" cy="6672004"/>
          </a:xfrm>
          <a:custGeom>
            <a:avLst/>
            <a:gdLst/>
            <a:ahLst/>
            <a:cxnLst/>
            <a:rect l="l" t="t" r="r" b="b"/>
            <a:pathLst>
              <a:path w="5524470" h="7046180">
                <a:moveTo>
                  <a:pt x="0" y="0"/>
                </a:moveTo>
                <a:lnTo>
                  <a:pt x="5524470" y="0"/>
                </a:lnTo>
                <a:lnTo>
                  <a:pt x="5524470" y="7046181"/>
                </a:lnTo>
                <a:lnTo>
                  <a:pt x="0" y="704618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5943600" cy="6885791"/>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txBody>
            <a:bodyPr/>
            <a:lstStyle/>
            <a:p>
              <a:endParaRPr lang="vi-VN"/>
            </a:p>
          </p:txBody>
        </p:sp>
        <p:sp>
          <p:nvSpPr>
            <p:cNvPr id="4" name="TextBox 4"/>
            <p:cNvSpPr txBox="1"/>
            <p:nvPr/>
          </p:nvSpPr>
          <p:spPr>
            <a:xfrm>
              <a:off x="0" y="-114300"/>
              <a:ext cx="2408296" cy="2834613"/>
            </a:xfrm>
            <a:prstGeom prst="rect">
              <a:avLst/>
            </a:prstGeom>
          </p:spPr>
          <p:txBody>
            <a:bodyPr lIns="33867" tIns="33867" rIns="33867" bIns="33867" rtlCol="0" anchor="ctr"/>
            <a:lstStyle/>
            <a:p>
              <a:pPr algn="ctr" defTabSz="609630">
                <a:lnSpc>
                  <a:spcPts val="2315"/>
                </a:lnSpc>
              </a:pPr>
              <a:endParaRPr sz="1200">
                <a:solidFill>
                  <a:prstClr val="black"/>
                </a:solidFill>
                <a:latin typeface="Calibri"/>
              </a:endParaRPr>
            </a:p>
          </p:txBody>
        </p:sp>
      </p:grpSp>
      <p:sp>
        <p:nvSpPr>
          <p:cNvPr id="6" name="Freeform 6"/>
          <p:cNvSpPr/>
          <p:nvPr/>
        </p:nvSpPr>
        <p:spPr>
          <a:xfrm>
            <a:off x="537785" y="3930541"/>
            <a:ext cx="10820400" cy="3294214"/>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endParaRPr lang="vi-VN"/>
          </a:p>
        </p:txBody>
      </p:sp>
      <p:sp>
        <p:nvSpPr>
          <p:cNvPr id="7" name="Freeform 7"/>
          <p:cNvSpPr/>
          <p:nvPr/>
        </p:nvSpPr>
        <p:spPr>
          <a:xfrm rot="2700000">
            <a:off x="-489371" y="-821559"/>
            <a:ext cx="3500400" cy="3014719"/>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endParaRPr lang="vi-VN"/>
          </a:p>
        </p:txBody>
      </p:sp>
      <p:sp>
        <p:nvSpPr>
          <p:cNvPr id="11" name="Rectangle 10"/>
          <p:cNvSpPr/>
          <p:nvPr/>
        </p:nvSpPr>
        <p:spPr>
          <a:xfrm>
            <a:off x="6803471" y="310766"/>
            <a:ext cx="4448654" cy="620619"/>
          </a:xfrm>
          <a:prstGeom prst="rect">
            <a:avLst/>
          </a:prstGeom>
        </p:spPr>
        <p:txBody>
          <a:bodyPr wrap="none">
            <a:spAutoFit/>
          </a:bodyPr>
          <a:lstStyle/>
          <a:p>
            <a:pPr algn="just" defTabSz="609630">
              <a:lnSpc>
                <a:spcPct val="130000"/>
              </a:lnSpc>
            </a:pPr>
            <a:r>
              <a:rPr lang="vi-VN" sz="2933" b="1" i="1" dirty="0">
                <a:solidFill>
                  <a:prstClr val="black"/>
                </a:solidFill>
                <a:latin typeface="Times New Roman" panose="02020603050405020304" pitchFamily="18" charset="0"/>
                <a:cs typeface="Times New Roman" panose="02020603050405020304" pitchFamily="18" charset="0"/>
              </a:rPr>
              <a:t>Thông điệp tác giả gửi gắm</a:t>
            </a:r>
            <a:endParaRPr lang="en-GB" sz="29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552" y="1716157"/>
            <a:ext cx="2561785" cy="3823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6133366" y="2061886"/>
            <a:ext cx="5652234" cy="4014689"/>
          </a:xfrm>
          <a:prstGeom prst="rect">
            <a:avLst/>
          </a:prstGeom>
        </p:spPr>
        <p:txBody>
          <a:bodyPr wrap="square">
            <a:spAutoFit/>
          </a:bodyPr>
          <a:lstStyle/>
          <a:p>
            <a:pPr latinLnBrk="1">
              <a:lnSpc>
                <a:spcPct val="115000"/>
              </a:lnSpc>
              <a:spcAft>
                <a:spcPts val="10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trân trọng tình yêu chân thành, biết vượt qua hận thù và định kiến để hướng đến sự đồng cảm, hòa bình và hạnh phúc.</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algn="just" defTabSz="609630">
              <a:lnSpc>
                <a:spcPct val="130000"/>
              </a:lnSpc>
            </a:pP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GB"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4"/>
          <p:cNvSpPr/>
          <p:nvPr/>
        </p:nvSpPr>
        <p:spPr>
          <a:xfrm>
            <a:off x="-312441" y="941298"/>
            <a:ext cx="3970041" cy="5944493"/>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5"/>
            <a:stretch>
              <a:fillRect/>
            </a:stretch>
          </a:blipFill>
        </p:spPr>
        <p:txBody>
          <a:bodyPr/>
          <a:lstStyle/>
          <a:p>
            <a:endParaRPr lang="vi-VN"/>
          </a:p>
        </p:txBody>
      </p:sp>
    </p:spTree>
    <p:extLst>
      <p:ext uri="{BB962C8B-B14F-4D97-AF65-F5344CB8AC3E}">
        <p14:creationId xmlns:p14="http://schemas.microsoft.com/office/powerpoint/2010/main" val="24769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804E0847-257F-2E9C-9709-BC28074BA307}"/>
              </a:ext>
            </a:extLst>
          </p:cNvPr>
          <p:cNvSpPr/>
          <p:nvPr/>
        </p:nvSpPr>
        <p:spPr>
          <a:xfrm>
            <a:off x="7930497" y="-128188"/>
            <a:ext cx="5136023" cy="7466601"/>
          </a:xfrm>
          <a:custGeom>
            <a:avLst/>
            <a:gdLst/>
            <a:ahLst/>
            <a:cxnLst/>
            <a:rect l="l" t="t" r="r" b="b"/>
            <a:pathLst>
              <a:path w="5441823" h="8229600">
                <a:moveTo>
                  <a:pt x="0" y="0"/>
                </a:moveTo>
                <a:lnTo>
                  <a:pt x="5441823" y="0"/>
                </a:lnTo>
                <a:lnTo>
                  <a:pt x="5441823"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ECD1C66-057E-D9D3-A09B-FFE1587BDB48}"/>
              </a:ext>
            </a:extLst>
          </p:cNvPr>
          <p:cNvSpPr txBox="1"/>
          <p:nvPr/>
        </p:nvSpPr>
        <p:spPr>
          <a:xfrm>
            <a:off x="-777118" y="1886136"/>
            <a:ext cx="7700956" cy="1754326"/>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54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Xung</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đột</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kịch</a:t>
            </a:r>
            <a:endPar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A720733D-740F-4ECD-C5E4-868D31298539}"/>
              </a:ext>
            </a:extLst>
          </p:cNvPr>
          <p:cNvSpPr/>
          <p:nvPr/>
        </p:nvSpPr>
        <p:spPr>
          <a:xfrm>
            <a:off x="4633210" y="3223614"/>
            <a:ext cx="4581255" cy="4114800"/>
          </a:xfrm>
          <a:custGeom>
            <a:avLst/>
            <a:gdLst/>
            <a:ahLst/>
            <a:cxnLst/>
            <a:rect l="l" t="t" r="r" b="b"/>
            <a:pathLst>
              <a:path w="4581255" h="4114800">
                <a:moveTo>
                  <a:pt x="0" y="0"/>
                </a:moveTo>
                <a:lnTo>
                  <a:pt x="4581255" y="0"/>
                </a:lnTo>
                <a:lnTo>
                  <a:pt x="45812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003B7BF9-7BDB-068A-DE32-C121FDA25649}"/>
              </a:ext>
            </a:extLst>
          </p:cNvPr>
          <p:cNvSpPr/>
          <p:nvPr/>
        </p:nvSpPr>
        <p:spPr>
          <a:xfrm>
            <a:off x="8272926" y="2763299"/>
            <a:ext cx="3471395" cy="4114800"/>
          </a:xfrm>
          <a:custGeom>
            <a:avLst/>
            <a:gdLst/>
            <a:ahLst/>
            <a:cxnLst/>
            <a:rect l="l" t="t" r="r" b="b"/>
            <a:pathLst>
              <a:path w="3471395" h="4114800">
                <a:moveTo>
                  <a:pt x="0" y="0"/>
                </a:moveTo>
                <a:lnTo>
                  <a:pt x="3471395" y="0"/>
                </a:lnTo>
                <a:lnTo>
                  <a:pt x="34713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19011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0813A-46BE-FFFB-17AA-E9FD276FD39D}"/>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D11B5A5E-95FD-CBB3-7955-DE138A3D4606}"/>
              </a:ext>
            </a:extLst>
          </p:cNvPr>
          <p:cNvSpPr/>
          <p:nvPr/>
        </p:nvSpPr>
        <p:spPr>
          <a:xfrm>
            <a:off x="8120805" y="-304301"/>
            <a:ext cx="4717177" cy="7466601"/>
          </a:xfrm>
          <a:custGeom>
            <a:avLst/>
            <a:gdLst/>
            <a:ahLst/>
            <a:cxnLst/>
            <a:rect l="l" t="t" r="r" b="b"/>
            <a:pathLst>
              <a:path w="5441823" h="8229600">
                <a:moveTo>
                  <a:pt x="0" y="0"/>
                </a:moveTo>
                <a:lnTo>
                  <a:pt x="5441823" y="0"/>
                </a:lnTo>
                <a:lnTo>
                  <a:pt x="5441823"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5">
            <a:extLst>
              <a:ext uri="{FF2B5EF4-FFF2-40B4-BE49-F238E27FC236}">
                <a16:creationId xmlns:a16="http://schemas.microsoft.com/office/drawing/2014/main" id="{244AE3B5-79BE-2283-EA2F-CB23E9BD4A66}"/>
              </a:ext>
            </a:extLst>
          </p:cNvPr>
          <p:cNvSpPr/>
          <p:nvPr/>
        </p:nvSpPr>
        <p:spPr>
          <a:xfrm>
            <a:off x="6770914" y="3223614"/>
            <a:ext cx="3689333" cy="4114800"/>
          </a:xfrm>
          <a:custGeom>
            <a:avLst/>
            <a:gdLst/>
            <a:ahLst/>
            <a:cxnLst/>
            <a:rect l="l" t="t" r="r" b="b"/>
            <a:pathLst>
              <a:path w="4581255" h="4114800">
                <a:moveTo>
                  <a:pt x="0" y="0"/>
                </a:moveTo>
                <a:lnTo>
                  <a:pt x="4581255" y="0"/>
                </a:lnTo>
                <a:lnTo>
                  <a:pt x="45812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A2A2CC87-6FA1-318C-DEFF-73984A99CE8E}"/>
              </a:ext>
            </a:extLst>
          </p:cNvPr>
          <p:cNvSpPr/>
          <p:nvPr/>
        </p:nvSpPr>
        <p:spPr>
          <a:xfrm>
            <a:off x="9214465" y="2763299"/>
            <a:ext cx="2529856" cy="4114800"/>
          </a:xfrm>
          <a:custGeom>
            <a:avLst/>
            <a:gdLst/>
            <a:ahLst/>
            <a:cxnLst/>
            <a:rect l="l" t="t" r="r" b="b"/>
            <a:pathLst>
              <a:path w="3471395" h="4114800">
                <a:moveTo>
                  <a:pt x="0" y="0"/>
                </a:moveTo>
                <a:lnTo>
                  <a:pt x="3471395" y="0"/>
                </a:lnTo>
                <a:lnTo>
                  <a:pt x="34713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Object 5">
            <a:extLst>
              <a:ext uri="{FF2B5EF4-FFF2-40B4-BE49-F238E27FC236}">
                <a16:creationId xmlns:a16="http://schemas.microsoft.com/office/drawing/2014/main" id="{10591296-A358-3A89-D2AD-4FDBA972E624}"/>
              </a:ext>
            </a:extLst>
          </p:cNvPr>
          <p:cNvGraphicFramePr>
            <a:graphicFrameLocks noChangeAspect="1"/>
          </p:cNvGraphicFramePr>
          <p:nvPr>
            <p:extLst>
              <p:ext uri="{D42A27DB-BD31-4B8C-83A1-F6EECF244321}">
                <p14:modId xmlns:p14="http://schemas.microsoft.com/office/powerpoint/2010/main" val="1286147728"/>
              </p:ext>
            </p:extLst>
          </p:nvPr>
        </p:nvGraphicFramePr>
        <p:xfrm>
          <a:off x="98424" y="98424"/>
          <a:ext cx="7978776" cy="7063876"/>
        </p:xfrm>
        <a:graphic>
          <a:graphicData uri="http://schemas.openxmlformats.org/presentationml/2006/ole">
            <mc:AlternateContent xmlns:mc="http://schemas.openxmlformats.org/markup-compatibility/2006">
              <mc:Choice xmlns:v="urn:schemas-microsoft-com:vml" Requires="v">
                <p:oleObj name="Acrobat Document" r:id="rId8" imgW="3784255" imgH="5346481" progId="Acrobat.Document.DC">
                  <p:embed/>
                </p:oleObj>
              </mc:Choice>
              <mc:Fallback>
                <p:oleObj name="Acrobat Document" r:id="rId8" imgW="3784255" imgH="5346481" progId="Acrobat.Document.DC">
                  <p:embed/>
                  <p:pic>
                    <p:nvPicPr>
                      <p:cNvPr id="6" name="Object 5">
                        <a:extLst>
                          <a:ext uri="{FF2B5EF4-FFF2-40B4-BE49-F238E27FC236}">
                            <a16:creationId xmlns:a16="http://schemas.microsoft.com/office/drawing/2014/main" id="{10591296-A358-3A89-D2AD-4FDBA972E624}"/>
                          </a:ext>
                        </a:extLst>
                      </p:cNvPr>
                      <p:cNvPicPr/>
                      <p:nvPr/>
                    </p:nvPicPr>
                    <p:blipFill>
                      <a:blip r:embed="rId9"/>
                      <a:stretch>
                        <a:fillRect/>
                      </a:stretch>
                    </p:blipFill>
                    <p:spPr>
                      <a:xfrm>
                        <a:off x="98424" y="98424"/>
                        <a:ext cx="7978776" cy="7063876"/>
                      </a:xfrm>
                      <a:prstGeom prst="rect">
                        <a:avLst/>
                      </a:prstGeom>
                    </p:spPr>
                  </p:pic>
                </p:oleObj>
              </mc:Fallback>
            </mc:AlternateContent>
          </a:graphicData>
        </a:graphic>
      </p:graphicFrame>
    </p:spTree>
    <p:extLst>
      <p:ext uri="{BB962C8B-B14F-4D97-AF65-F5344CB8AC3E}">
        <p14:creationId xmlns:p14="http://schemas.microsoft.com/office/powerpoint/2010/main" val="285142414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AA819-C60F-084E-83F4-705380F0C871}"/>
              </a:ext>
            </a:extLst>
          </p:cNvPr>
          <p:cNvSpPr txBox="1"/>
          <p:nvPr/>
        </p:nvSpPr>
        <p:spPr>
          <a:xfrm>
            <a:off x="3590131" y="4967896"/>
            <a:ext cx="822952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êm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96A6D057-10B3-C1B6-0530-C9499B18C683}"/>
              </a:ext>
            </a:extLst>
          </p:cNvPr>
          <p:cNvSpPr txBox="1"/>
          <p:nvPr/>
        </p:nvSpPr>
        <p:spPr>
          <a:xfrm>
            <a:off x="3590131" y="1536320"/>
            <a:ext cx="1148334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Môn-ta-</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Ca-piu-</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lét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865C528-A1DF-1E38-5F11-3A6585586FE0}"/>
              </a:ext>
            </a:extLst>
          </p:cNvPr>
          <p:cNvSpPr txBox="1"/>
          <p:nvPr/>
        </p:nvSpPr>
        <p:spPr>
          <a:xfrm>
            <a:off x="3590131" y="2541145"/>
            <a:ext cx="820781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26927E52-FCB9-724C-A253-557A98837067}"/>
              </a:ext>
            </a:extLst>
          </p:cNvPr>
          <p:cNvSpPr txBox="1"/>
          <p:nvPr/>
        </p:nvSpPr>
        <p:spPr>
          <a:xfrm>
            <a:off x="3590131" y="3539077"/>
            <a:ext cx="8288831"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id="{C34CF668-F53C-8F6E-FA29-25EB6018DF93}"/>
              </a:ext>
            </a:extLst>
          </p:cNvPr>
          <p:cNvGrpSpPr/>
          <p:nvPr/>
        </p:nvGrpSpPr>
        <p:grpSpPr>
          <a:xfrm>
            <a:off x="0" y="-327939"/>
            <a:ext cx="3611846" cy="7185939"/>
            <a:chOff x="0" y="-327939"/>
            <a:chExt cx="3611846" cy="7185939"/>
          </a:xfrm>
        </p:grpSpPr>
        <p:grpSp>
          <p:nvGrpSpPr>
            <p:cNvPr id="3" name="Group 2">
              <a:extLst>
                <a:ext uri="{FF2B5EF4-FFF2-40B4-BE49-F238E27FC236}">
                  <a16:creationId xmlns:a16="http://schemas.microsoft.com/office/drawing/2014/main" id="{C3AC0334-9B17-29E5-0A62-2A06F62AC9E9}"/>
                </a:ext>
              </a:extLst>
            </p:cNvPr>
            <p:cNvGrpSpPr/>
            <p:nvPr/>
          </p:nvGrpSpPr>
          <p:grpSpPr>
            <a:xfrm>
              <a:off x="0" y="0"/>
              <a:ext cx="2199503" cy="6858000"/>
              <a:chOff x="0" y="0"/>
              <a:chExt cx="3705215" cy="812800"/>
            </a:xfrm>
            <a:solidFill>
              <a:srgbClr val="E3D9C8"/>
            </a:solidFill>
          </p:grpSpPr>
          <p:sp>
            <p:nvSpPr>
              <p:cNvPr id="5" name="Freeform 3">
                <a:extLst>
                  <a:ext uri="{FF2B5EF4-FFF2-40B4-BE49-F238E27FC236}">
                    <a16:creationId xmlns:a16="http://schemas.microsoft.com/office/drawing/2014/main" id="{9F2422BC-7EEC-85E4-F310-8801FAAC2A61}"/>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522FBE9-EA9E-B603-021D-6DB352731503}"/>
                  </a:ext>
                </a:extLst>
              </p:cNvPr>
              <p:cNvSpPr txBox="1"/>
              <p:nvPr/>
            </p:nvSpPr>
            <p:spPr>
              <a:xfrm>
                <a:off x="0" y="-38100"/>
                <a:ext cx="3705215" cy="850900"/>
              </a:xfrm>
              <a:prstGeom prst="rect">
                <a:avLst/>
              </a:prstGeom>
              <a:grpFill/>
            </p:spPr>
            <p:txBody>
              <a:bodyPr lIns="50800" tIns="50800" rIns="50800" bIns="50800" rtlCol="0" anchor="ctr"/>
              <a:lstStyle/>
              <a:p>
                <a:pPr marL="0" marR="0" lvl="0" indent="0" algn="ctr" defTabSz="914400" rtl="0" eaLnBrk="1" fontAlgn="auto" latinLnBrk="0" hangingPunct="1">
                  <a:lnSpc>
                    <a:spcPts val="346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EB4AEC53-2437-7577-E364-D33EDFBCF403}"/>
                </a:ext>
              </a:extLst>
            </p:cNvPr>
            <p:cNvSpPr txBox="1"/>
            <p:nvPr/>
          </p:nvSpPr>
          <p:spPr>
            <a:xfrm>
              <a:off x="372341" y="2059540"/>
              <a:ext cx="1580027"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XUNG ĐỘT TRONG TOÀN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VỞ KỊCH</a:t>
              </a:r>
            </a:p>
          </p:txBody>
        </p:sp>
        <p:sp>
          <p:nvSpPr>
            <p:cNvPr id="11" name="Freeform 3">
              <a:extLst>
                <a:ext uri="{FF2B5EF4-FFF2-40B4-BE49-F238E27FC236}">
                  <a16:creationId xmlns:a16="http://schemas.microsoft.com/office/drawing/2014/main" id="{5752438E-364E-4211-2FD2-70AEB30F4566}"/>
                </a:ext>
              </a:extLst>
            </p:cNvPr>
            <p:cNvSpPr/>
            <p:nvPr/>
          </p:nvSpPr>
          <p:spPr>
            <a:xfrm>
              <a:off x="787159" y="-327939"/>
              <a:ext cx="2824687" cy="3029155"/>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1577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A43B0F-FEC8-2A61-579A-7AF4155DE2E0}"/>
              </a:ext>
            </a:extLst>
          </p:cNvPr>
          <p:cNvSpPr txBox="1"/>
          <p:nvPr/>
        </p:nvSpPr>
        <p:spPr>
          <a:xfrm>
            <a:off x="4816754" y="3765536"/>
            <a:ext cx="708901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1C1714D0-C7B0-2D32-6EC1-159CA2AD9D68}"/>
              </a:ext>
            </a:extLst>
          </p:cNvPr>
          <p:cNvSpPr txBox="1"/>
          <p:nvPr/>
        </p:nvSpPr>
        <p:spPr>
          <a:xfrm>
            <a:off x="2595351" y="906736"/>
            <a:ext cx="1148334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ương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67A4C19-D6F3-2586-B7C5-B24B4A07CBE1}"/>
              </a:ext>
            </a:extLst>
          </p:cNvPr>
          <p:cNvSpPr txBox="1"/>
          <p:nvPr/>
        </p:nvSpPr>
        <p:spPr>
          <a:xfrm>
            <a:off x="2595351" y="1650846"/>
            <a:ext cx="931041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nvGrpSpPr>
          <p:cNvPr id="16" name="Group 15">
            <a:extLst>
              <a:ext uri="{FF2B5EF4-FFF2-40B4-BE49-F238E27FC236}">
                <a16:creationId xmlns:a16="http://schemas.microsoft.com/office/drawing/2014/main" id="{26397572-090A-5EC7-7EF8-A3398E52BE45}"/>
              </a:ext>
            </a:extLst>
          </p:cNvPr>
          <p:cNvGrpSpPr/>
          <p:nvPr/>
        </p:nvGrpSpPr>
        <p:grpSpPr>
          <a:xfrm>
            <a:off x="0" y="0"/>
            <a:ext cx="4619358" cy="7075740"/>
            <a:chOff x="0" y="0"/>
            <a:chExt cx="4619358" cy="7075740"/>
          </a:xfrm>
        </p:grpSpPr>
        <p:grpSp>
          <p:nvGrpSpPr>
            <p:cNvPr id="3" name="Group 2">
              <a:extLst>
                <a:ext uri="{FF2B5EF4-FFF2-40B4-BE49-F238E27FC236}">
                  <a16:creationId xmlns:a16="http://schemas.microsoft.com/office/drawing/2014/main" id="{8360E075-B0E6-6E42-4D6C-64994F5CF5B8}"/>
                </a:ext>
              </a:extLst>
            </p:cNvPr>
            <p:cNvGrpSpPr/>
            <p:nvPr/>
          </p:nvGrpSpPr>
          <p:grpSpPr>
            <a:xfrm>
              <a:off x="0" y="0"/>
              <a:ext cx="2199503" cy="6858000"/>
              <a:chOff x="0" y="0"/>
              <a:chExt cx="3705215" cy="812800"/>
            </a:xfrm>
            <a:solidFill>
              <a:srgbClr val="E3D9C8"/>
            </a:solidFill>
          </p:grpSpPr>
          <p:sp>
            <p:nvSpPr>
              <p:cNvPr id="5" name="Freeform 3">
                <a:extLst>
                  <a:ext uri="{FF2B5EF4-FFF2-40B4-BE49-F238E27FC236}">
                    <a16:creationId xmlns:a16="http://schemas.microsoft.com/office/drawing/2014/main" id="{16BBA6BE-B39D-5BAF-0BAC-FB0CA0CEEB09}"/>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10C600-FA62-78D3-3CBA-3D6AF2D87B11}"/>
                  </a:ext>
                </a:extLst>
              </p:cNvPr>
              <p:cNvSpPr txBox="1"/>
              <p:nvPr/>
            </p:nvSpPr>
            <p:spPr>
              <a:xfrm>
                <a:off x="0" y="-38100"/>
                <a:ext cx="3705215" cy="850900"/>
              </a:xfrm>
              <a:prstGeom prst="rect">
                <a:avLst/>
              </a:prstGeom>
              <a:grpFill/>
            </p:spPr>
            <p:txBody>
              <a:bodyPr lIns="50800" tIns="50800" rIns="50800" bIns="50800" rtlCol="0" anchor="ctr"/>
              <a:lstStyle/>
              <a:p>
                <a:pPr marL="0" marR="0" lvl="0" indent="0" algn="ctr" defTabSz="914400" rtl="0" eaLnBrk="1" fontAlgn="auto" latinLnBrk="0" hangingPunct="1">
                  <a:lnSpc>
                    <a:spcPts val="346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E68C0A8D-A3DB-4666-E7C6-C1A4E9D31C1F}"/>
                </a:ext>
              </a:extLst>
            </p:cNvPr>
            <p:cNvSpPr txBox="1"/>
            <p:nvPr/>
          </p:nvSpPr>
          <p:spPr>
            <a:xfrm>
              <a:off x="309737" y="1480650"/>
              <a:ext cx="1580027"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CỤC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VỞ KỊCH</a:t>
              </a:r>
            </a:p>
          </p:txBody>
        </p:sp>
        <p:grpSp>
          <p:nvGrpSpPr>
            <p:cNvPr id="12" name="Group 2">
              <a:extLst>
                <a:ext uri="{FF2B5EF4-FFF2-40B4-BE49-F238E27FC236}">
                  <a16:creationId xmlns:a16="http://schemas.microsoft.com/office/drawing/2014/main" id="{FC486044-F6AC-5E66-AA50-76E30F5A3CE6}"/>
                </a:ext>
              </a:extLst>
            </p:cNvPr>
            <p:cNvGrpSpPr>
              <a:grpSpLocks noChangeAspect="1"/>
            </p:cNvGrpSpPr>
            <p:nvPr/>
          </p:nvGrpSpPr>
          <p:grpSpPr>
            <a:xfrm>
              <a:off x="972064" y="3428446"/>
              <a:ext cx="3647294" cy="3647294"/>
              <a:chOff x="0" y="0"/>
              <a:chExt cx="19050000" cy="19050000"/>
            </a:xfrm>
          </p:grpSpPr>
          <p:sp>
            <p:nvSpPr>
              <p:cNvPr id="13" name="Freeform 3">
                <a:extLst>
                  <a:ext uri="{FF2B5EF4-FFF2-40B4-BE49-F238E27FC236}">
                    <a16:creationId xmlns:a16="http://schemas.microsoft.com/office/drawing/2014/main" id="{B4B12CAC-9A12-70F4-25EA-B5F64C920359}"/>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3"/>
                <a:stretch>
                  <a:fillRect l="223" t="-33593" r="223" b="-139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
                <a:extLst>
                  <a:ext uri="{FF2B5EF4-FFF2-40B4-BE49-F238E27FC236}">
                    <a16:creationId xmlns:a16="http://schemas.microsoft.com/office/drawing/2014/main" id="{A2760D01-2D08-84AD-84F4-91CD912A3692}"/>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A395808C-1CB2-7DF3-BA5D-477EC9AB250F}"/>
              </a:ext>
            </a:extLst>
          </p:cNvPr>
          <p:cNvSpPr txBox="1"/>
          <p:nvPr/>
        </p:nvSpPr>
        <p:spPr>
          <a:xfrm>
            <a:off x="2595351" y="2800535"/>
            <a:ext cx="1148334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7657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0" y="1148492"/>
            <a:ext cx="7033064" cy="189808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5867"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5867"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endParaRPr kumimoji="0" lang="en-US" sz="5867"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7" name="Freeform 3">
            <a:extLst>
              <a:ext uri="{FF2B5EF4-FFF2-40B4-BE49-F238E27FC236}">
                <a16:creationId xmlns:a16="http://schemas.microsoft.com/office/drawing/2014/main" id="{66F41834-7AC3-F202-08B8-DAF28346A10C}"/>
              </a:ext>
            </a:extLst>
          </p:cNvPr>
          <p:cNvSpPr/>
          <p:nvPr/>
        </p:nvSpPr>
        <p:spPr>
          <a:xfrm>
            <a:off x="5839567" y="667265"/>
            <a:ext cx="6352433" cy="6190735"/>
          </a:xfrm>
          <a:custGeom>
            <a:avLst/>
            <a:gdLst/>
            <a:ahLst/>
            <a:cxnLst/>
            <a:rect l="l" t="t" r="r" b="b"/>
            <a:pathLst>
              <a:path w="7493568" h="7302823">
                <a:moveTo>
                  <a:pt x="0" y="0"/>
                </a:moveTo>
                <a:lnTo>
                  <a:pt x="7493568" y="0"/>
                </a:lnTo>
                <a:lnTo>
                  <a:pt x="7493568" y="7302822"/>
                </a:lnTo>
                <a:lnTo>
                  <a:pt x="0" y="7302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32294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304800" y="18774"/>
            <a:ext cx="5333141" cy="7665609"/>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5984070" y="1803400"/>
            <a:ext cx="10331" cy="2687051"/>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6372949" y="18774"/>
            <a:ext cx="5333141" cy="7665609"/>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032567" y="990600"/>
            <a:ext cx="3302000"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vi-VN"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7388519" y="990600"/>
            <a:ext cx="3302000" cy="5436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933"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vi-VN" sz="2933"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660401" y="1762526"/>
            <a:ext cx="4673599" cy="23490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trích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mĩ</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lệ</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trau</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chuốt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tắc</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sz="293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6702719" y="1761608"/>
            <a:ext cx="4673599" cy="32517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trích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say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đắm</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mãnh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liệt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Rô</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mê</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-ô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Giu</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ét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cảnh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dòng</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mối</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thâm</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thù</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dù</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thúc</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thảm</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nhưng</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hận</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thù</a:t>
            </a:r>
            <a:r>
              <a:rPr kumimoji="0" lang="en-US" sz="29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72640082"/>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813A35-C709-A6B4-AA46-7A9F49334914}"/>
              </a:ext>
            </a:extLst>
          </p:cNvPr>
          <p:cNvSpPr/>
          <p:nvPr/>
        </p:nvSpPr>
        <p:spPr>
          <a:xfrm>
            <a:off x="994491" y="1416908"/>
            <a:ext cx="5081659" cy="5441092"/>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9DBD6E0-411E-7294-3CEE-E9BCB15169F8}"/>
              </a:ext>
            </a:extLst>
          </p:cNvPr>
          <p:cNvSpPr txBox="1"/>
          <p:nvPr/>
        </p:nvSpPr>
        <p:spPr>
          <a:xfrm>
            <a:off x="5158936" y="2005227"/>
            <a:ext cx="7033064" cy="189808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207802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6" name="Picture 9" descr="DSTARS-P"/>
          <p:cNvPicPr>
            <a:picLocks noChangeAspect="1" noChangeArrowheads="1" noCrop="1"/>
          </p:cNvPicPr>
          <p:nvPr/>
        </p:nvPicPr>
        <p:blipFill>
          <a:blip r:embed="rId4">
            <a:lum bright="38000" contrast="38000"/>
            <a:extLst>
              <a:ext uri="{28A0092B-C50C-407E-A947-70E740481C1C}">
                <a14:useLocalDpi xmlns:a14="http://schemas.microsoft.com/office/drawing/2010/main" val="0"/>
              </a:ext>
            </a:extLst>
          </a:blip>
          <a:srcRect/>
          <a:stretch>
            <a:fillRect/>
          </a:stretch>
        </p:blipFill>
        <p:spPr bwMode="auto">
          <a:xfrm>
            <a:off x="8839200" y="369888"/>
            <a:ext cx="121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1 Love Story - Taylor Swift (Lyrics &amp; Vietsub)">
            <a:hlinkClick r:id="" action="ppaction://media"/>
            <a:extLst>
              <a:ext uri="{FF2B5EF4-FFF2-40B4-BE49-F238E27FC236}">
                <a16:creationId xmlns:a16="http://schemas.microsoft.com/office/drawing/2014/main" id="{C78FB8FC-613B-1E60-66F8-44DE07068D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8571" y="511629"/>
            <a:ext cx="10352315" cy="5976483"/>
          </a:xfrm>
          <a:prstGeom prst="rect">
            <a:avLst/>
          </a:prstGeom>
        </p:spPr>
      </p:pic>
    </p:spTree>
    <p:extLst>
      <p:ext uri="{BB962C8B-B14F-4D97-AF65-F5344CB8AC3E}">
        <p14:creationId xmlns:p14="http://schemas.microsoft.com/office/powerpoint/2010/main" val="15169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1B004-5317-8F89-7903-534345396C3B}"/>
              </a:ext>
            </a:extLst>
          </p:cNvPr>
          <p:cNvPicPr>
            <a:picLocks noChangeAspect="1"/>
          </p:cNvPicPr>
          <p:nvPr/>
        </p:nvPicPr>
        <p:blipFill>
          <a:blip r:embed="rId3">
            <a:duotone>
              <a:schemeClr val="accent4">
                <a:shade val="45000"/>
                <a:satMod val="135000"/>
              </a:schemeClr>
              <a:prstClr val="white"/>
            </a:duotone>
          </a:blip>
          <a:stretch>
            <a:fillRect/>
          </a:stretch>
        </p:blipFill>
        <p:spPr>
          <a:xfrm>
            <a:off x="-514834" y="-527868"/>
            <a:ext cx="12918868" cy="3962837"/>
          </a:xfrm>
          <a:prstGeom prst="rect">
            <a:avLst/>
          </a:prstGeom>
        </p:spPr>
      </p:pic>
      <p:sp>
        <p:nvSpPr>
          <p:cNvPr id="6" name="TextBox 5">
            <a:extLst>
              <a:ext uri="{FF2B5EF4-FFF2-40B4-BE49-F238E27FC236}">
                <a16:creationId xmlns:a16="http://schemas.microsoft.com/office/drawing/2014/main" id="{0A55E294-B04B-252D-45C5-EEFF1CFE2801}"/>
              </a:ext>
            </a:extLst>
          </p:cNvPr>
          <p:cNvSpPr txBox="1"/>
          <p:nvPr/>
        </p:nvSpPr>
        <p:spPr>
          <a:xfrm>
            <a:off x="626496" y="296949"/>
            <a:ext cx="1116164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kết</a:t>
            </a:r>
            <a:r>
              <a:rPr kumimoji="0" lang="en-US" sz="2800" b="1" i="0" u="none" strike="noStrike" kern="1200" cap="none" spc="0" normalizeH="0" baseline="0" noProof="0" dirty="0">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nối</a:t>
            </a:r>
            <a:r>
              <a:rPr kumimoji="0" lang="en-US" sz="2800" b="1" i="0" u="none" strike="noStrike" kern="1200" cap="none" spc="0" normalizeH="0" baseline="0" noProof="0" dirty="0">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rPr>
              <a:t>đọc</a:t>
            </a:r>
            <a:endParaRPr kumimoji="0" lang="en-US" sz="2800" b="1" i="0" u="none" strike="noStrike" kern="1200" cap="none" spc="0" normalizeH="0" baseline="0" noProof="0" dirty="0">
              <a:ln>
                <a:noFill/>
              </a:ln>
              <a:solidFill>
                <a:prstClr val="black"/>
              </a:solidFill>
              <a:effectLst/>
              <a:uLnTx/>
              <a:uFillTx/>
              <a:latin typeface="#9Slide04 Vollkorn Bold" panose="00000800000000000000" pitchFamily="2" charset="0"/>
              <a:ea typeface="#9Slide04 Vollkorn Bold" panose="000008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Sếch-xpia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60C426A3-B26F-A580-486C-E0301254165B}"/>
              </a:ext>
            </a:extLst>
          </p:cNvPr>
          <p:cNvSpPr txBox="1"/>
          <p:nvPr/>
        </p:nvSpPr>
        <p:spPr>
          <a:xfrm>
            <a:off x="254776" y="3130003"/>
            <a:ext cx="11682448"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Freeform 7">
            <a:extLst>
              <a:ext uri="{FF2B5EF4-FFF2-40B4-BE49-F238E27FC236}">
                <a16:creationId xmlns:a16="http://schemas.microsoft.com/office/drawing/2014/main" id="{804AD4D2-3BC7-D417-F750-A8F282E23CDC}"/>
              </a:ext>
            </a:extLst>
          </p:cNvPr>
          <p:cNvSpPr/>
          <p:nvPr/>
        </p:nvSpPr>
        <p:spPr>
          <a:xfrm rot="21259885">
            <a:off x="8809353" y="1668850"/>
            <a:ext cx="4456221" cy="1955167"/>
          </a:xfrm>
          <a:custGeom>
            <a:avLst/>
            <a:gdLst/>
            <a:ahLst/>
            <a:cxnLst/>
            <a:rect l="l" t="t" r="r" b="b"/>
            <a:pathLst>
              <a:path w="7315200" h="3209544">
                <a:moveTo>
                  <a:pt x="0" y="0"/>
                </a:moveTo>
                <a:lnTo>
                  <a:pt x="7315200" y="0"/>
                </a:lnTo>
                <a:lnTo>
                  <a:pt x="7315200" y="3209544"/>
                </a:lnTo>
                <a:lnTo>
                  <a:pt x="0" y="3209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500"/>
                                        <p:tgtEl>
                                          <p:spTgt spid="2">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932620" y="1069545"/>
            <a:ext cx="1837362" cy="483017"/>
          </a:xfrm>
          <a:prstGeom prst="rect">
            <a:avLst/>
          </a:prstGeom>
        </p:spPr>
        <p:txBody>
          <a:bodyPr wrap="none">
            <a:spAutoFit/>
          </a:bodyPr>
          <a:lstStyle/>
          <a:p>
            <a:pPr algn="just">
              <a:lnSpc>
                <a:spcPct val="115000"/>
              </a:lnSpc>
              <a:spcAft>
                <a:spcPts val="0"/>
              </a:spcAft>
              <a:tabLst>
                <a:tab pos="90170" algn="l"/>
              </a:tabLst>
            </a:pPr>
            <a:r>
              <a:rPr lang="pt-BR" sz="2400" b="1" dirty="0">
                <a:latin typeface="Times New Roman" panose="02020603050405020304" pitchFamily="18" charset="0"/>
                <a:ea typeface="Calibri" panose="020F0502020204030204" pitchFamily="34" charset="0"/>
              </a:rPr>
              <a:t>VẬN DỤNG</a:t>
            </a:r>
            <a:endParaRPr lang="en-US" sz="20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566929" y="1679762"/>
            <a:ext cx="9895267" cy="907749"/>
          </a:xfrm>
          <a:prstGeom prst="rect">
            <a:avLst/>
          </a:prstGeom>
        </p:spPr>
        <p:txBody>
          <a:bodyPr wrap="square">
            <a:spAutoFit/>
          </a:bodyPr>
          <a:lstStyle/>
          <a:p>
            <a:pPr algn="just">
              <a:lnSpc>
                <a:spcPct val="115000"/>
              </a:lnSpc>
              <a:spcAft>
                <a:spcPts val="0"/>
              </a:spcAft>
              <a:tabLst>
                <a:tab pos="90170" algn="l"/>
                <a:tab pos="180340" algn="l"/>
              </a:tabLst>
            </a:pPr>
            <a:r>
              <a:rPr lang="nl-NL" sz="2400" b="1" dirty="0">
                <a:latin typeface="Times New Roman" panose="02020603050405020304" pitchFamily="18" charset="0"/>
                <a:ea typeface="Calibri" panose="020F0502020204030204" pitchFamily="34" charset="0"/>
              </a:rPr>
              <a:t>- </a:t>
            </a:r>
            <a:r>
              <a:rPr lang="nl-NL" sz="2400" dirty="0">
                <a:latin typeface="Times New Roman" panose="02020603050405020304" pitchFamily="18" charset="0"/>
                <a:ea typeface="Calibri" panose="020F0502020204030204" pitchFamily="34" charset="0"/>
              </a:rPr>
              <a:t>Theo em có nên có tình yêu nam nữ ở lứa tuổi học trò không? Nếu em có tình cảm với một bạn khác giới, bị bố mẹ ngăn cấm, em sẽ làm gì?</a:t>
            </a:r>
            <a:endParaRPr lang="en-US" sz="24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566928" y="2622107"/>
            <a:ext cx="9586175" cy="3046988"/>
          </a:xfrm>
          <a:prstGeom prst="rect">
            <a:avLst/>
          </a:prstGeom>
        </p:spPr>
        <p:txBody>
          <a:bodyPr wrap="square">
            <a:spAutoFit/>
          </a:bodyPr>
          <a:lstStyle/>
          <a:p>
            <a:pPr algn="just">
              <a:spcAft>
                <a:spcPts val="0"/>
              </a:spcAft>
              <a:tabLst>
                <a:tab pos="90170" algn="l"/>
                <a:tab pos="180340" algn="l"/>
              </a:tabLst>
            </a:pPr>
            <a:r>
              <a:rPr lang="nl-NL" sz="2400" b="1" dirty="0">
                <a:latin typeface="Times New Roman" panose="02020603050405020304" pitchFamily="18" charset="0"/>
                <a:ea typeface="Calibri" panose="020F0502020204030204" pitchFamily="34" charset="0"/>
                <a:cs typeface="Times New Roman" panose="02020603050405020304" pitchFamily="18" charset="0"/>
              </a:rPr>
              <a:t>Nhiệm vụ </a:t>
            </a:r>
            <a:r>
              <a:rPr lang="vi-VN" sz="2400" b="1" dirty="0">
                <a:latin typeface="Times New Roman" panose="02020603050405020304" pitchFamily="18" charset="0"/>
                <a:ea typeface="Calibri" panose="020F0502020204030204" pitchFamily="34" charset="0"/>
                <a:cs typeface="Times New Roman" panose="02020603050405020304" pitchFamily="18" charset="0"/>
              </a:rPr>
              <a:t>thực hiện ở nhà</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Hãy tìm một tác phẩm nghệ thuật hiện đại (văn học, hội họa, âm nhạc, điện ảnh,...) lấy đề tài từ câu chuyện tình yêu của </a:t>
            </a:r>
            <a:r>
              <a:rPr lang="vi-VN" sz="2400" i="1" dirty="0">
                <a:latin typeface="Times New Roman" panose="02020603050405020304" pitchFamily="18" charset="0"/>
                <a:ea typeface="Calibri" panose="020F0502020204030204" pitchFamily="34" charset="0"/>
                <a:cs typeface="Times New Roman" panose="02020603050405020304" pitchFamily="18" charset="0"/>
              </a:rPr>
              <a:t>Rô-mê-ô và Giu-li-ét</a:t>
            </a:r>
            <a:r>
              <a:rPr lang="vi-VN" sz="2400" dirty="0">
                <a:latin typeface="Times New Roman" panose="02020603050405020304" pitchFamily="18" charset="0"/>
                <a:ea typeface="Calibri" panose="020F0502020204030204" pitchFamily="34" charset="0"/>
                <a:cs typeface="Times New Roman" panose="02020603050405020304" pitchFamily="18" charset="0"/>
              </a:rPr>
              <a:t>. Nêu một điểm tương đồng giữ</a:t>
            </a:r>
            <a:r>
              <a:rPr lang="en-US" sz="2400" dirty="0">
                <a:latin typeface="Times New Roman" panose="02020603050405020304" pitchFamily="18" charset="0"/>
                <a:ea typeface="Calibri" panose="020F0502020204030204" pitchFamily="34" charset="0"/>
                <a:cs typeface="Times New Roman" panose="02020603050405020304" pitchFamily="18" charset="0"/>
              </a:rPr>
              <a:t>a</a:t>
            </a:r>
            <a:r>
              <a:rPr lang="vi-VN" sz="2400" dirty="0">
                <a:latin typeface="Times New Roman" panose="02020603050405020304" pitchFamily="18" charset="0"/>
                <a:ea typeface="Calibri" panose="020F0502020204030204" pitchFamily="34" charset="0"/>
                <a:cs typeface="Times New Roman" panose="02020603050405020304" pitchFamily="18" charset="0"/>
              </a:rPr>
              <a:t> tác phẩm đó với vở kịch </a:t>
            </a:r>
            <a:r>
              <a:rPr lang="vi-VN" sz="2400" i="1" dirty="0">
                <a:latin typeface="Times New Roman" panose="02020603050405020304" pitchFamily="18" charset="0"/>
                <a:ea typeface="Calibri" panose="020F0502020204030204" pitchFamily="34" charset="0"/>
                <a:cs typeface="Times New Roman" panose="02020603050405020304" pitchFamily="18" charset="0"/>
              </a:rPr>
              <a:t>Rô-mê-ô và Giu-li-ét </a:t>
            </a:r>
            <a:r>
              <a:rPr lang="vi-VN" sz="2400" dirty="0">
                <a:latin typeface="Times New Roman" panose="02020603050405020304" pitchFamily="18" charset="0"/>
                <a:ea typeface="Calibri" panose="020F0502020204030204" pitchFamily="34" charset="0"/>
                <a:cs typeface="Times New Roman" panose="02020603050405020304" pitchFamily="18" charset="0"/>
              </a:rPr>
              <a:t>của Uy-li-am Séch-xpia.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HS thực hiện ở nhà và nộp sản phẩm vào giờ học sau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Times New Roman" panose="02020603050405020304" pitchFamily="18" charset="0"/>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MEO AND JULIET (1968) - OFICIAL TRAILER">
            <a:hlinkClick r:id="" action="ppaction://media"/>
            <a:extLst>
              <a:ext uri="{FF2B5EF4-FFF2-40B4-BE49-F238E27FC236}">
                <a16:creationId xmlns:a16="http://schemas.microsoft.com/office/drawing/2014/main" id="{A69727C5-DFEB-6C04-E36F-EEC86DE9E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14" y="60779"/>
            <a:ext cx="12050486" cy="6778398"/>
          </a:xfrm>
          <a:prstGeom prst="rect">
            <a:avLst/>
          </a:prstGeom>
        </p:spPr>
      </p:pic>
    </p:spTree>
    <p:extLst>
      <p:ext uri="{BB962C8B-B14F-4D97-AF65-F5344CB8AC3E}">
        <p14:creationId xmlns:p14="http://schemas.microsoft.com/office/powerpoint/2010/main" val="11449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30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9B2C2-F8AC-27DE-9BCE-087EDF0A9CAC}"/>
              </a:ext>
            </a:extLst>
          </p:cNvPr>
          <p:cNvSpPr txBox="1"/>
          <p:nvPr/>
        </p:nvSpPr>
        <p:spPr>
          <a:xfrm>
            <a:off x="435429" y="34416"/>
            <a:ext cx="5138057" cy="6494855"/>
          </a:xfrm>
          <a:prstGeom prst="rect">
            <a:avLst/>
          </a:prstGeom>
          <a:noFill/>
        </p:spPr>
        <p:txBody>
          <a:bodyPr wrap="square" rtlCol="0">
            <a:spAutoFit/>
          </a:bodyPr>
          <a:lstStyle/>
          <a:p>
            <a:endParaRPr lang="vi-VN" sz="3467" dirty="0">
              <a:solidFill>
                <a:prstClr val="black"/>
              </a:solidFill>
              <a:latin typeface="Times New Roman" panose="02020603050405020304" pitchFamily="18" charset="0"/>
            </a:endParaRPr>
          </a:p>
          <a:p>
            <a:r>
              <a:rPr lang="vi-VN" sz="3467" b="1" dirty="0">
                <a:solidFill>
                  <a:srgbClr val="FF66FF"/>
                </a:solidFill>
                <a:latin typeface="Times New Roman" panose="02020603050405020304" pitchFamily="18" charset="0"/>
              </a:rPr>
              <a:t>? Ở hai tiết học trước em đã được tìm hiểu phần tóm tắt tác phẩm Rô-mê-ô và </a:t>
            </a:r>
            <a:r>
              <a:rPr lang="vi-VN" sz="3467" b="1" dirty="0" err="1">
                <a:solidFill>
                  <a:srgbClr val="FF66FF"/>
                </a:solidFill>
                <a:latin typeface="Times New Roman" panose="02020603050405020304" pitchFamily="18" charset="0"/>
              </a:rPr>
              <a:t>Giu</a:t>
            </a:r>
            <a:r>
              <a:rPr lang="vi-VN" sz="3467" b="1" dirty="0">
                <a:solidFill>
                  <a:srgbClr val="FF66FF"/>
                </a:solidFill>
                <a:latin typeface="Times New Roman" panose="02020603050405020304" pitchFamily="18" charset="0"/>
              </a:rPr>
              <a:t>-li-ét, và trích Hồi thứ hai, cảnh II. Em có thể nhắc lại nội dung đã tìm hiểu?</a:t>
            </a:r>
          </a:p>
          <a:p>
            <a:r>
              <a:rPr lang="vi-VN" sz="3467" b="1" dirty="0">
                <a:solidFill>
                  <a:srgbClr val="FF66FF"/>
                </a:solidFill>
                <a:latin typeface="Times New Roman" panose="02020603050405020304" pitchFamily="18" charset="0"/>
              </a:rPr>
              <a:t>? Điều làm em ấn tượng với những phần em đã tìm hiểu là gì?</a:t>
            </a:r>
          </a:p>
          <a:p>
            <a:endParaRPr lang="vi-VN" sz="3467" dirty="0">
              <a:solidFill>
                <a:schemeClr val="tx1">
                  <a:lumMod val="85000"/>
                  <a:lumOff val="15000"/>
                </a:scheme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8FD5A50D-6078-9EBE-B161-4EC251E66076}"/>
              </a:ext>
            </a:extLst>
          </p:cNvPr>
          <p:cNvPicPr>
            <a:picLocks noChangeAspect="1"/>
          </p:cNvPicPr>
          <p:nvPr/>
        </p:nvPicPr>
        <p:blipFill>
          <a:blip r:embed="rId3"/>
          <a:srcRect t="6244" r="-1" b="6840"/>
          <a:stretch/>
        </p:blipFill>
        <p:spPr>
          <a:xfrm>
            <a:off x="5682343" y="0"/>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990148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DC5-CE8E-FA16-4026-1802A893BC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B89663-9ECE-6B24-0FC1-E415C2A8EE00}"/>
              </a:ext>
            </a:extLst>
          </p:cNvPr>
          <p:cNvSpPr txBox="1"/>
          <p:nvPr/>
        </p:nvSpPr>
        <p:spPr>
          <a:xfrm>
            <a:off x="435429" y="34416"/>
            <a:ext cx="5138057" cy="4894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4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67" b="1" i="0" u="none" strike="noStrike" kern="1200" cap="none" spc="0" normalizeH="0" baseline="0" noProof="0" dirty="0">
                <a:ln>
                  <a:noFill/>
                </a:ln>
                <a:solidFill>
                  <a:srgbClr val="FF66FF"/>
                </a:solidFill>
                <a:effectLst/>
                <a:uLnTx/>
                <a:uFillTx/>
                <a:latin typeface="Times New Roman" panose="02020603050405020304" pitchFamily="18" charset="0"/>
                <a:ea typeface="+mn-ea"/>
                <a:cs typeface="+mn-cs"/>
              </a:rPr>
              <a:t>- Nội dung đã học: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467" b="1" dirty="0">
                <a:solidFill>
                  <a:srgbClr val="FF66FF"/>
                </a:solidFill>
                <a:latin typeface="Times New Roman" panose="02020603050405020304" pitchFamily="18" charset="0"/>
              </a:rPr>
              <a:t>+ Tình thế cuộc gặp gỡ giữa Rô-mê-ô và </a:t>
            </a:r>
            <a:r>
              <a:rPr lang="vi-VN" sz="3467" b="1" dirty="0" err="1">
                <a:solidFill>
                  <a:srgbClr val="FF66FF"/>
                </a:solidFill>
                <a:latin typeface="Times New Roman" panose="02020603050405020304" pitchFamily="18" charset="0"/>
              </a:rPr>
              <a:t>Giu</a:t>
            </a:r>
            <a:r>
              <a:rPr lang="vi-VN" sz="3467" b="1" dirty="0">
                <a:solidFill>
                  <a:srgbClr val="FF66FF"/>
                </a:solidFill>
                <a:latin typeface="Times New Roman" panose="02020603050405020304" pitchFamily="18" charset="0"/>
              </a:rPr>
              <a:t>-li-ét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67" b="1" i="0" u="none" strike="noStrike" kern="1200" cap="none" spc="0" normalizeH="0" baseline="0" noProof="0" dirty="0">
                <a:ln>
                  <a:noFill/>
                </a:ln>
                <a:solidFill>
                  <a:srgbClr val="FF66FF"/>
                </a:solidFill>
                <a:effectLst/>
                <a:uLnTx/>
                <a:uFillTx/>
                <a:latin typeface="Times New Roman" panose="02020603050405020304" pitchFamily="18" charset="0"/>
                <a:ea typeface="+mn-ea"/>
                <a:cs typeface="+mn-cs"/>
              </a:rPr>
              <a:t>+ Lời </a:t>
            </a:r>
            <a:r>
              <a:rPr lang="vi-VN" sz="3467" b="1" dirty="0">
                <a:solidFill>
                  <a:srgbClr val="FF66FF"/>
                </a:solidFill>
                <a:latin typeface="Times New Roman" panose="02020603050405020304" pitchFamily="18" charset="0"/>
              </a:rPr>
              <a:t>độc thoại của hai nhân vật.</a:t>
            </a:r>
            <a:endParaRPr kumimoji="0" lang="vi-VN" sz="3467" b="1" i="0" u="none" strike="noStrike" kern="1200" cap="none" spc="0" normalizeH="0" baseline="0" noProof="0" dirty="0">
              <a:ln>
                <a:noFill/>
              </a:ln>
              <a:solidFill>
                <a:srgbClr val="FF66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467" b="1" i="0" u="none" strike="noStrike" kern="1200" cap="none" spc="0" normalizeH="0" baseline="0" noProof="0" dirty="0">
              <a:ln>
                <a:noFill/>
              </a:ln>
              <a:solidFill>
                <a:srgbClr val="FF66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467" b="1" i="0" u="none" strike="noStrike" kern="1200" cap="none" spc="0" normalizeH="0" baseline="0" noProof="0" dirty="0">
              <a:ln>
                <a:noFill/>
              </a:ln>
              <a:solidFill>
                <a:srgbClr val="FF66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4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6CA28949-5768-9D2A-2E3B-50E178F7BCB2}"/>
              </a:ext>
            </a:extLst>
          </p:cNvPr>
          <p:cNvPicPr>
            <a:picLocks noChangeAspect="1"/>
          </p:cNvPicPr>
          <p:nvPr/>
        </p:nvPicPr>
        <p:blipFill>
          <a:blip r:embed="rId3"/>
          <a:srcRect t="6244" r="-1" b="6840"/>
          <a:stretch/>
        </p:blipFill>
        <p:spPr>
          <a:xfrm>
            <a:off x="5682343" y="0"/>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Tree>
    <p:extLst>
      <p:ext uri="{BB962C8B-B14F-4D97-AF65-F5344CB8AC3E}">
        <p14:creationId xmlns:p14="http://schemas.microsoft.com/office/powerpoint/2010/main" val="2101699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NGỮ VĂN 9</a:t>
            </a: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KẾT NỐI TRI THỨC</a:t>
            </a:r>
          </a:p>
        </p:txBody>
      </p:sp>
      <p:sp>
        <p:nvSpPr>
          <p:cNvPr id="29" name="Freeform 28"/>
          <p:cNvSpPr/>
          <p:nvPr/>
        </p:nvSpPr>
        <p:spPr>
          <a:xfrm>
            <a:off x="7129083" y="60550"/>
            <a:ext cx="1874010" cy="618186"/>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solidFill>
                  <a:schemeClr val="bg1"/>
                </a:solidFill>
                <a:latin typeface="Times New Roman" panose="02020603050405020304" pitchFamily="18" charset="0"/>
                <a:cs typeface="Times New Roman" panose="02020603050405020304" pitchFamily="18" charset="0"/>
              </a:rPr>
              <a:t>BÀI 5</a:t>
            </a:r>
          </a:p>
        </p:txBody>
      </p:sp>
      <p:pic>
        <p:nvPicPr>
          <p:cNvPr id="31" name="Picture 30"/>
          <p:cNvPicPr>
            <a:picLocks noChangeAspect="1"/>
          </p:cNvPicPr>
          <p:nvPr/>
        </p:nvPicPr>
        <p:blipFill>
          <a:blip r:embed="rId6"/>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6"/>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7"/>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7"/>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7"/>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7"/>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5" name="Picture 34"/>
          <p:cNvPicPr>
            <a:picLocks noChangeAspect="1"/>
          </p:cNvPicPr>
          <p:nvPr/>
        </p:nvPicPr>
        <p:blipFill>
          <a:blip r:embed="rId7"/>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7"/>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3" name="Rectangle 2"/>
          <p:cNvSpPr/>
          <p:nvPr/>
        </p:nvSpPr>
        <p:spPr>
          <a:xfrm>
            <a:off x="4206429" y="678736"/>
            <a:ext cx="8109397" cy="1475404"/>
          </a:xfrm>
          <a:prstGeom prst="rect">
            <a:avLst/>
          </a:prstGeom>
        </p:spPr>
        <p:txBody>
          <a:bodyPr wrap="square">
            <a:spAutoFit/>
          </a:bodyPr>
          <a:lstStyle/>
          <a:p>
            <a:pPr algn="ctr">
              <a:lnSpc>
                <a:spcPct val="107000"/>
              </a:lnSpc>
              <a:spcAft>
                <a:spcPts val="0"/>
              </a:spcAft>
            </a:pPr>
            <a:r>
              <a:rPr lang="vi-VN" sz="2800" b="1" dirty="0">
                <a:solidFill>
                  <a:srgbClr val="FF0000"/>
                </a:solidFill>
                <a:effectLst/>
                <a:latin typeface="Times New Roman" panose="02020603050405020304" pitchFamily="18" charset="0"/>
                <a:ea typeface="Verdana" panose="020B0604030504040204" pitchFamily="34" charset="0"/>
              </a:rPr>
              <a:t>ĐỐI</a:t>
            </a:r>
            <a:r>
              <a:rPr lang="vi-VN" sz="2800" b="1" spc="30" dirty="0">
                <a:solidFill>
                  <a:srgbClr val="FF0000"/>
                </a:solidFill>
                <a:effectLst/>
                <a:latin typeface="Times New Roman" panose="02020603050405020304" pitchFamily="18" charset="0"/>
                <a:ea typeface="Verdana" panose="020B0604030504040204" pitchFamily="34" charset="0"/>
              </a:rPr>
              <a:t> </a:t>
            </a:r>
            <a:r>
              <a:rPr lang="vi-VN" sz="2800" b="1" dirty="0">
                <a:solidFill>
                  <a:srgbClr val="FF0000"/>
                </a:solidFill>
                <a:effectLst/>
                <a:latin typeface="Times New Roman" panose="02020603050405020304" pitchFamily="18" charset="0"/>
                <a:ea typeface="Verdana" panose="020B0604030504040204" pitchFamily="34" charset="0"/>
              </a:rPr>
              <a:t>DIỆN</a:t>
            </a:r>
            <a:r>
              <a:rPr lang="vi-VN" sz="2800" b="1" spc="-65" dirty="0">
                <a:solidFill>
                  <a:srgbClr val="FF0000"/>
                </a:solidFill>
                <a:effectLst/>
                <a:latin typeface="Times New Roman" panose="02020603050405020304" pitchFamily="18" charset="0"/>
                <a:ea typeface="Verdana" panose="020B0604030504040204" pitchFamily="34" charset="0"/>
              </a:rPr>
              <a:t> </a:t>
            </a:r>
            <a:r>
              <a:rPr lang="vi-VN" sz="2800" b="1" dirty="0">
                <a:solidFill>
                  <a:srgbClr val="FF0000"/>
                </a:solidFill>
                <a:effectLst/>
                <a:latin typeface="Times New Roman" panose="02020603050405020304" pitchFamily="18" charset="0"/>
                <a:ea typeface="Verdana" panose="020B0604030504040204" pitchFamily="34" charset="0"/>
              </a:rPr>
              <a:t>VỚI</a:t>
            </a:r>
            <a:r>
              <a:rPr lang="vi-VN" sz="2800" b="1" spc="30" dirty="0">
                <a:solidFill>
                  <a:srgbClr val="FF0000"/>
                </a:solidFill>
                <a:effectLst/>
                <a:latin typeface="Times New Roman" panose="02020603050405020304" pitchFamily="18" charset="0"/>
                <a:ea typeface="Verdana" panose="020B0604030504040204" pitchFamily="34" charset="0"/>
              </a:rPr>
              <a:t> </a:t>
            </a:r>
            <a:r>
              <a:rPr lang="vi-VN" sz="2800" b="1" dirty="0">
                <a:solidFill>
                  <a:srgbClr val="FF0000"/>
                </a:solidFill>
                <a:effectLst/>
                <a:latin typeface="Times New Roman" panose="02020603050405020304" pitchFamily="18" charset="0"/>
                <a:ea typeface="Verdana" panose="020B0604030504040204" pitchFamily="34" charset="0"/>
              </a:rPr>
              <a:t>NỖI</a:t>
            </a:r>
            <a:r>
              <a:rPr lang="vi-VN" sz="2800" b="1" spc="35" dirty="0">
                <a:solidFill>
                  <a:srgbClr val="FF0000"/>
                </a:solidFill>
                <a:effectLst/>
                <a:latin typeface="Times New Roman" panose="02020603050405020304" pitchFamily="18" charset="0"/>
                <a:ea typeface="Verdana" panose="020B0604030504040204" pitchFamily="34" charset="0"/>
              </a:rPr>
              <a:t> </a:t>
            </a:r>
            <a:r>
              <a:rPr lang="vi-VN" sz="2800" b="1" spc="-25" dirty="0">
                <a:solidFill>
                  <a:srgbClr val="FF0000"/>
                </a:solidFill>
                <a:effectLst/>
                <a:latin typeface="Times New Roman" panose="02020603050405020304" pitchFamily="18" charset="0"/>
                <a:ea typeface="Verdana" panose="020B0604030504040204" pitchFamily="34" charset="0"/>
              </a:rPr>
              <a:t>ĐAU</a:t>
            </a:r>
            <a:endParaRPr lang="en-US" sz="2400" dirty="0">
              <a:effectLst/>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00B0F0"/>
                </a:solidFill>
                <a:effectLst/>
                <a:latin typeface="Times New Roman" panose="02020603050405020304" pitchFamily="18" charset="0"/>
                <a:ea typeface="Calibri" panose="020F0502020204030204" pitchFamily="34" charset="0"/>
              </a:rPr>
              <a:t>Ti</a:t>
            </a:r>
            <a:r>
              <a:rPr lang="vi-VN" sz="2800" b="1" dirty="0" err="1">
                <a:solidFill>
                  <a:srgbClr val="00B0F0"/>
                </a:solidFill>
                <a:latin typeface="Times New Roman" panose="02020603050405020304" pitchFamily="18" charset="0"/>
                <a:ea typeface="Calibri" panose="020F0502020204030204" pitchFamily="34" charset="0"/>
              </a:rPr>
              <a:t>ết</a:t>
            </a:r>
            <a:r>
              <a:rPr lang="vi-VN" sz="2800" b="1" dirty="0">
                <a:solidFill>
                  <a:srgbClr val="00B0F0"/>
                </a:solidFill>
                <a:latin typeface="Times New Roman" panose="02020603050405020304" pitchFamily="18" charset="0"/>
                <a:ea typeface="Calibri" panose="020F0502020204030204" pitchFamily="34" charset="0"/>
              </a:rPr>
              <a:t> </a:t>
            </a:r>
            <a:r>
              <a:rPr lang="en-US" sz="2800" b="1" dirty="0">
                <a:solidFill>
                  <a:srgbClr val="00B0F0"/>
                </a:solidFill>
                <a:latin typeface="Times New Roman" panose="02020603050405020304" pitchFamily="18" charset="0"/>
                <a:ea typeface="Calibri" panose="020F0502020204030204" pitchFamily="34" charset="0"/>
              </a:rPr>
              <a:t>57: </a:t>
            </a:r>
            <a:r>
              <a:rPr lang="vi-VN" sz="2800" b="1" spc="-50" dirty="0">
                <a:solidFill>
                  <a:srgbClr val="FF0000"/>
                </a:solidFill>
                <a:effectLst/>
                <a:latin typeface="Times New Roman" panose="02020603050405020304" pitchFamily="18" charset="0"/>
                <a:ea typeface="Symbola"/>
              </a:rPr>
              <a:t>RÔ-MÊ-Ô</a:t>
            </a:r>
            <a:r>
              <a:rPr lang="vi-VN" sz="2800" b="1" spc="-30" dirty="0">
                <a:solidFill>
                  <a:srgbClr val="FF0000"/>
                </a:solidFill>
                <a:effectLst/>
                <a:latin typeface="Times New Roman" panose="02020603050405020304" pitchFamily="18" charset="0"/>
                <a:ea typeface="Symbola"/>
              </a:rPr>
              <a:t> </a:t>
            </a:r>
            <a:r>
              <a:rPr lang="vi-VN" sz="2800" b="1" spc="-50" dirty="0">
                <a:solidFill>
                  <a:srgbClr val="FF0000"/>
                </a:solidFill>
                <a:effectLst/>
                <a:latin typeface="Times New Roman" panose="02020603050405020304" pitchFamily="18" charset="0"/>
                <a:ea typeface="Symbola"/>
              </a:rPr>
              <a:t>VÀ</a:t>
            </a:r>
            <a:r>
              <a:rPr lang="vi-VN" sz="2800" b="1" spc="-30" dirty="0">
                <a:solidFill>
                  <a:srgbClr val="FF0000"/>
                </a:solidFill>
                <a:effectLst/>
                <a:latin typeface="Times New Roman" panose="02020603050405020304" pitchFamily="18" charset="0"/>
                <a:ea typeface="Symbola"/>
              </a:rPr>
              <a:t> </a:t>
            </a:r>
            <a:r>
              <a:rPr lang="vi-VN" sz="2800" b="1" spc="-50" dirty="0">
                <a:solidFill>
                  <a:srgbClr val="FF0000"/>
                </a:solidFill>
                <a:effectLst/>
                <a:latin typeface="Times New Roman" panose="02020603050405020304" pitchFamily="18" charset="0"/>
                <a:ea typeface="Symbola"/>
              </a:rPr>
              <a:t>GIU-LI-ÉT</a:t>
            </a:r>
            <a:endParaRPr lang="en-US" sz="2400" dirty="0">
              <a:effectLst/>
              <a:latin typeface="Times New Roman" panose="02020603050405020304" pitchFamily="18" charset="0"/>
              <a:ea typeface="Calibri" panose="020F0502020204030204" pitchFamily="34" charset="0"/>
            </a:endParaRPr>
          </a:p>
          <a:p>
            <a:pPr algn="ctr">
              <a:lnSpc>
                <a:spcPct val="107000"/>
              </a:lnSpc>
              <a:spcAft>
                <a:spcPts val="0"/>
              </a:spcAft>
            </a:pPr>
            <a:r>
              <a:rPr lang="vi-VN" sz="2800" b="1" spc="-10" dirty="0">
                <a:solidFill>
                  <a:srgbClr val="FF0000"/>
                </a:solidFill>
                <a:effectLst/>
                <a:latin typeface="Times New Roman" panose="02020603050405020304" pitchFamily="18" charset="0"/>
                <a:ea typeface="Times New Roman" panose="02020603050405020304" pitchFamily="18" charset="0"/>
              </a:rPr>
              <a:t>(</a:t>
            </a:r>
            <a:r>
              <a:rPr lang="en-US" sz="2800" b="1" i="1" spc="-10" dirty="0" err="1">
                <a:solidFill>
                  <a:srgbClr val="FF0000"/>
                </a:solidFill>
                <a:latin typeface="Times New Roman" panose="02020603050405020304" pitchFamily="18" charset="0"/>
                <a:ea typeface="Times New Roman" panose="02020603050405020304" pitchFamily="18" charset="0"/>
              </a:rPr>
              <a:t>Trích</a:t>
            </a:r>
            <a:r>
              <a:rPr lang="en-US" sz="2800" b="1" spc="-10" dirty="0">
                <a:solidFill>
                  <a:srgbClr val="FF0000"/>
                </a:solidFill>
                <a:latin typeface="Times New Roman" panose="02020603050405020304" pitchFamily="18" charset="0"/>
                <a:ea typeface="Times New Roman" panose="02020603050405020304" pitchFamily="18" charset="0"/>
              </a:rPr>
              <a:t>, </a:t>
            </a:r>
            <a:r>
              <a:rPr lang="vi-VN" sz="2800" b="1" spc="-10" dirty="0">
                <a:solidFill>
                  <a:srgbClr val="FF0000"/>
                </a:solidFill>
                <a:effectLst/>
                <a:latin typeface="Times New Roman" panose="02020603050405020304" pitchFamily="18" charset="0"/>
                <a:ea typeface="Times New Roman" panose="02020603050405020304" pitchFamily="18" charset="0"/>
              </a:rPr>
              <a:t>Uy-li-am</a:t>
            </a:r>
            <a:r>
              <a:rPr lang="vi-VN" sz="2800" b="1" spc="-55" dirty="0">
                <a:solidFill>
                  <a:srgbClr val="FF0000"/>
                </a:solidFill>
                <a:effectLst/>
                <a:latin typeface="Times New Roman" panose="02020603050405020304" pitchFamily="18" charset="0"/>
                <a:ea typeface="Times New Roman" panose="02020603050405020304" pitchFamily="18" charset="0"/>
              </a:rPr>
              <a:t> </a:t>
            </a:r>
            <a:r>
              <a:rPr lang="vi-VN" sz="2800" b="1" spc="-10" dirty="0">
                <a:solidFill>
                  <a:srgbClr val="FF0000"/>
                </a:solidFill>
                <a:effectLst/>
                <a:latin typeface="Times New Roman" panose="02020603050405020304" pitchFamily="18" charset="0"/>
                <a:ea typeface="Times New Roman" panose="02020603050405020304" pitchFamily="18" charset="0"/>
              </a:rPr>
              <a:t>Sếch-</a:t>
            </a:r>
            <a:r>
              <a:rPr lang="vi-VN" sz="2800" b="1" spc="-20" dirty="0" err="1">
                <a:solidFill>
                  <a:srgbClr val="FF0000"/>
                </a:solidFill>
                <a:effectLst/>
                <a:latin typeface="Times New Roman" panose="02020603050405020304" pitchFamily="18" charset="0"/>
                <a:ea typeface="Times New Roman" panose="02020603050405020304" pitchFamily="18" charset="0"/>
              </a:rPr>
              <a:t>xpia</a:t>
            </a:r>
            <a:r>
              <a:rPr lang="vi-VN" sz="2800" b="1" spc="-20" dirty="0">
                <a:solidFill>
                  <a:srgbClr val="FF0000"/>
                </a:solidFill>
                <a:effectLst/>
                <a:latin typeface="Times New Roman" panose="02020603050405020304" pitchFamily="18" charset="0"/>
                <a:ea typeface="Times New Roman" panose="02020603050405020304" pitchFamily="18" charset="0"/>
              </a:rPr>
              <a:t>)</a:t>
            </a:r>
            <a:r>
              <a:rPr lang="vi-VN" sz="2800" b="1" spc="-20" dirty="0">
                <a:solidFill>
                  <a:srgbClr val="FF0000"/>
                </a:solidFill>
                <a:latin typeface="Times New Roman" panose="02020603050405020304" pitchFamily="18" charset="0"/>
                <a:ea typeface="Times New Roman" panose="02020603050405020304" pitchFamily="18" charset="0"/>
              </a:rPr>
              <a:t> -</a:t>
            </a:r>
            <a:r>
              <a:rPr lang="vi-VN" sz="2800" b="1" i="1" spc="-20" dirty="0">
                <a:solidFill>
                  <a:srgbClr val="FF0000"/>
                </a:solidFill>
                <a:latin typeface="Times New Roman" panose="02020603050405020304" pitchFamily="18" charset="0"/>
                <a:ea typeface="Times New Roman" panose="02020603050405020304" pitchFamily="18" charset="0"/>
              </a:rPr>
              <a:t>tiếp-</a:t>
            </a:r>
            <a:endParaRPr lang="en-US" sz="2400" i="1" dirty="0">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8416" y="2154140"/>
            <a:ext cx="7823584" cy="4703859"/>
          </a:xfrm>
          <a:prstGeom prst="rect">
            <a:avLst/>
          </a:prstGeom>
        </p:spPr>
      </p:pic>
    </p:spTree>
    <p:extLst>
      <p:ext uri="{BB962C8B-B14F-4D97-AF65-F5344CB8AC3E}">
        <p14:creationId xmlns:p14="http://schemas.microsoft.com/office/powerpoint/2010/main" val="265801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778829" y="1109821"/>
            <a:ext cx="7141028" cy="5241435"/>
          </a:xfrm>
          <a:prstGeom prst="rect">
            <a:avLst/>
          </a:prstGeom>
          <a:noFill/>
        </p:spPr>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lang="en-US" sz="4800" b="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I. Tìm </a:t>
            </a:r>
            <a:r>
              <a:rPr lang="en-US" sz="4800" b="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hiểu</a:t>
            </a:r>
            <a:r>
              <a:rPr lang="en-US" sz="4800" b="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b="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chung</a:t>
            </a:r>
            <a:endPar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marL="0" marR="0" lvl="0" indent="0"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II. </a:t>
            </a:r>
            <a:r>
              <a:rPr kumimoji="0" lang="en-US" sz="4800" b="1"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Khám</a:t>
            </a:r>
            <a:r>
              <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800" b="1"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phá</a:t>
            </a:r>
            <a:r>
              <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800" b="1"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văn</a:t>
            </a:r>
            <a:r>
              <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800" b="1"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bản</a:t>
            </a:r>
            <a:endParaRPr kumimoji="0" lang="en-US" sz="4800" b="1"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15000"/>
              </a:lnSpc>
              <a:spcAft>
                <a:spcPts val="1000"/>
              </a:spcAft>
              <a:buNone/>
            </a:pPr>
            <a:r>
              <a:rPr kumimoji="0" lang="en-US" sz="36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a:t>
            </a:r>
            <a:r>
              <a:rPr lang="vi-VN" sz="3600" b="1" i="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Tình thế cuộc gặp gỡ  Rô-mê-ô và </a:t>
            </a:r>
            <a:r>
              <a:rPr lang="vi-VN" sz="3600" b="1" i="1" kern="1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Giu</a:t>
            </a:r>
            <a:r>
              <a:rPr lang="vi-VN" sz="3600" b="1" i="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-li-</a:t>
            </a:r>
            <a:r>
              <a:rPr lang="vi-VN" sz="3600" b="1" i="1" kern="1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et</a:t>
            </a:r>
            <a:r>
              <a:rPr lang="vi-VN" sz="3600" b="1" i="1" kern="1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p>
          <a:p>
            <a:pPr lvl="0" latinLnBrk="1">
              <a:lnSpc>
                <a:spcPct val="115000"/>
              </a:lnSpc>
              <a:spcAft>
                <a:spcPts val="1000"/>
              </a:spcAft>
              <a:buClr>
                <a:srgbClr val="231F20"/>
              </a:buClr>
              <a:buSzPts val="1250"/>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2.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Lời</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độc</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thoại</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của</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hai</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nhân</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r>
              <a:rPr lang="en-US" sz="3600" b="1" i="1" kern="100" spc="0" dirty="0" err="1">
                <a:solidFill>
                  <a:srgbClr val="333333"/>
                </a:solidFill>
                <a:effectLst/>
                <a:latin typeface="Times New Roman" panose="02020603050405020304" pitchFamily="18" charset="0"/>
                <a:ea typeface="Symbola"/>
                <a:cs typeface="Times New Roman" panose="02020603050405020304" pitchFamily="18" charset="0"/>
              </a:rPr>
              <a:t>vật</a:t>
            </a:r>
            <a:r>
              <a:rPr lang="en-US" sz="3600" b="1" i="1" kern="100" spc="0" dirty="0">
                <a:solidFill>
                  <a:srgbClr val="333333"/>
                </a:solidFill>
                <a:effectLst/>
                <a:latin typeface="Times New Roman" panose="02020603050405020304" pitchFamily="18" charset="0"/>
                <a:ea typeface="Symbola"/>
                <a:cs typeface="Times New Roman" panose="02020603050405020304" pitchFamily="18" charset="0"/>
              </a:rPr>
              <a:t> </a:t>
            </a:r>
            <a:endParaRPr lang="vi-VN" sz="3600" spc="0" dirty="0">
              <a:effectLst/>
              <a:latin typeface="Times New Roman" panose="02020603050405020304" pitchFamily="18" charset="0"/>
              <a:ea typeface="Symbola"/>
              <a:cs typeface="Times New Roman" panose="02020603050405020304" pitchFamily="18" charset="0"/>
            </a:endParaRPr>
          </a:p>
          <a:p>
            <a:pPr algn="just">
              <a:lnSpc>
                <a:spcPct val="115000"/>
              </a:lnSpc>
              <a:spcAft>
                <a:spcPts val="1000"/>
              </a:spcAft>
              <a:buNone/>
            </a:pPr>
            <a:endParaRPr lang="vi-VN"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8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4" name="Freeform 3">
            <a:extLst>
              <a:ext uri="{FF2B5EF4-FFF2-40B4-BE49-F238E27FC236}">
                <a16:creationId xmlns:a16="http://schemas.microsoft.com/office/drawing/2014/main" id="{16F62999-2EBF-719D-1D35-02EAD25E2EEB}"/>
              </a:ext>
            </a:extLst>
          </p:cNvPr>
          <p:cNvSpPr/>
          <p:nvPr/>
        </p:nvSpPr>
        <p:spPr>
          <a:xfrm>
            <a:off x="0" y="0"/>
            <a:ext cx="5212080" cy="7894320"/>
          </a:xfrm>
          <a:custGeom>
            <a:avLst/>
            <a:gdLst/>
            <a:ahLst/>
            <a:cxnLst/>
            <a:rect l="l" t="t" r="r" b="b"/>
            <a:pathLst>
              <a:path w="5722845" h="9329800">
                <a:moveTo>
                  <a:pt x="0" y="0"/>
                </a:moveTo>
                <a:lnTo>
                  <a:pt x="5722846" y="0"/>
                </a:lnTo>
                <a:lnTo>
                  <a:pt x="5722846" y="9329800"/>
                </a:lnTo>
                <a:lnTo>
                  <a:pt x="0" y="9329800"/>
                </a:lnTo>
                <a:lnTo>
                  <a:pt x="0" y="0"/>
                </a:lnTo>
                <a:close/>
              </a:path>
            </a:pathLst>
          </a:custGeom>
          <a:blipFill>
            <a:blip r:embed="rId3"/>
            <a:stretch>
              <a:fillRect b="-16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4690" y="3791205"/>
            <a:ext cx="4387990" cy="3334872"/>
          </a:xfrm>
          <a:custGeom>
            <a:avLst/>
            <a:gdLst/>
            <a:ahLst/>
            <a:cxnLst/>
            <a:rect l="l" t="t" r="r" b="b"/>
            <a:pathLst>
              <a:path w="6581985" h="5002308">
                <a:moveTo>
                  <a:pt x="0" y="0"/>
                </a:moveTo>
                <a:lnTo>
                  <a:pt x="6581985" y="0"/>
                </a:lnTo>
                <a:lnTo>
                  <a:pt x="6581985" y="5002308"/>
                </a:lnTo>
                <a:lnTo>
                  <a:pt x="0" y="500230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0" y="-109400"/>
            <a:ext cx="12192000" cy="956354"/>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txBody>
            <a:bodyPr/>
            <a:lstStyle/>
            <a:p>
              <a:endParaRPr lang="vi-VN"/>
            </a:p>
          </p:txBody>
        </p:sp>
        <p:sp>
          <p:nvSpPr>
            <p:cNvPr id="5" name="TextBox 5"/>
            <p:cNvSpPr txBox="1"/>
            <p:nvPr/>
          </p:nvSpPr>
          <p:spPr>
            <a:xfrm>
              <a:off x="0" y="-114300"/>
              <a:ext cx="4816593" cy="492119"/>
            </a:xfrm>
            <a:prstGeom prst="rect">
              <a:avLst/>
            </a:prstGeom>
          </p:spPr>
          <p:txBody>
            <a:bodyPr lIns="33867" tIns="33867" rIns="33867" bIns="33867" rtlCol="0" anchor="ctr"/>
            <a:lstStyle/>
            <a:p>
              <a:pPr algn="ctr" defTabSz="609630">
                <a:lnSpc>
                  <a:spcPts val="2315"/>
                </a:lnSpc>
              </a:pPr>
              <a:endParaRPr sz="1200">
                <a:solidFill>
                  <a:prstClr val="black"/>
                </a:solidFill>
                <a:latin typeface="Calibri"/>
              </a:endParaRPr>
            </a:p>
          </p:txBody>
        </p:sp>
      </p:grpSp>
      <p:sp>
        <p:nvSpPr>
          <p:cNvPr id="6" name="Freeform 6"/>
          <p:cNvSpPr/>
          <p:nvPr/>
        </p:nvSpPr>
        <p:spPr>
          <a:xfrm>
            <a:off x="-795303" y="-1896247"/>
            <a:ext cx="4375404" cy="54864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txBody>
          <a:bodyPr/>
          <a:lstStyle/>
          <a:p>
            <a:endParaRPr lang="vi-VN"/>
          </a:p>
        </p:txBody>
      </p:sp>
      <p:sp>
        <p:nvSpPr>
          <p:cNvPr id="7" name="Freeform 7"/>
          <p:cNvSpPr/>
          <p:nvPr/>
        </p:nvSpPr>
        <p:spPr>
          <a:xfrm rot="3217661">
            <a:off x="9052641" y="2017939"/>
            <a:ext cx="4645152" cy="5486400"/>
          </a:xfrm>
          <a:custGeom>
            <a:avLst/>
            <a:gdLst/>
            <a:ahLst/>
            <a:cxnLst/>
            <a:rect l="l" t="t" r="r" b="b"/>
            <a:pathLst>
              <a:path w="6967728" h="8229600">
                <a:moveTo>
                  <a:pt x="0" y="0"/>
                </a:moveTo>
                <a:lnTo>
                  <a:pt x="6967728" y="0"/>
                </a:lnTo>
                <a:lnTo>
                  <a:pt x="6967728" y="8229600"/>
                </a:lnTo>
                <a:lnTo>
                  <a:pt x="0" y="8229600"/>
                </a:lnTo>
                <a:lnTo>
                  <a:pt x="0" y="0"/>
                </a:lnTo>
                <a:close/>
              </a:path>
            </a:pathLst>
          </a:custGeom>
          <a:blipFill>
            <a:blip r:embed="rId4"/>
            <a:stretch>
              <a:fillRect/>
            </a:stretch>
          </a:blipFill>
        </p:spPr>
        <p:txBody>
          <a:bodyPr/>
          <a:lstStyle/>
          <a:p>
            <a:endParaRPr lang="vi-VN"/>
          </a:p>
        </p:txBody>
      </p:sp>
      <p:sp>
        <p:nvSpPr>
          <p:cNvPr id="9" name="TextBox 9"/>
          <p:cNvSpPr txBox="1"/>
          <p:nvPr/>
        </p:nvSpPr>
        <p:spPr>
          <a:xfrm>
            <a:off x="859971" y="116483"/>
            <a:ext cx="11146972" cy="553998"/>
          </a:xfrm>
          <a:prstGeom prst="rect">
            <a:avLst/>
          </a:prstGeom>
        </p:spPr>
        <p:txBody>
          <a:bodyPr wrap="square" lIns="0" tIns="0" rIns="0" bIns="0" rtlCol="0" anchor="t">
            <a:spAutoFit/>
          </a:bodyPr>
          <a:lstStyle/>
          <a:p>
            <a:pPr defTabSz="609630"/>
            <a:r>
              <a:rPr lang="en-US" sz="3600" b="1" dirty="0">
                <a:solidFill>
                  <a:prstClr val="black"/>
                </a:solidFill>
                <a:latin typeface="Times New Roman" panose="02020603050405020304" pitchFamily="18" charset="0"/>
                <a:cs typeface="Times New Roman" panose="02020603050405020304" pitchFamily="18" charset="0"/>
              </a:rPr>
              <a:t>3. </a:t>
            </a:r>
            <a:r>
              <a:rPr lang="en-US" sz="3600" b="1" dirty="0" err="1">
                <a:solidFill>
                  <a:prstClr val="black"/>
                </a:solidFill>
                <a:latin typeface="Times New Roman" panose="02020603050405020304" pitchFamily="18" charset="0"/>
                <a:cs typeface="Times New Roman" panose="02020603050405020304" pitchFamily="18" charset="0"/>
              </a:rPr>
              <a:t>Lời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đối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thoại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diễn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biến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tâm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trạng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lang="en-GB" sz="36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8416C44-9C48-DF73-D345-929515F716B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3371" y="1048006"/>
            <a:ext cx="9818915" cy="5486398"/>
          </a:xfrm>
          <a:prstGeom prst="rect">
            <a:avLst/>
          </a:prstGeom>
          <a:noFill/>
          <a:ln>
            <a:noFill/>
          </a:ln>
        </p:spPr>
      </p:pic>
    </p:spTree>
    <p:extLst>
      <p:ext uri="{BB962C8B-B14F-4D97-AF65-F5344CB8AC3E}">
        <p14:creationId xmlns:p14="http://schemas.microsoft.com/office/powerpoint/2010/main" val="18287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1" y="5718464"/>
            <a:ext cx="13722927" cy="1139537"/>
            <a:chOff x="0" y="0"/>
            <a:chExt cx="5421403" cy="450187"/>
          </a:xfrm>
        </p:grpSpPr>
        <p:sp>
          <p:nvSpPr>
            <p:cNvPr id="3" name="Freeform 3"/>
            <p:cNvSpPr/>
            <p:nvPr/>
          </p:nvSpPr>
          <p:spPr>
            <a:xfrm>
              <a:off x="0" y="0"/>
              <a:ext cx="5421403" cy="450187"/>
            </a:xfrm>
            <a:custGeom>
              <a:avLst/>
              <a:gdLst/>
              <a:ahLst/>
              <a:cxnLst/>
              <a:rect l="l" t="t" r="r" b="b"/>
              <a:pathLst>
                <a:path w="5421403" h="450187">
                  <a:moveTo>
                    <a:pt x="19181" y="0"/>
                  </a:moveTo>
                  <a:lnTo>
                    <a:pt x="5402222" y="0"/>
                  </a:lnTo>
                  <a:cubicBezTo>
                    <a:pt x="5412815" y="0"/>
                    <a:pt x="5421403" y="8588"/>
                    <a:pt x="5421403" y="19181"/>
                  </a:cubicBezTo>
                  <a:lnTo>
                    <a:pt x="5421403" y="431006"/>
                  </a:lnTo>
                  <a:cubicBezTo>
                    <a:pt x="5421403" y="436093"/>
                    <a:pt x="5419382" y="440972"/>
                    <a:pt x="5415785" y="444569"/>
                  </a:cubicBezTo>
                  <a:cubicBezTo>
                    <a:pt x="5412188" y="448166"/>
                    <a:pt x="5407309" y="450187"/>
                    <a:pt x="5402222" y="450187"/>
                  </a:cubicBezTo>
                  <a:lnTo>
                    <a:pt x="19181" y="450187"/>
                  </a:lnTo>
                  <a:cubicBezTo>
                    <a:pt x="8588" y="450187"/>
                    <a:pt x="0" y="441599"/>
                    <a:pt x="0" y="431006"/>
                  </a:cubicBezTo>
                  <a:lnTo>
                    <a:pt x="0" y="19181"/>
                  </a:lnTo>
                  <a:cubicBezTo>
                    <a:pt x="0" y="8588"/>
                    <a:pt x="8588" y="0"/>
                    <a:pt x="19181" y="0"/>
                  </a:cubicBezTo>
                  <a:close/>
                </a:path>
              </a:pathLst>
            </a:custGeom>
            <a:solidFill>
              <a:srgbClr val="E4E0A7"/>
            </a:solidFill>
          </p:spPr>
          <p:txBody>
            <a:bodyPr/>
            <a:lstStyle/>
            <a:p>
              <a:endParaRPr lang="vi-VN"/>
            </a:p>
          </p:txBody>
        </p:sp>
        <p:sp>
          <p:nvSpPr>
            <p:cNvPr id="4" name="TextBox 4"/>
            <p:cNvSpPr txBox="1"/>
            <p:nvPr/>
          </p:nvSpPr>
          <p:spPr>
            <a:xfrm>
              <a:off x="0" y="-47625"/>
              <a:ext cx="5421403" cy="4978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2258291" y="1"/>
            <a:ext cx="4876800" cy="2083723"/>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blip>
            <a:stretch>
              <a:fillRect/>
            </a:stretch>
          </a:blipFill>
        </p:spPr>
        <p:txBody>
          <a:bodyPr/>
          <a:lstStyle/>
          <a:p>
            <a:endParaRPr lang="vi-VN"/>
          </a:p>
        </p:txBody>
      </p:sp>
      <p:sp>
        <p:nvSpPr>
          <p:cNvPr id="6" name="Freeform 6"/>
          <p:cNvSpPr/>
          <p:nvPr/>
        </p:nvSpPr>
        <p:spPr>
          <a:xfrm>
            <a:off x="0" y="1042586"/>
            <a:ext cx="4674139" cy="5815414"/>
          </a:xfrm>
          <a:custGeom>
            <a:avLst/>
            <a:gdLst/>
            <a:ahLst/>
            <a:cxnLst/>
            <a:rect l="l" t="t" r="r" b="b"/>
            <a:pathLst>
              <a:path w="7011208" h="8723121">
                <a:moveTo>
                  <a:pt x="0" y="0"/>
                </a:moveTo>
                <a:lnTo>
                  <a:pt x="7011208" y="0"/>
                </a:lnTo>
                <a:lnTo>
                  <a:pt x="7011208" y="8723121"/>
                </a:lnTo>
                <a:lnTo>
                  <a:pt x="0" y="8723121"/>
                </a:lnTo>
                <a:lnTo>
                  <a:pt x="0" y="0"/>
                </a:lnTo>
                <a:close/>
              </a:path>
            </a:pathLst>
          </a:custGeom>
          <a:blipFill>
            <a:blip r:embed="rId3"/>
            <a:stretch>
              <a:fillRect/>
            </a:stretch>
          </a:blipFill>
        </p:spPr>
        <p:txBody>
          <a:bodyPr/>
          <a:lstStyle/>
          <a:p>
            <a:endParaRPr lang="vi-VN"/>
          </a:p>
        </p:txBody>
      </p:sp>
      <p:sp>
        <p:nvSpPr>
          <p:cNvPr id="9" name="TextBox 9"/>
          <p:cNvSpPr txBox="1"/>
          <p:nvPr/>
        </p:nvSpPr>
        <p:spPr>
          <a:xfrm>
            <a:off x="5159829" y="200181"/>
            <a:ext cx="5867399" cy="615553"/>
          </a:xfrm>
          <a:prstGeom prst="rect">
            <a:avLst/>
          </a:prstGeom>
        </p:spPr>
        <p:txBody>
          <a:bodyPr wrap="square" lIns="0" tIns="0" rIns="0" bIns="0" rtlCol="0" anchor="t">
            <a:spAutoFit/>
          </a:bodyPr>
          <a:lstStyle/>
          <a:p>
            <a:pPr algn="just" defTabSz="609630"/>
            <a:r>
              <a:rPr lang="vi-VN" sz="4000" b="1" dirty="0">
                <a:solidFill>
                  <a:prstClr val="black"/>
                </a:solidFill>
                <a:latin typeface="Times New Roman" panose="02020603050405020304" pitchFamily="18" charset="0"/>
                <a:cs typeface="Times New Roman" panose="02020603050405020304" pitchFamily="18" charset="0"/>
              </a:rPr>
              <a:t>Những lời đối thoại</a:t>
            </a:r>
            <a:endParaRPr lang="en-US" sz="4000" dirty="0">
              <a:solidFill>
                <a:srgbClr val="631B26"/>
              </a:solidFill>
              <a:latin typeface="Times New Roman" panose="02020603050405020304" pitchFamily="18" charset="0"/>
              <a:ea typeface="Sunday"/>
              <a:cs typeface="Times New Roman" panose="02020603050405020304" pitchFamily="18" charset="0"/>
              <a:sym typeface="Sunday"/>
            </a:endParaRPr>
          </a:p>
        </p:txBody>
      </p:sp>
      <p:sp>
        <p:nvSpPr>
          <p:cNvPr id="10" name="TextBox 10"/>
          <p:cNvSpPr txBox="1"/>
          <p:nvPr/>
        </p:nvSpPr>
        <p:spPr>
          <a:xfrm>
            <a:off x="4929139" y="997753"/>
            <a:ext cx="6958062" cy="1231106"/>
          </a:xfrm>
          <a:prstGeom prst="rect">
            <a:avLst/>
          </a:prstGeom>
        </p:spPr>
        <p:txBody>
          <a:bodyPr wrap="square" lIns="0" tIns="0" rIns="0" bIns="0" rtlCol="0" anchor="t">
            <a:spAutoFit/>
          </a:bodyPr>
          <a:lstStyle/>
          <a:p>
            <a:pPr algn="just" defTabSz="609630"/>
            <a:r>
              <a:rPr lang="vi-VN" sz="2667" dirty="0">
                <a:solidFill>
                  <a:srgbClr val="6B4132"/>
                </a:solidFill>
                <a:latin typeface="Times New Roman" panose="02020603050405020304" pitchFamily="18" charset="0"/>
                <a:ea typeface="Muli Semi-Bold"/>
                <a:cs typeface="Times New Roman" panose="02020603050405020304" pitchFamily="18" charset="0"/>
                <a:sym typeface="Muli Semi-Bold"/>
              </a:rPr>
              <a:t>- </a:t>
            </a:r>
            <a:r>
              <a:rPr lang="vi-VN" sz="4000" b="1" dirty="0">
                <a:solidFill>
                  <a:srgbClr val="6B4132"/>
                </a:solidFill>
                <a:latin typeface="Times New Roman" panose="02020603050405020304" pitchFamily="18" charset="0"/>
                <a:ea typeface="Muli Semi-Bold"/>
                <a:cs typeface="Times New Roman" panose="02020603050405020304" pitchFamily="18" charset="0"/>
                <a:sym typeface="Muli Semi-Bold"/>
              </a:rPr>
              <a:t>Lời đối thoại của Rô-mê-ô</a:t>
            </a:r>
            <a:r>
              <a:rPr lang="vi-VN" sz="4000" dirty="0">
                <a:solidFill>
                  <a:srgbClr val="6B4132"/>
                </a:solidFill>
                <a:latin typeface="Times New Roman" panose="02020603050405020304" pitchFamily="18" charset="0"/>
                <a:ea typeface="Muli Semi-Bold"/>
                <a:cs typeface="Times New Roman" panose="02020603050405020304" pitchFamily="18" charset="0"/>
                <a:sym typeface="Muli Semi-Bold"/>
              </a:rPr>
              <a:t>: </a:t>
            </a:r>
            <a:r>
              <a:rPr lang="en-US" sz="4000" dirty="0">
                <a:solidFill>
                  <a:srgbClr val="6B4132"/>
                </a:solidFill>
                <a:latin typeface="Times New Roman" panose="02020603050405020304" pitchFamily="18" charset="0"/>
                <a:ea typeface="Muli Semi-Bold"/>
                <a:cs typeface="Times New Roman" panose="02020603050405020304" pitchFamily="18" charset="0"/>
                <a:sym typeface="Muli Semi-Bold"/>
              </a:rPr>
              <a:t>(7,9,11,13,15)</a:t>
            </a:r>
          </a:p>
        </p:txBody>
      </p:sp>
      <p:sp>
        <p:nvSpPr>
          <p:cNvPr id="11" name="TextBox 11"/>
          <p:cNvSpPr txBox="1"/>
          <p:nvPr/>
        </p:nvSpPr>
        <p:spPr>
          <a:xfrm>
            <a:off x="4674139" y="3356192"/>
            <a:ext cx="7365461" cy="2195153"/>
          </a:xfrm>
          <a:prstGeom prst="rect">
            <a:avLst/>
          </a:prstGeom>
        </p:spPr>
        <p:txBody>
          <a:bodyPr wrap="square" lIns="0" tIns="0" rIns="0" bIns="0" rtlCol="0" anchor="t">
            <a:spAutoFit/>
          </a:bodyPr>
          <a:lstStyle/>
          <a:p>
            <a:pPr marL="571500" indent="-571500" algn="just" latinLnBrk="1">
              <a:lnSpc>
                <a:spcPct val="115000"/>
              </a:lnSpc>
              <a:spcAft>
                <a:spcPts val="1000"/>
              </a:spcAft>
              <a:buFontTx/>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4000" b="1"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Tâm trạng và tính cách</a:t>
            </a:r>
            <a:r>
              <a:rPr lang="vi-VN" sz="4000"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hạnh</a:t>
            </a:r>
          </a:p>
          <a:p>
            <a:pPr algn="just" latinLnBrk="1">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4000"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phúc,  say mê, phấn chấn, tin tưởng, đầy hi vọng </a:t>
            </a:r>
            <a:endParaRPr lang="vi-VN"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6"/>
          <p:cNvSpPr/>
          <p:nvPr/>
        </p:nvSpPr>
        <p:spPr>
          <a:xfrm>
            <a:off x="4474221" y="3354588"/>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endParaRPr lang="vi-VN"/>
          </a:p>
        </p:txBody>
      </p:sp>
      <p:sp>
        <p:nvSpPr>
          <p:cNvPr id="13" name="Freeform 16"/>
          <p:cNvSpPr/>
          <p:nvPr/>
        </p:nvSpPr>
        <p:spPr>
          <a:xfrm>
            <a:off x="4446680" y="1083572"/>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endParaRPr lang="vi-VN"/>
          </a:p>
        </p:txBody>
      </p:sp>
      <p:sp>
        <p:nvSpPr>
          <p:cNvPr id="7" name="TextBox 11">
            <a:extLst>
              <a:ext uri="{FF2B5EF4-FFF2-40B4-BE49-F238E27FC236}">
                <a16:creationId xmlns:a16="http://schemas.microsoft.com/office/drawing/2014/main" id="{B85B016D-AD2B-A46A-1823-D307835DB532}"/>
              </a:ext>
            </a:extLst>
          </p:cNvPr>
          <p:cNvSpPr txBox="1"/>
          <p:nvPr/>
        </p:nvSpPr>
        <p:spPr>
          <a:xfrm>
            <a:off x="3799114" y="2394474"/>
            <a:ext cx="8240486" cy="651140"/>
          </a:xfrm>
          <a:prstGeom prst="rect">
            <a:avLst/>
          </a:prstGeom>
        </p:spPr>
        <p:txBody>
          <a:bodyPr wrap="square" lIns="0" tIns="0" rIns="0" bIns="0" rtlCol="0" anchor="t">
            <a:spAutoFit/>
          </a:bodyPr>
          <a:lstStyle/>
          <a:p>
            <a:pPr algn="just" latinLnBrk="1">
              <a:lnSpc>
                <a:spcPct val="115000"/>
              </a:lnSpc>
              <a:spcAft>
                <a:spcPts val="10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800"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Hành động</a:t>
            </a:r>
            <a:r>
              <a:rPr lang="vi-VN" sz="4000" kern="1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Thổ lộ tình yêu say đắm.</a:t>
            </a:r>
            <a:endParaRPr lang="vi-VN"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16">
            <a:extLst>
              <a:ext uri="{FF2B5EF4-FFF2-40B4-BE49-F238E27FC236}">
                <a16:creationId xmlns:a16="http://schemas.microsoft.com/office/drawing/2014/main" id="{D3970B33-7C73-D21E-BAE0-A718716D7410}"/>
              </a:ext>
            </a:extLst>
          </p:cNvPr>
          <p:cNvSpPr/>
          <p:nvPr/>
        </p:nvSpPr>
        <p:spPr>
          <a:xfrm>
            <a:off x="3344197" y="2585885"/>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endParaRPr lang="vi-VN"/>
          </a:p>
        </p:txBody>
      </p:sp>
    </p:spTree>
    <p:extLst>
      <p:ext uri="{BB962C8B-B14F-4D97-AF65-F5344CB8AC3E}">
        <p14:creationId xmlns:p14="http://schemas.microsoft.com/office/powerpoint/2010/main" val="11652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a:extLst>
            <a:ext uri="{FF2B5EF4-FFF2-40B4-BE49-F238E27FC236}">
              <a16:creationId xmlns:a16="http://schemas.microsoft.com/office/drawing/2014/main" id="{84E0165E-C69F-AFFE-9514-CB0EEE94A9E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9B4F42-A66C-7013-F946-B7D0469B700B}"/>
              </a:ext>
            </a:extLst>
          </p:cNvPr>
          <p:cNvGrpSpPr/>
          <p:nvPr/>
        </p:nvGrpSpPr>
        <p:grpSpPr>
          <a:xfrm>
            <a:off x="1" y="5718464"/>
            <a:ext cx="13722927" cy="1139537"/>
            <a:chOff x="0" y="0"/>
            <a:chExt cx="5421403" cy="450187"/>
          </a:xfrm>
        </p:grpSpPr>
        <p:sp>
          <p:nvSpPr>
            <p:cNvPr id="3" name="Freeform 3">
              <a:extLst>
                <a:ext uri="{FF2B5EF4-FFF2-40B4-BE49-F238E27FC236}">
                  <a16:creationId xmlns:a16="http://schemas.microsoft.com/office/drawing/2014/main" id="{7441EE16-7F25-3CB4-CA4C-2ECDD1D74674}"/>
                </a:ext>
              </a:extLst>
            </p:cNvPr>
            <p:cNvSpPr/>
            <p:nvPr/>
          </p:nvSpPr>
          <p:spPr>
            <a:xfrm>
              <a:off x="0" y="0"/>
              <a:ext cx="5421403" cy="450187"/>
            </a:xfrm>
            <a:custGeom>
              <a:avLst/>
              <a:gdLst/>
              <a:ahLst/>
              <a:cxnLst/>
              <a:rect l="l" t="t" r="r" b="b"/>
              <a:pathLst>
                <a:path w="5421403" h="450187">
                  <a:moveTo>
                    <a:pt x="19181" y="0"/>
                  </a:moveTo>
                  <a:lnTo>
                    <a:pt x="5402222" y="0"/>
                  </a:lnTo>
                  <a:cubicBezTo>
                    <a:pt x="5412815" y="0"/>
                    <a:pt x="5421403" y="8588"/>
                    <a:pt x="5421403" y="19181"/>
                  </a:cubicBezTo>
                  <a:lnTo>
                    <a:pt x="5421403" y="431006"/>
                  </a:lnTo>
                  <a:cubicBezTo>
                    <a:pt x="5421403" y="436093"/>
                    <a:pt x="5419382" y="440972"/>
                    <a:pt x="5415785" y="444569"/>
                  </a:cubicBezTo>
                  <a:cubicBezTo>
                    <a:pt x="5412188" y="448166"/>
                    <a:pt x="5407309" y="450187"/>
                    <a:pt x="5402222" y="450187"/>
                  </a:cubicBezTo>
                  <a:lnTo>
                    <a:pt x="19181" y="450187"/>
                  </a:lnTo>
                  <a:cubicBezTo>
                    <a:pt x="8588" y="450187"/>
                    <a:pt x="0" y="441599"/>
                    <a:pt x="0" y="431006"/>
                  </a:cubicBezTo>
                  <a:lnTo>
                    <a:pt x="0" y="19181"/>
                  </a:lnTo>
                  <a:cubicBezTo>
                    <a:pt x="0" y="8588"/>
                    <a:pt x="8588" y="0"/>
                    <a:pt x="19181" y="0"/>
                  </a:cubicBezTo>
                  <a:close/>
                </a:path>
              </a:pathLst>
            </a:custGeom>
            <a:solidFill>
              <a:srgbClr val="E4E0A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a:extLst>
                <a:ext uri="{FF2B5EF4-FFF2-40B4-BE49-F238E27FC236}">
                  <a16:creationId xmlns:a16="http://schemas.microsoft.com/office/drawing/2014/main" id="{3A017B4A-10AD-6958-AA20-4D01854A14B6}"/>
                </a:ext>
              </a:extLst>
            </p:cNvPr>
            <p:cNvSpPr txBox="1"/>
            <p:nvPr/>
          </p:nvSpPr>
          <p:spPr>
            <a:xfrm>
              <a:off x="0" y="-47625"/>
              <a:ext cx="5421403" cy="4978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80998F5E-1ADC-7744-3424-57E43D913FA9}"/>
              </a:ext>
            </a:extLst>
          </p:cNvPr>
          <p:cNvSpPr/>
          <p:nvPr/>
        </p:nvSpPr>
        <p:spPr>
          <a:xfrm>
            <a:off x="-2258291" y="1"/>
            <a:ext cx="4876800" cy="2083723"/>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248013D6-BFD7-36A7-6263-D841D1634BD0}"/>
              </a:ext>
            </a:extLst>
          </p:cNvPr>
          <p:cNvSpPr/>
          <p:nvPr/>
        </p:nvSpPr>
        <p:spPr>
          <a:xfrm>
            <a:off x="0" y="1042586"/>
            <a:ext cx="4674139" cy="5815414"/>
          </a:xfrm>
          <a:custGeom>
            <a:avLst/>
            <a:gdLst/>
            <a:ahLst/>
            <a:cxnLst/>
            <a:rect l="l" t="t" r="r" b="b"/>
            <a:pathLst>
              <a:path w="7011208" h="8723121">
                <a:moveTo>
                  <a:pt x="0" y="0"/>
                </a:moveTo>
                <a:lnTo>
                  <a:pt x="7011208" y="0"/>
                </a:lnTo>
                <a:lnTo>
                  <a:pt x="7011208" y="8723121"/>
                </a:lnTo>
                <a:lnTo>
                  <a:pt x="0" y="872312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a:extLst>
              <a:ext uri="{FF2B5EF4-FFF2-40B4-BE49-F238E27FC236}">
                <a16:creationId xmlns:a16="http://schemas.microsoft.com/office/drawing/2014/main" id="{60142FFC-C4EC-9671-8703-2FC5E4570B19}"/>
              </a:ext>
            </a:extLst>
          </p:cNvPr>
          <p:cNvSpPr txBox="1"/>
          <p:nvPr/>
        </p:nvSpPr>
        <p:spPr>
          <a:xfrm>
            <a:off x="5159829" y="200181"/>
            <a:ext cx="5867399"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lời đối thoại</a:t>
            </a:r>
            <a:endParaRPr kumimoji="0" lang="en-US" sz="4000" b="0" i="0" u="none" strike="noStrike" kern="1200" cap="none" spc="0" normalizeH="0" baseline="0" noProof="0" dirty="0">
              <a:ln>
                <a:noFill/>
              </a:ln>
              <a:solidFill>
                <a:srgbClr val="631B26"/>
              </a:solidFill>
              <a:effectLst/>
              <a:uLnTx/>
              <a:uFillTx/>
              <a:latin typeface="Times New Roman" panose="02020603050405020304" pitchFamily="18" charset="0"/>
              <a:ea typeface="Sunday"/>
              <a:cs typeface="Times New Roman" panose="02020603050405020304" pitchFamily="18" charset="0"/>
              <a:sym typeface="Sunday"/>
            </a:endParaRPr>
          </a:p>
        </p:txBody>
      </p:sp>
      <p:sp>
        <p:nvSpPr>
          <p:cNvPr id="10" name="TextBox 10">
            <a:extLst>
              <a:ext uri="{FF2B5EF4-FFF2-40B4-BE49-F238E27FC236}">
                <a16:creationId xmlns:a16="http://schemas.microsoft.com/office/drawing/2014/main" id="{DF0DB304-9D6A-CC31-7531-639CA16B768F}"/>
              </a:ext>
            </a:extLst>
          </p:cNvPr>
          <p:cNvSpPr txBox="1"/>
          <p:nvPr/>
        </p:nvSpPr>
        <p:spPr>
          <a:xfrm>
            <a:off x="4929139" y="997753"/>
            <a:ext cx="6958062" cy="1231106"/>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dirty="0">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 </a:t>
            </a:r>
            <a:r>
              <a:rPr kumimoji="0" lang="vi-VN" sz="4000" b="1" i="0" u="none" strike="noStrike" kern="1200" cap="none" spc="0" normalizeH="0" baseline="0" noProof="0" dirty="0">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Lời đối thoại của </a:t>
            </a:r>
            <a:r>
              <a:rPr kumimoji="0" lang="vi-VN" sz="4000" b="1" i="0" u="none" strike="noStrike" kern="1200" cap="none" spc="0" normalizeH="0" baseline="0" noProof="0" dirty="0" err="1">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Giu</a:t>
            </a:r>
            <a:r>
              <a:rPr kumimoji="0" lang="vi-VN" sz="4000" b="1" i="0" u="none" strike="noStrike" kern="1200" cap="none" spc="0" normalizeH="0" baseline="0" noProof="0" dirty="0">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-li-ét</a:t>
            </a:r>
            <a:r>
              <a:rPr kumimoji="0" lang="vi-VN" sz="4000" b="0" i="0" u="none" strike="noStrike" kern="1200" cap="none" spc="0" normalizeH="0" baseline="0" noProof="0" dirty="0">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 </a:t>
            </a:r>
            <a:r>
              <a:rPr kumimoji="0" lang="en-US" sz="4000" b="0" i="0" u="none" strike="noStrike" kern="1200" cap="none" spc="0" normalizeH="0" baseline="0" noProof="0" dirty="0">
                <a:ln>
                  <a:noFill/>
                </a:ln>
                <a:solidFill>
                  <a:srgbClr val="6B4132"/>
                </a:solidFill>
                <a:effectLst/>
                <a:uLnTx/>
                <a:uFillTx/>
                <a:latin typeface="Times New Roman" panose="02020603050405020304" pitchFamily="18" charset="0"/>
                <a:ea typeface="Muli Semi-Bold"/>
                <a:cs typeface="Times New Roman" panose="02020603050405020304" pitchFamily="18" charset="0"/>
                <a:sym typeface="Muli Semi-Bold"/>
              </a:rPr>
              <a:t>(8,10,12,14,16)</a:t>
            </a:r>
          </a:p>
        </p:txBody>
      </p:sp>
      <p:sp>
        <p:nvSpPr>
          <p:cNvPr id="11" name="TextBox 11">
            <a:extLst>
              <a:ext uri="{FF2B5EF4-FFF2-40B4-BE49-F238E27FC236}">
                <a16:creationId xmlns:a16="http://schemas.microsoft.com/office/drawing/2014/main" id="{1070C8FE-ED88-16A8-6F1D-A6FFC60021B6}"/>
              </a:ext>
            </a:extLst>
          </p:cNvPr>
          <p:cNvSpPr txBox="1"/>
          <p:nvPr/>
        </p:nvSpPr>
        <p:spPr>
          <a:xfrm>
            <a:off x="4446681" y="3356192"/>
            <a:ext cx="7592920" cy="1359346"/>
          </a:xfrm>
          <a:prstGeom prst="rect">
            <a:avLst/>
          </a:prstGeom>
        </p:spPr>
        <p:txBody>
          <a:bodyPr wrap="square" lIns="0" tIns="0" rIns="0" bIns="0" rtlCol="0" anchor="t">
            <a:spAutoFit/>
          </a:bodyPr>
          <a:lstStyle/>
          <a:p>
            <a:pPr marL="571500" lvl="0" indent="-571500" latinLnBrk="1">
              <a:spcAft>
                <a:spcPts val="1000"/>
              </a:spcAft>
              <a:buFontTx/>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vi-VN" sz="4000" b="1" i="0" u="none" strike="noStrike" kern="1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Tâm trạng và tính cách</a:t>
            </a:r>
            <a:r>
              <a:rPr kumimoji="0" lang="vi-VN" sz="4000" b="0" i="0" u="none" strike="noStrike" kern="1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mj-lt"/>
              </a:rPr>
              <a:t>trong </a:t>
            </a:r>
          </a:p>
          <a:p>
            <a:pPr lvl="0" latinLnBrk="1">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4000" dirty="0">
                <a:latin typeface="+mj-lt"/>
              </a:rPr>
              <a:t>sáng, chân </a:t>
            </a:r>
            <a:r>
              <a:rPr lang="vi-VN" sz="4000" dirty="0">
                <a:solidFill>
                  <a:prstClr val="black"/>
                </a:solidFill>
                <a:latin typeface="+mj-lt"/>
                <a:ea typeface="Calibri" panose="020F0502020204030204" pitchFamily="34" charset="0"/>
                <a:cs typeface="Times New Roman" panose="02020603050405020304" pitchFamily="18" charset="0"/>
              </a:rPr>
              <a:t>t</a:t>
            </a:r>
            <a:r>
              <a:rPr kumimoji="0" lang="vi-VN" sz="40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hành, mâu</a:t>
            </a:r>
            <a:r>
              <a:rPr kumimoji="0" lang="vi-VN" sz="4000" b="0" i="0" u="none" strike="noStrike" kern="1200" cap="none" spc="0" normalizeH="0" noProof="0" dirty="0">
                <a:ln>
                  <a:noFill/>
                </a:ln>
                <a:solidFill>
                  <a:prstClr val="black"/>
                </a:solidFill>
                <a:effectLst/>
                <a:uLnTx/>
                <a:uFillTx/>
                <a:latin typeface="+mj-lt"/>
                <a:ea typeface="Calibri" panose="020F0502020204030204" pitchFamily="34" charset="0"/>
                <a:cs typeface="Times New Roman" panose="02020603050405020304" pitchFamily="18" charset="0"/>
              </a:rPr>
              <a:t> thuẫn.</a:t>
            </a:r>
            <a:endParaRPr kumimoji="0" lang="vi-VN" sz="40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
        <p:nvSpPr>
          <p:cNvPr id="12" name="Freeform 16">
            <a:extLst>
              <a:ext uri="{FF2B5EF4-FFF2-40B4-BE49-F238E27FC236}">
                <a16:creationId xmlns:a16="http://schemas.microsoft.com/office/drawing/2014/main" id="{7528A876-4C3A-397E-5396-A4E6AA4CC88A}"/>
              </a:ext>
            </a:extLst>
          </p:cNvPr>
          <p:cNvSpPr/>
          <p:nvPr/>
        </p:nvSpPr>
        <p:spPr>
          <a:xfrm>
            <a:off x="4474221" y="3354588"/>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6">
            <a:extLst>
              <a:ext uri="{FF2B5EF4-FFF2-40B4-BE49-F238E27FC236}">
                <a16:creationId xmlns:a16="http://schemas.microsoft.com/office/drawing/2014/main" id="{8D01AB2B-BAC7-D3E1-2BF6-2A1274BB5D7B}"/>
              </a:ext>
            </a:extLst>
          </p:cNvPr>
          <p:cNvSpPr/>
          <p:nvPr/>
        </p:nvSpPr>
        <p:spPr>
          <a:xfrm>
            <a:off x="4446680" y="1083572"/>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11">
            <a:extLst>
              <a:ext uri="{FF2B5EF4-FFF2-40B4-BE49-F238E27FC236}">
                <a16:creationId xmlns:a16="http://schemas.microsoft.com/office/drawing/2014/main" id="{325CF141-1DF9-5E2A-5EA6-54B57B8AA249}"/>
              </a:ext>
            </a:extLst>
          </p:cNvPr>
          <p:cNvSpPr txBox="1"/>
          <p:nvPr/>
        </p:nvSpPr>
        <p:spPr>
          <a:xfrm>
            <a:off x="3799114" y="2394474"/>
            <a:ext cx="8240486" cy="651140"/>
          </a:xfrm>
          <a:prstGeom prst="rect">
            <a:avLst/>
          </a:prstGeom>
        </p:spPr>
        <p:txBody>
          <a:bodyPr wrap="square" lIns="0" tIns="0" rIns="0" bIns="0" rtlCol="0" anchor="t">
            <a:spAutoFit/>
          </a:bodyPr>
          <a:lstStyle/>
          <a:p>
            <a:pPr marL="0" marR="0" lvl="0" indent="0" algn="just" defTabSz="914400" rtl="0" eaLnBrk="1" fontAlgn="auto" latinLnBrk="1" hangingPunct="1">
              <a:lnSpc>
                <a:spcPct val="115000"/>
              </a:lnSpc>
              <a:spcBef>
                <a:spcPts val="0"/>
              </a:spcBef>
              <a:spcAft>
                <a:spcPts val="100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vi-VN" sz="2800" b="0" i="0" u="none" strike="noStrike" kern="1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4000" b="1" kern="100" noProof="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Ý nghĩa</a:t>
            </a:r>
            <a:r>
              <a:rPr kumimoji="0" lang="vi-VN" sz="4000" b="0" i="0" u="none" strike="noStrike" kern="1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Bộc</a:t>
            </a:r>
            <a:r>
              <a:rPr kumimoji="0" lang="vi-VN" sz="4000" b="0" i="0" u="none" strike="noStrike" kern="100" cap="none" spc="0" normalizeH="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lộ tình yêu chân thành…</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16">
            <a:extLst>
              <a:ext uri="{FF2B5EF4-FFF2-40B4-BE49-F238E27FC236}">
                <a16:creationId xmlns:a16="http://schemas.microsoft.com/office/drawing/2014/main" id="{EC2DF43D-F72C-B071-6A48-BCF863A67431}"/>
              </a:ext>
            </a:extLst>
          </p:cNvPr>
          <p:cNvSpPr/>
          <p:nvPr/>
        </p:nvSpPr>
        <p:spPr>
          <a:xfrm>
            <a:off x="3466965" y="2585885"/>
            <a:ext cx="454917" cy="268317"/>
          </a:xfrm>
          <a:custGeom>
            <a:avLst/>
            <a:gdLst/>
            <a:ahLst/>
            <a:cxnLst/>
            <a:rect l="l" t="t" r="r" b="b"/>
            <a:pathLst>
              <a:path w="1654335" h="136232">
                <a:moveTo>
                  <a:pt x="62859" y="0"/>
                </a:moveTo>
                <a:lnTo>
                  <a:pt x="1591476" y="0"/>
                </a:lnTo>
                <a:cubicBezTo>
                  <a:pt x="1608148" y="0"/>
                  <a:pt x="1624136" y="6623"/>
                  <a:pt x="1635924" y="18411"/>
                </a:cubicBezTo>
                <a:cubicBezTo>
                  <a:pt x="1647713" y="30199"/>
                  <a:pt x="1654335" y="46188"/>
                  <a:pt x="1654335" y="62859"/>
                </a:cubicBezTo>
                <a:lnTo>
                  <a:pt x="1654335" y="73373"/>
                </a:lnTo>
                <a:cubicBezTo>
                  <a:pt x="1654335" y="108089"/>
                  <a:pt x="1626192" y="136232"/>
                  <a:pt x="1591476" y="136232"/>
                </a:cubicBezTo>
                <a:lnTo>
                  <a:pt x="62859" y="136232"/>
                </a:lnTo>
                <a:cubicBezTo>
                  <a:pt x="28143" y="136232"/>
                  <a:pt x="0" y="108089"/>
                  <a:pt x="0" y="73373"/>
                </a:cubicBezTo>
                <a:lnTo>
                  <a:pt x="0" y="62859"/>
                </a:lnTo>
                <a:cubicBezTo>
                  <a:pt x="0" y="28143"/>
                  <a:pt x="28143" y="0"/>
                  <a:pt x="62859" y="0"/>
                </a:cubicBezTo>
                <a:close/>
              </a:path>
            </a:pathLst>
          </a:custGeom>
          <a:solidFill>
            <a:srgbClr val="E4E0A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endParaRPr lang="vi-VN"/>
          </a:p>
        </p:txBody>
      </p:sp>
    </p:spTree>
    <p:extLst>
      <p:ext uri="{BB962C8B-B14F-4D97-AF65-F5344CB8AC3E}">
        <p14:creationId xmlns:p14="http://schemas.microsoft.com/office/powerpoint/2010/main" val="32745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7"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2043</Words>
  <Application>Microsoft Office PowerPoint</Application>
  <PresentationFormat>Widescreen</PresentationFormat>
  <Paragraphs>106</Paragraphs>
  <Slides>22</Slides>
  <Notes>13</Notes>
  <HiddenSlides>0</HiddenSlides>
  <MMClips>2</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6" baseType="lpstr">
      <vt:lpstr>#9Slide04 Vollkorn Bold</vt:lpstr>
      <vt:lpstr>#9Slide07 SVNGuerrilla</vt:lpstr>
      <vt:lpstr>Arial</vt:lpstr>
      <vt:lpstr>Calibri</vt:lpstr>
      <vt:lpstr>Calibri Light</vt:lpstr>
      <vt:lpstr>Constantia</vt:lpstr>
      <vt:lpstr>Roboto</vt:lpstr>
      <vt:lpstr>Times New Roman</vt:lpstr>
      <vt:lpstr>Wingdings 2</vt:lpstr>
      <vt:lpstr>Office Theme</vt:lpstr>
      <vt:lpstr>1_Office Theme</vt:lpstr>
      <vt:lpstr>2_Office Theme</vt:lpstr>
      <vt:lpstr>Flow</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Tien Ich May Tinh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Tien Duat</dc:creator>
  <cp:lastModifiedBy>Tuấn An Phạm</cp:lastModifiedBy>
  <cp:revision>52</cp:revision>
  <dcterms:created xsi:type="dcterms:W3CDTF">2024-06-26T10:29:28Z</dcterms:created>
  <dcterms:modified xsi:type="dcterms:W3CDTF">2025-12-13T06:08:11Z</dcterms:modified>
</cp:coreProperties>
</file>