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09" r:id="rId2"/>
    <p:sldId id="4160" r:id="rId3"/>
    <p:sldId id="411" r:id="rId4"/>
    <p:sldId id="454" r:id="rId5"/>
    <p:sldId id="451" r:id="rId6"/>
    <p:sldId id="453" r:id="rId7"/>
    <p:sldId id="4168" r:id="rId8"/>
    <p:sldId id="4169" r:id="rId9"/>
    <p:sldId id="412" r:id="rId10"/>
    <p:sldId id="4170" r:id="rId11"/>
    <p:sldId id="4141" r:id="rId12"/>
    <p:sldId id="4171" r:id="rId13"/>
    <p:sldId id="432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2">
          <p15:clr>
            <a:srgbClr val="A4A3A4"/>
          </p15:clr>
        </p15:guide>
        <p15:guide id="2" pos="38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0C"/>
    <a:srgbClr val="53C1EC"/>
    <a:srgbClr val="FEDB7D"/>
    <a:srgbClr val="7DC5FF"/>
    <a:srgbClr val="7DC4FF"/>
    <a:srgbClr val="99DAF3"/>
    <a:srgbClr val="4FBFEA"/>
    <a:srgbClr val="FFFFFF"/>
    <a:srgbClr val="FA90A7"/>
    <a:srgbClr val="DC8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0" autoAdjust="0"/>
    <p:restoredTop sz="95807"/>
  </p:normalViewPr>
  <p:slideViewPr>
    <p:cSldViewPr snapToGrid="0">
      <p:cViewPr varScale="1">
        <p:scale>
          <a:sx n="80" d="100"/>
          <a:sy n="80" d="100"/>
        </p:scale>
        <p:origin x="595" y="58"/>
      </p:cViewPr>
      <p:guideLst>
        <p:guide orient="horz" pos="2242"/>
        <p:guide pos="38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6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字魂58号-创中黑" panose="00000500000000000000" charset="-122"/>
              </a:rPr>
              <a:t>2025/12/14</a:t>
            </a:fld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字魂58号-创中黑" panose="00000500000000000000" charset="-122"/>
              </a:rPr>
              <a:t>‹#›</a:t>
            </a:fld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2025/12/14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E4CC83-FE80-201F-137E-FA57C8DF0444}"/>
              </a:ext>
            </a:extLst>
          </p:cNvPr>
          <p:cNvSpPr/>
          <p:nvPr userDrawn="1"/>
        </p:nvSpPr>
        <p:spPr>
          <a:xfrm>
            <a:off x="0" y="-43768"/>
            <a:ext cx="12192000" cy="6901768"/>
          </a:xfrm>
          <a:prstGeom prst="rect">
            <a:avLst/>
          </a:prstGeom>
          <a:solidFill>
            <a:srgbClr val="4EC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图形">
            <a:extLst>
              <a:ext uri="{FF2B5EF4-FFF2-40B4-BE49-F238E27FC236}">
                <a16:creationId xmlns:a16="http://schemas.microsoft.com/office/drawing/2014/main" id="{05FD0DF8-3904-5CEF-51D2-99592D9ABBED}"/>
              </a:ext>
            </a:extLst>
          </p:cNvPr>
          <p:cNvSpPr/>
          <p:nvPr userDrawn="1"/>
        </p:nvSpPr>
        <p:spPr>
          <a:xfrm>
            <a:off x="210433" y="219443"/>
            <a:ext cx="11771135" cy="6419114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rgbClr val="819C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 rot="540000">
            <a:off x="-1157605" y="-1052830"/>
            <a:ext cx="4127500" cy="2801620"/>
            <a:chOff x="-2800" y="-1567"/>
            <a:chExt cx="8636" cy="5862"/>
          </a:xfrm>
        </p:grpSpPr>
        <p:sp>
          <p:nvSpPr>
            <p:cNvPr id="185" name="任意多边形: 形状 184"/>
            <p:cNvSpPr/>
            <p:nvPr/>
          </p:nvSpPr>
          <p:spPr>
            <a:xfrm rot="21240000">
              <a:off x="-2800" y="-1567"/>
              <a:ext cx="8636" cy="5862"/>
            </a:xfrm>
            <a:custGeom>
              <a:avLst/>
              <a:gdLst>
                <a:gd name="connsiteX0" fmla="*/ 11580036 w 12420853"/>
                <a:gd name="connsiteY0" fmla="*/ 959368 h 8430878"/>
                <a:gd name="connsiteX1" fmla="*/ 10993882 w 12420853"/>
                <a:gd name="connsiteY1" fmla="*/ 3350876 h 8430878"/>
                <a:gd name="connsiteX2" fmla="*/ 7828651 w 12420853"/>
                <a:gd name="connsiteY2" fmla="*/ 4265276 h 8430878"/>
                <a:gd name="connsiteX3" fmla="*/ 4475851 w 12420853"/>
                <a:gd name="connsiteY3" fmla="*/ 7618076 h 8430878"/>
                <a:gd name="connsiteX4" fmla="*/ 1334067 w 12420853"/>
                <a:gd name="connsiteY4" fmla="*/ 7805645 h 8430878"/>
                <a:gd name="connsiteX5" fmla="*/ 747913 w 12420853"/>
                <a:gd name="connsiteY5" fmla="*/ 396661 h 8430878"/>
                <a:gd name="connsiteX6" fmla="*/ 11603482 w 12420853"/>
                <a:gd name="connsiteY6" fmla="*/ 1006261 h 8430878"/>
                <a:gd name="connsiteX7" fmla="*/ 11580036 w 12420853"/>
                <a:gd name="connsiteY7" fmla="*/ 959368 h 843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20853" h="8430878">
                  <a:moveTo>
                    <a:pt x="11580036" y="959368"/>
                  </a:moveTo>
                  <a:cubicBezTo>
                    <a:pt x="11478436" y="1350137"/>
                    <a:pt x="11619113" y="2799891"/>
                    <a:pt x="10993882" y="3350876"/>
                  </a:cubicBezTo>
                  <a:cubicBezTo>
                    <a:pt x="10368651" y="3901861"/>
                    <a:pt x="8914989" y="3554076"/>
                    <a:pt x="7828651" y="4265276"/>
                  </a:cubicBezTo>
                  <a:cubicBezTo>
                    <a:pt x="6742313" y="4976476"/>
                    <a:pt x="5558282" y="7028015"/>
                    <a:pt x="4475851" y="7618076"/>
                  </a:cubicBezTo>
                  <a:cubicBezTo>
                    <a:pt x="3393420" y="8208137"/>
                    <a:pt x="1955390" y="9009214"/>
                    <a:pt x="1334067" y="7805645"/>
                  </a:cubicBezTo>
                  <a:cubicBezTo>
                    <a:pt x="712744" y="6602076"/>
                    <a:pt x="-963656" y="1529892"/>
                    <a:pt x="747913" y="396661"/>
                  </a:cubicBezTo>
                  <a:cubicBezTo>
                    <a:pt x="2459482" y="-736570"/>
                    <a:pt x="9802036" y="908569"/>
                    <a:pt x="11603482" y="1006261"/>
                  </a:cubicBezTo>
                  <a:cubicBezTo>
                    <a:pt x="13404928" y="1103953"/>
                    <a:pt x="11681636" y="568599"/>
                    <a:pt x="11580036" y="959368"/>
                  </a:cubicBezTo>
                  <a:close/>
                </a:path>
              </a:pathLst>
            </a:custGeom>
            <a:solidFill>
              <a:srgbClr val="FEDB7D"/>
            </a:solidFill>
            <a:ln>
              <a:noFill/>
            </a:ln>
            <a:effectLst>
              <a:outerShdw blurRad="342900" dist="152400" dir="2760000" algn="tl" rotWithShape="0">
                <a:srgbClr val="99DAF3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186" name="任意多边形: 形状 185"/>
            <p:cNvSpPr/>
            <p:nvPr/>
          </p:nvSpPr>
          <p:spPr>
            <a:xfrm rot="21120000">
              <a:off x="-1376" y="-1088"/>
              <a:ext cx="5920" cy="4285"/>
            </a:xfrm>
            <a:custGeom>
              <a:avLst/>
              <a:gdLst>
                <a:gd name="connsiteX0" fmla="*/ 13198794 w 13657995"/>
                <a:gd name="connsiteY0" fmla="*/ 1471640 h 9885847"/>
                <a:gd name="connsiteX1" fmla="*/ 11041747 w 13657995"/>
                <a:gd name="connsiteY1" fmla="*/ 4121055 h 9885847"/>
                <a:gd name="connsiteX2" fmla="*/ 6469747 w 13657995"/>
                <a:gd name="connsiteY2" fmla="*/ 5129240 h 9885847"/>
                <a:gd name="connsiteX3" fmla="*/ 4594055 w 13657995"/>
                <a:gd name="connsiteY3" fmla="*/ 8341363 h 9885847"/>
                <a:gd name="connsiteX4" fmla="*/ 186178 w 13657995"/>
                <a:gd name="connsiteY4" fmla="*/ 9396440 h 9885847"/>
                <a:gd name="connsiteX5" fmla="*/ 2085317 w 13657995"/>
                <a:gd name="connsiteY5" fmla="*/ 486902 h 9885847"/>
                <a:gd name="connsiteX6" fmla="*/ 13198794 w 13657995"/>
                <a:gd name="connsiteY6" fmla="*/ 1471640 h 988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57995" h="9885847">
                  <a:moveTo>
                    <a:pt x="13198794" y="1471640"/>
                  </a:moveTo>
                  <a:cubicBezTo>
                    <a:pt x="14691532" y="2077332"/>
                    <a:pt x="12163255" y="3511455"/>
                    <a:pt x="11041747" y="4121055"/>
                  </a:cubicBezTo>
                  <a:cubicBezTo>
                    <a:pt x="9920239" y="4730655"/>
                    <a:pt x="7544362" y="4425855"/>
                    <a:pt x="6469747" y="5129240"/>
                  </a:cubicBezTo>
                  <a:cubicBezTo>
                    <a:pt x="5395132" y="5832625"/>
                    <a:pt x="5641316" y="7630163"/>
                    <a:pt x="4594055" y="8341363"/>
                  </a:cubicBezTo>
                  <a:cubicBezTo>
                    <a:pt x="3546793" y="9052563"/>
                    <a:pt x="604301" y="10705517"/>
                    <a:pt x="186178" y="9396440"/>
                  </a:cubicBezTo>
                  <a:cubicBezTo>
                    <a:pt x="-231945" y="8087363"/>
                    <a:pt x="-83452" y="1799887"/>
                    <a:pt x="2085317" y="486902"/>
                  </a:cubicBezTo>
                  <a:cubicBezTo>
                    <a:pt x="4254086" y="-826083"/>
                    <a:pt x="11706056" y="865948"/>
                    <a:pt x="13198794" y="1471640"/>
                  </a:cubicBezTo>
                  <a:close/>
                </a:path>
              </a:pathLst>
            </a:custGeom>
            <a:gradFill>
              <a:gsLst>
                <a:gs pos="42000">
                  <a:srgbClr val="4FBFEA"/>
                </a:gs>
                <a:gs pos="100000">
                  <a:srgbClr val="7DC5FF"/>
                </a:gs>
              </a:gsLst>
              <a:lin ang="5400000" scaled="0"/>
            </a:gradFill>
            <a:ln>
              <a:noFill/>
            </a:ln>
            <a:effectLst>
              <a:outerShdw blurRad="342900" dist="152400" dir="2760000" algn="tl" rotWithShape="0">
                <a:srgbClr val="99DAF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A11B17-6501-3D33-B9B2-6476F29813DA}"/>
              </a:ext>
            </a:extLst>
          </p:cNvPr>
          <p:cNvSpPr/>
          <p:nvPr userDrawn="1"/>
        </p:nvSpPr>
        <p:spPr>
          <a:xfrm>
            <a:off x="0" y="-43768"/>
            <a:ext cx="12192000" cy="6901768"/>
          </a:xfrm>
          <a:prstGeom prst="rect">
            <a:avLst/>
          </a:prstGeom>
          <a:solidFill>
            <a:srgbClr val="4EC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图形">
            <a:extLst>
              <a:ext uri="{FF2B5EF4-FFF2-40B4-BE49-F238E27FC236}">
                <a16:creationId xmlns:a16="http://schemas.microsoft.com/office/drawing/2014/main" id="{541562EC-67F0-B317-84E8-01E868C5D9B8}"/>
              </a:ext>
            </a:extLst>
          </p:cNvPr>
          <p:cNvSpPr/>
          <p:nvPr userDrawn="1"/>
        </p:nvSpPr>
        <p:spPr>
          <a:xfrm>
            <a:off x="210433" y="219443"/>
            <a:ext cx="11771135" cy="6419114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rgbClr val="819C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 rot="540000">
            <a:off x="-1157605" y="-1052830"/>
            <a:ext cx="4127500" cy="2801620"/>
            <a:chOff x="-2800" y="-1567"/>
            <a:chExt cx="8636" cy="5862"/>
          </a:xfrm>
        </p:grpSpPr>
        <p:sp>
          <p:nvSpPr>
            <p:cNvPr id="185" name="任意多边形: 形状 184"/>
            <p:cNvSpPr/>
            <p:nvPr/>
          </p:nvSpPr>
          <p:spPr>
            <a:xfrm rot="21240000">
              <a:off x="-2800" y="-1567"/>
              <a:ext cx="8636" cy="5862"/>
            </a:xfrm>
            <a:custGeom>
              <a:avLst/>
              <a:gdLst>
                <a:gd name="connsiteX0" fmla="*/ 11580036 w 12420853"/>
                <a:gd name="connsiteY0" fmla="*/ 959368 h 8430878"/>
                <a:gd name="connsiteX1" fmla="*/ 10993882 w 12420853"/>
                <a:gd name="connsiteY1" fmla="*/ 3350876 h 8430878"/>
                <a:gd name="connsiteX2" fmla="*/ 7828651 w 12420853"/>
                <a:gd name="connsiteY2" fmla="*/ 4265276 h 8430878"/>
                <a:gd name="connsiteX3" fmla="*/ 4475851 w 12420853"/>
                <a:gd name="connsiteY3" fmla="*/ 7618076 h 8430878"/>
                <a:gd name="connsiteX4" fmla="*/ 1334067 w 12420853"/>
                <a:gd name="connsiteY4" fmla="*/ 7805645 h 8430878"/>
                <a:gd name="connsiteX5" fmla="*/ 747913 w 12420853"/>
                <a:gd name="connsiteY5" fmla="*/ 396661 h 8430878"/>
                <a:gd name="connsiteX6" fmla="*/ 11603482 w 12420853"/>
                <a:gd name="connsiteY6" fmla="*/ 1006261 h 8430878"/>
                <a:gd name="connsiteX7" fmla="*/ 11580036 w 12420853"/>
                <a:gd name="connsiteY7" fmla="*/ 959368 h 843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20853" h="8430878">
                  <a:moveTo>
                    <a:pt x="11580036" y="959368"/>
                  </a:moveTo>
                  <a:cubicBezTo>
                    <a:pt x="11478436" y="1350137"/>
                    <a:pt x="11619113" y="2799891"/>
                    <a:pt x="10993882" y="3350876"/>
                  </a:cubicBezTo>
                  <a:cubicBezTo>
                    <a:pt x="10368651" y="3901861"/>
                    <a:pt x="8914989" y="3554076"/>
                    <a:pt x="7828651" y="4265276"/>
                  </a:cubicBezTo>
                  <a:cubicBezTo>
                    <a:pt x="6742313" y="4976476"/>
                    <a:pt x="5558282" y="7028015"/>
                    <a:pt x="4475851" y="7618076"/>
                  </a:cubicBezTo>
                  <a:cubicBezTo>
                    <a:pt x="3393420" y="8208137"/>
                    <a:pt x="1955390" y="9009214"/>
                    <a:pt x="1334067" y="7805645"/>
                  </a:cubicBezTo>
                  <a:cubicBezTo>
                    <a:pt x="712744" y="6602076"/>
                    <a:pt x="-963656" y="1529892"/>
                    <a:pt x="747913" y="396661"/>
                  </a:cubicBezTo>
                  <a:cubicBezTo>
                    <a:pt x="2459482" y="-736570"/>
                    <a:pt x="9802036" y="908569"/>
                    <a:pt x="11603482" y="1006261"/>
                  </a:cubicBezTo>
                  <a:cubicBezTo>
                    <a:pt x="13404928" y="1103953"/>
                    <a:pt x="11681636" y="568599"/>
                    <a:pt x="11580036" y="959368"/>
                  </a:cubicBezTo>
                  <a:close/>
                </a:path>
              </a:pathLst>
            </a:custGeom>
            <a:solidFill>
              <a:srgbClr val="FEDB7D"/>
            </a:solidFill>
            <a:ln>
              <a:noFill/>
            </a:ln>
            <a:effectLst>
              <a:outerShdw blurRad="342900" dist="152400" dir="2760000" algn="tl" rotWithShape="0">
                <a:srgbClr val="99DAF3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186" name="任意多边形: 形状 185"/>
            <p:cNvSpPr/>
            <p:nvPr/>
          </p:nvSpPr>
          <p:spPr>
            <a:xfrm rot="21120000">
              <a:off x="-1376" y="-1088"/>
              <a:ext cx="5920" cy="4285"/>
            </a:xfrm>
            <a:custGeom>
              <a:avLst/>
              <a:gdLst>
                <a:gd name="connsiteX0" fmla="*/ 13198794 w 13657995"/>
                <a:gd name="connsiteY0" fmla="*/ 1471640 h 9885847"/>
                <a:gd name="connsiteX1" fmla="*/ 11041747 w 13657995"/>
                <a:gd name="connsiteY1" fmla="*/ 4121055 h 9885847"/>
                <a:gd name="connsiteX2" fmla="*/ 6469747 w 13657995"/>
                <a:gd name="connsiteY2" fmla="*/ 5129240 h 9885847"/>
                <a:gd name="connsiteX3" fmla="*/ 4594055 w 13657995"/>
                <a:gd name="connsiteY3" fmla="*/ 8341363 h 9885847"/>
                <a:gd name="connsiteX4" fmla="*/ 186178 w 13657995"/>
                <a:gd name="connsiteY4" fmla="*/ 9396440 h 9885847"/>
                <a:gd name="connsiteX5" fmla="*/ 2085317 w 13657995"/>
                <a:gd name="connsiteY5" fmla="*/ 486902 h 9885847"/>
                <a:gd name="connsiteX6" fmla="*/ 13198794 w 13657995"/>
                <a:gd name="connsiteY6" fmla="*/ 1471640 h 988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57995" h="9885847">
                  <a:moveTo>
                    <a:pt x="13198794" y="1471640"/>
                  </a:moveTo>
                  <a:cubicBezTo>
                    <a:pt x="14691532" y="2077332"/>
                    <a:pt x="12163255" y="3511455"/>
                    <a:pt x="11041747" y="4121055"/>
                  </a:cubicBezTo>
                  <a:cubicBezTo>
                    <a:pt x="9920239" y="4730655"/>
                    <a:pt x="7544362" y="4425855"/>
                    <a:pt x="6469747" y="5129240"/>
                  </a:cubicBezTo>
                  <a:cubicBezTo>
                    <a:pt x="5395132" y="5832625"/>
                    <a:pt x="5641316" y="7630163"/>
                    <a:pt x="4594055" y="8341363"/>
                  </a:cubicBezTo>
                  <a:cubicBezTo>
                    <a:pt x="3546793" y="9052563"/>
                    <a:pt x="604301" y="10705517"/>
                    <a:pt x="186178" y="9396440"/>
                  </a:cubicBezTo>
                  <a:cubicBezTo>
                    <a:pt x="-231945" y="8087363"/>
                    <a:pt x="-83452" y="1799887"/>
                    <a:pt x="2085317" y="486902"/>
                  </a:cubicBezTo>
                  <a:cubicBezTo>
                    <a:pt x="4254086" y="-826083"/>
                    <a:pt x="11706056" y="865948"/>
                    <a:pt x="13198794" y="1471640"/>
                  </a:cubicBezTo>
                  <a:close/>
                </a:path>
              </a:pathLst>
            </a:custGeom>
            <a:gradFill>
              <a:gsLst>
                <a:gs pos="42000">
                  <a:srgbClr val="4FBFEA"/>
                </a:gs>
                <a:gs pos="100000">
                  <a:srgbClr val="7DC5FF"/>
                </a:gs>
              </a:gsLst>
              <a:lin ang="5400000" scaled="0"/>
            </a:gradFill>
            <a:ln>
              <a:noFill/>
            </a:ln>
            <a:effectLst>
              <a:outerShdw blurRad="342900" dist="152400" dir="2760000" algn="tl" rotWithShape="0">
                <a:srgbClr val="99DAF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9F48FC-E9B8-C9CD-94C5-D4BAA89F494C}"/>
              </a:ext>
            </a:extLst>
          </p:cNvPr>
          <p:cNvSpPr/>
          <p:nvPr userDrawn="1"/>
        </p:nvSpPr>
        <p:spPr>
          <a:xfrm>
            <a:off x="0" y="-43768"/>
            <a:ext cx="12192000" cy="6901768"/>
          </a:xfrm>
          <a:prstGeom prst="rect">
            <a:avLst/>
          </a:prstGeom>
          <a:solidFill>
            <a:srgbClr val="4EC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图形"/>
          <p:cNvSpPr/>
          <p:nvPr userDrawn="1"/>
        </p:nvSpPr>
        <p:spPr>
          <a:xfrm>
            <a:off x="451485" y="422910"/>
            <a:ext cx="11289030" cy="60128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rgbClr val="819C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 rot="540000">
            <a:off x="-1157605" y="-1052830"/>
            <a:ext cx="4127500" cy="2801620"/>
            <a:chOff x="-2800" y="-1567"/>
            <a:chExt cx="8636" cy="5862"/>
          </a:xfrm>
        </p:grpSpPr>
        <p:sp>
          <p:nvSpPr>
            <p:cNvPr id="185" name="任意多边形: 形状 184"/>
            <p:cNvSpPr/>
            <p:nvPr/>
          </p:nvSpPr>
          <p:spPr>
            <a:xfrm rot="21240000">
              <a:off x="-2800" y="-1567"/>
              <a:ext cx="8636" cy="5862"/>
            </a:xfrm>
            <a:custGeom>
              <a:avLst/>
              <a:gdLst>
                <a:gd name="connsiteX0" fmla="*/ 11580036 w 12420853"/>
                <a:gd name="connsiteY0" fmla="*/ 959368 h 8430878"/>
                <a:gd name="connsiteX1" fmla="*/ 10993882 w 12420853"/>
                <a:gd name="connsiteY1" fmla="*/ 3350876 h 8430878"/>
                <a:gd name="connsiteX2" fmla="*/ 7828651 w 12420853"/>
                <a:gd name="connsiteY2" fmla="*/ 4265276 h 8430878"/>
                <a:gd name="connsiteX3" fmla="*/ 4475851 w 12420853"/>
                <a:gd name="connsiteY3" fmla="*/ 7618076 h 8430878"/>
                <a:gd name="connsiteX4" fmla="*/ 1334067 w 12420853"/>
                <a:gd name="connsiteY4" fmla="*/ 7805645 h 8430878"/>
                <a:gd name="connsiteX5" fmla="*/ 747913 w 12420853"/>
                <a:gd name="connsiteY5" fmla="*/ 396661 h 8430878"/>
                <a:gd name="connsiteX6" fmla="*/ 11603482 w 12420853"/>
                <a:gd name="connsiteY6" fmla="*/ 1006261 h 8430878"/>
                <a:gd name="connsiteX7" fmla="*/ 11580036 w 12420853"/>
                <a:gd name="connsiteY7" fmla="*/ 959368 h 843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20853" h="8430878">
                  <a:moveTo>
                    <a:pt x="11580036" y="959368"/>
                  </a:moveTo>
                  <a:cubicBezTo>
                    <a:pt x="11478436" y="1350137"/>
                    <a:pt x="11619113" y="2799891"/>
                    <a:pt x="10993882" y="3350876"/>
                  </a:cubicBezTo>
                  <a:cubicBezTo>
                    <a:pt x="10368651" y="3901861"/>
                    <a:pt x="8914989" y="3554076"/>
                    <a:pt x="7828651" y="4265276"/>
                  </a:cubicBezTo>
                  <a:cubicBezTo>
                    <a:pt x="6742313" y="4976476"/>
                    <a:pt x="5558282" y="7028015"/>
                    <a:pt x="4475851" y="7618076"/>
                  </a:cubicBezTo>
                  <a:cubicBezTo>
                    <a:pt x="3393420" y="8208137"/>
                    <a:pt x="1955390" y="9009214"/>
                    <a:pt x="1334067" y="7805645"/>
                  </a:cubicBezTo>
                  <a:cubicBezTo>
                    <a:pt x="712744" y="6602076"/>
                    <a:pt x="-963656" y="1529892"/>
                    <a:pt x="747913" y="396661"/>
                  </a:cubicBezTo>
                  <a:cubicBezTo>
                    <a:pt x="2459482" y="-736570"/>
                    <a:pt x="9802036" y="908569"/>
                    <a:pt x="11603482" y="1006261"/>
                  </a:cubicBezTo>
                  <a:cubicBezTo>
                    <a:pt x="13404928" y="1103953"/>
                    <a:pt x="11681636" y="568599"/>
                    <a:pt x="11580036" y="959368"/>
                  </a:cubicBezTo>
                  <a:close/>
                </a:path>
              </a:pathLst>
            </a:custGeom>
            <a:solidFill>
              <a:srgbClr val="FEDB7D"/>
            </a:solidFill>
            <a:ln>
              <a:noFill/>
            </a:ln>
            <a:effectLst>
              <a:outerShdw blurRad="342900" dist="152400" dir="2760000" algn="tl" rotWithShape="0">
                <a:srgbClr val="99DAF3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186" name="任意多边形: 形状 185"/>
            <p:cNvSpPr/>
            <p:nvPr/>
          </p:nvSpPr>
          <p:spPr>
            <a:xfrm rot="21120000">
              <a:off x="-1376" y="-1088"/>
              <a:ext cx="5920" cy="4285"/>
            </a:xfrm>
            <a:custGeom>
              <a:avLst/>
              <a:gdLst>
                <a:gd name="connsiteX0" fmla="*/ 13198794 w 13657995"/>
                <a:gd name="connsiteY0" fmla="*/ 1471640 h 9885847"/>
                <a:gd name="connsiteX1" fmla="*/ 11041747 w 13657995"/>
                <a:gd name="connsiteY1" fmla="*/ 4121055 h 9885847"/>
                <a:gd name="connsiteX2" fmla="*/ 6469747 w 13657995"/>
                <a:gd name="connsiteY2" fmla="*/ 5129240 h 9885847"/>
                <a:gd name="connsiteX3" fmla="*/ 4594055 w 13657995"/>
                <a:gd name="connsiteY3" fmla="*/ 8341363 h 9885847"/>
                <a:gd name="connsiteX4" fmla="*/ 186178 w 13657995"/>
                <a:gd name="connsiteY4" fmla="*/ 9396440 h 9885847"/>
                <a:gd name="connsiteX5" fmla="*/ 2085317 w 13657995"/>
                <a:gd name="connsiteY5" fmla="*/ 486902 h 9885847"/>
                <a:gd name="connsiteX6" fmla="*/ 13198794 w 13657995"/>
                <a:gd name="connsiteY6" fmla="*/ 1471640 h 988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57995" h="9885847">
                  <a:moveTo>
                    <a:pt x="13198794" y="1471640"/>
                  </a:moveTo>
                  <a:cubicBezTo>
                    <a:pt x="14691532" y="2077332"/>
                    <a:pt x="12163255" y="3511455"/>
                    <a:pt x="11041747" y="4121055"/>
                  </a:cubicBezTo>
                  <a:cubicBezTo>
                    <a:pt x="9920239" y="4730655"/>
                    <a:pt x="7544362" y="4425855"/>
                    <a:pt x="6469747" y="5129240"/>
                  </a:cubicBezTo>
                  <a:cubicBezTo>
                    <a:pt x="5395132" y="5832625"/>
                    <a:pt x="5641316" y="7630163"/>
                    <a:pt x="4594055" y="8341363"/>
                  </a:cubicBezTo>
                  <a:cubicBezTo>
                    <a:pt x="3546793" y="9052563"/>
                    <a:pt x="604301" y="10705517"/>
                    <a:pt x="186178" y="9396440"/>
                  </a:cubicBezTo>
                  <a:cubicBezTo>
                    <a:pt x="-231945" y="8087363"/>
                    <a:pt x="-83452" y="1799887"/>
                    <a:pt x="2085317" y="486902"/>
                  </a:cubicBezTo>
                  <a:cubicBezTo>
                    <a:pt x="4254086" y="-826083"/>
                    <a:pt x="11706056" y="865948"/>
                    <a:pt x="13198794" y="1471640"/>
                  </a:cubicBezTo>
                  <a:close/>
                </a:path>
              </a:pathLst>
            </a:custGeom>
            <a:gradFill>
              <a:gsLst>
                <a:gs pos="42000">
                  <a:srgbClr val="4FBFEA"/>
                </a:gs>
                <a:gs pos="100000">
                  <a:srgbClr val="7DC5FF"/>
                </a:gs>
              </a:gsLst>
              <a:lin ang="5400000" scaled="0"/>
            </a:gradFill>
            <a:ln>
              <a:noFill/>
            </a:ln>
            <a:effectLst>
              <a:outerShdw blurRad="342900" dist="152400" dir="2760000" algn="tl" rotWithShape="0">
                <a:srgbClr val="99DAF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2D4495-7B4C-A61B-DF86-2375A356DFC9}"/>
              </a:ext>
            </a:extLst>
          </p:cNvPr>
          <p:cNvSpPr/>
          <p:nvPr userDrawn="1"/>
        </p:nvSpPr>
        <p:spPr>
          <a:xfrm>
            <a:off x="0" y="-43768"/>
            <a:ext cx="12192000" cy="6901768"/>
          </a:xfrm>
          <a:prstGeom prst="rect">
            <a:avLst/>
          </a:prstGeom>
          <a:solidFill>
            <a:srgbClr val="4EC0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图形"/>
          <p:cNvSpPr/>
          <p:nvPr userDrawn="1"/>
        </p:nvSpPr>
        <p:spPr>
          <a:xfrm>
            <a:off x="451485" y="422910"/>
            <a:ext cx="11289030" cy="60128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rgbClr val="819C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 rot="540000">
            <a:off x="-1157605" y="-1052830"/>
            <a:ext cx="4127500" cy="2801620"/>
            <a:chOff x="-2800" y="-1567"/>
            <a:chExt cx="8636" cy="5862"/>
          </a:xfrm>
        </p:grpSpPr>
        <p:sp>
          <p:nvSpPr>
            <p:cNvPr id="185" name="任意多边形: 形状 184"/>
            <p:cNvSpPr/>
            <p:nvPr/>
          </p:nvSpPr>
          <p:spPr>
            <a:xfrm rot="21240000">
              <a:off x="-2800" y="-1567"/>
              <a:ext cx="8636" cy="5862"/>
            </a:xfrm>
            <a:custGeom>
              <a:avLst/>
              <a:gdLst>
                <a:gd name="connsiteX0" fmla="*/ 11580036 w 12420853"/>
                <a:gd name="connsiteY0" fmla="*/ 959368 h 8430878"/>
                <a:gd name="connsiteX1" fmla="*/ 10993882 w 12420853"/>
                <a:gd name="connsiteY1" fmla="*/ 3350876 h 8430878"/>
                <a:gd name="connsiteX2" fmla="*/ 7828651 w 12420853"/>
                <a:gd name="connsiteY2" fmla="*/ 4265276 h 8430878"/>
                <a:gd name="connsiteX3" fmla="*/ 4475851 w 12420853"/>
                <a:gd name="connsiteY3" fmla="*/ 7618076 h 8430878"/>
                <a:gd name="connsiteX4" fmla="*/ 1334067 w 12420853"/>
                <a:gd name="connsiteY4" fmla="*/ 7805645 h 8430878"/>
                <a:gd name="connsiteX5" fmla="*/ 747913 w 12420853"/>
                <a:gd name="connsiteY5" fmla="*/ 396661 h 8430878"/>
                <a:gd name="connsiteX6" fmla="*/ 11603482 w 12420853"/>
                <a:gd name="connsiteY6" fmla="*/ 1006261 h 8430878"/>
                <a:gd name="connsiteX7" fmla="*/ 11580036 w 12420853"/>
                <a:gd name="connsiteY7" fmla="*/ 959368 h 843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20853" h="8430878">
                  <a:moveTo>
                    <a:pt x="11580036" y="959368"/>
                  </a:moveTo>
                  <a:cubicBezTo>
                    <a:pt x="11478436" y="1350137"/>
                    <a:pt x="11619113" y="2799891"/>
                    <a:pt x="10993882" y="3350876"/>
                  </a:cubicBezTo>
                  <a:cubicBezTo>
                    <a:pt x="10368651" y="3901861"/>
                    <a:pt x="8914989" y="3554076"/>
                    <a:pt x="7828651" y="4265276"/>
                  </a:cubicBezTo>
                  <a:cubicBezTo>
                    <a:pt x="6742313" y="4976476"/>
                    <a:pt x="5558282" y="7028015"/>
                    <a:pt x="4475851" y="7618076"/>
                  </a:cubicBezTo>
                  <a:cubicBezTo>
                    <a:pt x="3393420" y="8208137"/>
                    <a:pt x="1955390" y="9009214"/>
                    <a:pt x="1334067" y="7805645"/>
                  </a:cubicBezTo>
                  <a:cubicBezTo>
                    <a:pt x="712744" y="6602076"/>
                    <a:pt x="-963656" y="1529892"/>
                    <a:pt x="747913" y="396661"/>
                  </a:cubicBezTo>
                  <a:cubicBezTo>
                    <a:pt x="2459482" y="-736570"/>
                    <a:pt x="9802036" y="908569"/>
                    <a:pt x="11603482" y="1006261"/>
                  </a:cubicBezTo>
                  <a:cubicBezTo>
                    <a:pt x="13404928" y="1103953"/>
                    <a:pt x="11681636" y="568599"/>
                    <a:pt x="11580036" y="959368"/>
                  </a:cubicBezTo>
                  <a:close/>
                </a:path>
              </a:pathLst>
            </a:custGeom>
            <a:solidFill>
              <a:srgbClr val="FEDB7D"/>
            </a:solidFill>
            <a:ln>
              <a:noFill/>
            </a:ln>
            <a:effectLst>
              <a:outerShdw blurRad="342900" dist="152400" dir="2760000" algn="tl" rotWithShape="0">
                <a:srgbClr val="99DAF3">
                  <a:alpha val="1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  <p:sp>
          <p:nvSpPr>
            <p:cNvPr id="186" name="任意多边形: 形状 185"/>
            <p:cNvSpPr/>
            <p:nvPr/>
          </p:nvSpPr>
          <p:spPr>
            <a:xfrm rot="21120000">
              <a:off x="-1376" y="-1088"/>
              <a:ext cx="5920" cy="4285"/>
            </a:xfrm>
            <a:custGeom>
              <a:avLst/>
              <a:gdLst>
                <a:gd name="connsiteX0" fmla="*/ 13198794 w 13657995"/>
                <a:gd name="connsiteY0" fmla="*/ 1471640 h 9885847"/>
                <a:gd name="connsiteX1" fmla="*/ 11041747 w 13657995"/>
                <a:gd name="connsiteY1" fmla="*/ 4121055 h 9885847"/>
                <a:gd name="connsiteX2" fmla="*/ 6469747 w 13657995"/>
                <a:gd name="connsiteY2" fmla="*/ 5129240 h 9885847"/>
                <a:gd name="connsiteX3" fmla="*/ 4594055 w 13657995"/>
                <a:gd name="connsiteY3" fmla="*/ 8341363 h 9885847"/>
                <a:gd name="connsiteX4" fmla="*/ 186178 w 13657995"/>
                <a:gd name="connsiteY4" fmla="*/ 9396440 h 9885847"/>
                <a:gd name="connsiteX5" fmla="*/ 2085317 w 13657995"/>
                <a:gd name="connsiteY5" fmla="*/ 486902 h 9885847"/>
                <a:gd name="connsiteX6" fmla="*/ 13198794 w 13657995"/>
                <a:gd name="connsiteY6" fmla="*/ 1471640 h 988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57995" h="9885847">
                  <a:moveTo>
                    <a:pt x="13198794" y="1471640"/>
                  </a:moveTo>
                  <a:cubicBezTo>
                    <a:pt x="14691532" y="2077332"/>
                    <a:pt x="12163255" y="3511455"/>
                    <a:pt x="11041747" y="4121055"/>
                  </a:cubicBezTo>
                  <a:cubicBezTo>
                    <a:pt x="9920239" y="4730655"/>
                    <a:pt x="7544362" y="4425855"/>
                    <a:pt x="6469747" y="5129240"/>
                  </a:cubicBezTo>
                  <a:cubicBezTo>
                    <a:pt x="5395132" y="5832625"/>
                    <a:pt x="5641316" y="7630163"/>
                    <a:pt x="4594055" y="8341363"/>
                  </a:cubicBezTo>
                  <a:cubicBezTo>
                    <a:pt x="3546793" y="9052563"/>
                    <a:pt x="604301" y="10705517"/>
                    <a:pt x="186178" y="9396440"/>
                  </a:cubicBezTo>
                  <a:cubicBezTo>
                    <a:pt x="-231945" y="8087363"/>
                    <a:pt x="-83452" y="1799887"/>
                    <a:pt x="2085317" y="486902"/>
                  </a:cubicBezTo>
                  <a:cubicBezTo>
                    <a:pt x="4254086" y="-826083"/>
                    <a:pt x="11706056" y="865948"/>
                    <a:pt x="13198794" y="1471640"/>
                  </a:cubicBezTo>
                  <a:close/>
                </a:path>
              </a:pathLst>
            </a:custGeom>
            <a:gradFill>
              <a:gsLst>
                <a:gs pos="42000">
                  <a:srgbClr val="4FBFEA"/>
                </a:gs>
                <a:gs pos="100000">
                  <a:srgbClr val="7DC5FF"/>
                </a:gs>
              </a:gsLst>
              <a:lin ang="5400000" scaled="0"/>
            </a:gradFill>
            <a:ln>
              <a:noFill/>
            </a:ln>
            <a:effectLst>
              <a:outerShdw blurRad="342900" dist="152400" dir="2760000" algn="tl" rotWithShape="0">
                <a:srgbClr val="99DAF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26AD74A5-7A57-12E6-655B-B522585C6310}"/>
              </a:ext>
            </a:extLst>
          </p:cNvPr>
          <p:cNvSpPr txBox="1"/>
          <p:nvPr userDrawn="1"/>
        </p:nvSpPr>
        <p:spPr>
          <a:xfrm>
            <a:off x="0" y="-1543110"/>
            <a:ext cx="12192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>
                <a:solidFill>
                  <a:srgbClr val="C3C3C3"/>
                </a:solidFill>
              </a:rPr>
              <a:t>www.9slide.vn</a:t>
            </a:r>
            <a:endParaRPr lang="en-VN" sz="2000">
              <a:solidFill>
                <a:srgbClr val="C3C3C3"/>
              </a:solidFill>
            </a:endParaRPr>
          </a:p>
        </p:txBody>
      </p:sp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0b7364dfd6ae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385" y="-273685"/>
            <a:ext cx="12657455" cy="7471410"/>
          </a:xfrm>
          <a:prstGeom prst="rect">
            <a:avLst/>
          </a:prstGeom>
        </p:spPr>
      </p:pic>
      <p:sp>
        <p:nvSpPr>
          <p:cNvPr id="87" name="图形"/>
          <p:cNvSpPr/>
          <p:nvPr/>
        </p:nvSpPr>
        <p:spPr>
          <a:xfrm>
            <a:off x="334645" y="455295"/>
            <a:ext cx="11669395" cy="60128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rgbClr val="819C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sp>
        <p:nvSpPr>
          <p:cNvPr id="46" name="图形"/>
          <p:cNvSpPr/>
          <p:nvPr/>
        </p:nvSpPr>
        <p:spPr>
          <a:xfrm>
            <a:off x="2229802" y="4832218"/>
            <a:ext cx="3939540" cy="430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Bộ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sách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Kết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nối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 tri </a:t>
            </a:r>
            <a:r>
              <a:rPr lang="en-US" altLang="zh-CN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  <a:sym typeface="+mn-ea"/>
              </a:rPr>
              <a:t>thức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 CN Medium" panose="020B06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7" name="图形"/>
          <p:cNvSpPr/>
          <p:nvPr/>
        </p:nvSpPr>
        <p:spPr>
          <a:xfrm>
            <a:off x="1196002" y="950986"/>
            <a:ext cx="9946680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pt-PT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Tên biện pháp:</a:t>
            </a:r>
          </a:p>
          <a:p>
            <a:pPr lvl="0" algn="ctr">
              <a:defRPr/>
            </a:pPr>
            <a:r>
              <a:rPr lang="pt-PT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Ứng dụng phần mềm Gemini AI lên ý tưởng tổ chức hoạt động “Học thông qua chơi” trong phần Số học môn Toán 6 nhằm nâng cao hứng thú học tập cho học sinh lớp 6A3 trường THCS Nga My, xã Điềm Thuỵ, tỉnh Thái Nguyên</a:t>
            </a:r>
            <a:endParaRPr lang="zh-CN" altLang="en-US" sz="3600" b="1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  <a:sym typeface="思源黑体 CN Medium" panose="020B0600000000000000" charset="-122"/>
            </a:endParaRPr>
          </a:p>
        </p:txBody>
      </p:sp>
      <p:grpSp>
        <p:nvGrpSpPr>
          <p:cNvPr id="7" name="图形"/>
          <p:cNvGrpSpPr/>
          <p:nvPr/>
        </p:nvGrpSpPr>
        <p:grpSpPr>
          <a:xfrm>
            <a:off x="2814129" y="5521814"/>
            <a:ext cx="2802086" cy="403225"/>
            <a:chOff x="1038" y="5805"/>
            <a:chExt cx="6205" cy="635"/>
          </a:xfrm>
        </p:grpSpPr>
        <p:sp>
          <p:nvSpPr>
            <p:cNvPr id="45" name="图形"/>
            <p:cNvSpPr/>
            <p:nvPr/>
          </p:nvSpPr>
          <p:spPr>
            <a:xfrm>
              <a:off x="1038" y="5805"/>
              <a:ext cx="6205" cy="635"/>
            </a:xfrm>
            <a:prstGeom prst="roundRect">
              <a:avLst/>
            </a:prstGeom>
            <a:gradFill>
              <a:gsLst>
                <a:gs pos="0">
                  <a:srgbClr val="4FBFEA"/>
                </a:gs>
                <a:gs pos="100000">
                  <a:srgbClr val="7DC5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4CB4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Medium" panose="020B06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图形"/>
            <p:cNvSpPr/>
            <p:nvPr/>
          </p:nvSpPr>
          <p:spPr>
            <a:xfrm>
              <a:off x="1239" y="5905"/>
              <a:ext cx="5747" cy="48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Năm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học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Medium" panose="020B0600000000000000" charset="-122"/>
                  <a:cs typeface="Times New Roman" panose="02020603050405020304" pitchFamily="18" charset="0"/>
                  <a:sym typeface="+mn-ea"/>
                </a:rPr>
                <a:t>: 2025 - 2026</a:t>
              </a:r>
            </a:p>
          </p:txBody>
        </p:sp>
      </p:grpSp>
      <p:pic>
        <p:nvPicPr>
          <p:cNvPr id="2" name="图片 1" descr="E:\006包图网\素材\04扁平插画\607837cce6833.png607837cce6833"/>
          <p:cNvPicPr>
            <a:picLocks noChangeAspect="1"/>
          </p:cNvPicPr>
          <p:nvPr/>
        </p:nvPicPr>
        <p:blipFill>
          <a:blip r:embed="rId4"/>
          <a:srcRect l="15239"/>
          <a:stretch>
            <a:fillRect/>
          </a:stretch>
        </p:blipFill>
        <p:spPr>
          <a:xfrm>
            <a:off x="7532341" y="3981534"/>
            <a:ext cx="4471699" cy="2677360"/>
          </a:xfrm>
          <a:prstGeom prst="rect">
            <a:avLst/>
          </a:prstGeom>
        </p:spPr>
      </p:pic>
      <p:pic>
        <p:nvPicPr>
          <p:cNvPr id="4" name="图片 2" descr="60b7364dfd6ae17">
            <a:extLst>
              <a:ext uri="{FF2B5EF4-FFF2-40B4-BE49-F238E27FC236}">
                <a16:creationId xmlns:a16="http://schemas.microsoft.com/office/drawing/2014/main" id="{E5F09BD9-DA67-9649-8998-3BAC0A360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729" y="-306705"/>
            <a:ext cx="12657455" cy="7471410"/>
          </a:xfrm>
          <a:prstGeom prst="rect">
            <a:avLst/>
          </a:prstGeom>
        </p:spPr>
      </p:pic>
      <p:sp>
        <p:nvSpPr>
          <p:cNvPr id="5" name="图形">
            <a:extLst>
              <a:ext uri="{FF2B5EF4-FFF2-40B4-BE49-F238E27FC236}">
                <a16:creationId xmlns:a16="http://schemas.microsoft.com/office/drawing/2014/main" id="{F22A0FD5-26B7-DF1B-8039-1AB397B7528A}"/>
              </a:ext>
            </a:extLst>
          </p:cNvPr>
          <p:cNvSpPr/>
          <p:nvPr/>
        </p:nvSpPr>
        <p:spPr>
          <a:xfrm>
            <a:off x="261300" y="422592"/>
            <a:ext cx="11669395" cy="60128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rgbClr val="819C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思源黑体 CN Medium" panose="020B0600000000000000" charset="-122"/>
            </a:endParaRPr>
          </a:p>
        </p:txBody>
      </p:sp>
      <p:sp>
        <p:nvSpPr>
          <p:cNvPr id="6" name="图形">
            <a:extLst>
              <a:ext uri="{FF2B5EF4-FFF2-40B4-BE49-F238E27FC236}">
                <a16:creationId xmlns:a16="http://schemas.microsoft.com/office/drawing/2014/main" id="{39A3B14A-F149-FF0B-E5D8-04C44C297525}"/>
              </a:ext>
            </a:extLst>
          </p:cNvPr>
          <p:cNvSpPr/>
          <p:nvPr/>
        </p:nvSpPr>
        <p:spPr>
          <a:xfrm>
            <a:off x="3739754" y="2259449"/>
            <a:ext cx="4712491" cy="23391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altLang="zh-CN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CHÀO MỪNG THẦY CÔ VÀ CÁC EM ĐẾN VỚI BUỔI HỌC NGÀY HÔM NAY</a:t>
            </a:r>
            <a:endParaRPr lang="zh-CN" altLang="en-US" sz="3800" b="1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  <a:sym typeface="思源黑体 CN Medium" panose="020B0600000000000000" charset="-122"/>
            </a:endParaRPr>
          </a:p>
        </p:txBody>
      </p:sp>
      <p:grpSp>
        <p:nvGrpSpPr>
          <p:cNvPr id="8" name="Google Shape;330;p23">
            <a:extLst>
              <a:ext uri="{FF2B5EF4-FFF2-40B4-BE49-F238E27FC236}">
                <a16:creationId xmlns:a16="http://schemas.microsoft.com/office/drawing/2014/main" id="{6C86238B-91A2-72A0-2346-52DEEBA85DA2}"/>
              </a:ext>
            </a:extLst>
          </p:cNvPr>
          <p:cNvGrpSpPr/>
          <p:nvPr/>
        </p:nvGrpSpPr>
        <p:grpSpPr>
          <a:xfrm>
            <a:off x="670567" y="3116580"/>
            <a:ext cx="772313" cy="497910"/>
            <a:chOff x="-75881" y="2283499"/>
            <a:chExt cx="772313" cy="497910"/>
          </a:xfrm>
        </p:grpSpPr>
        <p:sp>
          <p:nvSpPr>
            <p:cNvPr id="9" name="Google Shape;331;p23">
              <a:extLst>
                <a:ext uri="{FF2B5EF4-FFF2-40B4-BE49-F238E27FC236}">
                  <a16:creationId xmlns:a16="http://schemas.microsoft.com/office/drawing/2014/main" id="{51D2C3C7-0A5D-376A-5B88-472E6F5ACAC3}"/>
                </a:ext>
              </a:extLst>
            </p:cNvPr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2;p23">
              <a:extLst>
                <a:ext uri="{FF2B5EF4-FFF2-40B4-BE49-F238E27FC236}">
                  <a16:creationId xmlns:a16="http://schemas.microsoft.com/office/drawing/2014/main" id="{8C2A1255-7D24-EAB1-5DD4-CF783320A350}"/>
                </a:ext>
              </a:extLst>
            </p:cNvPr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33;p23">
            <a:extLst>
              <a:ext uri="{FF2B5EF4-FFF2-40B4-BE49-F238E27FC236}">
                <a16:creationId xmlns:a16="http://schemas.microsoft.com/office/drawing/2014/main" id="{C5236565-0440-40A5-B860-8B7F2E698416}"/>
              </a:ext>
            </a:extLst>
          </p:cNvPr>
          <p:cNvGrpSpPr/>
          <p:nvPr/>
        </p:nvGrpSpPr>
        <p:grpSpPr>
          <a:xfrm>
            <a:off x="6883170" y="902769"/>
            <a:ext cx="420904" cy="498241"/>
            <a:chOff x="5350141" y="100301"/>
            <a:chExt cx="420904" cy="498241"/>
          </a:xfrm>
        </p:grpSpPr>
        <p:sp>
          <p:nvSpPr>
            <p:cNvPr id="12" name="Google Shape;334;p23">
              <a:extLst>
                <a:ext uri="{FF2B5EF4-FFF2-40B4-BE49-F238E27FC236}">
                  <a16:creationId xmlns:a16="http://schemas.microsoft.com/office/drawing/2014/main" id="{21EA312B-7C5A-7C65-8AB0-1DDA7F5CD49C}"/>
                </a:ext>
              </a:extLst>
            </p:cNvPr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5;p23">
              <a:extLst>
                <a:ext uri="{FF2B5EF4-FFF2-40B4-BE49-F238E27FC236}">
                  <a16:creationId xmlns:a16="http://schemas.microsoft.com/office/drawing/2014/main" id="{CBA033CF-CD49-B3C4-5EC9-603047623F1E}"/>
                </a:ext>
              </a:extLst>
            </p:cNvPr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336;p23">
            <a:extLst>
              <a:ext uri="{FF2B5EF4-FFF2-40B4-BE49-F238E27FC236}">
                <a16:creationId xmlns:a16="http://schemas.microsoft.com/office/drawing/2014/main" id="{A14BEF58-BCEE-AA88-E4C7-D6F3616884F9}"/>
              </a:ext>
            </a:extLst>
          </p:cNvPr>
          <p:cNvGrpSpPr/>
          <p:nvPr/>
        </p:nvGrpSpPr>
        <p:grpSpPr>
          <a:xfrm>
            <a:off x="9474068" y="1587302"/>
            <a:ext cx="892968" cy="986057"/>
            <a:chOff x="7281641" y="1136546"/>
            <a:chExt cx="892968" cy="986057"/>
          </a:xfrm>
        </p:grpSpPr>
        <p:sp>
          <p:nvSpPr>
            <p:cNvPr id="15" name="Google Shape;337;p23">
              <a:extLst>
                <a:ext uri="{FF2B5EF4-FFF2-40B4-BE49-F238E27FC236}">
                  <a16:creationId xmlns:a16="http://schemas.microsoft.com/office/drawing/2014/main" id="{6F89FF33-270A-894B-5F16-D82D6EFE6B71}"/>
                </a:ext>
              </a:extLst>
            </p:cNvPr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8;p23">
              <a:extLst>
                <a:ext uri="{FF2B5EF4-FFF2-40B4-BE49-F238E27FC236}">
                  <a16:creationId xmlns:a16="http://schemas.microsoft.com/office/drawing/2014/main" id="{AAD2D985-88F2-9977-6C57-0C84B8565578}"/>
                </a:ext>
              </a:extLst>
            </p:cNvPr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9;p23">
              <a:extLst>
                <a:ext uri="{FF2B5EF4-FFF2-40B4-BE49-F238E27FC236}">
                  <a16:creationId xmlns:a16="http://schemas.microsoft.com/office/drawing/2014/main" id="{AC0280F5-EC4D-8480-12B7-76A2CD1DED43}"/>
                </a:ext>
              </a:extLst>
            </p:cNvPr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0;p23">
              <a:extLst>
                <a:ext uri="{FF2B5EF4-FFF2-40B4-BE49-F238E27FC236}">
                  <a16:creationId xmlns:a16="http://schemas.microsoft.com/office/drawing/2014/main" id="{4F8078FA-7E95-453F-0420-8216A8ED1F29}"/>
                </a:ext>
              </a:extLst>
            </p:cNvPr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341;p23">
            <a:extLst>
              <a:ext uri="{FF2B5EF4-FFF2-40B4-BE49-F238E27FC236}">
                <a16:creationId xmlns:a16="http://schemas.microsoft.com/office/drawing/2014/main" id="{96598F2A-D29B-9681-8749-BE367F83722E}"/>
              </a:ext>
            </a:extLst>
          </p:cNvPr>
          <p:cNvGrpSpPr/>
          <p:nvPr/>
        </p:nvGrpSpPr>
        <p:grpSpPr>
          <a:xfrm>
            <a:off x="8831111" y="3971326"/>
            <a:ext cx="1026629" cy="1056842"/>
            <a:chOff x="8084663" y="3138245"/>
            <a:chExt cx="1026629" cy="1056842"/>
          </a:xfrm>
        </p:grpSpPr>
        <p:sp>
          <p:nvSpPr>
            <p:cNvPr id="20" name="Google Shape;342;p23">
              <a:extLst>
                <a:ext uri="{FF2B5EF4-FFF2-40B4-BE49-F238E27FC236}">
                  <a16:creationId xmlns:a16="http://schemas.microsoft.com/office/drawing/2014/main" id="{49B2875C-4167-6BB5-9C5D-25AB962011DE}"/>
                </a:ext>
              </a:extLst>
            </p:cNvPr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3;p23">
              <a:extLst>
                <a:ext uri="{FF2B5EF4-FFF2-40B4-BE49-F238E27FC236}">
                  <a16:creationId xmlns:a16="http://schemas.microsoft.com/office/drawing/2014/main" id="{5B97E815-2DAE-3876-6860-3A01ACE10A62}"/>
                </a:ext>
              </a:extLst>
            </p:cNvPr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4;p23">
              <a:extLst>
                <a:ext uri="{FF2B5EF4-FFF2-40B4-BE49-F238E27FC236}">
                  <a16:creationId xmlns:a16="http://schemas.microsoft.com/office/drawing/2014/main" id="{227E0249-82BC-97E4-32BA-D87A2F3C02EC}"/>
                </a:ext>
              </a:extLst>
            </p:cNvPr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5;p23">
              <a:extLst>
                <a:ext uri="{FF2B5EF4-FFF2-40B4-BE49-F238E27FC236}">
                  <a16:creationId xmlns:a16="http://schemas.microsoft.com/office/drawing/2014/main" id="{9400E5E9-B59C-1BE1-A3DD-F56CCA484CF0}"/>
                </a:ext>
              </a:extLst>
            </p:cNvPr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6;p23">
              <a:extLst>
                <a:ext uri="{FF2B5EF4-FFF2-40B4-BE49-F238E27FC236}">
                  <a16:creationId xmlns:a16="http://schemas.microsoft.com/office/drawing/2014/main" id="{A80737D8-40C7-1689-0C5D-FF004B236B3E}"/>
                </a:ext>
              </a:extLst>
            </p:cNvPr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47;p23">
              <a:extLst>
                <a:ext uri="{FF2B5EF4-FFF2-40B4-BE49-F238E27FC236}">
                  <a16:creationId xmlns:a16="http://schemas.microsoft.com/office/drawing/2014/main" id="{85521226-B38B-E41A-0AD7-559F6CFCCCF5}"/>
                </a:ext>
              </a:extLst>
            </p:cNvPr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48;p23">
            <a:extLst>
              <a:ext uri="{FF2B5EF4-FFF2-40B4-BE49-F238E27FC236}">
                <a16:creationId xmlns:a16="http://schemas.microsoft.com/office/drawing/2014/main" id="{2528D816-3695-8B85-3277-CB0F10DE4030}"/>
              </a:ext>
            </a:extLst>
          </p:cNvPr>
          <p:cNvGrpSpPr/>
          <p:nvPr/>
        </p:nvGrpSpPr>
        <p:grpSpPr>
          <a:xfrm>
            <a:off x="10238473" y="3889777"/>
            <a:ext cx="702488" cy="1265787"/>
            <a:chOff x="1960499" y="1511252"/>
            <a:chExt cx="690310" cy="1154730"/>
          </a:xfrm>
        </p:grpSpPr>
        <p:sp>
          <p:nvSpPr>
            <p:cNvPr id="27" name="Google Shape;349;p23">
              <a:extLst>
                <a:ext uri="{FF2B5EF4-FFF2-40B4-BE49-F238E27FC236}">
                  <a16:creationId xmlns:a16="http://schemas.microsoft.com/office/drawing/2014/main" id="{C76428FD-505D-4210-9CF0-89A322757B06}"/>
                </a:ext>
              </a:extLst>
            </p:cNvPr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0;p23">
              <a:extLst>
                <a:ext uri="{FF2B5EF4-FFF2-40B4-BE49-F238E27FC236}">
                  <a16:creationId xmlns:a16="http://schemas.microsoft.com/office/drawing/2014/main" id="{F0632CDE-3394-0451-7D07-3E553F4DDDE6}"/>
                </a:ext>
              </a:extLst>
            </p:cNvPr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1;p23">
              <a:extLst>
                <a:ext uri="{FF2B5EF4-FFF2-40B4-BE49-F238E27FC236}">
                  <a16:creationId xmlns:a16="http://schemas.microsoft.com/office/drawing/2014/main" id="{C414FDC4-35DF-2060-C942-04E18E6B0054}"/>
                </a:ext>
              </a:extLst>
            </p:cNvPr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2;p23">
              <a:extLst>
                <a:ext uri="{FF2B5EF4-FFF2-40B4-BE49-F238E27FC236}">
                  <a16:creationId xmlns:a16="http://schemas.microsoft.com/office/drawing/2014/main" id="{B47015AC-7C33-8900-0321-3B8B92482321}"/>
                </a:ext>
              </a:extLst>
            </p:cNvPr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3;p23">
              <a:extLst>
                <a:ext uri="{FF2B5EF4-FFF2-40B4-BE49-F238E27FC236}">
                  <a16:creationId xmlns:a16="http://schemas.microsoft.com/office/drawing/2014/main" id="{E50D1905-DD88-42AA-439D-EF6FC1F7E415}"/>
                </a:ext>
              </a:extLst>
            </p:cNvPr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4;p23">
              <a:extLst>
                <a:ext uri="{FF2B5EF4-FFF2-40B4-BE49-F238E27FC236}">
                  <a16:creationId xmlns:a16="http://schemas.microsoft.com/office/drawing/2014/main" id="{2E04A9DB-E561-83AF-60F7-4263E0F0D094}"/>
                </a:ext>
              </a:extLst>
            </p:cNvPr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5;p23">
              <a:extLst>
                <a:ext uri="{FF2B5EF4-FFF2-40B4-BE49-F238E27FC236}">
                  <a16:creationId xmlns:a16="http://schemas.microsoft.com/office/drawing/2014/main" id="{4D27B362-8F9F-42A8-5E05-364F2C0423FA}"/>
                </a:ext>
              </a:extLst>
            </p:cNvPr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56;p23">
            <a:extLst>
              <a:ext uri="{FF2B5EF4-FFF2-40B4-BE49-F238E27FC236}">
                <a16:creationId xmlns:a16="http://schemas.microsoft.com/office/drawing/2014/main" id="{892A469D-3011-E436-430C-FA3D4667590A}"/>
              </a:ext>
            </a:extLst>
          </p:cNvPr>
          <p:cNvGrpSpPr/>
          <p:nvPr/>
        </p:nvGrpSpPr>
        <p:grpSpPr>
          <a:xfrm>
            <a:off x="1480738" y="1085064"/>
            <a:ext cx="800177" cy="752193"/>
            <a:chOff x="734290" y="251983"/>
            <a:chExt cx="800177" cy="752193"/>
          </a:xfrm>
        </p:grpSpPr>
        <p:sp>
          <p:nvSpPr>
            <p:cNvPr id="35" name="Google Shape;357;p23">
              <a:extLst>
                <a:ext uri="{FF2B5EF4-FFF2-40B4-BE49-F238E27FC236}">
                  <a16:creationId xmlns:a16="http://schemas.microsoft.com/office/drawing/2014/main" id="{6331975F-09E8-01C0-3D6B-C4BDF14F9461}"/>
                </a:ext>
              </a:extLst>
            </p:cNvPr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8;p23">
              <a:extLst>
                <a:ext uri="{FF2B5EF4-FFF2-40B4-BE49-F238E27FC236}">
                  <a16:creationId xmlns:a16="http://schemas.microsoft.com/office/drawing/2014/main" id="{BD23C726-8B9F-3CDF-4058-ED0149E487B7}"/>
                </a:ext>
              </a:extLst>
            </p:cNvPr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59;p23">
            <a:extLst>
              <a:ext uri="{FF2B5EF4-FFF2-40B4-BE49-F238E27FC236}">
                <a16:creationId xmlns:a16="http://schemas.microsoft.com/office/drawing/2014/main" id="{8948C4CA-D868-6B6A-3D46-44FADA4E0560}"/>
              </a:ext>
            </a:extLst>
          </p:cNvPr>
          <p:cNvGrpSpPr/>
          <p:nvPr/>
        </p:nvGrpSpPr>
        <p:grpSpPr>
          <a:xfrm>
            <a:off x="3604019" y="2135586"/>
            <a:ext cx="152954" cy="60030"/>
            <a:chOff x="2857571" y="1302505"/>
            <a:chExt cx="152954" cy="60030"/>
          </a:xfrm>
        </p:grpSpPr>
        <p:sp>
          <p:nvSpPr>
            <p:cNvPr id="38" name="Google Shape;360;p23">
              <a:extLst>
                <a:ext uri="{FF2B5EF4-FFF2-40B4-BE49-F238E27FC236}">
                  <a16:creationId xmlns:a16="http://schemas.microsoft.com/office/drawing/2014/main" id="{3712E63F-C039-E820-891D-6780FE8C7FB8}"/>
                </a:ext>
              </a:extLst>
            </p:cNvPr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1;p23">
              <a:extLst>
                <a:ext uri="{FF2B5EF4-FFF2-40B4-BE49-F238E27FC236}">
                  <a16:creationId xmlns:a16="http://schemas.microsoft.com/office/drawing/2014/main" id="{025A5A71-55AB-C346-282F-61CD89233E7E}"/>
                </a:ext>
              </a:extLst>
            </p:cNvPr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362;p23">
            <a:extLst>
              <a:ext uri="{FF2B5EF4-FFF2-40B4-BE49-F238E27FC236}">
                <a16:creationId xmlns:a16="http://schemas.microsoft.com/office/drawing/2014/main" id="{1B6A987E-F4FA-B784-0E7E-5E1D051B922D}"/>
              </a:ext>
            </a:extLst>
          </p:cNvPr>
          <p:cNvGrpSpPr/>
          <p:nvPr/>
        </p:nvGrpSpPr>
        <p:grpSpPr>
          <a:xfrm>
            <a:off x="3914757" y="1307677"/>
            <a:ext cx="1088181" cy="608604"/>
            <a:chOff x="3168309" y="474596"/>
            <a:chExt cx="1088181" cy="608604"/>
          </a:xfrm>
        </p:grpSpPr>
        <p:grpSp>
          <p:nvGrpSpPr>
            <p:cNvPr id="41" name="Google Shape;363;p23">
              <a:extLst>
                <a:ext uri="{FF2B5EF4-FFF2-40B4-BE49-F238E27FC236}">
                  <a16:creationId xmlns:a16="http://schemas.microsoft.com/office/drawing/2014/main" id="{D3D6784A-BFE5-3FB1-7AFE-D8809A4AB91B}"/>
                </a:ext>
              </a:extLst>
            </p:cNvPr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48" name="Google Shape;364;p23">
                <a:extLst>
                  <a:ext uri="{FF2B5EF4-FFF2-40B4-BE49-F238E27FC236}">
                    <a16:creationId xmlns:a16="http://schemas.microsoft.com/office/drawing/2014/main" id="{414F4135-235F-A153-DCE6-3E738AF3DBD0}"/>
                  </a:ext>
                </a:extLst>
              </p:cNvPr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65;p23">
                <a:extLst>
                  <a:ext uri="{FF2B5EF4-FFF2-40B4-BE49-F238E27FC236}">
                    <a16:creationId xmlns:a16="http://schemas.microsoft.com/office/drawing/2014/main" id="{D6552758-A0C1-C3EF-2BC7-39096D8FAF65}"/>
                  </a:ext>
                </a:extLst>
              </p:cNvPr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366;p23">
              <a:extLst>
                <a:ext uri="{FF2B5EF4-FFF2-40B4-BE49-F238E27FC236}">
                  <a16:creationId xmlns:a16="http://schemas.microsoft.com/office/drawing/2014/main" id="{165A4599-AFC8-EAF0-FD21-850AB713BF51}"/>
                </a:ext>
              </a:extLst>
            </p:cNvPr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43" name="Google Shape;367;p23">
                <a:extLst>
                  <a:ext uri="{FF2B5EF4-FFF2-40B4-BE49-F238E27FC236}">
                    <a16:creationId xmlns:a16="http://schemas.microsoft.com/office/drawing/2014/main" id="{CB098713-92DE-DCD5-6026-618A38C600E0}"/>
                  </a:ext>
                </a:extLst>
              </p:cNvPr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68;p23">
                <a:extLst>
                  <a:ext uri="{FF2B5EF4-FFF2-40B4-BE49-F238E27FC236}">
                    <a16:creationId xmlns:a16="http://schemas.microsoft.com/office/drawing/2014/main" id="{BDE10040-B7CB-EB96-EDFC-4A8FFAED52CD}"/>
                  </a:ext>
                </a:extLst>
              </p:cNvPr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" name="Google Shape;369;p23">
            <a:extLst>
              <a:ext uri="{FF2B5EF4-FFF2-40B4-BE49-F238E27FC236}">
                <a16:creationId xmlns:a16="http://schemas.microsoft.com/office/drawing/2014/main" id="{87994486-E4ED-EDAF-6E3F-E49E55D222A6}"/>
              </a:ext>
            </a:extLst>
          </p:cNvPr>
          <p:cNvGrpSpPr/>
          <p:nvPr/>
        </p:nvGrpSpPr>
        <p:grpSpPr>
          <a:xfrm>
            <a:off x="5605306" y="701914"/>
            <a:ext cx="820760" cy="899951"/>
            <a:chOff x="4554058" y="287028"/>
            <a:chExt cx="820760" cy="899951"/>
          </a:xfrm>
        </p:grpSpPr>
        <p:grpSp>
          <p:nvGrpSpPr>
            <p:cNvPr id="52" name="Google Shape;370;p23">
              <a:extLst>
                <a:ext uri="{FF2B5EF4-FFF2-40B4-BE49-F238E27FC236}">
                  <a16:creationId xmlns:a16="http://schemas.microsoft.com/office/drawing/2014/main" id="{A3259D2F-6565-855F-8E0F-70B14D75E369}"/>
                </a:ext>
              </a:extLst>
            </p:cNvPr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56" name="Google Shape;371;p23">
                <a:extLst>
                  <a:ext uri="{FF2B5EF4-FFF2-40B4-BE49-F238E27FC236}">
                    <a16:creationId xmlns:a16="http://schemas.microsoft.com/office/drawing/2014/main" id="{69E959F7-5B3C-C400-2BBA-7759BEF0A74F}"/>
                  </a:ext>
                </a:extLst>
              </p:cNvPr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72;p23">
                <a:extLst>
                  <a:ext uri="{FF2B5EF4-FFF2-40B4-BE49-F238E27FC236}">
                    <a16:creationId xmlns:a16="http://schemas.microsoft.com/office/drawing/2014/main" id="{94D9E453-B0A3-54CB-831C-FB152A4F6F26}"/>
                  </a:ext>
                </a:extLst>
              </p:cNvPr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373;p23">
              <a:extLst>
                <a:ext uri="{FF2B5EF4-FFF2-40B4-BE49-F238E27FC236}">
                  <a16:creationId xmlns:a16="http://schemas.microsoft.com/office/drawing/2014/main" id="{C63501D5-79BF-F7F6-04D6-3E3A62AEDCF5}"/>
                </a:ext>
              </a:extLst>
            </p:cNvPr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54" name="Google Shape;374;p23">
                <a:extLst>
                  <a:ext uri="{FF2B5EF4-FFF2-40B4-BE49-F238E27FC236}">
                    <a16:creationId xmlns:a16="http://schemas.microsoft.com/office/drawing/2014/main" id="{727D3426-C340-AABB-B365-A36DF44D6733}"/>
                  </a:ext>
                </a:extLst>
              </p:cNvPr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75;p23">
                <a:extLst>
                  <a:ext uri="{FF2B5EF4-FFF2-40B4-BE49-F238E27FC236}">
                    <a16:creationId xmlns:a16="http://schemas.microsoft.com/office/drawing/2014/main" id="{9AAF8793-D94A-A934-7A7D-CCD5B29CA4EB}"/>
                  </a:ext>
                </a:extLst>
              </p:cNvPr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376;p23">
            <a:extLst>
              <a:ext uri="{FF2B5EF4-FFF2-40B4-BE49-F238E27FC236}">
                <a16:creationId xmlns:a16="http://schemas.microsoft.com/office/drawing/2014/main" id="{AFE0929F-1E52-0E75-9DF0-D3DDA34EE1C1}"/>
              </a:ext>
            </a:extLst>
          </p:cNvPr>
          <p:cNvGrpSpPr/>
          <p:nvPr/>
        </p:nvGrpSpPr>
        <p:grpSpPr>
          <a:xfrm>
            <a:off x="8937523" y="551661"/>
            <a:ext cx="1072418" cy="789360"/>
            <a:chOff x="7100592" y="-366483"/>
            <a:chExt cx="638917" cy="1022558"/>
          </a:xfrm>
        </p:grpSpPr>
        <p:sp>
          <p:nvSpPr>
            <p:cNvPr id="59" name="Google Shape;377;p23">
              <a:extLst>
                <a:ext uri="{FF2B5EF4-FFF2-40B4-BE49-F238E27FC236}">
                  <a16:creationId xmlns:a16="http://schemas.microsoft.com/office/drawing/2014/main" id="{D7D723B3-B921-9CD7-5F5F-859D13D7CEEA}"/>
                </a:ext>
              </a:extLst>
            </p:cNvPr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78;p23">
              <a:extLst>
                <a:ext uri="{FF2B5EF4-FFF2-40B4-BE49-F238E27FC236}">
                  <a16:creationId xmlns:a16="http://schemas.microsoft.com/office/drawing/2014/main" id="{1788999C-44FC-361F-07F5-662E8A709604}"/>
                </a:ext>
              </a:extLst>
            </p:cNvPr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379;p23">
              <a:extLst>
                <a:ext uri="{FF2B5EF4-FFF2-40B4-BE49-F238E27FC236}">
                  <a16:creationId xmlns:a16="http://schemas.microsoft.com/office/drawing/2014/main" id="{C54CF211-6449-02EB-C9D0-6CA1C6AA2F3A}"/>
                </a:ext>
              </a:extLst>
            </p:cNvPr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80;p23">
              <a:extLst>
                <a:ext uri="{FF2B5EF4-FFF2-40B4-BE49-F238E27FC236}">
                  <a16:creationId xmlns:a16="http://schemas.microsoft.com/office/drawing/2014/main" id="{5FA164EA-8D5C-3ED1-23FF-A65561711483}"/>
                </a:ext>
              </a:extLst>
            </p:cNvPr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381;p23">
            <a:extLst>
              <a:ext uri="{FF2B5EF4-FFF2-40B4-BE49-F238E27FC236}">
                <a16:creationId xmlns:a16="http://schemas.microsoft.com/office/drawing/2014/main" id="{4F88F98C-66F1-B09D-4D6F-6C8674F869C6}"/>
              </a:ext>
            </a:extLst>
          </p:cNvPr>
          <p:cNvGrpSpPr/>
          <p:nvPr/>
        </p:nvGrpSpPr>
        <p:grpSpPr>
          <a:xfrm>
            <a:off x="6657166" y="701721"/>
            <a:ext cx="105830" cy="85015"/>
            <a:chOff x="5910718" y="-131360"/>
            <a:chExt cx="105830" cy="85015"/>
          </a:xfrm>
        </p:grpSpPr>
        <p:sp>
          <p:nvSpPr>
            <p:cNvPr id="64" name="Google Shape;382;p23">
              <a:extLst>
                <a:ext uri="{FF2B5EF4-FFF2-40B4-BE49-F238E27FC236}">
                  <a16:creationId xmlns:a16="http://schemas.microsoft.com/office/drawing/2014/main" id="{FC37FCEA-3E6C-79CD-78B9-9965FBCC9588}"/>
                </a:ext>
              </a:extLst>
            </p:cNvPr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83;p23">
              <a:extLst>
                <a:ext uri="{FF2B5EF4-FFF2-40B4-BE49-F238E27FC236}">
                  <a16:creationId xmlns:a16="http://schemas.microsoft.com/office/drawing/2014/main" id="{3CF631CA-125D-05E1-D551-72F124D7B6FE}"/>
                </a:ext>
              </a:extLst>
            </p:cNvPr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384;p23">
            <a:extLst>
              <a:ext uri="{FF2B5EF4-FFF2-40B4-BE49-F238E27FC236}">
                <a16:creationId xmlns:a16="http://schemas.microsoft.com/office/drawing/2014/main" id="{800C172B-89F8-B6B7-5CB9-775A385C9754}"/>
              </a:ext>
            </a:extLst>
          </p:cNvPr>
          <p:cNvGrpSpPr/>
          <p:nvPr/>
        </p:nvGrpSpPr>
        <p:grpSpPr>
          <a:xfrm>
            <a:off x="4641138" y="526926"/>
            <a:ext cx="432221" cy="578920"/>
            <a:chOff x="3894690" y="-306155"/>
            <a:chExt cx="432221" cy="578920"/>
          </a:xfrm>
        </p:grpSpPr>
        <p:sp>
          <p:nvSpPr>
            <p:cNvPr id="67" name="Google Shape;385;p23">
              <a:extLst>
                <a:ext uri="{FF2B5EF4-FFF2-40B4-BE49-F238E27FC236}">
                  <a16:creationId xmlns:a16="http://schemas.microsoft.com/office/drawing/2014/main" id="{96CA2C47-61B4-E8E0-F0D8-D2E36F91052F}"/>
                </a:ext>
              </a:extLst>
            </p:cNvPr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" name="Google Shape;386;p23">
              <a:extLst>
                <a:ext uri="{FF2B5EF4-FFF2-40B4-BE49-F238E27FC236}">
                  <a16:creationId xmlns:a16="http://schemas.microsoft.com/office/drawing/2014/main" id="{5CD052BC-5AB2-DE22-559C-6E5129523FA2}"/>
                </a:ext>
              </a:extLst>
            </p:cNvPr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69" name="Google Shape;387;p23">
                <a:extLst>
                  <a:ext uri="{FF2B5EF4-FFF2-40B4-BE49-F238E27FC236}">
                    <a16:creationId xmlns:a16="http://schemas.microsoft.com/office/drawing/2014/main" id="{F33F2A2E-1CF4-1775-EA3D-0E41DDC08B21}"/>
                  </a:ext>
                </a:extLst>
              </p:cNvPr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88;p23">
                <a:extLst>
                  <a:ext uri="{FF2B5EF4-FFF2-40B4-BE49-F238E27FC236}">
                    <a16:creationId xmlns:a16="http://schemas.microsoft.com/office/drawing/2014/main" id="{AEC68EE2-37A7-7F3F-9AC7-7BD659872490}"/>
                  </a:ext>
                </a:extLst>
              </p:cNvPr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" name="Google Shape;389;p23">
            <a:extLst>
              <a:ext uri="{FF2B5EF4-FFF2-40B4-BE49-F238E27FC236}">
                <a16:creationId xmlns:a16="http://schemas.microsoft.com/office/drawing/2014/main" id="{A54150D6-A09F-EF57-6D25-EB4CED4C98AE}"/>
              </a:ext>
            </a:extLst>
          </p:cNvPr>
          <p:cNvGrpSpPr/>
          <p:nvPr/>
        </p:nvGrpSpPr>
        <p:grpSpPr>
          <a:xfrm>
            <a:off x="3522148" y="589504"/>
            <a:ext cx="641763" cy="660328"/>
            <a:chOff x="2775700" y="-243577"/>
            <a:chExt cx="641763" cy="660328"/>
          </a:xfrm>
        </p:grpSpPr>
        <p:grpSp>
          <p:nvGrpSpPr>
            <p:cNvPr id="72" name="Google Shape;390;p23">
              <a:extLst>
                <a:ext uri="{FF2B5EF4-FFF2-40B4-BE49-F238E27FC236}">
                  <a16:creationId xmlns:a16="http://schemas.microsoft.com/office/drawing/2014/main" id="{C7521000-8B9A-276B-38C9-F7123F013234}"/>
                </a:ext>
              </a:extLst>
            </p:cNvPr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76" name="Google Shape;391;p23">
                <a:extLst>
                  <a:ext uri="{FF2B5EF4-FFF2-40B4-BE49-F238E27FC236}">
                    <a16:creationId xmlns:a16="http://schemas.microsoft.com/office/drawing/2014/main" id="{3760151F-94A5-12F2-363E-E27CFD3DCFD8}"/>
                  </a:ext>
                </a:extLst>
              </p:cNvPr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92;p23">
                <a:extLst>
                  <a:ext uri="{FF2B5EF4-FFF2-40B4-BE49-F238E27FC236}">
                    <a16:creationId xmlns:a16="http://schemas.microsoft.com/office/drawing/2014/main" id="{D1B6E70D-1343-878E-277A-A0769264BCC2}"/>
                  </a:ext>
                </a:extLst>
              </p:cNvPr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393;p23">
              <a:extLst>
                <a:ext uri="{FF2B5EF4-FFF2-40B4-BE49-F238E27FC236}">
                  <a16:creationId xmlns:a16="http://schemas.microsoft.com/office/drawing/2014/main" id="{6462358D-895D-51F9-547C-7D8AE7407E65}"/>
                </a:ext>
              </a:extLst>
            </p:cNvPr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74" name="Google Shape;394;p23">
                <a:extLst>
                  <a:ext uri="{FF2B5EF4-FFF2-40B4-BE49-F238E27FC236}">
                    <a16:creationId xmlns:a16="http://schemas.microsoft.com/office/drawing/2014/main" id="{1142170A-733E-F430-1035-31CD506DCC13}"/>
                  </a:ext>
                </a:extLst>
              </p:cNvPr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95;p23">
                <a:extLst>
                  <a:ext uri="{FF2B5EF4-FFF2-40B4-BE49-F238E27FC236}">
                    <a16:creationId xmlns:a16="http://schemas.microsoft.com/office/drawing/2014/main" id="{DEE59780-837C-28B6-A2F5-3406BF4DA8B6}"/>
                  </a:ext>
                </a:extLst>
              </p:cNvPr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" name="Google Shape;396;p23">
            <a:extLst>
              <a:ext uri="{FF2B5EF4-FFF2-40B4-BE49-F238E27FC236}">
                <a16:creationId xmlns:a16="http://schemas.microsoft.com/office/drawing/2014/main" id="{5E4BA490-D0E2-1B68-5A7B-0988FE9BEDA5}"/>
              </a:ext>
            </a:extLst>
          </p:cNvPr>
          <p:cNvGrpSpPr/>
          <p:nvPr/>
        </p:nvGrpSpPr>
        <p:grpSpPr>
          <a:xfrm>
            <a:off x="2335021" y="536953"/>
            <a:ext cx="730914" cy="557013"/>
            <a:chOff x="1588573" y="-296128"/>
            <a:chExt cx="730914" cy="557013"/>
          </a:xfrm>
        </p:grpSpPr>
        <p:sp>
          <p:nvSpPr>
            <p:cNvPr id="79" name="Google Shape;397;p23">
              <a:extLst>
                <a:ext uri="{FF2B5EF4-FFF2-40B4-BE49-F238E27FC236}">
                  <a16:creationId xmlns:a16="http://schemas.microsoft.com/office/drawing/2014/main" id="{CE61323B-D00C-1851-51DF-83055A6633AD}"/>
                </a:ext>
              </a:extLst>
            </p:cNvPr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" name="Google Shape;398;p23">
              <a:extLst>
                <a:ext uri="{FF2B5EF4-FFF2-40B4-BE49-F238E27FC236}">
                  <a16:creationId xmlns:a16="http://schemas.microsoft.com/office/drawing/2014/main" id="{0D5C7D9D-6A3E-62EF-7EDF-1B11F7365010}"/>
                </a:ext>
              </a:extLst>
            </p:cNvPr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81" name="Google Shape;399;p23">
                <a:extLst>
                  <a:ext uri="{FF2B5EF4-FFF2-40B4-BE49-F238E27FC236}">
                    <a16:creationId xmlns:a16="http://schemas.microsoft.com/office/drawing/2014/main" id="{2848869A-40AA-8AA7-F508-A3D71A765AFD}"/>
                  </a:ext>
                </a:extLst>
              </p:cNvPr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00;p23">
                <a:extLst>
                  <a:ext uri="{FF2B5EF4-FFF2-40B4-BE49-F238E27FC236}">
                    <a16:creationId xmlns:a16="http://schemas.microsoft.com/office/drawing/2014/main" id="{97A2F6DF-CC88-BD68-E671-BEEBC017CAE2}"/>
                  </a:ext>
                </a:extLst>
              </p:cNvPr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" name="Google Shape;401;p23">
            <a:extLst>
              <a:ext uri="{FF2B5EF4-FFF2-40B4-BE49-F238E27FC236}">
                <a16:creationId xmlns:a16="http://schemas.microsoft.com/office/drawing/2014/main" id="{7B23C574-FE66-9722-028C-8D7D9BCC1721}"/>
              </a:ext>
            </a:extLst>
          </p:cNvPr>
          <p:cNvGrpSpPr/>
          <p:nvPr/>
        </p:nvGrpSpPr>
        <p:grpSpPr>
          <a:xfrm>
            <a:off x="2485757" y="1399972"/>
            <a:ext cx="853058" cy="594507"/>
            <a:chOff x="1739309" y="566891"/>
            <a:chExt cx="853058" cy="594507"/>
          </a:xfrm>
        </p:grpSpPr>
        <p:grpSp>
          <p:nvGrpSpPr>
            <p:cNvPr id="84" name="Google Shape;402;p23">
              <a:extLst>
                <a:ext uri="{FF2B5EF4-FFF2-40B4-BE49-F238E27FC236}">
                  <a16:creationId xmlns:a16="http://schemas.microsoft.com/office/drawing/2014/main" id="{01C26D73-C4F5-DADF-4857-A4E68CA0046B}"/>
                </a:ext>
              </a:extLst>
            </p:cNvPr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89" name="Google Shape;403;p23">
                <a:extLst>
                  <a:ext uri="{FF2B5EF4-FFF2-40B4-BE49-F238E27FC236}">
                    <a16:creationId xmlns:a16="http://schemas.microsoft.com/office/drawing/2014/main" id="{1AE9A0FE-CD1B-4BF2-1FE4-F732432EF4E9}"/>
                  </a:ext>
                </a:extLst>
              </p:cNvPr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04;p23">
                <a:extLst>
                  <a:ext uri="{FF2B5EF4-FFF2-40B4-BE49-F238E27FC236}">
                    <a16:creationId xmlns:a16="http://schemas.microsoft.com/office/drawing/2014/main" id="{06B7772C-E149-4221-7069-82897B2997B1}"/>
                  </a:ext>
                </a:extLst>
              </p:cNvPr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405;p23">
              <a:extLst>
                <a:ext uri="{FF2B5EF4-FFF2-40B4-BE49-F238E27FC236}">
                  <a16:creationId xmlns:a16="http://schemas.microsoft.com/office/drawing/2014/main" id="{2FBFC8A8-31E8-75E1-4C9D-159F2A0ADCFA}"/>
                </a:ext>
              </a:extLst>
            </p:cNvPr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86" name="Google Shape;406;p23">
                <a:extLst>
                  <a:ext uri="{FF2B5EF4-FFF2-40B4-BE49-F238E27FC236}">
                    <a16:creationId xmlns:a16="http://schemas.microsoft.com/office/drawing/2014/main" id="{20DD4F42-09EB-ECA1-6157-792C6798EA53}"/>
                  </a:ext>
                </a:extLst>
              </p:cNvPr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07;p23">
                <a:extLst>
                  <a:ext uri="{FF2B5EF4-FFF2-40B4-BE49-F238E27FC236}">
                    <a16:creationId xmlns:a16="http://schemas.microsoft.com/office/drawing/2014/main" id="{989EDC33-C03E-1FA3-CFA7-8D1F13B8743B}"/>
                  </a:ext>
                </a:extLst>
              </p:cNvPr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" name="Google Shape;408;p23">
            <a:extLst>
              <a:ext uri="{FF2B5EF4-FFF2-40B4-BE49-F238E27FC236}">
                <a16:creationId xmlns:a16="http://schemas.microsoft.com/office/drawing/2014/main" id="{510F92B7-34AD-A2EB-7B0D-92B615D14227}"/>
              </a:ext>
            </a:extLst>
          </p:cNvPr>
          <p:cNvGrpSpPr/>
          <p:nvPr/>
        </p:nvGrpSpPr>
        <p:grpSpPr>
          <a:xfrm>
            <a:off x="1037861" y="538078"/>
            <a:ext cx="420937" cy="645006"/>
            <a:chOff x="291413" y="-295003"/>
            <a:chExt cx="420937" cy="645006"/>
          </a:xfrm>
        </p:grpSpPr>
        <p:sp>
          <p:nvSpPr>
            <p:cNvPr id="92" name="Google Shape;409;p23">
              <a:extLst>
                <a:ext uri="{FF2B5EF4-FFF2-40B4-BE49-F238E27FC236}">
                  <a16:creationId xmlns:a16="http://schemas.microsoft.com/office/drawing/2014/main" id="{2F544360-4A53-2FAC-32B3-AE073CEE36FD}"/>
                </a:ext>
              </a:extLst>
            </p:cNvPr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" name="Google Shape;410;p23">
              <a:extLst>
                <a:ext uri="{FF2B5EF4-FFF2-40B4-BE49-F238E27FC236}">
                  <a16:creationId xmlns:a16="http://schemas.microsoft.com/office/drawing/2014/main" id="{7DBFEFBE-BE83-155F-9470-94F5FB1A8CDC}"/>
                </a:ext>
              </a:extLst>
            </p:cNvPr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94" name="Google Shape;411;p23">
                <a:extLst>
                  <a:ext uri="{FF2B5EF4-FFF2-40B4-BE49-F238E27FC236}">
                    <a16:creationId xmlns:a16="http://schemas.microsoft.com/office/drawing/2014/main" id="{FEFFFD9F-4813-772E-943B-9EAF11052BB5}"/>
                  </a:ext>
                </a:extLst>
              </p:cNvPr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12;p23">
                <a:extLst>
                  <a:ext uri="{FF2B5EF4-FFF2-40B4-BE49-F238E27FC236}">
                    <a16:creationId xmlns:a16="http://schemas.microsoft.com/office/drawing/2014/main" id="{E5D3AAC1-95FA-3D19-5133-447286D43093}"/>
                  </a:ext>
                </a:extLst>
              </p:cNvPr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" name="Google Shape;413;p23">
            <a:extLst>
              <a:ext uri="{FF2B5EF4-FFF2-40B4-BE49-F238E27FC236}">
                <a16:creationId xmlns:a16="http://schemas.microsoft.com/office/drawing/2014/main" id="{AE5DC3A7-5618-7712-23FF-76B80D3D10DB}"/>
              </a:ext>
            </a:extLst>
          </p:cNvPr>
          <p:cNvGrpSpPr/>
          <p:nvPr/>
        </p:nvGrpSpPr>
        <p:grpSpPr>
          <a:xfrm>
            <a:off x="10921439" y="4878910"/>
            <a:ext cx="693917" cy="709106"/>
            <a:chOff x="1214230" y="1280862"/>
            <a:chExt cx="693917" cy="709106"/>
          </a:xfrm>
        </p:grpSpPr>
        <p:sp>
          <p:nvSpPr>
            <p:cNvPr id="97" name="Google Shape;414;p23">
              <a:extLst>
                <a:ext uri="{FF2B5EF4-FFF2-40B4-BE49-F238E27FC236}">
                  <a16:creationId xmlns:a16="http://schemas.microsoft.com/office/drawing/2014/main" id="{1A1B8296-97DC-17BD-09F9-934D80E5DEF5}"/>
                </a:ext>
              </a:extLst>
            </p:cNvPr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415;p23">
              <a:extLst>
                <a:ext uri="{FF2B5EF4-FFF2-40B4-BE49-F238E27FC236}">
                  <a16:creationId xmlns:a16="http://schemas.microsoft.com/office/drawing/2014/main" id="{83F81557-AB30-8A7C-F531-363887F96A8F}"/>
                </a:ext>
              </a:extLst>
            </p:cNvPr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16;p23">
              <a:extLst>
                <a:ext uri="{FF2B5EF4-FFF2-40B4-BE49-F238E27FC236}">
                  <a16:creationId xmlns:a16="http://schemas.microsoft.com/office/drawing/2014/main" id="{583CA9E5-5DB2-9A88-0B21-12FCA21A6AB9}"/>
                </a:ext>
              </a:extLst>
            </p:cNvPr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17;p23">
            <a:extLst>
              <a:ext uri="{FF2B5EF4-FFF2-40B4-BE49-F238E27FC236}">
                <a16:creationId xmlns:a16="http://schemas.microsoft.com/office/drawing/2014/main" id="{2780AF5C-D212-50D7-601F-C8397F5A0BEE}"/>
              </a:ext>
            </a:extLst>
          </p:cNvPr>
          <p:cNvGrpSpPr/>
          <p:nvPr/>
        </p:nvGrpSpPr>
        <p:grpSpPr>
          <a:xfrm>
            <a:off x="563579" y="1668319"/>
            <a:ext cx="1277205" cy="1131333"/>
            <a:chOff x="-182869" y="835238"/>
            <a:chExt cx="1277205" cy="1131333"/>
          </a:xfrm>
        </p:grpSpPr>
        <p:sp>
          <p:nvSpPr>
            <p:cNvPr id="101" name="Google Shape;418;p23">
              <a:extLst>
                <a:ext uri="{FF2B5EF4-FFF2-40B4-BE49-F238E27FC236}">
                  <a16:creationId xmlns:a16="http://schemas.microsoft.com/office/drawing/2014/main" id="{85CE4770-2AFB-3198-CC8B-8A9F9F8EBF67}"/>
                </a:ext>
              </a:extLst>
            </p:cNvPr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419;p23">
              <a:extLst>
                <a:ext uri="{FF2B5EF4-FFF2-40B4-BE49-F238E27FC236}">
                  <a16:creationId xmlns:a16="http://schemas.microsoft.com/office/drawing/2014/main" id="{A8FC1943-25CA-7B8F-FBEA-DDC212C856EB}"/>
                </a:ext>
              </a:extLst>
            </p:cNvPr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106" name="Google Shape;420;p23">
                <a:extLst>
                  <a:ext uri="{FF2B5EF4-FFF2-40B4-BE49-F238E27FC236}">
                    <a16:creationId xmlns:a16="http://schemas.microsoft.com/office/drawing/2014/main" id="{5EAB340B-331B-8477-AC66-3F5185272F6B}"/>
                  </a:ext>
                </a:extLst>
              </p:cNvPr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21;p23">
                <a:extLst>
                  <a:ext uri="{FF2B5EF4-FFF2-40B4-BE49-F238E27FC236}">
                    <a16:creationId xmlns:a16="http://schemas.microsoft.com/office/drawing/2014/main" id="{499E2030-A8D8-2E0B-2DA6-4EB211CCD09F}"/>
                  </a:ext>
                </a:extLst>
              </p:cNvPr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" name="Google Shape;422;p23">
              <a:extLst>
                <a:ext uri="{FF2B5EF4-FFF2-40B4-BE49-F238E27FC236}">
                  <a16:creationId xmlns:a16="http://schemas.microsoft.com/office/drawing/2014/main" id="{66073B7C-A3FE-5413-4070-28D77566104F}"/>
                </a:ext>
              </a:extLst>
            </p:cNvPr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104" name="Google Shape;423;p23">
                <a:extLst>
                  <a:ext uri="{FF2B5EF4-FFF2-40B4-BE49-F238E27FC236}">
                    <a16:creationId xmlns:a16="http://schemas.microsoft.com/office/drawing/2014/main" id="{5A6DFD15-4E8B-C04B-915C-F00E1EA917D7}"/>
                  </a:ext>
                </a:extLst>
              </p:cNvPr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24;p23">
                <a:extLst>
                  <a:ext uri="{FF2B5EF4-FFF2-40B4-BE49-F238E27FC236}">
                    <a16:creationId xmlns:a16="http://schemas.microsoft.com/office/drawing/2014/main" id="{7C67BD1B-19ED-32EA-736F-5E4CC0CE27DE}"/>
                  </a:ext>
                </a:extLst>
              </p:cNvPr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8" name="Google Shape;425;p23">
            <a:extLst>
              <a:ext uri="{FF2B5EF4-FFF2-40B4-BE49-F238E27FC236}">
                <a16:creationId xmlns:a16="http://schemas.microsoft.com/office/drawing/2014/main" id="{A1A2D035-FE23-A94D-8F2B-DDFB95658375}"/>
              </a:ext>
            </a:extLst>
          </p:cNvPr>
          <p:cNvGrpSpPr/>
          <p:nvPr/>
        </p:nvGrpSpPr>
        <p:grpSpPr>
          <a:xfrm>
            <a:off x="2547682" y="2487771"/>
            <a:ext cx="413557" cy="605096"/>
            <a:chOff x="1004821" y="2303619"/>
            <a:chExt cx="413557" cy="605096"/>
          </a:xfrm>
        </p:grpSpPr>
        <p:grpSp>
          <p:nvGrpSpPr>
            <p:cNvPr id="109" name="Google Shape;426;p23">
              <a:extLst>
                <a:ext uri="{FF2B5EF4-FFF2-40B4-BE49-F238E27FC236}">
                  <a16:creationId xmlns:a16="http://schemas.microsoft.com/office/drawing/2014/main" id="{9686C6CD-0B2C-7285-BF33-DA3D6DEAB728}"/>
                </a:ext>
              </a:extLst>
            </p:cNvPr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113" name="Google Shape;427;p23">
                <a:extLst>
                  <a:ext uri="{FF2B5EF4-FFF2-40B4-BE49-F238E27FC236}">
                    <a16:creationId xmlns:a16="http://schemas.microsoft.com/office/drawing/2014/main" id="{D629F314-47D4-5A5E-C699-380D2C3C95A8}"/>
                  </a:ext>
                </a:extLst>
              </p:cNvPr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28;p23">
                <a:extLst>
                  <a:ext uri="{FF2B5EF4-FFF2-40B4-BE49-F238E27FC236}">
                    <a16:creationId xmlns:a16="http://schemas.microsoft.com/office/drawing/2014/main" id="{88C1B1D9-6577-ACEB-7957-2FBD9F2B68D6}"/>
                  </a:ext>
                </a:extLst>
              </p:cNvPr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29;p23">
                <a:extLst>
                  <a:ext uri="{FF2B5EF4-FFF2-40B4-BE49-F238E27FC236}">
                    <a16:creationId xmlns:a16="http://schemas.microsoft.com/office/drawing/2014/main" id="{47CE5F90-8A1F-35E4-3472-98564111D3DD}"/>
                  </a:ext>
                </a:extLst>
              </p:cNvPr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" name="Google Shape;430;p23">
              <a:extLst>
                <a:ext uri="{FF2B5EF4-FFF2-40B4-BE49-F238E27FC236}">
                  <a16:creationId xmlns:a16="http://schemas.microsoft.com/office/drawing/2014/main" id="{CAE45990-A5FD-1689-7784-C3AB991FF914}"/>
                </a:ext>
              </a:extLst>
            </p:cNvPr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111" name="Google Shape;431;p23">
                <a:extLst>
                  <a:ext uri="{FF2B5EF4-FFF2-40B4-BE49-F238E27FC236}">
                    <a16:creationId xmlns:a16="http://schemas.microsoft.com/office/drawing/2014/main" id="{096F55AE-6884-6E66-0567-9B3535661F7A}"/>
                  </a:ext>
                </a:extLst>
              </p:cNvPr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32;p23">
                <a:extLst>
                  <a:ext uri="{FF2B5EF4-FFF2-40B4-BE49-F238E27FC236}">
                    <a16:creationId xmlns:a16="http://schemas.microsoft.com/office/drawing/2014/main" id="{46B778DE-98A5-CF85-C8F9-F3529881011D}"/>
                  </a:ext>
                </a:extLst>
              </p:cNvPr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" name="Google Shape;433;p23">
            <a:extLst>
              <a:ext uri="{FF2B5EF4-FFF2-40B4-BE49-F238E27FC236}">
                <a16:creationId xmlns:a16="http://schemas.microsoft.com/office/drawing/2014/main" id="{FC1C888C-6CFA-D81C-B73B-7647607FFD66}"/>
              </a:ext>
            </a:extLst>
          </p:cNvPr>
          <p:cNvGrpSpPr/>
          <p:nvPr/>
        </p:nvGrpSpPr>
        <p:grpSpPr>
          <a:xfrm>
            <a:off x="3394113" y="3726044"/>
            <a:ext cx="62909" cy="137996"/>
            <a:chOff x="2647665" y="2892963"/>
            <a:chExt cx="62909" cy="137996"/>
          </a:xfrm>
        </p:grpSpPr>
        <p:sp>
          <p:nvSpPr>
            <p:cNvPr id="117" name="Google Shape;434;p23">
              <a:extLst>
                <a:ext uri="{FF2B5EF4-FFF2-40B4-BE49-F238E27FC236}">
                  <a16:creationId xmlns:a16="http://schemas.microsoft.com/office/drawing/2014/main" id="{6F4B7392-6D01-3008-223D-37D632A2B56A}"/>
                </a:ext>
              </a:extLst>
            </p:cNvPr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35;p23">
              <a:extLst>
                <a:ext uri="{FF2B5EF4-FFF2-40B4-BE49-F238E27FC236}">
                  <a16:creationId xmlns:a16="http://schemas.microsoft.com/office/drawing/2014/main" id="{282DA79E-500D-801E-D52E-4A42AB9D0BDC}"/>
                </a:ext>
              </a:extLst>
            </p:cNvPr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436;p23">
            <a:extLst>
              <a:ext uri="{FF2B5EF4-FFF2-40B4-BE49-F238E27FC236}">
                <a16:creationId xmlns:a16="http://schemas.microsoft.com/office/drawing/2014/main" id="{93A24784-5914-68D0-8D33-232AEBFD7686}"/>
              </a:ext>
            </a:extLst>
          </p:cNvPr>
          <p:cNvGrpSpPr/>
          <p:nvPr/>
        </p:nvGrpSpPr>
        <p:grpSpPr>
          <a:xfrm>
            <a:off x="2994885" y="3424207"/>
            <a:ext cx="134753" cy="99377"/>
            <a:chOff x="2248437" y="2591126"/>
            <a:chExt cx="134753" cy="99377"/>
          </a:xfrm>
        </p:grpSpPr>
        <p:sp>
          <p:nvSpPr>
            <p:cNvPr id="120" name="Google Shape;437;p23">
              <a:extLst>
                <a:ext uri="{FF2B5EF4-FFF2-40B4-BE49-F238E27FC236}">
                  <a16:creationId xmlns:a16="http://schemas.microsoft.com/office/drawing/2014/main" id="{BEB29370-0B24-F03A-F99F-A3618B9FD91D}"/>
                </a:ext>
              </a:extLst>
            </p:cNvPr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38;p23">
              <a:extLst>
                <a:ext uri="{FF2B5EF4-FFF2-40B4-BE49-F238E27FC236}">
                  <a16:creationId xmlns:a16="http://schemas.microsoft.com/office/drawing/2014/main" id="{3ACFE1BA-95B6-787B-F994-C8898B25F18E}"/>
                </a:ext>
              </a:extLst>
            </p:cNvPr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439;p23">
            <a:extLst>
              <a:ext uri="{FF2B5EF4-FFF2-40B4-BE49-F238E27FC236}">
                <a16:creationId xmlns:a16="http://schemas.microsoft.com/office/drawing/2014/main" id="{1EF6B081-86D8-FB57-2A36-DE6C35C9AB8A}"/>
              </a:ext>
            </a:extLst>
          </p:cNvPr>
          <p:cNvGrpSpPr/>
          <p:nvPr/>
        </p:nvGrpSpPr>
        <p:grpSpPr>
          <a:xfrm>
            <a:off x="1066155" y="3976621"/>
            <a:ext cx="638983" cy="1054658"/>
            <a:chOff x="319707" y="3143540"/>
            <a:chExt cx="638983" cy="1054658"/>
          </a:xfrm>
        </p:grpSpPr>
        <p:sp>
          <p:nvSpPr>
            <p:cNvPr id="123" name="Google Shape;440;p23">
              <a:extLst>
                <a:ext uri="{FF2B5EF4-FFF2-40B4-BE49-F238E27FC236}">
                  <a16:creationId xmlns:a16="http://schemas.microsoft.com/office/drawing/2014/main" id="{922F1CB2-16F9-120A-27FB-F8274EC10EFD}"/>
                </a:ext>
              </a:extLst>
            </p:cNvPr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41;p23">
              <a:extLst>
                <a:ext uri="{FF2B5EF4-FFF2-40B4-BE49-F238E27FC236}">
                  <a16:creationId xmlns:a16="http://schemas.microsoft.com/office/drawing/2014/main" id="{75D22E88-2F9A-AF45-18E7-68B67D5CCDF5}"/>
                </a:ext>
              </a:extLst>
            </p:cNvPr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42;p23">
              <a:extLst>
                <a:ext uri="{FF2B5EF4-FFF2-40B4-BE49-F238E27FC236}">
                  <a16:creationId xmlns:a16="http://schemas.microsoft.com/office/drawing/2014/main" id="{B54E0FFF-24CC-E0B5-877C-5825A613629F}"/>
                </a:ext>
              </a:extLst>
            </p:cNvPr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43;p23">
              <a:extLst>
                <a:ext uri="{FF2B5EF4-FFF2-40B4-BE49-F238E27FC236}">
                  <a16:creationId xmlns:a16="http://schemas.microsoft.com/office/drawing/2014/main" id="{D8B1B2FC-84B6-A4CD-2A70-920823E22BBF}"/>
                </a:ext>
              </a:extLst>
            </p:cNvPr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444;p23">
            <a:extLst>
              <a:ext uri="{FF2B5EF4-FFF2-40B4-BE49-F238E27FC236}">
                <a16:creationId xmlns:a16="http://schemas.microsoft.com/office/drawing/2014/main" id="{74528CE4-EDD8-5DB6-BBC8-184F16D6AA02}"/>
              </a:ext>
            </a:extLst>
          </p:cNvPr>
          <p:cNvGrpSpPr/>
          <p:nvPr/>
        </p:nvGrpSpPr>
        <p:grpSpPr>
          <a:xfrm>
            <a:off x="2090732" y="4535354"/>
            <a:ext cx="388340" cy="497513"/>
            <a:chOff x="1344284" y="3702273"/>
            <a:chExt cx="388340" cy="497513"/>
          </a:xfrm>
        </p:grpSpPr>
        <p:sp>
          <p:nvSpPr>
            <p:cNvPr id="128" name="Google Shape;445;p23">
              <a:extLst>
                <a:ext uri="{FF2B5EF4-FFF2-40B4-BE49-F238E27FC236}">
                  <a16:creationId xmlns:a16="http://schemas.microsoft.com/office/drawing/2014/main" id="{01EC79F9-20B2-03BB-81AD-2E141FCEE7FC}"/>
                </a:ext>
              </a:extLst>
            </p:cNvPr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46;p23">
              <a:extLst>
                <a:ext uri="{FF2B5EF4-FFF2-40B4-BE49-F238E27FC236}">
                  <a16:creationId xmlns:a16="http://schemas.microsoft.com/office/drawing/2014/main" id="{378C7BC7-0EEE-D0C6-E0B2-17B23D4BDE9C}"/>
                </a:ext>
              </a:extLst>
            </p:cNvPr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47;p23">
              <a:extLst>
                <a:ext uri="{FF2B5EF4-FFF2-40B4-BE49-F238E27FC236}">
                  <a16:creationId xmlns:a16="http://schemas.microsoft.com/office/drawing/2014/main" id="{B7260613-2D4A-80E7-2E3C-8BAA13E3A097}"/>
                </a:ext>
              </a:extLst>
            </p:cNvPr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448;p23">
            <a:extLst>
              <a:ext uri="{FF2B5EF4-FFF2-40B4-BE49-F238E27FC236}">
                <a16:creationId xmlns:a16="http://schemas.microsoft.com/office/drawing/2014/main" id="{4922F8BD-AAD4-8046-7567-39638EBA87DC}"/>
              </a:ext>
            </a:extLst>
          </p:cNvPr>
          <p:cNvGrpSpPr/>
          <p:nvPr/>
        </p:nvGrpSpPr>
        <p:grpSpPr>
          <a:xfrm>
            <a:off x="750816" y="5333413"/>
            <a:ext cx="1550979" cy="1347924"/>
            <a:chOff x="4368" y="4500332"/>
            <a:chExt cx="1550979" cy="1347924"/>
          </a:xfrm>
        </p:grpSpPr>
        <p:grpSp>
          <p:nvGrpSpPr>
            <p:cNvPr id="132" name="Google Shape;449;p23">
              <a:extLst>
                <a:ext uri="{FF2B5EF4-FFF2-40B4-BE49-F238E27FC236}">
                  <a16:creationId xmlns:a16="http://schemas.microsoft.com/office/drawing/2014/main" id="{7FF63990-49F9-77D3-D688-E9DE2739D75D}"/>
                </a:ext>
              </a:extLst>
            </p:cNvPr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135" name="Google Shape;450;p23">
                <a:extLst>
                  <a:ext uri="{FF2B5EF4-FFF2-40B4-BE49-F238E27FC236}">
                    <a16:creationId xmlns:a16="http://schemas.microsoft.com/office/drawing/2014/main" id="{1EE650AD-F21B-D239-6143-04CD7428952C}"/>
                  </a:ext>
                </a:extLst>
              </p:cNvPr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51;p23">
                <a:extLst>
                  <a:ext uri="{FF2B5EF4-FFF2-40B4-BE49-F238E27FC236}">
                    <a16:creationId xmlns:a16="http://schemas.microsoft.com/office/drawing/2014/main" id="{1DDE917C-58D7-6C32-AF98-6ED2F6B4036A}"/>
                  </a:ext>
                </a:extLst>
              </p:cNvPr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52;p23">
                <a:extLst>
                  <a:ext uri="{FF2B5EF4-FFF2-40B4-BE49-F238E27FC236}">
                    <a16:creationId xmlns:a16="http://schemas.microsoft.com/office/drawing/2014/main" id="{2F251991-2A2C-432F-D7F6-0987B899216A}"/>
                  </a:ext>
                </a:extLst>
              </p:cNvPr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53;p23">
                <a:extLst>
                  <a:ext uri="{FF2B5EF4-FFF2-40B4-BE49-F238E27FC236}">
                    <a16:creationId xmlns:a16="http://schemas.microsoft.com/office/drawing/2014/main" id="{A03EB20F-0680-F236-4AD4-E3588343BB70}"/>
                  </a:ext>
                </a:extLst>
              </p:cNvPr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54;p23">
                <a:extLst>
                  <a:ext uri="{FF2B5EF4-FFF2-40B4-BE49-F238E27FC236}">
                    <a16:creationId xmlns:a16="http://schemas.microsoft.com/office/drawing/2014/main" id="{1A4A503D-C68B-7B91-1EAE-C16BB65001BC}"/>
                  </a:ext>
                </a:extLst>
              </p:cNvPr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55;p23">
                <a:extLst>
                  <a:ext uri="{FF2B5EF4-FFF2-40B4-BE49-F238E27FC236}">
                    <a16:creationId xmlns:a16="http://schemas.microsoft.com/office/drawing/2014/main" id="{84F03488-93D4-D002-767B-F97DBD20F8DC}"/>
                  </a:ext>
                </a:extLst>
              </p:cNvPr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56;p23">
                <a:extLst>
                  <a:ext uri="{FF2B5EF4-FFF2-40B4-BE49-F238E27FC236}">
                    <a16:creationId xmlns:a16="http://schemas.microsoft.com/office/drawing/2014/main" id="{FB5F6078-3AFB-486A-1705-A280A2EA1C5F}"/>
                  </a:ext>
                </a:extLst>
              </p:cNvPr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57;p23">
                <a:extLst>
                  <a:ext uri="{FF2B5EF4-FFF2-40B4-BE49-F238E27FC236}">
                    <a16:creationId xmlns:a16="http://schemas.microsoft.com/office/drawing/2014/main" id="{121C4E4C-2010-CCC9-1FF3-70A226BD8B50}"/>
                  </a:ext>
                </a:extLst>
              </p:cNvPr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58;p23">
                <a:extLst>
                  <a:ext uri="{FF2B5EF4-FFF2-40B4-BE49-F238E27FC236}">
                    <a16:creationId xmlns:a16="http://schemas.microsoft.com/office/drawing/2014/main" id="{91616D2C-C142-6371-1602-75943B1879DE}"/>
                  </a:ext>
                </a:extLst>
              </p:cNvPr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59;p23">
                <a:extLst>
                  <a:ext uri="{FF2B5EF4-FFF2-40B4-BE49-F238E27FC236}">
                    <a16:creationId xmlns:a16="http://schemas.microsoft.com/office/drawing/2014/main" id="{FC3DC65D-5745-D6D2-1E7A-F2D59ECE370F}"/>
                  </a:ext>
                </a:extLst>
              </p:cNvPr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60;p23">
                <a:extLst>
                  <a:ext uri="{FF2B5EF4-FFF2-40B4-BE49-F238E27FC236}">
                    <a16:creationId xmlns:a16="http://schemas.microsoft.com/office/drawing/2014/main" id="{6A1F18B1-78F6-AEAD-E822-6F360C80CA94}"/>
                  </a:ext>
                </a:extLst>
              </p:cNvPr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" name="Google Shape;461;p23">
              <a:extLst>
                <a:ext uri="{FF2B5EF4-FFF2-40B4-BE49-F238E27FC236}">
                  <a16:creationId xmlns:a16="http://schemas.microsoft.com/office/drawing/2014/main" id="{B2F186CF-C4FD-2774-286E-5D3FAE412BFA}"/>
                </a:ext>
              </a:extLst>
            </p:cNvPr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2;p23">
              <a:extLst>
                <a:ext uri="{FF2B5EF4-FFF2-40B4-BE49-F238E27FC236}">
                  <a16:creationId xmlns:a16="http://schemas.microsoft.com/office/drawing/2014/main" id="{A0AC1020-B2DA-70CC-4F39-242BE2C0AA74}"/>
                </a:ext>
              </a:extLst>
            </p:cNvPr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463;p23">
            <a:extLst>
              <a:ext uri="{FF2B5EF4-FFF2-40B4-BE49-F238E27FC236}">
                <a16:creationId xmlns:a16="http://schemas.microsoft.com/office/drawing/2014/main" id="{CFBA14AD-0B94-7956-4A08-AE4B5CFEBEF2}"/>
              </a:ext>
            </a:extLst>
          </p:cNvPr>
          <p:cNvGrpSpPr/>
          <p:nvPr/>
        </p:nvGrpSpPr>
        <p:grpSpPr>
          <a:xfrm>
            <a:off x="2410802" y="4921775"/>
            <a:ext cx="1037582" cy="940754"/>
            <a:chOff x="1664354" y="4088694"/>
            <a:chExt cx="1037582" cy="940754"/>
          </a:xfrm>
        </p:grpSpPr>
        <p:grpSp>
          <p:nvGrpSpPr>
            <p:cNvPr id="147" name="Google Shape;464;p23">
              <a:extLst>
                <a:ext uri="{FF2B5EF4-FFF2-40B4-BE49-F238E27FC236}">
                  <a16:creationId xmlns:a16="http://schemas.microsoft.com/office/drawing/2014/main" id="{181F28E9-6ED3-DF25-3D2F-53DD11FE77E3}"/>
                </a:ext>
              </a:extLst>
            </p:cNvPr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151" name="Google Shape;465;p23">
                <a:extLst>
                  <a:ext uri="{FF2B5EF4-FFF2-40B4-BE49-F238E27FC236}">
                    <a16:creationId xmlns:a16="http://schemas.microsoft.com/office/drawing/2014/main" id="{472C288F-EDCA-4A65-7ED5-6648BDDCAE75}"/>
                  </a:ext>
                </a:extLst>
              </p:cNvPr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66;p23">
                <a:extLst>
                  <a:ext uri="{FF2B5EF4-FFF2-40B4-BE49-F238E27FC236}">
                    <a16:creationId xmlns:a16="http://schemas.microsoft.com/office/drawing/2014/main" id="{F43A01D3-F993-6D4A-BFA7-26588F76A95A}"/>
                  </a:ext>
                </a:extLst>
              </p:cNvPr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67;p23">
                <a:extLst>
                  <a:ext uri="{FF2B5EF4-FFF2-40B4-BE49-F238E27FC236}">
                    <a16:creationId xmlns:a16="http://schemas.microsoft.com/office/drawing/2014/main" id="{902753CC-B5C2-DB30-4E65-D08E96C61F8D}"/>
                  </a:ext>
                </a:extLst>
              </p:cNvPr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68;p23">
                <a:extLst>
                  <a:ext uri="{FF2B5EF4-FFF2-40B4-BE49-F238E27FC236}">
                    <a16:creationId xmlns:a16="http://schemas.microsoft.com/office/drawing/2014/main" id="{56E4403D-B217-E3A9-3866-21830429E14B}"/>
                  </a:ext>
                </a:extLst>
              </p:cNvPr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69;p23">
                <a:extLst>
                  <a:ext uri="{FF2B5EF4-FFF2-40B4-BE49-F238E27FC236}">
                    <a16:creationId xmlns:a16="http://schemas.microsoft.com/office/drawing/2014/main" id="{71D598AD-80E7-5C40-5DBB-1CF42423AEAD}"/>
                  </a:ext>
                </a:extLst>
              </p:cNvPr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70;p23">
                <a:extLst>
                  <a:ext uri="{FF2B5EF4-FFF2-40B4-BE49-F238E27FC236}">
                    <a16:creationId xmlns:a16="http://schemas.microsoft.com/office/drawing/2014/main" id="{D62904FB-A517-3BFD-8CB3-7769BE4581F9}"/>
                  </a:ext>
                </a:extLst>
              </p:cNvPr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71;p23">
                <a:extLst>
                  <a:ext uri="{FF2B5EF4-FFF2-40B4-BE49-F238E27FC236}">
                    <a16:creationId xmlns:a16="http://schemas.microsoft.com/office/drawing/2014/main" id="{0AFAF9DD-5CDA-EA94-9045-34C623A76FC8}"/>
                  </a:ext>
                </a:extLst>
              </p:cNvPr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472;p23">
              <a:extLst>
                <a:ext uri="{FF2B5EF4-FFF2-40B4-BE49-F238E27FC236}">
                  <a16:creationId xmlns:a16="http://schemas.microsoft.com/office/drawing/2014/main" id="{177D3C9B-C367-DC19-62E5-07A2E86BF809}"/>
                </a:ext>
              </a:extLst>
            </p:cNvPr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149" name="Google Shape;473;p23">
                <a:extLst>
                  <a:ext uri="{FF2B5EF4-FFF2-40B4-BE49-F238E27FC236}">
                    <a16:creationId xmlns:a16="http://schemas.microsoft.com/office/drawing/2014/main" id="{68BFEF3F-7646-FB1D-6273-CBB8A9DEE2C3}"/>
                  </a:ext>
                </a:extLst>
              </p:cNvPr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74;p23">
                <a:extLst>
                  <a:ext uri="{FF2B5EF4-FFF2-40B4-BE49-F238E27FC236}">
                    <a16:creationId xmlns:a16="http://schemas.microsoft.com/office/drawing/2014/main" id="{7F065447-FC43-942E-14C5-6F3ACDBB5653}"/>
                  </a:ext>
                </a:extLst>
              </p:cNvPr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8" name="Google Shape;475;p23">
            <a:extLst>
              <a:ext uri="{FF2B5EF4-FFF2-40B4-BE49-F238E27FC236}">
                <a16:creationId xmlns:a16="http://schemas.microsoft.com/office/drawing/2014/main" id="{9BF9F1DC-679D-2037-EA13-FA3562CB859C}"/>
              </a:ext>
            </a:extLst>
          </p:cNvPr>
          <p:cNvGrpSpPr/>
          <p:nvPr/>
        </p:nvGrpSpPr>
        <p:grpSpPr>
          <a:xfrm>
            <a:off x="3407979" y="5592726"/>
            <a:ext cx="636336" cy="613800"/>
            <a:chOff x="2661531" y="4759645"/>
            <a:chExt cx="636336" cy="613800"/>
          </a:xfrm>
        </p:grpSpPr>
        <p:sp>
          <p:nvSpPr>
            <p:cNvPr id="159" name="Google Shape;476;p23">
              <a:extLst>
                <a:ext uri="{FF2B5EF4-FFF2-40B4-BE49-F238E27FC236}">
                  <a16:creationId xmlns:a16="http://schemas.microsoft.com/office/drawing/2014/main" id="{EEA1D143-74CE-27C3-9F23-B1773B6B2F64}"/>
                </a:ext>
              </a:extLst>
            </p:cNvPr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7;p23">
              <a:extLst>
                <a:ext uri="{FF2B5EF4-FFF2-40B4-BE49-F238E27FC236}">
                  <a16:creationId xmlns:a16="http://schemas.microsoft.com/office/drawing/2014/main" id="{94AC6927-ABCB-38CA-79D6-485BF4C594E1}"/>
                </a:ext>
              </a:extLst>
            </p:cNvPr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8;p23">
              <a:extLst>
                <a:ext uri="{FF2B5EF4-FFF2-40B4-BE49-F238E27FC236}">
                  <a16:creationId xmlns:a16="http://schemas.microsoft.com/office/drawing/2014/main" id="{1187841E-98A0-E913-6AA8-15563D6477A8}"/>
                </a:ext>
              </a:extLst>
            </p:cNvPr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479;p23">
            <a:extLst>
              <a:ext uri="{FF2B5EF4-FFF2-40B4-BE49-F238E27FC236}">
                <a16:creationId xmlns:a16="http://schemas.microsoft.com/office/drawing/2014/main" id="{C77C3018-68B9-A514-44B3-AB60B50508B3}"/>
              </a:ext>
            </a:extLst>
          </p:cNvPr>
          <p:cNvGrpSpPr/>
          <p:nvPr/>
        </p:nvGrpSpPr>
        <p:grpSpPr>
          <a:xfrm>
            <a:off x="4007317" y="4988291"/>
            <a:ext cx="1065612" cy="1051580"/>
            <a:chOff x="3260869" y="4155210"/>
            <a:chExt cx="1065612" cy="1051580"/>
          </a:xfrm>
        </p:grpSpPr>
        <p:grpSp>
          <p:nvGrpSpPr>
            <p:cNvPr id="163" name="Google Shape;480;p23">
              <a:extLst>
                <a:ext uri="{FF2B5EF4-FFF2-40B4-BE49-F238E27FC236}">
                  <a16:creationId xmlns:a16="http://schemas.microsoft.com/office/drawing/2014/main" id="{3881C178-F719-319B-B1C4-CE979F25076A}"/>
                </a:ext>
              </a:extLst>
            </p:cNvPr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166" name="Google Shape;481;p23">
                <a:extLst>
                  <a:ext uri="{FF2B5EF4-FFF2-40B4-BE49-F238E27FC236}">
                    <a16:creationId xmlns:a16="http://schemas.microsoft.com/office/drawing/2014/main" id="{9DEC4141-76A4-6D12-2277-28ECD9DF92B7}"/>
                  </a:ext>
                </a:extLst>
              </p:cNvPr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82;p23">
                <a:extLst>
                  <a:ext uri="{FF2B5EF4-FFF2-40B4-BE49-F238E27FC236}">
                    <a16:creationId xmlns:a16="http://schemas.microsoft.com/office/drawing/2014/main" id="{CA43FFE5-7770-1009-0292-90DD30D28BB7}"/>
                  </a:ext>
                </a:extLst>
              </p:cNvPr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83;p23">
                <a:extLst>
                  <a:ext uri="{FF2B5EF4-FFF2-40B4-BE49-F238E27FC236}">
                    <a16:creationId xmlns:a16="http://schemas.microsoft.com/office/drawing/2014/main" id="{4E7775C9-697C-CFE1-0060-2B144861DB86}"/>
                  </a:ext>
                </a:extLst>
              </p:cNvPr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84;p23">
                <a:extLst>
                  <a:ext uri="{FF2B5EF4-FFF2-40B4-BE49-F238E27FC236}">
                    <a16:creationId xmlns:a16="http://schemas.microsoft.com/office/drawing/2014/main" id="{C314F4DC-D9CA-BD19-8F24-A92A0281AA9A}"/>
                  </a:ext>
                </a:extLst>
              </p:cNvPr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85;p23">
                <a:extLst>
                  <a:ext uri="{FF2B5EF4-FFF2-40B4-BE49-F238E27FC236}">
                    <a16:creationId xmlns:a16="http://schemas.microsoft.com/office/drawing/2014/main" id="{A423A903-6B18-9CBC-1CF3-2C8B5071EDFE}"/>
                  </a:ext>
                </a:extLst>
              </p:cNvPr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86;p23">
                <a:extLst>
                  <a:ext uri="{FF2B5EF4-FFF2-40B4-BE49-F238E27FC236}">
                    <a16:creationId xmlns:a16="http://schemas.microsoft.com/office/drawing/2014/main" id="{38C2CD02-1F79-C075-370F-26477A88D38B}"/>
                  </a:ext>
                </a:extLst>
              </p:cNvPr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487;p23">
              <a:extLst>
                <a:ext uri="{FF2B5EF4-FFF2-40B4-BE49-F238E27FC236}">
                  <a16:creationId xmlns:a16="http://schemas.microsoft.com/office/drawing/2014/main" id="{8382235A-24B6-D94C-D180-163598C5C1BA}"/>
                </a:ext>
              </a:extLst>
            </p:cNvPr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88;p23">
              <a:extLst>
                <a:ext uri="{FF2B5EF4-FFF2-40B4-BE49-F238E27FC236}">
                  <a16:creationId xmlns:a16="http://schemas.microsoft.com/office/drawing/2014/main" id="{98EFE631-0DEA-3AA7-5D7A-63FF783E0741}"/>
                </a:ext>
              </a:extLst>
            </p:cNvPr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489;p23">
            <a:extLst>
              <a:ext uri="{FF2B5EF4-FFF2-40B4-BE49-F238E27FC236}">
                <a16:creationId xmlns:a16="http://schemas.microsoft.com/office/drawing/2014/main" id="{B472D81A-4AF2-22C7-7B91-0859F6932449}"/>
              </a:ext>
            </a:extLst>
          </p:cNvPr>
          <p:cNvGrpSpPr/>
          <p:nvPr/>
        </p:nvGrpSpPr>
        <p:grpSpPr>
          <a:xfrm>
            <a:off x="5502469" y="4664614"/>
            <a:ext cx="142364" cy="69263"/>
            <a:chOff x="4756021" y="3831533"/>
            <a:chExt cx="142364" cy="69263"/>
          </a:xfrm>
        </p:grpSpPr>
        <p:sp>
          <p:nvSpPr>
            <p:cNvPr id="173" name="Google Shape;490;p23">
              <a:extLst>
                <a:ext uri="{FF2B5EF4-FFF2-40B4-BE49-F238E27FC236}">
                  <a16:creationId xmlns:a16="http://schemas.microsoft.com/office/drawing/2014/main" id="{44BA9016-0672-BD82-0EBA-1EA23FD0A8C9}"/>
                </a:ext>
              </a:extLst>
            </p:cNvPr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91;p23">
              <a:extLst>
                <a:ext uri="{FF2B5EF4-FFF2-40B4-BE49-F238E27FC236}">
                  <a16:creationId xmlns:a16="http://schemas.microsoft.com/office/drawing/2014/main" id="{17A42BA5-14B6-802E-B942-EC1710203434}"/>
                </a:ext>
              </a:extLst>
            </p:cNvPr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492;p23">
            <a:extLst>
              <a:ext uri="{FF2B5EF4-FFF2-40B4-BE49-F238E27FC236}">
                <a16:creationId xmlns:a16="http://schemas.microsoft.com/office/drawing/2014/main" id="{19D743A3-BE31-1E70-F888-93DC3556305C}"/>
              </a:ext>
            </a:extLst>
          </p:cNvPr>
          <p:cNvGrpSpPr/>
          <p:nvPr/>
        </p:nvGrpSpPr>
        <p:grpSpPr>
          <a:xfrm>
            <a:off x="5096424" y="5634985"/>
            <a:ext cx="591495" cy="708080"/>
            <a:chOff x="4349976" y="4801904"/>
            <a:chExt cx="591495" cy="708080"/>
          </a:xfrm>
        </p:grpSpPr>
        <p:sp>
          <p:nvSpPr>
            <p:cNvPr id="176" name="Google Shape;493;p23">
              <a:extLst>
                <a:ext uri="{FF2B5EF4-FFF2-40B4-BE49-F238E27FC236}">
                  <a16:creationId xmlns:a16="http://schemas.microsoft.com/office/drawing/2014/main" id="{06E46279-71DD-AA2B-822C-A12D284D30E6}"/>
                </a:ext>
              </a:extLst>
            </p:cNvPr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94;p23">
              <a:extLst>
                <a:ext uri="{FF2B5EF4-FFF2-40B4-BE49-F238E27FC236}">
                  <a16:creationId xmlns:a16="http://schemas.microsoft.com/office/drawing/2014/main" id="{38513117-02FC-E843-4FAC-F59F318E9AB5}"/>
                </a:ext>
              </a:extLst>
            </p:cNvPr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95;p23">
              <a:extLst>
                <a:ext uri="{FF2B5EF4-FFF2-40B4-BE49-F238E27FC236}">
                  <a16:creationId xmlns:a16="http://schemas.microsoft.com/office/drawing/2014/main" id="{6C36762A-4819-EEC8-A80A-C4D9CF682365}"/>
                </a:ext>
              </a:extLst>
            </p:cNvPr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496;p23">
            <a:extLst>
              <a:ext uri="{FF2B5EF4-FFF2-40B4-BE49-F238E27FC236}">
                <a16:creationId xmlns:a16="http://schemas.microsoft.com/office/drawing/2014/main" id="{8FABF72E-E472-458D-D93D-779CD0EEFA7F}"/>
              </a:ext>
            </a:extLst>
          </p:cNvPr>
          <p:cNvGrpSpPr/>
          <p:nvPr/>
        </p:nvGrpSpPr>
        <p:grpSpPr>
          <a:xfrm>
            <a:off x="6377402" y="5929508"/>
            <a:ext cx="147626" cy="102487"/>
            <a:chOff x="5630954" y="5096427"/>
            <a:chExt cx="147626" cy="102487"/>
          </a:xfrm>
        </p:grpSpPr>
        <p:sp>
          <p:nvSpPr>
            <p:cNvPr id="180" name="Google Shape;497;p23">
              <a:extLst>
                <a:ext uri="{FF2B5EF4-FFF2-40B4-BE49-F238E27FC236}">
                  <a16:creationId xmlns:a16="http://schemas.microsoft.com/office/drawing/2014/main" id="{C53C508F-375E-366F-0DEF-FAD0AD613407}"/>
                </a:ext>
              </a:extLst>
            </p:cNvPr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98;p23">
              <a:extLst>
                <a:ext uri="{FF2B5EF4-FFF2-40B4-BE49-F238E27FC236}">
                  <a16:creationId xmlns:a16="http://schemas.microsoft.com/office/drawing/2014/main" id="{C9F865AC-E6A8-60E8-4315-EB7F1FBF38AF}"/>
                </a:ext>
              </a:extLst>
            </p:cNvPr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499;p23">
            <a:extLst>
              <a:ext uri="{FF2B5EF4-FFF2-40B4-BE49-F238E27FC236}">
                <a16:creationId xmlns:a16="http://schemas.microsoft.com/office/drawing/2014/main" id="{5520080F-D685-7F76-8C95-4B1012AA0A3D}"/>
              </a:ext>
            </a:extLst>
          </p:cNvPr>
          <p:cNvGrpSpPr/>
          <p:nvPr/>
        </p:nvGrpSpPr>
        <p:grpSpPr>
          <a:xfrm>
            <a:off x="6334150" y="4809426"/>
            <a:ext cx="519354" cy="629618"/>
            <a:chOff x="5587702" y="3976345"/>
            <a:chExt cx="519354" cy="629618"/>
          </a:xfrm>
        </p:grpSpPr>
        <p:sp>
          <p:nvSpPr>
            <p:cNvPr id="183" name="Google Shape;500;p23">
              <a:extLst>
                <a:ext uri="{FF2B5EF4-FFF2-40B4-BE49-F238E27FC236}">
                  <a16:creationId xmlns:a16="http://schemas.microsoft.com/office/drawing/2014/main" id="{F3F8AAC2-09CC-9873-D043-AF26936C1455}"/>
                </a:ext>
              </a:extLst>
            </p:cNvPr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01;p23">
              <a:extLst>
                <a:ext uri="{FF2B5EF4-FFF2-40B4-BE49-F238E27FC236}">
                  <a16:creationId xmlns:a16="http://schemas.microsoft.com/office/drawing/2014/main" id="{1309D743-E386-4AB2-8C2F-751E0AEB097E}"/>
                </a:ext>
              </a:extLst>
            </p:cNvPr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02;p23">
              <a:extLst>
                <a:ext uri="{FF2B5EF4-FFF2-40B4-BE49-F238E27FC236}">
                  <a16:creationId xmlns:a16="http://schemas.microsoft.com/office/drawing/2014/main" id="{59342764-3714-5963-A752-EDE0F42A991C}"/>
                </a:ext>
              </a:extLst>
            </p:cNvPr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503;p23">
            <a:extLst>
              <a:ext uri="{FF2B5EF4-FFF2-40B4-BE49-F238E27FC236}">
                <a16:creationId xmlns:a16="http://schemas.microsoft.com/office/drawing/2014/main" id="{72080905-CA20-8248-A021-B43CD3B2D7F3}"/>
              </a:ext>
            </a:extLst>
          </p:cNvPr>
          <p:cNvGrpSpPr/>
          <p:nvPr/>
        </p:nvGrpSpPr>
        <p:grpSpPr>
          <a:xfrm>
            <a:off x="7162555" y="4306685"/>
            <a:ext cx="72969" cy="114666"/>
            <a:chOff x="6416107" y="3473604"/>
            <a:chExt cx="72969" cy="114666"/>
          </a:xfrm>
        </p:grpSpPr>
        <p:sp>
          <p:nvSpPr>
            <p:cNvPr id="187" name="Google Shape;504;p23">
              <a:extLst>
                <a:ext uri="{FF2B5EF4-FFF2-40B4-BE49-F238E27FC236}">
                  <a16:creationId xmlns:a16="http://schemas.microsoft.com/office/drawing/2014/main" id="{C3C0B449-7D49-59E4-C0E3-40B3024B0CDC}"/>
                </a:ext>
              </a:extLst>
            </p:cNvPr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05;p23">
              <a:extLst>
                <a:ext uri="{FF2B5EF4-FFF2-40B4-BE49-F238E27FC236}">
                  <a16:creationId xmlns:a16="http://schemas.microsoft.com/office/drawing/2014/main" id="{DADA7DA0-734D-3A41-F064-40C8CE512EBD}"/>
                </a:ext>
              </a:extLst>
            </p:cNvPr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506;p23">
            <a:extLst>
              <a:ext uri="{FF2B5EF4-FFF2-40B4-BE49-F238E27FC236}">
                <a16:creationId xmlns:a16="http://schemas.microsoft.com/office/drawing/2014/main" id="{70A03323-740B-0170-B6B2-146F0DC91867}"/>
              </a:ext>
            </a:extLst>
          </p:cNvPr>
          <p:cNvGrpSpPr/>
          <p:nvPr/>
        </p:nvGrpSpPr>
        <p:grpSpPr>
          <a:xfrm>
            <a:off x="6898212" y="4720275"/>
            <a:ext cx="1009123" cy="1313971"/>
            <a:chOff x="6151764" y="3887194"/>
            <a:chExt cx="1009123" cy="1313971"/>
          </a:xfrm>
        </p:grpSpPr>
        <p:grpSp>
          <p:nvGrpSpPr>
            <p:cNvPr id="190" name="Google Shape;507;p23">
              <a:extLst>
                <a:ext uri="{FF2B5EF4-FFF2-40B4-BE49-F238E27FC236}">
                  <a16:creationId xmlns:a16="http://schemas.microsoft.com/office/drawing/2014/main" id="{4FE8C500-E365-7CDD-4231-599EDF7B2D9D}"/>
                </a:ext>
              </a:extLst>
            </p:cNvPr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194" name="Google Shape;508;p23">
                <a:extLst>
                  <a:ext uri="{FF2B5EF4-FFF2-40B4-BE49-F238E27FC236}">
                    <a16:creationId xmlns:a16="http://schemas.microsoft.com/office/drawing/2014/main" id="{59D145BD-CF24-CFE1-08B1-2AFE4EBD1493}"/>
                  </a:ext>
                </a:extLst>
              </p:cNvPr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509;p23">
                <a:extLst>
                  <a:ext uri="{FF2B5EF4-FFF2-40B4-BE49-F238E27FC236}">
                    <a16:creationId xmlns:a16="http://schemas.microsoft.com/office/drawing/2014/main" id="{65263AB5-9B5D-8E36-AF8D-4FCD11E423C1}"/>
                  </a:ext>
                </a:extLst>
              </p:cNvPr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10;p23">
                <a:extLst>
                  <a:ext uri="{FF2B5EF4-FFF2-40B4-BE49-F238E27FC236}">
                    <a16:creationId xmlns:a16="http://schemas.microsoft.com/office/drawing/2014/main" id="{69D14B77-8026-4EDB-6479-DD85B5FABEE5}"/>
                  </a:ext>
                </a:extLst>
              </p:cNvPr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511;p23">
                <a:extLst>
                  <a:ext uri="{FF2B5EF4-FFF2-40B4-BE49-F238E27FC236}">
                    <a16:creationId xmlns:a16="http://schemas.microsoft.com/office/drawing/2014/main" id="{F91DFCE9-322E-A681-3323-F77853D3549E}"/>
                  </a:ext>
                </a:extLst>
              </p:cNvPr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512;p23">
                <a:extLst>
                  <a:ext uri="{FF2B5EF4-FFF2-40B4-BE49-F238E27FC236}">
                    <a16:creationId xmlns:a16="http://schemas.microsoft.com/office/drawing/2014/main" id="{746ADDB6-1F70-9FCA-0F0B-843C64ED2DB0}"/>
                  </a:ext>
                </a:extLst>
              </p:cNvPr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513;p23">
                <a:extLst>
                  <a:ext uri="{FF2B5EF4-FFF2-40B4-BE49-F238E27FC236}">
                    <a16:creationId xmlns:a16="http://schemas.microsoft.com/office/drawing/2014/main" id="{D0C1FAA7-9B19-3D94-58F8-741DA0931244}"/>
                  </a:ext>
                </a:extLst>
              </p:cNvPr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14;p23">
                <a:extLst>
                  <a:ext uri="{FF2B5EF4-FFF2-40B4-BE49-F238E27FC236}">
                    <a16:creationId xmlns:a16="http://schemas.microsoft.com/office/drawing/2014/main" id="{75FAC64C-BD18-03FA-FCC0-123BB64B065E}"/>
                  </a:ext>
                </a:extLst>
              </p:cNvPr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515;p23">
                <a:extLst>
                  <a:ext uri="{FF2B5EF4-FFF2-40B4-BE49-F238E27FC236}">
                    <a16:creationId xmlns:a16="http://schemas.microsoft.com/office/drawing/2014/main" id="{17BFB0F3-D570-9191-E263-31A61BC6E1CF}"/>
                  </a:ext>
                </a:extLst>
              </p:cNvPr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516;p23">
                <a:extLst>
                  <a:ext uri="{FF2B5EF4-FFF2-40B4-BE49-F238E27FC236}">
                    <a16:creationId xmlns:a16="http://schemas.microsoft.com/office/drawing/2014/main" id="{15B792F6-F966-02B7-76B6-BBBA871D7C40}"/>
                  </a:ext>
                </a:extLst>
              </p:cNvPr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517;p23">
              <a:extLst>
                <a:ext uri="{FF2B5EF4-FFF2-40B4-BE49-F238E27FC236}">
                  <a16:creationId xmlns:a16="http://schemas.microsoft.com/office/drawing/2014/main" id="{39C67164-3B21-D7E4-0455-BCD24388E7E5}"/>
                </a:ext>
              </a:extLst>
            </p:cNvPr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192" name="Google Shape;518;p23">
                <a:extLst>
                  <a:ext uri="{FF2B5EF4-FFF2-40B4-BE49-F238E27FC236}">
                    <a16:creationId xmlns:a16="http://schemas.microsoft.com/office/drawing/2014/main" id="{56BF80E9-C28D-E56D-F0F7-519FB922FCD5}"/>
                  </a:ext>
                </a:extLst>
              </p:cNvPr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519;p23">
                <a:extLst>
                  <a:ext uri="{FF2B5EF4-FFF2-40B4-BE49-F238E27FC236}">
                    <a16:creationId xmlns:a16="http://schemas.microsoft.com/office/drawing/2014/main" id="{891D7D43-CA26-788D-2EBB-8FF45CB3614F}"/>
                  </a:ext>
                </a:extLst>
              </p:cNvPr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3" name="Google Shape;520;p23">
            <a:extLst>
              <a:ext uri="{FF2B5EF4-FFF2-40B4-BE49-F238E27FC236}">
                <a16:creationId xmlns:a16="http://schemas.microsoft.com/office/drawing/2014/main" id="{5A6F1A78-4402-C136-1B6B-86C33D59BFB6}"/>
              </a:ext>
            </a:extLst>
          </p:cNvPr>
          <p:cNvGrpSpPr/>
          <p:nvPr/>
        </p:nvGrpSpPr>
        <p:grpSpPr>
          <a:xfrm>
            <a:off x="7635371" y="1072901"/>
            <a:ext cx="1480128" cy="1386642"/>
            <a:chOff x="5751609" y="213662"/>
            <a:chExt cx="1480128" cy="1386642"/>
          </a:xfrm>
        </p:grpSpPr>
        <p:grpSp>
          <p:nvGrpSpPr>
            <p:cNvPr id="204" name="Google Shape;521;p23">
              <a:extLst>
                <a:ext uri="{FF2B5EF4-FFF2-40B4-BE49-F238E27FC236}">
                  <a16:creationId xmlns:a16="http://schemas.microsoft.com/office/drawing/2014/main" id="{EDBBAE3B-9B0E-2679-4256-2BAAAF0A2601}"/>
                </a:ext>
              </a:extLst>
            </p:cNvPr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211" name="Google Shape;522;p23">
                <a:extLst>
                  <a:ext uri="{FF2B5EF4-FFF2-40B4-BE49-F238E27FC236}">
                    <a16:creationId xmlns:a16="http://schemas.microsoft.com/office/drawing/2014/main" id="{3D7D2BB4-716D-8A8E-9AB7-6A1C1BFD2934}"/>
                  </a:ext>
                </a:extLst>
              </p:cNvPr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523;p23">
                <a:extLst>
                  <a:ext uri="{FF2B5EF4-FFF2-40B4-BE49-F238E27FC236}">
                    <a16:creationId xmlns:a16="http://schemas.microsoft.com/office/drawing/2014/main" id="{67F8D186-0F03-242E-CC01-5E52C31D9577}"/>
                  </a:ext>
                </a:extLst>
              </p:cNvPr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524;p23">
                <a:extLst>
                  <a:ext uri="{FF2B5EF4-FFF2-40B4-BE49-F238E27FC236}">
                    <a16:creationId xmlns:a16="http://schemas.microsoft.com/office/drawing/2014/main" id="{F4FBBCD9-4882-8639-684F-436939734B63}"/>
                  </a:ext>
                </a:extLst>
              </p:cNvPr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525;p23">
                <a:extLst>
                  <a:ext uri="{FF2B5EF4-FFF2-40B4-BE49-F238E27FC236}">
                    <a16:creationId xmlns:a16="http://schemas.microsoft.com/office/drawing/2014/main" id="{B3B799C8-97DD-47FB-0CA0-CB00E5D6E193}"/>
                  </a:ext>
                </a:extLst>
              </p:cNvPr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526;p23">
                <a:extLst>
                  <a:ext uri="{FF2B5EF4-FFF2-40B4-BE49-F238E27FC236}">
                    <a16:creationId xmlns:a16="http://schemas.microsoft.com/office/drawing/2014/main" id="{C35EB604-D17C-FFA9-CAE1-EFA195AC5220}"/>
                  </a:ext>
                </a:extLst>
              </p:cNvPr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527;p23">
                <a:extLst>
                  <a:ext uri="{FF2B5EF4-FFF2-40B4-BE49-F238E27FC236}">
                    <a16:creationId xmlns:a16="http://schemas.microsoft.com/office/drawing/2014/main" id="{35666094-0DA4-74E2-F871-04385AA89B96}"/>
                  </a:ext>
                </a:extLst>
              </p:cNvPr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528;p23">
                <a:extLst>
                  <a:ext uri="{FF2B5EF4-FFF2-40B4-BE49-F238E27FC236}">
                    <a16:creationId xmlns:a16="http://schemas.microsoft.com/office/drawing/2014/main" id="{E539766E-9714-E874-19BE-0FFE0F08527E}"/>
                  </a:ext>
                </a:extLst>
              </p:cNvPr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529;p23">
                <a:extLst>
                  <a:ext uri="{FF2B5EF4-FFF2-40B4-BE49-F238E27FC236}">
                    <a16:creationId xmlns:a16="http://schemas.microsoft.com/office/drawing/2014/main" id="{6B207562-16E2-F1F6-2828-433399CB0EC8}"/>
                  </a:ext>
                </a:extLst>
              </p:cNvPr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530;p23">
                <a:extLst>
                  <a:ext uri="{FF2B5EF4-FFF2-40B4-BE49-F238E27FC236}">
                    <a16:creationId xmlns:a16="http://schemas.microsoft.com/office/drawing/2014/main" id="{A4E20735-B211-6F71-2160-9EB1EFC3448B}"/>
                  </a:ext>
                </a:extLst>
              </p:cNvPr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531;p23">
                <a:extLst>
                  <a:ext uri="{FF2B5EF4-FFF2-40B4-BE49-F238E27FC236}">
                    <a16:creationId xmlns:a16="http://schemas.microsoft.com/office/drawing/2014/main" id="{DE5EB6F5-55BA-1D9D-0164-C7D072831308}"/>
                  </a:ext>
                </a:extLst>
              </p:cNvPr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532;p23">
                <a:extLst>
                  <a:ext uri="{FF2B5EF4-FFF2-40B4-BE49-F238E27FC236}">
                    <a16:creationId xmlns:a16="http://schemas.microsoft.com/office/drawing/2014/main" id="{A8D969F5-75E3-F17F-4FF7-0659BBEF75C8}"/>
                  </a:ext>
                </a:extLst>
              </p:cNvPr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05" name="Google Shape;533;p23">
              <a:extLst>
                <a:ext uri="{FF2B5EF4-FFF2-40B4-BE49-F238E27FC236}">
                  <a16:creationId xmlns:a16="http://schemas.microsoft.com/office/drawing/2014/main" id="{85E50408-8DC7-84F1-48BA-3B9C682F8345}"/>
                </a:ext>
              </a:extLst>
            </p:cNvPr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209" name="Google Shape;534;p23">
                <a:extLst>
                  <a:ext uri="{FF2B5EF4-FFF2-40B4-BE49-F238E27FC236}">
                    <a16:creationId xmlns:a16="http://schemas.microsoft.com/office/drawing/2014/main" id="{437FC33E-9AA6-D06D-D09F-309AD26A9715}"/>
                  </a:ext>
                </a:extLst>
              </p:cNvPr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535;p23">
                <a:extLst>
                  <a:ext uri="{FF2B5EF4-FFF2-40B4-BE49-F238E27FC236}">
                    <a16:creationId xmlns:a16="http://schemas.microsoft.com/office/drawing/2014/main" id="{A8631C21-5B18-A7D8-34BE-F9D796AFC6D3}"/>
                  </a:ext>
                </a:extLst>
              </p:cNvPr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536;p23">
              <a:extLst>
                <a:ext uri="{FF2B5EF4-FFF2-40B4-BE49-F238E27FC236}">
                  <a16:creationId xmlns:a16="http://schemas.microsoft.com/office/drawing/2014/main" id="{D2518924-39AA-5647-F4AE-01D9594DCEB7}"/>
                </a:ext>
              </a:extLst>
            </p:cNvPr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207" name="Google Shape;537;p23">
                <a:extLst>
                  <a:ext uri="{FF2B5EF4-FFF2-40B4-BE49-F238E27FC236}">
                    <a16:creationId xmlns:a16="http://schemas.microsoft.com/office/drawing/2014/main" id="{8B579A68-6C5C-952E-0472-E67B722E3237}"/>
                  </a:ext>
                </a:extLst>
              </p:cNvPr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538;p23">
                <a:extLst>
                  <a:ext uri="{FF2B5EF4-FFF2-40B4-BE49-F238E27FC236}">
                    <a16:creationId xmlns:a16="http://schemas.microsoft.com/office/drawing/2014/main" id="{AE83F706-63C7-2D6B-A51D-0BEA27600A2F}"/>
                  </a:ext>
                </a:extLst>
              </p:cNvPr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" name="Google Shape;539;p23">
            <a:extLst>
              <a:ext uri="{FF2B5EF4-FFF2-40B4-BE49-F238E27FC236}">
                <a16:creationId xmlns:a16="http://schemas.microsoft.com/office/drawing/2014/main" id="{BBCE88E3-4554-1B59-B15A-ABD477120424}"/>
              </a:ext>
            </a:extLst>
          </p:cNvPr>
          <p:cNvGrpSpPr/>
          <p:nvPr/>
        </p:nvGrpSpPr>
        <p:grpSpPr>
          <a:xfrm>
            <a:off x="1910143" y="3456037"/>
            <a:ext cx="884232" cy="497711"/>
            <a:chOff x="6451118" y="1964685"/>
            <a:chExt cx="884232" cy="497711"/>
          </a:xfrm>
        </p:grpSpPr>
        <p:sp>
          <p:nvSpPr>
            <p:cNvPr id="223" name="Google Shape;540;p23">
              <a:extLst>
                <a:ext uri="{FF2B5EF4-FFF2-40B4-BE49-F238E27FC236}">
                  <a16:creationId xmlns:a16="http://schemas.microsoft.com/office/drawing/2014/main" id="{00D2CC1F-8A90-5A3D-D74B-C24B6A16C1BA}"/>
                </a:ext>
              </a:extLst>
            </p:cNvPr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1;p23">
              <a:extLst>
                <a:ext uri="{FF2B5EF4-FFF2-40B4-BE49-F238E27FC236}">
                  <a16:creationId xmlns:a16="http://schemas.microsoft.com/office/drawing/2014/main" id="{6F19CE5A-E8C0-FE74-4B77-7C47D5D83A18}"/>
                </a:ext>
              </a:extLst>
            </p:cNvPr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2;p23">
              <a:extLst>
                <a:ext uri="{FF2B5EF4-FFF2-40B4-BE49-F238E27FC236}">
                  <a16:creationId xmlns:a16="http://schemas.microsoft.com/office/drawing/2014/main" id="{14312610-A6DB-A0F1-DF1B-ABB5571DAA6B}"/>
                </a:ext>
              </a:extLst>
            </p:cNvPr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543;p23">
            <a:extLst>
              <a:ext uri="{FF2B5EF4-FFF2-40B4-BE49-F238E27FC236}">
                <a16:creationId xmlns:a16="http://schemas.microsoft.com/office/drawing/2014/main" id="{5B1A431F-7DF7-460C-C997-64DDDA844416}"/>
              </a:ext>
            </a:extLst>
          </p:cNvPr>
          <p:cNvGrpSpPr/>
          <p:nvPr/>
        </p:nvGrpSpPr>
        <p:grpSpPr>
          <a:xfrm>
            <a:off x="11317318" y="3656174"/>
            <a:ext cx="540037" cy="623992"/>
            <a:chOff x="7346204" y="3514142"/>
            <a:chExt cx="540037" cy="623992"/>
          </a:xfrm>
        </p:grpSpPr>
        <p:sp>
          <p:nvSpPr>
            <p:cNvPr id="227" name="Google Shape;544;p23">
              <a:extLst>
                <a:ext uri="{FF2B5EF4-FFF2-40B4-BE49-F238E27FC236}">
                  <a16:creationId xmlns:a16="http://schemas.microsoft.com/office/drawing/2014/main" id="{171F93BB-38F8-6CA1-21B5-6A15CCE9C412}"/>
                </a:ext>
              </a:extLst>
            </p:cNvPr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5;p23">
              <a:extLst>
                <a:ext uri="{FF2B5EF4-FFF2-40B4-BE49-F238E27FC236}">
                  <a16:creationId xmlns:a16="http://schemas.microsoft.com/office/drawing/2014/main" id="{7635660B-3E82-069A-58F0-8C8A0461F50E}"/>
                </a:ext>
              </a:extLst>
            </p:cNvPr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6;p23">
              <a:extLst>
                <a:ext uri="{FF2B5EF4-FFF2-40B4-BE49-F238E27FC236}">
                  <a16:creationId xmlns:a16="http://schemas.microsoft.com/office/drawing/2014/main" id="{18568F1D-DACA-CD3C-19A9-D41128CA7A8F}"/>
                </a:ext>
              </a:extLst>
            </p:cNvPr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547;p23">
            <a:extLst>
              <a:ext uri="{FF2B5EF4-FFF2-40B4-BE49-F238E27FC236}">
                <a16:creationId xmlns:a16="http://schemas.microsoft.com/office/drawing/2014/main" id="{43956CD9-3DFA-9FF7-7D8E-2A1A3A21DF6E}"/>
              </a:ext>
            </a:extLst>
          </p:cNvPr>
          <p:cNvGrpSpPr/>
          <p:nvPr/>
        </p:nvGrpSpPr>
        <p:grpSpPr>
          <a:xfrm>
            <a:off x="8231740" y="5263820"/>
            <a:ext cx="1375953" cy="924075"/>
            <a:chOff x="7485292" y="4430739"/>
            <a:chExt cx="1375953" cy="924075"/>
          </a:xfrm>
        </p:grpSpPr>
        <p:sp>
          <p:nvSpPr>
            <p:cNvPr id="231" name="Google Shape;548;p23">
              <a:extLst>
                <a:ext uri="{FF2B5EF4-FFF2-40B4-BE49-F238E27FC236}">
                  <a16:creationId xmlns:a16="http://schemas.microsoft.com/office/drawing/2014/main" id="{51425484-8E33-B2A0-AFFD-08DF9509ADE5}"/>
                </a:ext>
              </a:extLst>
            </p:cNvPr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49;p23">
              <a:extLst>
                <a:ext uri="{FF2B5EF4-FFF2-40B4-BE49-F238E27FC236}">
                  <a16:creationId xmlns:a16="http://schemas.microsoft.com/office/drawing/2014/main" id="{9CEDE922-F2EA-EE47-C522-4F523097DAED}"/>
                </a:ext>
              </a:extLst>
            </p:cNvPr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0;p23">
              <a:extLst>
                <a:ext uri="{FF2B5EF4-FFF2-40B4-BE49-F238E27FC236}">
                  <a16:creationId xmlns:a16="http://schemas.microsoft.com/office/drawing/2014/main" id="{71C7EBF8-D42E-5FD2-FC5A-86E1ACF3D0FA}"/>
                </a:ext>
              </a:extLst>
            </p:cNvPr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551;p23">
            <a:extLst>
              <a:ext uri="{FF2B5EF4-FFF2-40B4-BE49-F238E27FC236}">
                <a16:creationId xmlns:a16="http://schemas.microsoft.com/office/drawing/2014/main" id="{448BD132-9C65-A660-C801-BF834B562310}"/>
              </a:ext>
            </a:extLst>
          </p:cNvPr>
          <p:cNvGrpSpPr/>
          <p:nvPr/>
        </p:nvGrpSpPr>
        <p:grpSpPr>
          <a:xfrm>
            <a:off x="9236958" y="2824638"/>
            <a:ext cx="536463" cy="705466"/>
            <a:chOff x="8490510" y="1991557"/>
            <a:chExt cx="536463" cy="705466"/>
          </a:xfrm>
        </p:grpSpPr>
        <p:grpSp>
          <p:nvGrpSpPr>
            <p:cNvPr id="235" name="Google Shape;552;p23">
              <a:extLst>
                <a:ext uri="{FF2B5EF4-FFF2-40B4-BE49-F238E27FC236}">
                  <a16:creationId xmlns:a16="http://schemas.microsoft.com/office/drawing/2014/main" id="{C4B06AD9-89FB-8E05-68F3-CD0502958B18}"/>
                </a:ext>
              </a:extLst>
            </p:cNvPr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238" name="Google Shape;553;p23">
                <a:extLst>
                  <a:ext uri="{FF2B5EF4-FFF2-40B4-BE49-F238E27FC236}">
                    <a16:creationId xmlns:a16="http://schemas.microsoft.com/office/drawing/2014/main" id="{A591145D-2FDE-9CE0-84D3-AA2730C42A5A}"/>
                  </a:ext>
                </a:extLst>
              </p:cNvPr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554;p23">
                <a:extLst>
                  <a:ext uri="{FF2B5EF4-FFF2-40B4-BE49-F238E27FC236}">
                    <a16:creationId xmlns:a16="http://schemas.microsoft.com/office/drawing/2014/main" id="{AF09FF41-41C7-F374-5B59-38327F5FCD14}"/>
                  </a:ext>
                </a:extLst>
              </p:cNvPr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6" name="Google Shape;555;p23">
              <a:extLst>
                <a:ext uri="{FF2B5EF4-FFF2-40B4-BE49-F238E27FC236}">
                  <a16:creationId xmlns:a16="http://schemas.microsoft.com/office/drawing/2014/main" id="{2CA09F3F-CFF5-3A2F-5482-B1600C640952}"/>
                </a:ext>
              </a:extLst>
            </p:cNvPr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6;p23">
              <a:extLst>
                <a:ext uri="{FF2B5EF4-FFF2-40B4-BE49-F238E27FC236}">
                  <a16:creationId xmlns:a16="http://schemas.microsoft.com/office/drawing/2014/main" id="{7913B91A-2AC6-1F4B-3348-C807478AE0D3}"/>
                </a:ext>
              </a:extLst>
            </p:cNvPr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557;p23">
            <a:extLst>
              <a:ext uri="{FF2B5EF4-FFF2-40B4-BE49-F238E27FC236}">
                <a16:creationId xmlns:a16="http://schemas.microsoft.com/office/drawing/2014/main" id="{2B15889F-A574-B2ED-60D1-3310C38F5FF3}"/>
              </a:ext>
            </a:extLst>
          </p:cNvPr>
          <p:cNvGrpSpPr/>
          <p:nvPr/>
        </p:nvGrpSpPr>
        <p:grpSpPr>
          <a:xfrm>
            <a:off x="10216170" y="2913174"/>
            <a:ext cx="1413745" cy="811560"/>
            <a:chOff x="6765365" y="2520242"/>
            <a:chExt cx="1413745" cy="811560"/>
          </a:xfrm>
        </p:grpSpPr>
        <p:sp>
          <p:nvSpPr>
            <p:cNvPr id="241" name="Google Shape;558;p23">
              <a:extLst>
                <a:ext uri="{FF2B5EF4-FFF2-40B4-BE49-F238E27FC236}">
                  <a16:creationId xmlns:a16="http://schemas.microsoft.com/office/drawing/2014/main" id="{DF09E1C7-1E8C-808F-C64E-539A318E2A0C}"/>
                </a:ext>
              </a:extLst>
            </p:cNvPr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59;p23">
              <a:extLst>
                <a:ext uri="{FF2B5EF4-FFF2-40B4-BE49-F238E27FC236}">
                  <a16:creationId xmlns:a16="http://schemas.microsoft.com/office/drawing/2014/main" id="{F6956407-4441-C8DF-40B9-317854EE43C8}"/>
                </a:ext>
              </a:extLst>
            </p:cNvPr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0;p23">
              <a:extLst>
                <a:ext uri="{FF2B5EF4-FFF2-40B4-BE49-F238E27FC236}">
                  <a16:creationId xmlns:a16="http://schemas.microsoft.com/office/drawing/2014/main" id="{31D27ECC-AA5B-8887-6E5B-21A1C2B92F5A}"/>
                </a:ext>
              </a:extLst>
            </p:cNvPr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1;p23">
              <a:extLst>
                <a:ext uri="{FF2B5EF4-FFF2-40B4-BE49-F238E27FC236}">
                  <a16:creationId xmlns:a16="http://schemas.microsoft.com/office/drawing/2014/main" id="{76F4D594-ABBC-B392-A3B7-7A4DCDCF478E}"/>
                </a:ext>
              </a:extLst>
            </p:cNvPr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562;p23">
            <a:extLst>
              <a:ext uri="{FF2B5EF4-FFF2-40B4-BE49-F238E27FC236}">
                <a16:creationId xmlns:a16="http://schemas.microsoft.com/office/drawing/2014/main" id="{F384CEC5-D2C9-C37E-32F2-A7A12401D76D}"/>
              </a:ext>
            </a:extLst>
          </p:cNvPr>
          <p:cNvGrpSpPr/>
          <p:nvPr/>
        </p:nvGrpSpPr>
        <p:grpSpPr>
          <a:xfrm>
            <a:off x="10787190" y="1941064"/>
            <a:ext cx="841873" cy="594507"/>
            <a:chOff x="8454538" y="1064636"/>
            <a:chExt cx="841873" cy="594507"/>
          </a:xfrm>
        </p:grpSpPr>
        <p:sp>
          <p:nvSpPr>
            <p:cNvPr id="246" name="Google Shape;563;p23">
              <a:extLst>
                <a:ext uri="{FF2B5EF4-FFF2-40B4-BE49-F238E27FC236}">
                  <a16:creationId xmlns:a16="http://schemas.microsoft.com/office/drawing/2014/main" id="{DC5AD03B-D94D-5E54-9B7E-CD4937D5F6A7}"/>
                </a:ext>
              </a:extLst>
            </p:cNvPr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4;p23">
              <a:extLst>
                <a:ext uri="{FF2B5EF4-FFF2-40B4-BE49-F238E27FC236}">
                  <a16:creationId xmlns:a16="http://schemas.microsoft.com/office/drawing/2014/main" id="{3C8C5A17-3B40-A148-FCA6-9D156BA0143D}"/>
                </a:ext>
              </a:extLst>
            </p:cNvPr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5;p23">
              <a:extLst>
                <a:ext uri="{FF2B5EF4-FFF2-40B4-BE49-F238E27FC236}">
                  <a16:creationId xmlns:a16="http://schemas.microsoft.com/office/drawing/2014/main" id="{8627C731-A592-3EF6-F051-8C255571F3C4}"/>
                </a:ext>
              </a:extLst>
            </p:cNvPr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6;p23">
              <a:extLst>
                <a:ext uri="{FF2B5EF4-FFF2-40B4-BE49-F238E27FC236}">
                  <a16:creationId xmlns:a16="http://schemas.microsoft.com/office/drawing/2014/main" id="{41861077-7D6C-C8F1-138A-58B58EF34446}"/>
                </a:ext>
              </a:extLst>
            </p:cNvPr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567;p23">
            <a:extLst>
              <a:ext uri="{FF2B5EF4-FFF2-40B4-BE49-F238E27FC236}">
                <a16:creationId xmlns:a16="http://schemas.microsoft.com/office/drawing/2014/main" id="{951111DD-B000-D298-BEA6-4563DF8C4B91}"/>
              </a:ext>
            </a:extLst>
          </p:cNvPr>
          <p:cNvGrpSpPr/>
          <p:nvPr/>
        </p:nvGrpSpPr>
        <p:grpSpPr>
          <a:xfrm>
            <a:off x="10424839" y="537497"/>
            <a:ext cx="1015476" cy="922487"/>
            <a:chOff x="7961559" y="-202278"/>
            <a:chExt cx="1015476" cy="922487"/>
          </a:xfrm>
        </p:grpSpPr>
        <p:grpSp>
          <p:nvGrpSpPr>
            <p:cNvPr id="251" name="Google Shape;568;p23">
              <a:extLst>
                <a:ext uri="{FF2B5EF4-FFF2-40B4-BE49-F238E27FC236}">
                  <a16:creationId xmlns:a16="http://schemas.microsoft.com/office/drawing/2014/main" id="{51D402D1-52F4-953F-C0C3-A062CF5C5D7D}"/>
                </a:ext>
              </a:extLst>
            </p:cNvPr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255" name="Google Shape;569;p23">
                <a:extLst>
                  <a:ext uri="{FF2B5EF4-FFF2-40B4-BE49-F238E27FC236}">
                    <a16:creationId xmlns:a16="http://schemas.microsoft.com/office/drawing/2014/main" id="{224E58E1-EE02-776C-11C4-A940CC71BC07}"/>
                  </a:ext>
                </a:extLst>
              </p:cNvPr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570;p23">
                <a:extLst>
                  <a:ext uri="{FF2B5EF4-FFF2-40B4-BE49-F238E27FC236}">
                    <a16:creationId xmlns:a16="http://schemas.microsoft.com/office/drawing/2014/main" id="{0C01558A-293C-8B36-0BC6-622B85694216}"/>
                  </a:ext>
                </a:extLst>
              </p:cNvPr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1;p23">
                <a:extLst>
                  <a:ext uri="{FF2B5EF4-FFF2-40B4-BE49-F238E27FC236}">
                    <a16:creationId xmlns:a16="http://schemas.microsoft.com/office/drawing/2014/main" id="{BDB2B3E1-B2E2-C56E-3011-FEEA450E82B9}"/>
                  </a:ext>
                </a:extLst>
              </p:cNvPr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2;p23">
                <a:extLst>
                  <a:ext uri="{FF2B5EF4-FFF2-40B4-BE49-F238E27FC236}">
                    <a16:creationId xmlns:a16="http://schemas.microsoft.com/office/drawing/2014/main" id="{83310818-45FD-D51D-5123-E5B696A0DC0A}"/>
                  </a:ext>
                </a:extLst>
              </p:cNvPr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573;p23">
                <a:extLst>
                  <a:ext uri="{FF2B5EF4-FFF2-40B4-BE49-F238E27FC236}">
                    <a16:creationId xmlns:a16="http://schemas.microsoft.com/office/drawing/2014/main" id="{A9A71DFB-23A2-F16F-2AFA-B6A681C51256}"/>
                  </a:ext>
                </a:extLst>
              </p:cNvPr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574;p23">
                <a:extLst>
                  <a:ext uri="{FF2B5EF4-FFF2-40B4-BE49-F238E27FC236}">
                    <a16:creationId xmlns:a16="http://schemas.microsoft.com/office/drawing/2014/main" id="{4694CF39-23C3-B3EB-3A7C-4E9D486DFFE1}"/>
                  </a:ext>
                </a:extLst>
              </p:cNvPr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575;p23">
              <a:extLst>
                <a:ext uri="{FF2B5EF4-FFF2-40B4-BE49-F238E27FC236}">
                  <a16:creationId xmlns:a16="http://schemas.microsoft.com/office/drawing/2014/main" id="{48F6D834-4314-2591-3105-0874C22257DD}"/>
                </a:ext>
              </a:extLst>
            </p:cNvPr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253" name="Google Shape;576;p23">
                <a:extLst>
                  <a:ext uri="{FF2B5EF4-FFF2-40B4-BE49-F238E27FC236}">
                    <a16:creationId xmlns:a16="http://schemas.microsoft.com/office/drawing/2014/main" id="{EB01A328-2917-2F17-8C9F-1F081B703BE9}"/>
                  </a:ext>
                </a:extLst>
              </p:cNvPr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577;p23">
                <a:extLst>
                  <a:ext uri="{FF2B5EF4-FFF2-40B4-BE49-F238E27FC236}">
                    <a16:creationId xmlns:a16="http://schemas.microsoft.com/office/drawing/2014/main" id="{F3BC551D-E466-A08E-2B8B-C1B1C71AC19B}"/>
                  </a:ext>
                </a:extLst>
              </p:cNvPr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1" name="Google Shape;578;p23">
            <a:extLst>
              <a:ext uri="{FF2B5EF4-FFF2-40B4-BE49-F238E27FC236}">
                <a16:creationId xmlns:a16="http://schemas.microsoft.com/office/drawing/2014/main" id="{54706552-D12D-1385-110B-9E86B8A1D642}"/>
              </a:ext>
            </a:extLst>
          </p:cNvPr>
          <p:cNvGrpSpPr/>
          <p:nvPr/>
        </p:nvGrpSpPr>
        <p:grpSpPr>
          <a:xfrm>
            <a:off x="5562967" y="5125266"/>
            <a:ext cx="772313" cy="497744"/>
            <a:chOff x="4816519" y="4288164"/>
            <a:chExt cx="772313" cy="497744"/>
          </a:xfrm>
        </p:grpSpPr>
        <p:sp>
          <p:nvSpPr>
            <p:cNvPr id="262" name="Google Shape;579;p23">
              <a:extLst>
                <a:ext uri="{FF2B5EF4-FFF2-40B4-BE49-F238E27FC236}">
                  <a16:creationId xmlns:a16="http://schemas.microsoft.com/office/drawing/2014/main" id="{770B5827-B424-D0B9-416B-D58082D96474}"/>
                </a:ext>
              </a:extLst>
            </p:cNvPr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0;p23">
              <a:extLst>
                <a:ext uri="{FF2B5EF4-FFF2-40B4-BE49-F238E27FC236}">
                  <a16:creationId xmlns:a16="http://schemas.microsoft.com/office/drawing/2014/main" id="{45DD5EF4-8388-DC60-1024-04C3DE3996DB}"/>
                </a:ext>
              </a:extLst>
            </p:cNvPr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581;p23">
            <a:extLst>
              <a:ext uri="{FF2B5EF4-FFF2-40B4-BE49-F238E27FC236}">
                <a16:creationId xmlns:a16="http://schemas.microsoft.com/office/drawing/2014/main" id="{4600E0B9-2ED9-80F8-4DB8-746629490040}"/>
              </a:ext>
            </a:extLst>
          </p:cNvPr>
          <p:cNvGrpSpPr/>
          <p:nvPr/>
        </p:nvGrpSpPr>
        <p:grpSpPr>
          <a:xfrm>
            <a:off x="9882877" y="5168245"/>
            <a:ext cx="851139" cy="910474"/>
            <a:chOff x="1637980" y="2854741"/>
            <a:chExt cx="851139" cy="910474"/>
          </a:xfrm>
        </p:grpSpPr>
        <p:grpSp>
          <p:nvGrpSpPr>
            <p:cNvPr id="265" name="Google Shape;582;p23">
              <a:extLst>
                <a:ext uri="{FF2B5EF4-FFF2-40B4-BE49-F238E27FC236}">
                  <a16:creationId xmlns:a16="http://schemas.microsoft.com/office/drawing/2014/main" id="{8ADA437C-4E02-92F3-9096-C779858A85D7}"/>
                </a:ext>
              </a:extLst>
            </p:cNvPr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269" name="Google Shape;583;p23">
                <a:extLst>
                  <a:ext uri="{FF2B5EF4-FFF2-40B4-BE49-F238E27FC236}">
                    <a16:creationId xmlns:a16="http://schemas.microsoft.com/office/drawing/2014/main" id="{D2E8D084-F761-E22E-EA09-493110B8455C}"/>
                  </a:ext>
                </a:extLst>
              </p:cNvPr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584;p23">
                <a:extLst>
                  <a:ext uri="{FF2B5EF4-FFF2-40B4-BE49-F238E27FC236}">
                    <a16:creationId xmlns:a16="http://schemas.microsoft.com/office/drawing/2014/main" id="{35CA7A5A-AA8D-4AD1-72D0-50E937909B6F}"/>
                  </a:ext>
                </a:extLst>
              </p:cNvPr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585;p23">
                <a:extLst>
                  <a:ext uri="{FF2B5EF4-FFF2-40B4-BE49-F238E27FC236}">
                    <a16:creationId xmlns:a16="http://schemas.microsoft.com/office/drawing/2014/main" id="{EF41A525-AF76-6973-C07C-E29DC88591D0}"/>
                  </a:ext>
                </a:extLst>
              </p:cNvPr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" name="Google Shape;586;p23">
              <a:extLst>
                <a:ext uri="{FF2B5EF4-FFF2-40B4-BE49-F238E27FC236}">
                  <a16:creationId xmlns:a16="http://schemas.microsoft.com/office/drawing/2014/main" id="{307AEB27-5E62-E105-B20F-22A12FE69E0C}"/>
                </a:ext>
              </a:extLst>
            </p:cNvPr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267" name="Google Shape;587;p23">
                <a:extLst>
                  <a:ext uri="{FF2B5EF4-FFF2-40B4-BE49-F238E27FC236}">
                    <a16:creationId xmlns:a16="http://schemas.microsoft.com/office/drawing/2014/main" id="{424A7B78-9AB5-4957-DC07-3841611D53CC}"/>
                  </a:ext>
                </a:extLst>
              </p:cNvPr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588;p23">
                <a:extLst>
                  <a:ext uri="{FF2B5EF4-FFF2-40B4-BE49-F238E27FC236}">
                    <a16:creationId xmlns:a16="http://schemas.microsoft.com/office/drawing/2014/main" id="{00BF2EBD-DDDB-BB76-B713-926DA2EEF9EE}"/>
                  </a:ext>
                </a:extLst>
              </p:cNvPr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custDataLst>
      <p:tags r:id="rId1"/>
    </p:custData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7" grpId="0"/>
      <p:bldP spid="47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84E1F-9619-3FBE-26B9-2E4B5FCCA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形" descr="E:\006包图网\素材\04扁平插画\ffgf.pngffgf">
            <a:extLst>
              <a:ext uri="{FF2B5EF4-FFF2-40B4-BE49-F238E27FC236}">
                <a16:creationId xmlns:a16="http://schemas.microsoft.com/office/drawing/2014/main" id="{E0BC4161-2363-0465-9213-EC0C0D0F12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417" b="24605"/>
          <a:stretch>
            <a:fillRect/>
          </a:stretch>
        </p:blipFill>
        <p:spPr>
          <a:xfrm>
            <a:off x="8688247" y="4841223"/>
            <a:ext cx="3394896" cy="2016777"/>
          </a:xfrm>
          <a:prstGeom prst="rect">
            <a:avLst/>
          </a:prstGeom>
        </p:spPr>
      </p:pic>
      <p:grpSp>
        <p:nvGrpSpPr>
          <p:cNvPr id="2" name="组合 2">
            <a:extLst>
              <a:ext uri="{FF2B5EF4-FFF2-40B4-BE49-F238E27FC236}">
                <a16:creationId xmlns:a16="http://schemas.microsoft.com/office/drawing/2014/main" id="{5DB8B97A-B66C-15A3-C4FA-DA5DAE48CAAC}"/>
              </a:ext>
            </a:extLst>
          </p:cNvPr>
          <p:cNvGrpSpPr/>
          <p:nvPr/>
        </p:nvGrpSpPr>
        <p:grpSpPr>
          <a:xfrm>
            <a:off x="1989371" y="524695"/>
            <a:ext cx="9967298" cy="583139"/>
            <a:chOff x="459837" y="505868"/>
            <a:chExt cx="10367853" cy="523220"/>
          </a:xfrm>
        </p:grpSpPr>
        <p:grpSp>
          <p:nvGrpSpPr>
            <p:cNvPr id="17" name="组合 3">
              <a:extLst>
                <a:ext uri="{FF2B5EF4-FFF2-40B4-BE49-F238E27FC236}">
                  <a16:creationId xmlns:a16="http://schemas.microsoft.com/office/drawing/2014/main" id="{F2009B87-26F4-ACAC-1F80-D750A27AAAAA}"/>
                </a:ext>
              </a:extLst>
            </p:cNvPr>
            <p:cNvGrpSpPr/>
            <p:nvPr/>
          </p:nvGrpSpPr>
          <p:grpSpPr>
            <a:xfrm>
              <a:off x="459837" y="505868"/>
              <a:ext cx="601061" cy="523220"/>
              <a:chOff x="613881" y="672976"/>
              <a:chExt cx="2188413" cy="1905000"/>
            </a:xfrm>
          </p:grpSpPr>
          <p:sp>
            <p:nvSpPr>
              <p:cNvPr id="21" name="任意多边形: 形状 5">
                <a:extLst>
                  <a:ext uri="{FF2B5EF4-FFF2-40B4-BE49-F238E27FC236}">
                    <a16:creationId xmlns:a16="http://schemas.microsoft.com/office/drawing/2014/main" id="{A23FB529-2F3C-33CC-C79B-69566B14C717}"/>
                  </a:ext>
                </a:extLst>
              </p:cNvPr>
              <p:cNvSpPr/>
              <p:nvPr/>
            </p:nvSpPr>
            <p:spPr>
              <a:xfrm>
                <a:off x="613881" y="672976"/>
                <a:ext cx="2188413" cy="1905000"/>
              </a:xfrm>
              <a:custGeom>
                <a:avLst/>
                <a:gdLst>
                  <a:gd name="connsiteX0" fmla="*/ 0 w 1905000"/>
                  <a:gd name="connsiteY0" fmla="*/ 952500 h 1905000"/>
                  <a:gd name="connsiteX1" fmla="*/ 952500 w 1905000"/>
                  <a:gd name="connsiteY1" fmla="*/ 1905000 h 1905000"/>
                  <a:gd name="connsiteX2" fmla="*/ 1905000 w 1905000"/>
                  <a:gd name="connsiteY2" fmla="*/ 952500 h 1905000"/>
                  <a:gd name="connsiteX3" fmla="*/ 952500 w 1905000"/>
                  <a:gd name="connsiteY3" fmla="*/ 0 h 1905000"/>
                  <a:gd name="connsiteX4" fmla="*/ 0 w 1905000"/>
                  <a:gd name="connsiteY4" fmla="*/ 952500 h 190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0" h="1905000">
                    <a:moveTo>
                      <a:pt x="0" y="952500"/>
                    </a:moveTo>
                    <a:cubicBezTo>
                      <a:pt x="0" y="1478552"/>
                      <a:pt x="426448" y="1905000"/>
                      <a:pt x="952500" y="1905000"/>
                    </a:cubicBezTo>
                    <a:cubicBezTo>
                      <a:pt x="1478552" y="1905000"/>
                      <a:pt x="1905000" y="1478552"/>
                      <a:pt x="1905000" y="952500"/>
                    </a:cubicBezTo>
                    <a:cubicBezTo>
                      <a:pt x="1905000" y="426448"/>
                      <a:pt x="1478552" y="0"/>
                      <a:pt x="952500" y="0"/>
                    </a:cubicBezTo>
                    <a:cubicBezTo>
                      <a:pt x="426448" y="0"/>
                      <a:pt x="0" y="426448"/>
                      <a:pt x="0" y="952500"/>
                    </a:cubicBezTo>
                    <a:close/>
                  </a:path>
                </a:pathLst>
              </a:custGeom>
              <a:solidFill>
                <a:srgbClr val="53C1EC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2" name="任意多边形: 形状 6">
                <a:extLst>
                  <a:ext uri="{FF2B5EF4-FFF2-40B4-BE49-F238E27FC236}">
                    <a16:creationId xmlns:a16="http://schemas.microsoft.com/office/drawing/2014/main" id="{B3104BE1-B7B3-1D6D-6FD3-AD2F01F29A90}"/>
                  </a:ext>
                </a:extLst>
              </p:cNvPr>
              <p:cNvSpPr/>
              <p:nvPr/>
            </p:nvSpPr>
            <p:spPr>
              <a:xfrm>
                <a:off x="1234570" y="1154313"/>
                <a:ext cx="947032" cy="942322"/>
              </a:xfrm>
              <a:custGeom>
                <a:avLst/>
                <a:gdLst>
                  <a:gd name="connsiteX0" fmla="*/ 510761 w 947032"/>
                  <a:gd name="connsiteY0" fmla="*/ 496572 h 942322"/>
                  <a:gd name="connsiteX1" fmla="*/ 510761 w 947032"/>
                  <a:gd name="connsiteY1" fmla="*/ 867514 h 942322"/>
                  <a:gd name="connsiteX2" fmla="*/ 585579 w 947032"/>
                  <a:gd name="connsiteY2" fmla="*/ 942322 h 942322"/>
                  <a:gd name="connsiteX3" fmla="*/ 784987 w 947032"/>
                  <a:gd name="connsiteY3" fmla="*/ 865117 h 942322"/>
                  <a:gd name="connsiteX4" fmla="*/ 863720 w 947032"/>
                  <a:gd name="connsiteY4" fmla="*/ 823090 h 942322"/>
                  <a:gd name="connsiteX5" fmla="*/ 926730 w 947032"/>
                  <a:gd name="connsiteY5" fmla="*/ 774740 h 942322"/>
                  <a:gd name="connsiteX6" fmla="*/ 947032 w 947032"/>
                  <a:gd name="connsiteY6" fmla="*/ 736457 h 942322"/>
                  <a:gd name="connsiteX7" fmla="*/ 947032 w 947032"/>
                  <a:gd name="connsiteY7" fmla="*/ 74967 h 942322"/>
                  <a:gd name="connsiteX8" fmla="*/ 872222 w 947032"/>
                  <a:gd name="connsiteY8" fmla="*/ 156 h 942322"/>
                  <a:gd name="connsiteX9" fmla="*/ 806715 w 947032"/>
                  <a:gd name="connsiteY9" fmla="*/ 14643 h 942322"/>
                  <a:gd name="connsiteX10" fmla="*/ 778622 w 947032"/>
                  <a:gd name="connsiteY10" fmla="*/ 329226 h 942322"/>
                  <a:gd name="connsiteX11" fmla="*/ 510761 w 947032"/>
                  <a:gd name="connsiteY11" fmla="*/ 496572 h 942322"/>
                  <a:gd name="connsiteX12" fmla="*/ 74812 w 947032"/>
                  <a:gd name="connsiteY12" fmla="*/ 0 h 942322"/>
                  <a:gd name="connsiteX13" fmla="*/ 0 w 947032"/>
                  <a:gd name="connsiteY13" fmla="*/ 74808 h 942322"/>
                  <a:gd name="connsiteX14" fmla="*/ 0 w 947032"/>
                  <a:gd name="connsiteY14" fmla="*/ 736299 h 942322"/>
                  <a:gd name="connsiteX15" fmla="*/ 20326 w 947032"/>
                  <a:gd name="connsiteY15" fmla="*/ 774561 h 942322"/>
                  <a:gd name="connsiteX16" fmla="*/ 84423 w 947032"/>
                  <a:gd name="connsiteY16" fmla="*/ 823087 h 942322"/>
                  <a:gd name="connsiteX17" fmla="*/ 163179 w 947032"/>
                  <a:gd name="connsiteY17" fmla="*/ 865116 h 942322"/>
                  <a:gd name="connsiteX18" fmla="*/ 362571 w 947032"/>
                  <a:gd name="connsiteY18" fmla="*/ 942320 h 942322"/>
                  <a:gd name="connsiteX19" fmla="*/ 437380 w 947032"/>
                  <a:gd name="connsiteY19" fmla="*/ 867512 h 942322"/>
                  <a:gd name="connsiteX20" fmla="*/ 437380 w 947032"/>
                  <a:gd name="connsiteY20" fmla="*/ 495970 h 942322"/>
                  <a:gd name="connsiteX21" fmla="*/ 173671 w 947032"/>
                  <a:gd name="connsiteY21" fmla="*/ 327463 h 942322"/>
                  <a:gd name="connsiteX22" fmla="*/ 146010 w 947032"/>
                  <a:gd name="connsiteY22" fmla="*/ 15750 h 942322"/>
                  <a:gd name="connsiteX23" fmla="*/ 74812 w 947032"/>
                  <a:gd name="connsiteY23" fmla="*/ 0 h 94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032" h="942322">
                    <a:moveTo>
                      <a:pt x="510761" y="496572"/>
                    </a:moveTo>
                    <a:lnTo>
                      <a:pt x="510761" y="867514"/>
                    </a:lnTo>
                    <a:cubicBezTo>
                      <a:pt x="510938" y="908748"/>
                      <a:pt x="544337" y="942143"/>
                      <a:pt x="585579" y="942322"/>
                    </a:cubicBezTo>
                    <a:cubicBezTo>
                      <a:pt x="626546" y="928133"/>
                      <a:pt x="707175" y="899458"/>
                      <a:pt x="784987" y="865117"/>
                    </a:cubicBezTo>
                    <a:cubicBezTo>
                      <a:pt x="805125" y="856164"/>
                      <a:pt x="824988" y="845132"/>
                      <a:pt x="863720" y="823090"/>
                    </a:cubicBezTo>
                    <a:cubicBezTo>
                      <a:pt x="888041" y="811831"/>
                      <a:pt x="909561" y="795319"/>
                      <a:pt x="926730" y="774740"/>
                    </a:cubicBezTo>
                    <a:cubicBezTo>
                      <a:pt x="935465" y="763124"/>
                      <a:pt x="942317" y="750205"/>
                      <a:pt x="947032" y="736457"/>
                    </a:cubicBezTo>
                    <a:lnTo>
                      <a:pt x="947032" y="74967"/>
                    </a:lnTo>
                    <a:cubicBezTo>
                      <a:pt x="946878" y="33726"/>
                      <a:pt x="913470" y="337"/>
                      <a:pt x="872222" y="156"/>
                    </a:cubicBezTo>
                    <a:cubicBezTo>
                      <a:pt x="850160" y="3897"/>
                      <a:pt x="828297" y="8732"/>
                      <a:pt x="806715" y="14643"/>
                    </a:cubicBezTo>
                    <a:cubicBezTo>
                      <a:pt x="847161" y="118103"/>
                      <a:pt x="836758" y="234559"/>
                      <a:pt x="778622" y="329226"/>
                    </a:cubicBezTo>
                    <a:cubicBezTo>
                      <a:pt x="720510" y="423909"/>
                      <a:pt x="621352" y="485859"/>
                      <a:pt x="510761" y="496572"/>
                    </a:cubicBezTo>
                    <a:close/>
                    <a:moveTo>
                      <a:pt x="74812" y="0"/>
                    </a:moveTo>
                    <a:cubicBezTo>
                      <a:pt x="33570" y="154"/>
                      <a:pt x="180" y="33570"/>
                      <a:pt x="0" y="74808"/>
                    </a:cubicBezTo>
                    <a:lnTo>
                      <a:pt x="0" y="736299"/>
                    </a:lnTo>
                    <a:cubicBezTo>
                      <a:pt x="4709" y="750049"/>
                      <a:pt x="11568" y="762964"/>
                      <a:pt x="20326" y="774561"/>
                    </a:cubicBezTo>
                    <a:cubicBezTo>
                      <a:pt x="37767" y="795358"/>
                      <a:pt x="59699" y="811917"/>
                      <a:pt x="84423" y="823087"/>
                    </a:cubicBezTo>
                    <a:cubicBezTo>
                      <a:pt x="123950" y="845128"/>
                      <a:pt x="143800" y="856324"/>
                      <a:pt x="163179" y="865116"/>
                    </a:cubicBezTo>
                    <a:cubicBezTo>
                      <a:pt x="240971" y="899456"/>
                      <a:pt x="321619" y="928131"/>
                      <a:pt x="362571" y="942320"/>
                    </a:cubicBezTo>
                    <a:cubicBezTo>
                      <a:pt x="403810" y="942138"/>
                      <a:pt x="437201" y="908746"/>
                      <a:pt x="437380" y="867512"/>
                    </a:cubicBezTo>
                    <a:lnTo>
                      <a:pt x="437380" y="495970"/>
                    </a:lnTo>
                    <a:cubicBezTo>
                      <a:pt x="328120" y="483719"/>
                      <a:pt x="230702" y="421468"/>
                      <a:pt x="173671" y="327463"/>
                    </a:cubicBezTo>
                    <a:cubicBezTo>
                      <a:pt x="116618" y="233482"/>
                      <a:pt x="106420" y="118326"/>
                      <a:pt x="146010" y="15750"/>
                    </a:cubicBezTo>
                    <a:cubicBezTo>
                      <a:pt x="122566" y="9270"/>
                      <a:pt x="98801" y="4013"/>
                      <a:pt x="748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3" name="任意多边形: 形状 7">
                <a:extLst>
                  <a:ext uri="{FF2B5EF4-FFF2-40B4-BE49-F238E27FC236}">
                    <a16:creationId xmlns:a16="http://schemas.microsoft.com/office/drawing/2014/main" id="{83F4330D-3E52-C489-EF6F-5D39C0B41F9A}"/>
                  </a:ext>
                </a:extLst>
              </p:cNvPr>
              <p:cNvSpPr/>
              <p:nvPr/>
            </p:nvSpPr>
            <p:spPr>
              <a:xfrm>
                <a:off x="1273373" y="1230170"/>
                <a:ext cx="1153192" cy="803172"/>
              </a:xfrm>
              <a:custGeom>
                <a:avLst/>
                <a:gdLst>
                  <a:gd name="connsiteX0" fmla="*/ 1067060 w 1153192"/>
                  <a:gd name="connsiteY0" fmla="*/ 712996 h 803172"/>
                  <a:gd name="connsiteX1" fmla="*/ 1004045 w 1153192"/>
                  <a:gd name="connsiteY1" fmla="*/ 761373 h 803172"/>
                  <a:gd name="connsiteX2" fmla="*/ 926712 w 1153192"/>
                  <a:gd name="connsiteY2" fmla="*/ 802476 h 803172"/>
                  <a:gd name="connsiteX3" fmla="*/ 1069719 w 1153192"/>
                  <a:gd name="connsiteY3" fmla="*/ 799635 h 803172"/>
                  <a:gd name="connsiteX4" fmla="*/ 1124385 w 1153192"/>
                  <a:gd name="connsiteY4" fmla="*/ 780914 h 803172"/>
                  <a:gd name="connsiteX5" fmla="*/ 1153193 w 1153192"/>
                  <a:gd name="connsiteY5" fmla="*/ 735691 h 803172"/>
                  <a:gd name="connsiteX6" fmla="*/ 1153193 w 1153192"/>
                  <a:gd name="connsiteY6" fmla="*/ 74182 h 803172"/>
                  <a:gd name="connsiteX7" fmla="*/ 1085939 w 1153192"/>
                  <a:gd name="connsiteY7" fmla="*/ 0 h 803172"/>
                  <a:gd name="connsiteX8" fmla="*/ 1087359 w 1153192"/>
                  <a:gd name="connsiteY8" fmla="*/ 13244 h 803172"/>
                  <a:gd name="connsiteX9" fmla="*/ 1087359 w 1153192"/>
                  <a:gd name="connsiteY9" fmla="*/ 674735 h 803172"/>
                  <a:gd name="connsiteX10" fmla="*/ 1067060 w 1153192"/>
                  <a:gd name="connsiteY10" fmla="*/ 712996 h 803172"/>
                  <a:gd name="connsiteX11" fmla="*/ 67254 w 1153192"/>
                  <a:gd name="connsiteY11" fmla="*/ 316 h 803172"/>
                  <a:gd name="connsiteX12" fmla="*/ 0 w 1153192"/>
                  <a:gd name="connsiteY12" fmla="*/ 74183 h 803172"/>
                  <a:gd name="connsiteX13" fmla="*/ 0 w 1153192"/>
                  <a:gd name="connsiteY13" fmla="*/ 735697 h 803172"/>
                  <a:gd name="connsiteX14" fmla="*/ 28834 w 1153192"/>
                  <a:gd name="connsiteY14" fmla="*/ 781199 h 803172"/>
                  <a:gd name="connsiteX15" fmla="*/ 83474 w 1153192"/>
                  <a:gd name="connsiteY15" fmla="*/ 799949 h 803172"/>
                  <a:gd name="connsiteX16" fmla="*/ 226483 w 1153192"/>
                  <a:gd name="connsiteY16" fmla="*/ 802786 h 803172"/>
                  <a:gd name="connsiteX17" fmla="*/ 149150 w 1153192"/>
                  <a:gd name="connsiteY17" fmla="*/ 761684 h 803172"/>
                  <a:gd name="connsiteX18" fmla="*/ 86162 w 1153192"/>
                  <a:gd name="connsiteY18" fmla="*/ 713315 h 803172"/>
                  <a:gd name="connsiteX19" fmla="*/ 65840 w 1153192"/>
                  <a:gd name="connsiteY19" fmla="*/ 675055 h 803172"/>
                  <a:gd name="connsiteX20" fmla="*/ 65840 w 1153192"/>
                  <a:gd name="connsiteY20" fmla="*/ 13562 h 803172"/>
                  <a:gd name="connsiteX21" fmla="*/ 67254 w 1153192"/>
                  <a:gd name="connsiteY21" fmla="*/ 316 h 80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3192" h="803172">
                    <a:moveTo>
                      <a:pt x="1067060" y="712996"/>
                    </a:moveTo>
                    <a:cubicBezTo>
                      <a:pt x="1049910" y="733604"/>
                      <a:pt x="1028384" y="750129"/>
                      <a:pt x="1004045" y="761373"/>
                    </a:cubicBezTo>
                    <a:cubicBezTo>
                      <a:pt x="965943" y="782624"/>
                      <a:pt x="946244" y="793635"/>
                      <a:pt x="926712" y="802476"/>
                    </a:cubicBezTo>
                    <a:cubicBezTo>
                      <a:pt x="947512" y="802476"/>
                      <a:pt x="1009254" y="803746"/>
                      <a:pt x="1069719" y="799635"/>
                    </a:cubicBezTo>
                    <a:cubicBezTo>
                      <a:pt x="1089448" y="799248"/>
                      <a:pt x="1108561" y="792701"/>
                      <a:pt x="1124385" y="780914"/>
                    </a:cubicBezTo>
                    <a:cubicBezTo>
                      <a:pt x="1138375" y="769131"/>
                      <a:pt x="1148427" y="753351"/>
                      <a:pt x="1153193" y="735691"/>
                    </a:cubicBezTo>
                    <a:lnTo>
                      <a:pt x="1153193" y="74182"/>
                    </a:lnTo>
                    <a:cubicBezTo>
                      <a:pt x="1153076" y="35897"/>
                      <a:pt x="1124045" y="3886"/>
                      <a:pt x="1085939" y="0"/>
                    </a:cubicBezTo>
                    <a:cubicBezTo>
                      <a:pt x="1086819" y="4379"/>
                      <a:pt x="1087296" y="8801"/>
                      <a:pt x="1087359" y="13244"/>
                    </a:cubicBezTo>
                    <a:lnTo>
                      <a:pt x="1087359" y="674735"/>
                    </a:lnTo>
                    <a:cubicBezTo>
                      <a:pt x="1082652" y="688479"/>
                      <a:pt x="1075800" y="701392"/>
                      <a:pt x="1067060" y="712996"/>
                    </a:cubicBezTo>
                    <a:close/>
                    <a:moveTo>
                      <a:pt x="67254" y="316"/>
                    </a:moveTo>
                    <a:cubicBezTo>
                      <a:pt x="29284" y="4201"/>
                      <a:pt x="294" y="36009"/>
                      <a:pt x="0" y="74183"/>
                    </a:cubicBezTo>
                    <a:lnTo>
                      <a:pt x="0" y="735697"/>
                    </a:lnTo>
                    <a:cubicBezTo>
                      <a:pt x="4709" y="753467"/>
                      <a:pt x="14777" y="769354"/>
                      <a:pt x="28834" y="781199"/>
                    </a:cubicBezTo>
                    <a:cubicBezTo>
                      <a:pt x="44641" y="793005"/>
                      <a:pt x="63749" y="799562"/>
                      <a:pt x="83474" y="799949"/>
                    </a:cubicBezTo>
                    <a:cubicBezTo>
                      <a:pt x="143956" y="804053"/>
                      <a:pt x="205682" y="803244"/>
                      <a:pt x="226483" y="802786"/>
                    </a:cubicBezTo>
                    <a:cubicBezTo>
                      <a:pt x="206945" y="793946"/>
                      <a:pt x="187278" y="782936"/>
                      <a:pt x="149150" y="761684"/>
                    </a:cubicBezTo>
                    <a:cubicBezTo>
                      <a:pt x="124820" y="750442"/>
                      <a:pt x="103303" y="733918"/>
                      <a:pt x="86162" y="713315"/>
                    </a:cubicBezTo>
                    <a:cubicBezTo>
                      <a:pt x="77406" y="701717"/>
                      <a:pt x="70546" y="688803"/>
                      <a:pt x="65840" y="675055"/>
                    </a:cubicBezTo>
                    <a:lnTo>
                      <a:pt x="65840" y="13562"/>
                    </a:lnTo>
                    <a:cubicBezTo>
                      <a:pt x="65899" y="9119"/>
                      <a:pt x="66375" y="4697"/>
                      <a:pt x="67254" y="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4" name="任意多边形: 形状 8">
                <a:extLst>
                  <a:ext uri="{FF2B5EF4-FFF2-40B4-BE49-F238E27FC236}">
                    <a16:creationId xmlns:a16="http://schemas.microsoft.com/office/drawing/2014/main" id="{85572771-91B2-E5F0-E4F3-FFE842128B04}"/>
                  </a:ext>
                </a:extLst>
              </p:cNvPr>
              <p:cNvSpPr/>
              <p:nvPr/>
            </p:nvSpPr>
            <p:spPr>
              <a:xfrm>
                <a:off x="1495277" y="1156177"/>
                <a:ext cx="709429" cy="482387"/>
              </a:xfrm>
              <a:custGeom>
                <a:avLst/>
                <a:gdLst>
                  <a:gd name="connsiteX0" fmla="*/ 684973 w 709429"/>
                  <a:gd name="connsiteY0" fmla="*/ 0 h 482387"/>
                  <a:gd name="connsiteX1" fmla="*/ 409832 w 709429"/>
                  <a:gd name="connsiteY1" fmla="*/ 194650 h 482387"/>
                  <a:gd name="connsiteX2" fmla="*/ 387763 w 709429"/>
                  <a:gd name="connsiteY2" fmla="*/ 247579 h 482387"/>
                  <a:gd name="connsiteX3" fmla="*/ 387763 w 709429"/>
                  <a:gd name="connsiteY3" fmla="*/ 482387 h 482387"/>
                  <a:gd name="connsiteX4" fmla="*/ 656751 w 709429"/>
                  <a:gd name="connsiteY4" fmla="*/ 315348 h 482387"/>
                  <a:gd name="connsiteX5" fmla="*/ 684973 w 709429"/>
                  <a:gd name="connsiteY5" fmla="*/ 0 h 482387"/>
                  <a:gd name="connsiteX6" fmla="*/ 315166 w 709429"/>
                  <a:gd name="connsiteY6" fmla="*/ 481777 h 482387"/>
                  <a:gd name="connsiteX7" fmla="*/ 315323 w 709429"/>
                  <a:gd name="connsiteY7" fmla="*/ 481777 h 482387"/>
                  <a:gd name="connsiteX8" fmla="*/ 315323 w 709429"/>
                  <a:gd name="connsiteY8" fmla="*/ 247572 h 482387"/>
                  <a:gd name="connsiteX9" fmla="*/ 293283 w 709429"/>
                  <a:gd name="connsiteY9" fmla="*/ 194641 h 482387"/>
                  <a:gd name="connsiteX10" fmla="*/ 23800 w 709429"/>
                  <a:gd name="connsiteY10" fmla="*/ 1552 h 482387"/>
                  <a:gd name="connsiteX11" fmla="*/ 51439 w 709429"/>
                  <a:gd name="connsiteY11" fmla="*/ 313265 h 482387"/>
                  <a:gd name="connsiteX12" fmla="*/ 315166 w 709429"/>
                  <a:gd name="connsiteY12" fmla="*/ 481777 h 48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9429" h="482387">
                    <a:moveTo>
                      <a:pt x="684973" y="0"/>
                    </a:moveTo>
                    <a:cubicBezTo>
                      <a:pt x="599450" y="23148"/>
                      <a:pt x="472656" y="75577"/>
                      <a:pt x="409832" y="194650"/>
                    </a:cubicBezTo>
                    <a:cubicBezTo>
                      <a:pt x="400876" y="211583"/>
                      <a:pt x="393489" y="229300"/>
                      <a:pt x="387763" y="247579"/>
                    </a:cubicBezTo>
                    <a:lnTo>
                      <a:pt x="387763" y="482387"/>
                    </a:lnTo>
                    <a:cubicBezTo>
                      <a:pt x="498698" y="472081"/>
                      <a:pt x="598323" y="410187"/>
                      <a:pt x="656751" y="315348"/>
                    </a:cubicBezTo>
                    <a:cubicBezTo>
                      <a:pt x="715181" y="220504"/>
                      <a:pt x="725625" y="103687"/>
                      <a:pt x="684973" y="0"/>
                    </a:cubicBezTo>
                    <a:close/>
                    <a:moveTo>
                      <a:pt x="315166" y="481777"/>
                    </a:moveTo>
                    <a:lnTo>
                      <a:pt x="315323" y="481777"/>
                    </a:lnTo>
                    <a:lnTo>
                      <a:pt x="315323" y="247572"/>
                    </a:lnTo>
                    <a:cubicBezTo>
                      <a:pt x="309598" y="229296"/>
                      <a:pt x="302222" y="211578"/>
                      <a:pt x="293283" y="194641"/>
                    </a:cubicBezTo>
                    <a:cubicBezTo>
                      <a:pt x="231850" y="78256"/>
                      <a:pt x="109168" y="25485"/>
                      <a:pt x="23800" y="1552"/>
                    </a:cubicBezTo>
                    <a:cubicBezTo>
                      <a:pt x="-15788" y="104133"/>
                      <a:pt x="-5595" y="219283"/>
                      <a:pt x="51439" y="313265"/>
                    </a:cubicBezTo>
                    <a:cubicBezTo>
                      <a:pt x="108489" y="407279"/>
                      <a:pt x="205908" y="469527"/>
                      <a:pt x="315166" y="48177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0" name="文本框 4">
              <a:extLst>
                <a:ext uri="{FF2B5EF4-FFF2-40B4-BE49-F238E27FC236}">
                  <a16:creationId xmlns:a16="http://schemas.microsoft.com/office/drawing/2014/main" id="{FE8C46BA-8CDE-1EF9-FBD8-1A6D42F4BE84}"/>
                </a:ext>
              </a:extLst>
            </p:cNvPr>
            <p:cNvSpPr txBox="1"/>
            <p:nvPr/>
          </p:nvSpPr>
          <p:spPr>
            <a:xfrm>
              <a:off x="1191399" y="533260"/>
              <a:ext cx="9636291" cy="4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Dạng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 3: </a:t>
              </a:r>
              <a:r>
                <a:rPr lang="nl-NL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 giá trị của biểu thức với giá trị x cho trước</a:t>
              </a:r>
              <a:endPara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F8220A-BBA7-18D8-E24B-35A136CAD3D8}"/>
              </a:ext>
            </a:extLst>
          </p:cNvPr>
          <p:cNvGrpSpPr/>
          <p:nvPr/>
        </p:nvGrpSpPr>
        <p:grpSpPr>
          <a:xfrm>
            <a:off x="653143" y="1342115"/>
            <a:ext cx="9187542" cy="1434624"/>
            <a:chOff x="802551" y="1741093"/>
            <a:chExt cx="8142944" cy="143462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BE76677-3267-382B-C693-8FC6112E3162}"/>
                </a:ext>
              </a:extLst>
            </p:cNvPr>
            <p:cNvGrpSpPr/>
            <p:nvPr/>
          </p:nvGrpSpPr>
          <p:grpSpPr>
            <a:xfrm>
              <a:off x="802551" y="1741093"/>
              <a:ext cx="8142944" cy="1434624"/>
              <a:chOff x="802551" y="1741093"/>
              <a:chExt cx="8142944" cy="1434624"/>
            </a:xfrm>
          </p:grpSpPr>
          <p:sp>
            <p:nvSpPr>
              <p:cNvPr id="28" name="文本框 39">
                <a:extLst>
                  <a:ext uri="{FF2B5EF4-FFF2-40B4-BE49-F238E27FC236}">
                    <a16:creationId xmlns:a16="http://schemas.microsoft.com/office/drawing/2014/main" id="{94D56943-E00F-66BA-9938-DB548106FFE8}"/>
                  </a:ext>
                </a:extLst>
              </p:cNvPr>
              <p:cNvSpPr txBox="1"/>
              <p:nvPr/>
            </p:nvSpPr>
            <p:spPr>
              <a:xfrm>
                <a:off x="1660665" y="1741093"/>
                <a:ext cx="7284830" cy="1434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fr-FR" sz="24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3.54. </a:t>
                </a:r>
                <a:r>
                  <a:rPr lang="vi-VN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giá trị của biểu thức P = (-35). x - (-15) - 37 trong mỗi trường hợp sau:</a:t>
                </a:r>
                <a:endParaRPr lang="en-US" sz="20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vi-VN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 = 15; </a:t>
                </a:r>
                <a:r>
                  <a:rPr lang="en-US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vi-VN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       b) x = -37.</a:t>
                </a:r>
                <a:endParaRPr lang="en-US" sz="20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ardrop 36">
                <a:extLst>
                  <a:ext uri="{FF2B5EF4-FFF2-40B4-BE49-F238E27FC236}">
                    <a16:creationId xmlns:a16="http://schemas.microsoft.com/office/drawing/2014/main" id="{A008E33B-73A5-BEBB-A3FB-CF31CF92CA4F}"/>
                  </a:ext>
                </a:extLst>
              </p:cNvPr>
              <p:cNvSpPr/>
              <p:nvPr/>
            </p:nvSpPr>
            <p:spPr>
              <a:xfrm>
                <a:off x="802551" y="1783671"/>
                <a:ext cx="674145" cy="750644"/>
              </a:xfrm>
              <a:prstGeom prst="ellipse">
                <a:avLst/>
              </a:prstGeom>
              <a:solidFill>
                <a:srgbClr val="53C1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</a:endParaRPr>
              </a:p>
            </p:txBody>
          </p:sp>
        </p:grp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FE6A0018-86EC-63F6-CAAB-41718D538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4516" y="1929453"/>
              <a:ext cx="429444" cy="42944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AAA83F-DB22-9EB0-52A6-5AF0ADE086C5}"/>
              </a:ext>
            </a:extLst>
          </p:cNvPr>
          <p:cNvSpPr txBox="1"/>
          <p:nvPr/>
        </p:nvSpPr>
        <p:spPr>
          <a:xfrm>
            <a:off x="1621338" y="3040410"/>
            <a:ext cx="4771847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(-35).x – (-15).37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 Thay x = - 37 </a:t>
            </a: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 ta </a:t>
            </a: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= (-35). (-37) - (-15). 37 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13665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35. 37 + 15. 37 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13665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37. (15 + 35) 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= 37. 50 = 1 850.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8501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形" descr="E:\006包图网\素材\04扁平插画\6076f68ec0bfgr91.png6076f68ec0bfgr9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4195" y="2660650"/>
            <a:ext cx="3852829" cy="2416120"/>
          </a:xfrm>
          <a:prstGeom prst="rect">
            <a:avLst/>
          </a:prstGeom>
        </p:spPr>
      </p:pic>
      <p:grpSp>
        <p:nvGrpSpPr>
          <p:cNvPr id="5" name="组合 2">
            <a:extLst>
              <a:ext uri="{FF2B5EF4-FFF2-40B4-BE49-F238E27FC236}">
                <a16:creationId xmlns:a16="http://schemas.microsoft.com/office/drawing/2014/main" id="{2584BD14-A6D1-D2CE-6A6A-8166F256E0C4}"/>
              </a:ext>
            </a:extLst>
          </p:cNvPr>
          <p:cNvGrpSpPr/>
          <p:nvPr/>
        </p:nvGrpSpPr>
        <p:grpSpPr>
          <a:xfrm>
            <a:off x="1329698" y="677179"/>
            <a:ext cx="5702474" cy="523220"/>
            <a:chOff x="537678" y="505868"/>
            <a:chExt cx="5702474" cy="523220"/>
          </a:xfrm>
        </p:grpSpPr>
        <p:grpSp>
          <p:nvGrpSpPr>
            <p:cNvPr id="6" name="组合 3">
              <a:extLst>
                <a:ext uri="{FF2B5EF4-FFF2-40B4-BE49-F238E27FC236}">
                  <a16:creationId xmlns:a16="http://schemas.microsoft.com/office/drawing/2014/main" id="{142ADFA9-0051-DB0F-2FFC-121502EF5F7F}"/>
                </a:ext>
              </a:extLst>
            </p:cNvPr>
            <p:cNvGrpSpPr/>
            <p:nvPr/>
          </p:nvGrpSpPr>
          <p:grpSpPr>
            <a:xfrm>
              <a:off x="537678" y="505868"/>
              <a:ext cx="523220" cy="523220"/>
              <a:chOff x="897294" y="672976"/>
              <a:chExt cx="1905000" cy="1905000"/>
            </a:xfrm>
          </p:grpSpPr>
          <p:sp>
            <p:nvSpPr>
              <p:cNvPr id="9" name="任意多边形: 形状 5">
                <a:extLst>
                  <a:ext uri="{FF2B5EF4-FFF2-40B4-BE49-F238E27FC236}">
                    <a16:creationId xmlns:a16="http://schemas.microsoft.com/office/drawing/2014/main" id="{9CA54490-481D-4012-5864-6D3D9DEF22A5}"/>
                  </a:ext>
                </a:extLst>
              </p:cNvPr>
              <p:cNvSpPr/>
              <p:nvPr/>
            </p:nvSpPr>
            <p:spPr>
              <a:xfrm>
                <a:off x="897294" y="672976"/>
                <a:ext cx="1905000" cy="1905000"/>
              </a:xfrm>
              <a:custGeom>
                <a:avLst/>
                <a:gdLst>
                  <a:gd name="connsiteX0" fmla="*/ 0 w 1905000"/>
                  <a:gd name="connsiteY0" fmla="*/ 952500 h 1905000"/>
                  <a:gd name="connsiteX1" fmla="*/ 952500 w 1905000"/>
                  <a:gd name="connsiteY1" fmla="*/ 1905000 h 1905000"/>
                  <a:gd name="connsiteX2" fmla="*/ 1905000 w 1905000"/>
                  <a:gd name="connsiteY2" fmla="*/ 952500 h 1905000"/>
                  <a:gd name="connsiteX3" fmla="*/ 952500 w 1905000"/>
                  <a:gd name="connsiteY3" fmla="*/ 0 h 1905000"/>
                  <a:gd name="connsiteX4" fmla="*/ 0 w 1905000"/>
                  <a:gd name="connsiteY4" fmla="*/ 952500 h 190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0" h="1905000">
                    <a:moveTo>
                      <a:pt x="0" y="952500"/>
                    </a:moveTo>
                    <a:cubicBezTo>
                      <a:pt x="0" y="1478552"/>
                      <a:pt x="426448" y="1905000"/>
                      <a:pt x="952500" y="1905000"/>
                    </a:cubicBezTo>
                    <a:cubicBezTo>
                      <a:pt x="1478552" y="1905000"/>
                      <a:pt x="1905000" y="1478552"/>
                      <a:pt x="1905000" y="952500"/>
                    </a:cubicBezTo>
                    <a:cubicBezTo>
                      <a:pt x="1905000" y="426448"/>
                      <a:pt x="1478552" y="0"/>
                      <a:pt x="952500" y="0"/>
                    </a:cubicBezTo>
                    <a:cubicBezTo>
                      <a:pt x="426448" y="0"/>
                      <a:pt x="0" y="426448"/>
                      <a:pt x="0" y="952500"/>
                    </a:cubicBezTo>
                    <a:close/>
                  </a:path>
                </a:pathLst>
              </a:custGeom>
              <a:solidFill>
                <a:srgbClr val="53C1EC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任意多边形: 形状 6">
                <a:extLst>
                  <a:ext uri="{FF2B5EF4-FFF2-40B4-BE49-F238E27FC236}">
                    <a16:creationId xmlns:a16="http://schemas.microsoft.com/office/drawing/2014/main" id="{076309E4-1C40-FEAE-2AF2-2B1C154A23CB}"/>
                  </a:ext>
                </a:extLst>
              </p:cNvPr>
              <p:cNvSpPr/>
              <p:nvPr/>
            </p:nvSpPr>
            <p:spPr>
              <a:xfrm>
                <a:off x="1372437" y="1141986"/>
                <a:ext cx="947032" cy="942322"/>
              </a:xfrm>
              <a:custGeom>
                <a:avLst/>
                <a:gdLst>
                  <a:gd name="connsiteX0" fmla="*/ 510761 w 947032"/>
                  <a:gd name="connsiteY0" fmla="*/ 496572 h 942322"/>
                  <a:gd name="connsiteX1" fmla="*/ 510761 w 947032"/>
                  <a:gd name="connsiteY1" fmla="*/ 867514 h 942322"/>
                  <a:gd name="connsiteX2" fmla="*/ 585579 w 947032"/>
                  <a:gd name="connsiteY2" fmla="*/ 942322 h 942322"/>
                  <a:gd name="connsiteX3" fmla="*/ 784987 w 947032"/>
                  <a:gd name="connsiteY3" fmla="*/ 865117 h 942322"/>
                  <a:gd name="connsiteX4" fmla="*/ 863720 w 947032"/>
                  <a:gd name="connsiteY4" fmla="*/ 823090 h 942322"/>
                  <a:gd name="connsiteX5" fmla="*/ 926730 w 947032"/>
                  <a:gd name="connsiteY5" fmla="*/ 774740 h 942322"/>
                  <a:gd name="connsiteX6" fmla="*/ 947032 w 947032"/>
                  <a:gd name="connsiteY6" fmla="*/ 736457 h 942322"/>
                  <a:gd name="connsiteX7" fmla="*/ 947032 w 947032"/>
                  <a:gd name="connsiteY7" fmla="*/ 74967 h 942322"/>
                  <a:gd name="connsiteX8" fmla="*/ 872222 w 947032"/>
                  <a:gd name="connsiteY8" fmla="*/ 156 h 942322"/>
                  <a:gd name="connsiteX9" fmla="*/ 806715 w 947032"/>
                  <a:gd name="connsiteY9" fmla="*/ 14643 h 942322"/>
                  <a:gd name="connsiteX10" fmla="*/ 778622 w 947032"/>
                  <a:gd name="connsiteY10" fmla="*/ 329226 h 942322"/>
                  <a:gd name="connsiteX11" fmla="*/ 510761 w 947032"/>
                  <a:gd name="connsiteY11" fmla="*/ 496572 h 942322"/>
                  <a:gd name="connsiteX12" fmla="*/ 74812 w 947032"/>
                  <a:gd name="connsiteY12" fmla="*/ 0 h 942322"/>
                  <a:gd name="connsiteX13" fmla="*/ 0 w 947032"/>
                  <a:gd name="connsiteY13" fmla="*/ 74808 h 942322"/>
                  <a:gd name="connsiteX14" fmla="*/ 0 w 947032"/>
                  <a:gd name="connsiteY14" fmla="*/ 736299 h 942322"/>
                  <a:gd name="connsiteX15" fmla="*/ 20326 w 947032"/>
                  <a:gd name="connsiteY15" fmla="*/ 774561 h 942322"/>
                  <a:gd name="connsiteX16" fmla="*/ 84423 w 947032"/>
                  <a:gd name="connsiteY16" fmla="*/ 823087 h 942322"/>
                  <a:gd name="connsiteX17" fmla="*/ 163179 w 947032"/>
                  <a:gd name="connsiteY17" fmla="*/ 865116 h 942322"/>
                  <a:gd name="connsiteX18" fmla="*/ 362571 w 947032"/>
                  <a:gd name="connsiteY18" fmla="*/ 942320 h 942322"/>
                  <a:gd name="connsiteX19" fmla="*/ 437380 w 947032"/>
                  <a:gd name="connsiteY19" fmla="*/ 867512 h 942322"/>
                  <a:gd name="connsiteX20" fmla="*/ 437380 w 947032"/>
                  <a:gd name="connsiteY20" fmla="*/ 495970 h 942322"/>
                  <a:gd name="connsiteX21" fmla="*/ 173671 w 947032"/>
                  <a:gd name="connsiteY21" fmla="*/ 327463 h 942322"/>
                  <a:gd name="connsiteX22" fmla="*/ 146010 w 947032"/>
                  <a:gd name="connsiteY22" fmla="*/ 15750 h 942322"/>
                  <a:gd name="connsiteX23" fmla="*/ 74812 w 947032"/>
                  <a:gd name="connsiteY23" fmla="*/ 0 h 94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032" h="942322">
                    <a:moveTo>
                      <a:pt x="510761" y="496572"/>
                    </a:moveTo>
                    <a:lnTo>
                      <a:pt x="510761" y="867514"/>
                    </a:lnTo>
                    <a:cubicBezTo>
                      <a:pt x="510938" y="908748"/>
                      <a:pt x="544337" y="942143"/>
                      <a:pt x="585579" y="942322"/>
                    </a:cubicBezTo>
                    <a:cubicBezTo>
                      <a:pt x="626546" y="928133"/>
                      <a:pt x="707175" y="899458"/>
                      <a:pt x="784987" y="865117"/>
                    </a:cubicBezTo>
                    <a:cubicBezTo>
                      <a:pt x="805125" y="856164"/>
                      <a:pt x="824988" y="845132"/>
                      <a:pt x="863720" y="823090"/>
                    </a:cubicBezTo>
                    <a:cubicBezTo>
                      <a:pt x="888041" y="811831"/>
                      <a:pt x="909561" y="795319"/>
                      <a:pt x="926730" y="774740"/>
                    </a:cubicBezTo>
                    <a:cubicBezTo>
                      <a:pt x="935465" y="763124"/>
                      <a:pt x="942317" y="750205"/>
                      <a:pt x="947032" y="736457"/>
                    </a:cubicBezTo>
                    <a:lnTo>
                      <a:pt x="947032" y="74967"/>
                    </a:lnTo>
                    <a:cubicBezTo>
                      <a:pt x="946878" y="33726"/>
                      <a:pt x="913470" y="337"/>
                      <a:pt x="872222" y="156"/>
                    </a:cubicBezTo>
                    <a:cubicBezTo>
                      <a:pt x="850160" y="3897"/>
                      <a:pt x="828297" y="8732"/>
                      <a:pt x="806715" y="14643"/>
                    </a:cubicBezTo>
                    <a:cubicBezTo>
                      <a:pt x="847161" y="118103"/>
                      <a:pt x="836758" y="234559"/>
                      <a:pt x="778622" y="329226"/>
                    </a:cubicBezTo>
                    <a:cubicBezTo>
                      <a:pt x="720510" y="423909"/>
                      <a:pt x="621352" y="485859"/>
                      <a:pt x="510761" y="496572"/>
                    </a:cubicBezTo>
                    <a:close/>
                    <a:moveTo>
                      <a:pt x="74812" y="0"/>
                    </a:moveTo>
                    <a:cubicBezTo>
                      <a:pt x="33570" y="154"/>
                      <a:pt x="180" y="33570"/>
                      <a:pt x="0" y="74808"/>
                    </a:cubicBezTo>
                    <a:lnTo>
                      <a:pt x="0" y="736299"/>
                    </a:lnTo>
                    <a:cubicBezTo>
                      <a:pt x="4709" y="750049"/>
                      <a:pt x="11568" y="762964"/>
                      <a:pt x="20326" y="774561"/>
                    </a:cubicBezTo>
                    <a:cubicBezTo>
                      <a:pt x="37767" y="795358"/>
                      <a:pt x="59699" y="811917"/>
                      <a:pt x="84423" y="823087"/>
                    </a:cubicBezTo>
                    <a:cubicBezTo>
                      <a:pt x="123950" y="845128"/>
                      <a:pt x="143800" y="856324"/>
                      <a:pt x="163179" y="865116"/>
                    </a:cubicBezTo>
                    <a:cubicBezTo>
                      <a:pt x="240971" y="899456"/>
                      <a:pt x="321619" y="928131"/>
                      <a:pt x="362571" y="942320"/>
                    </a:cubicBezTo>
                    <a:cubicBezTo>
                      <a:pt x="403810" y="942138"/>
                      <a:pt x="437201" y="908746"/>
                      <a:pt x="437380" y="867512"/>
                    </a:cubicBezTo>
                    <a:lnTo>
                      <a:pt x="437380" y="495970"/>
                    </a:lnTo>
                    <a:cubicBezTo>
                      <a:pt x="328120" y="483719"/>
                      <a:pt x="230702" y="421468"/>
                      <a:pt x="173671" y="327463"/>
                    </a:cubicBezTo>
                    <a:cubicBezTo>
                      <a:pt x="116618" y="233482"/>
                      <a:pt x="106420" y="118326"/>
                      <a:pt x="146010" y="15750"/>
                    </a:cubicBezTo>
                    <a:cubicBezTo>
                      <a:pt x="122566" y="9270"/>
                      <a:pt x="98801" y="4013"/>
                      <a:pt x="748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1" name="任意多边形: 形状 7">
                <a:extLst>
                  <a:ext uri="{FF2B5EF4-FFF2-40B4-BE49-F238E27FC236}">
                    <a16:creationId xmlns:a16="http://schemas.microsoft.com/office/drawing/2014/main" id="{E9A2F871-3FC7-DF64-23CA-3807CC499592}"/>
                  </a:ext>
                </a:extLst>
              </p:cNvPr>
              <p:cNvSpPr/>
              <p:nvPr/>
            </p:nvSpPr>
            <p:spPr>
              <a:xfrm>
                <a:off x="1273373" y="1230170"/>
                <a:ext cx="1153192" cy="803172"/>
              </a:xfrm>
              <a:custGeom>
                <a:avLst/>
                <a:gdLst>
                  <a:gd name="connsiteX0" fmla="*/ 1067060 w 1153192"/>
                  <a:gd name="connsiteY0" fmla="*/ 712996 h 803172"/>
                  <a:gd name="connsiteX1" fmla="*/ 1004045 w 1153192"/>
                  <a:gd name="connsiteY1" fmla="*/ 761373 h 803172"/>
                  <a:gd name="connsiteX2" fmla="*/ 926712 w 1153192"/>
                  <a:gd name="connsiteY2" fmla="*/ 802476 h 803172"/>
                  <a:gd name="connsiteX3" fmla="*/ 1069719 w 1153192"/>
                  <a:gd name="connsiteY3" fmla="*/ 799635 h 803172"/>
                  <a:gd name="connsiteX4" fmla="*/ 1124385 w 1153192"/>
                  <a:gd name="connsiteY4" fmla="*/ 780914 h 803172"/>
                  <a:gd name="connsiteX5" fmla="*/ 1153193 w 1153192"/>
                  <a:gd name="connsiteY5" fmla="*/ 735691 h 803172"/>
                  <a:gd name="connsiteX6" fmla="*/ 1153193 w 1153192"/>
                  <a:gd name="connsiteY6" fmla="*/ 74182 h 803172"/>
                  <a:gd name="connsiteX7" fmla="*/ 1085939 w 1153192"/>
                  <a:gd name="connsiteY7" fmla="*/ 0 h 803172"/>
                  <a:gd name="connsiteX8" fmla="*/ 1087359 w 1153192"/>
                  <a:gd name="connsiteY8" fmla="*/ 13244 h 803172"/>
                  <a:gd name="connsiteX9" fmla="*/ 1087359 w 1153192"/>
                  <a:gd name="connsiteY9" fmla="*/ 674735 h 803172"/>
                  <a:gd name="connsiteX10" fmla="*/ 1067060 w 1153192"/>
                  <a:gd name="connsiteY10" fmla="*/ 712996 h 803172"/>
                  <a:gd name="connsiteX11" fmla="*/ 67254 w 1153192"/>
                  <a:gd name="connsiteY11" fmla="*/ 316 h 803172"/>
                  <a:gd name="connsiteX12" fmla="*/ 0 w 1153192"/>
                  <a:gd name="connsiteY12" fmla="*/ 74183 h 803172"/>
                  <a:gd name="connsiteX13" fmla="*/ 0 w 1153192"/>
                  <a:gd name="connsiteY13" fmla="*/ 735697 h 803172"/>
                  <a:gd name="connsiteX14" fmla="*/ 28834 w 1153192"/>
                  <a:gd name="connsiteY14" fmla="*/ 781199 h 803172"/>
                  <a:gd name="connsiteX15" fmla="*/ 83474 w 1153192"/>
                  <a:gd name="connsiteY15" fmla="*/ 799949 h 803172"/>
                  <a:gd name="connsiteX16" fmla="*/ 226483 w 1153192"/>
                  <a:gd name="connsiteY16" fmla="*/ 802786 h 803172"/>
                  <a:gd name="connsiteX17" fmla="*/ 149150 w 1153192"/>
                  <a:gd name="connsiteY17" fmla="*/ 761684 h 803172"/>
                  <a:gd name="connsiteX18" fmla="*/ 86162 w 1153192"/>
                  <a:gd name="connsiteY18" fmla="*/ 713315 h 803172"/>
                  <a:gd name="connsiteX19" fmla="*/ 65840 w 1153192"/>
                  <a:gd name="connsiteY19" fmla="*/ 675055 h 803172"/>
                  <a:gd name="connsiteX20" fmla="*/ 65840 w 1153192"/>
                  <a:gd name="connsiteY20" fmla="*/ 13562 h 803172"/>
                  <a:gd name="connsiteX21" fmla="*/ 67254 w 1153192"/>
                  <a:gd name="connsiteY21" fmla="*/ 316 h 80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3192" h="803172">
                    <a:moveTo>
                      <a:pt x="1067060" y="712996"/>
                    </a:moveTo>
                    <a:cubicBezTo>
                      <a:pt x="1049910" y="733604"/>
                      <a:pt x="1028384" y="750129"/>
                      <a:pt x="1004045" y="761373"/>
                    </a:cubicBezTo>
                    <a:cubicBezTo>
                      <a:pt x="965943" y="782624"/>
                      <a:pt x="946244" y="793635"/>
                      <a:pt x="926712" y="802476"/>
                    </a:cubicBezTo>
                    <a:cubicBezTo>
                      <a:pt x="947512" y="802476"/>
                      <a:pt x="1009254" y="803746"/>
                      <a:pt x="1069719" y="799635"/>
                    </a:cubicBezTo>
                    <a:cubicBezTo>
                      <a:pt x="1089448" y="799248"/>
                      <a:pt x="1108561" y="792701"/>
                      <a:pt x="1124385" y="780914"/>
                    </a:cubicBezTo>
                    <a:cubicBezTo>
                      <a:pt x="1138375" y="769131"/>
                      <a:pt x="1148427" y="753351"/>
                      <a:pt x="1153193" y="735691"/>
                    </a:cubicBezTo>
                    <a:lnTo>
                      <a:pt x="1153193" y="74182"/>
                    </a:lnTo>
                    <a:cubicBezTo>
                      <a:pt x="1153076" y="35897"/>
                      <a:pt x="1124045" y="3886"/>
                      <a:pt x="1085939" y="0"/>
                    </a:cubicBezTo>
                    <a:cubicBezTo>
                      <a:pt x="1086819" y="4379"/>
                      <a:pt x="1087296" y="8801"/>
                      <a:pt x="1087359" y="13244"/>
                    </a:cubicBezTo>
                    <a:lnTo>
                      <a:pt x="1087359" y="674735"/>
                    </a:lnTo>
                    <a:cubicBezTo>
                      <a:pt x="1082652" y="688479"/>
                      <a:pt x="1075800" y="701392"/>
                      <a:pt x="1067060" y="712996"/>
                    </a:cubicBezTo>
                    <a:close/>
                    <a:moveTo>
                      <a:pt x="67254" y="316"/>
                    </a:moveTo>
                    <a:cubicBezTo>
                      <a:pt x="29284" y="4201"/>
                      <a:pt x="294" y="36009"/>
                      <a:pt x="0" y="74183"/>
                    </a:cubicBezTo>
                    <a:lnTo>
                      <a:pt x="0" y="735697"/>
                    </a:lnTo>
                    <a:cubicBezTo>
                      <a:pt x="4709" y="753467"/>
                      <a:pt x="14777" y="769354"/>
                      <a:pt x="28834" y="781199"/>
                    </a:cubicBezTo>
                    <a:cubicBezTo>
                      <a:pt x="44641" y="793005"/>
                      <a:pt x="63749" y="799562"/>
                      <a:pt x="83474" y="799949"/>
                    </a:cubicBezTo>
                    <a:cubicBezTo>
                      <a:pt x="143956" y="804053"/>
                      <a:pt x="205682" y="803244"/>
                      <a:pt x="226483" y="802786"/>
                    </a:cubicBezTo>
                    <a:cubicBezTo>
                      <a:pt x="206945" y="793946"/>
                      <a:pt x="187278" y="782936"/>
                      <a:pt x="149150" y="761684"/>
                    </a:cubicBezTo>
                    <a:cubicBezTo>
                      <a:pt x="124820" y="750442"/>
                      <a:pt x="103303" y="733918"/>
                      <a:pt x="86162" y="713315"/>
                    </a:cubicBezTo>
                    <a:cubicBezTo>
                      <a:pt x="77406" y="701717"/>
                      <a:pt x="70546" y="688803"/>
                      <a:pt x="65840" y="675055"/>
                    </a:cubicBezTo>
                    <a:lnTo>
                      <a:pt x="65840" y="13562"/>
                    </a:lnTo>
                    <a:cubicBezTo>
                      <a:pt x="65899" y="9119"/>
                      <a:pt x="66375" y="4697"/>
                      <a:pt x="67254" y="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2" name="任意多边形: 形状 8">
                <a:extLst>
                  <a:ext uri="{FF2B5EF4-FFF2-40B4-BE49-F238E27FC236}">
                    <a16:creationId xmlns:a16="http://schemas.microsoft.com/office/drawing/2014/main" id="{EEDB9CC9-638E-5821-E51B-85137F42AB0B}"/>
                  </a:ext>
                </a:extLst>
              </p:cNvPr>
              <p:cNvSpPr/>
              <p:nvPr/>
            </p:nvSpPr>
            <p:spPr>
              <a:xfrm>
                <a:off x="1495277" y="1156177"/>
                <a:ext cx="709429" cy="482387"/>
              </a:xfrm>
              <a:custGeom>
                <a:avLst/>
                <a:gdLst>
                  <a:gd name="connsiteX0" fmla="*/ 684973 w 709429"/>
                  <a:gd name="connsiteY0" fmla="*/ 0 h 482387"/>
                  <a:gd name="connsiteX1" fmla="*/ 409832 w 709429"/>
                  <a:gd name="connsiteY1" fmla="*/ 194650 h 482387"/>
                  <a:gd name="connsiteX2" fmla="*/ 387763 w 709429"/>
                  <a:gd name="connsiteY2" fmla="*/ 247579 h 482387"/>
                  <a:gd name="connsiteX3" fmla="*/ 387763 w 709429"/>
                  <a:gd name="connsiteY3" fmla="*/ 482387 h 482387"/>
                  <a:gd name="connsiteX4" fmla="*/ 656751 w 709429"/>
                  <a:gd name="connsiteY4" fmla="*/ 315348 h 482387"/>
                  <a:gd name="connsiteX5" fmla="*/ 684973 w 709429"/>
                  <a:gd name="connsiteY5" fmla="*/ 0 h 482387"/>
                  <a:gd name="connsiteX6" fmla="*/ 315166 w 709429"/>
                  <a:gd name="connsiteY6" fmla="*/ 481777 h 482387"/>
                  <a:gd name="connsiteX7" fmla="*/ 315323 w 709429"/>
                  <a:gd name="connsiteY7" fmla="*/ 481777 h 482387"/>
                  <a:gd name="connsiteX8" fmla="*/ 315323 w 709429"/>
                  <a:gd name="connsiteY8" fmla="*/ 247572 h 482387"/>
                  <a:gd name="connsiteX9" fmla="*/ 293283 w 709429"/>
                  <a:gd name="connsiteY9" fmla="*/ 194641 h 482387"/>
                  <a:gd name="connsiteX10" fmla="*/ 23800 w 709429"/>
                  <a:gd name="connsiteY10" fmla="*/ 1552 h 482387"/>
                  <a:gd name="connsiteX11" fmla="*/ 51439 w 709429"/>
                  <a:gd name="connsiteY11" fmla="*/ 313265 h 482387"/>
                  <a:gd name="connsiteX12" fmla="*/ 315166 w 709429"/>
                  <a:gd name="connsiteY12" fmla="*/ 481777 h 48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9429" h="482387">
                    <a:moveTo>
                      <a:pt x="684973" y="0"/>
                    </a:moveTo>
                    <a:cubicBezTo>
                      <a:pt x="599450" y="23148"/>
                      <a:pt x="472656" y="75577"/>
                      <a:pt x="409832" y="194650"/>
                    </a:cubicBezTo>
                    <a:cubicBezTo>
                      <a:pt x="400876" y="211583"/>
                      <a:pt x="393489" y="229300"/>
                      <a:pt x="387763" y="247579"/>
                    </a:cubicBezTo>
                    <a:lnTo>
                      <a:pt x="387763" y="482387"/>
                    </a:lnTo>
                    <a:cubicBezTo>
                      <a:pt x="498698" y="472081"/>
                      <a:pt x="598323" y="410187"/>
                      <a:pt x="656751" y="315348"/>
                    </a:cubicBezTo>
                    <a:cubicBezTo>
                      <a:pt x="715181" y="220504"/>
                      <a:pt x="725625" y="103687"/>
                      <a:pt x="684973" y="0"/>
                    </a:cubicBezTo>
                    <a:close/>
                    <a:moveTo>
                      <a:pt x="315166" y="481777"/>
                    </a:moveTo>
                    <a:lnTo>
                      <a:pt x="315323" y="481777"/>
                    </a:lnTo>
                    <a:lnTo>
                      <a:pt x="315323" y="247572"/>
                    </a:lnTo>
                    <a:cubicBezTo>
                      <a:pt x="309598" y="229296"/>
                      <a:pt x="302222" y="211578"/>
                      <a:pt x="293283" y="194641"/>
                    </a:cubicBezTo>
                    <a:cubicBezTo>
                      <a:pt x="231850" y="78256"/>
                      <a:pt x="109168" y="25485"/>
                      <a:pt x="23800" y="1552"/>
                    </a:cubicBezTo>
                    <a:cubicBezTo>
                      <a:pt x="-15788" y="104133"/>
                      <a:pt x="-5595" y="219283"/>
                      <a:pt x="51439" y="313265"/>
                    </a:cubicBezTo>
                    <a:cubicBezTo>
                      <a:pt x="108489" y="407279"/>
                      <a:pt x="205908" y="469527"/>
                      <a:pt x="315166" y="48177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7" name="文本框 4">
              <a:extLst>
                <a:ext uri="{FF2B5EF4-FFF2-40B4-BE49-F238E27FC236}">
                  <a16:creationId xmlns:a16="http://schemas.microsoft.com/office/drawing/2014/main" id="{AE65D0EE-1526-5AC2-CAC9-3DB9A7268C7C}"/>
                </a:ext>
              </a:extLst>
            </p:cNvPr>
            <p:cNvSpPr txBox="1"/>
            <p:nvPr/>
          </p:nvSpPr>
          <p:spPr>
            <a:xfrm>
              <a:off x="1071736" y="505868"/>
              <a:ext cx="5168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Trò</a:t>
              </a: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chơi</a:t>
              </a: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: </a:t>
              </a:r>
              <a:r>
                <a:rPr lang="en-US" altLang="zh-CN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Xây</a:t>
              </a: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tháp</a:t>
              </a: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số</a:t>
              </a: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nguyên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82407DA-BB24-E9B6-DDF5-6D69FE65EE93}"/>
              </a:ext>
            </a:extLst>
          </p:cNvPr>
          <p:cNvSpPr txBox="1"/>
          <p:nvPr/>
        </p:nvSpPr>
        <p:spPr>
          <a:xfrm>
            <a:off x="4535140" y="1245303"/>
            <a:ext cx="7112665" cy="493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4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Chia)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(Đỉnh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</a:t>
            </a:r>
            <a:r>
              <a:rPr lang="en-US" sz="2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ở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Chia)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 </a:t>
            </a:r>
            <a:r>
              <a:rPr lang="en-US" sz="2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 </a:t>
            </a:r>
            <a:r>
              <a:rPr lang="en-US" sz="2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1343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FC3CE-D175-679C-7422-2DB52D6A1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8A35F-9D3A-41AD-747F-C85E3E927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31" y="514345"/>
            <a:ext cx="3605862" cy="2778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A18FB-F81B-A854-ADB1-D588194B1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776" y="476230"/>
            <a:ext cx="3854104" cy="28166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E7CE34-0C1F-5FFB-9CB1-94E277A4D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364" y="514345"/>
            <a:ext cx="3605861" cy="27284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61D9D9-A22D-098B-F363-41F516BD8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31" y="3429000"/>
            <a:ext cx="3605863" cy="27663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A8687F-00E8-E6BB-9D66-15CE0EF9B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8259" y="3332256"/>
            <a:ext cx="3801621" cy="28497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7AA703-1515-043B-1C24-D9298478AA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5090" y="3536302"/>
            <a:ext cx="3533135" cy="26456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56600"/>
      </p:ext>
    </p:extLst>
  </p:cSld>
  <p:clrMapOvr>
    <a:masterClrMapping/>
  </p:clrMapOvr>
  <p:transition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0b7364dfd6ae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385" y="-273685"/>
            <a:ext cx="12657455" cy="7471410"/>
          </a:xfrm>
          <a:prstGeom prst="rect">
            <a:avLst/>
          </a:prstGeom>
        </p:spPr>
      </p:pic>
      <p:sp>
        <p:nvSpPr>
          <p:cNvPr id="87" name="图形"/>
          <p:cNvSpPr/>
          <p:nvPr/>
        </p:nvSpPr>
        <p:spPr>
          <a:xfrm>
            <a:off x="334645" y="455295"/>
            <a:ext cx="11669395" cy="60128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rgbClr val="819C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Medium" panose="020B0600000000000000" charset="-122"/>
            </a:endParaRPr>
          </a:p>
        </p:txBody>
      </p:sp>
      <p:pic>
        <p:nvPicPr>
          <p:cNvPr id="2" name="图片 1" descr="E:\006包图网\素材\04扁平插画\607837cce6833.png607837cce6833"/>
          <p:cNvPicPr>
            <a:picLocks noChangeAspect="1"/>
          </p:cNvPicPr>
          <p:nvPr/>
        </p:nvPicPr>
        <p:blipFill>
          <a:blip r:embed="rId4"/>
          <a:srcRect l="15239"/>
          <a:stretch>
            <a:fillRect/>
          </a:stretch>
        </p:blipFill>
        <p:spPr>
          <a:xfrm>
            <a:off x="5400488" y="1661531"/>
            <a:ext cx="6603551" cy="3953773"/>
          </a:xfrm>
          <a:prstGeom prst="rect">
            <a:avLst/>
          </a:prstGeom>
        </p:spPr>
      </p:pic>
      <p:sp>
        <p:nvSpPr>
          <p:cNvPr id="4" name="图形">
            <a:extLst>
              <a:ext uri="{FF2B5EF4-FFF2-40B4-BE49-F238E27FC236}">
                <a16:creationId xmlns:a16="http://schemas.microsoft.com/office/drawing/2014/main" id="{ED6E2F42-F5D5-E66B-0841-0C6D5CDB1825}"/>
              </a:ext>
            </a:extLst>
          </p:cNvPr>
          <p:cNvSpPr/>
          <p:nvPr/>
        </p:nvSpPr>
        <p:spPr>
          <a:xfrm>
            <a:off x="900157" y="1242696"/>
            <a:ext cx="5499100" cy="2784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0000"/>
              </a:lnSpc>
              <a:defRPr/>
            </a:pPr>
            <a:r>
              <a:rPr lang="vi-VN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Cảm ơn quý thầy/cô </a:t>
            </a:r>
            <a:r>
              <a:rPr lang="en-US" altLang="zh-CN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và</a:t>
            </a: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các</a:t>
            </a: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bạn</a:t>
            </a:r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 </a:t>
            </a:r>
            <a:r>
              <a:rPr lang="vi-VN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đã </a:t>
            </a:r>
            <a:endParaRPr lang="en-US" altLang="zh-CN" sz="4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  <a:sym typeface="思源黑体 CN Medium" panose="020B0600000000000000" charset="-122"/>
            </a:endParaRPr>
          </a:p>
          <a:p>
            <a:pPr lvl="0" algn="ctr">
              <a:lnSpc>
                <a:spcPct val="130000"/>
              </a:lnSpc>
              <a:defRPr/>
            </a:pPr>
            <a:r>
              <a:rPr lang="vi-VN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lắng nghe</a:t>
            </a:r>
          </a:p>
        </p:txBody>
      </p:sp>
    </p:spTree>
    <p:custDataLst>
      <p:tags r:id="rId1"/>
    </p:custData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0EBDA-7EE2-62CC-1AB7-A501CA682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图形">
            <a:extLst>
              <a:ext uri="{FF2B5EF4-FFF2-40B4-BE49-F238E27FC236}">
                <a16:creationId xmlns:a16="http://schemas.microsoft.com/office/drawing/2014/main" id="{59544BD8-36CC-C87C-8EAB-02EC1FA8F786}"/>
              </a:ext>
            </a:extLst>
          </p:cNvPr>
          <p:cNvSpPr/>
          <p:nvPr/>
        </p:nvSpPr>
        <p:spPr>
          <a:xfrm>
            <a:off x="249224" y="96005"/>
            <a:ext cx="11771135" cy="6419114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rgbClr val="819C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i="1" dirty="0"/>
              <a:t>“Ứng dụng phần mềm Gemini AI lên ý tưởng tổ chức hoạt động “Học thông qua chơi” trong phần Số học môn Toán 6 nhằm nâng cao hứng thú học tập cho học sinh lớp 6A3 trường THCS Nga My, xã Điềm Thuỵ, tỉnh Thái Nguyên”.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3C6286-0E1F-232A-DAB6-B6BE6E20AAD6}"/>
              </a:ext>
            </a:extLst>
          </p:cNvPr>
          <p:cNvGrpSpPr/>
          <p:nvPr/>
        </p:nvGrpSpPr>
        <p:grpSpPr>
          <a:xfrm>
            <a:off x="-13918" y="664574"/>
            <a:ext cx="2593642" cy="447169"/>
            <a:chOff x="728292" y="1412111"/>
            <a:chExt cx="2593642" cy="447169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5309255-92E9-7A84-A77E-C74FA2588BA2}"/>
                </a:ext>
              </a:extLst>
            </p:cNvPr>
            <p:cNvSpPr/>
            <p:nvPr/>
          </p:nvSpPr>
          <p:spPr>
            <a:xfrm>
              <a:off x="1377387" y="1412111"/>
              <a:ext cx="1944547" cy="246877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EDD4C34-DD70-16BE-DB72-CE697093CD0C}"/>
                </a:ext>
              </a:extLst>
            </p:cNvPr>
            <p:cNvSpPr/>
            <p:nvPr/>
          </p:nvSpPr>
          <p:spPr>
            <a:xfrm>
              <a:off x="728292" y="1612403"/>
              <a:ext cx="1944547" cy="246877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31" name="Freeform 3">
            <a:extLst>
              <a:ext uri="{FF2B5EF4-FFF2-40B4-BE49-F238E27FC236}">
                <a16:creationId xmlns:a16="http://schemas.microsoft.com/office/drawing/2014/main" id="{5DCE2EEE-A589-C699-0F94-B3C239DE8947}"/>
              </a:ext>
            </a:extLst>
          </p:cNvPr>
          <p:cNvSpPr/>
          <p:nvPr/>
        </p:nvSpPr>
        <p:spPr>
          <a:xfrm>
            <a:off x="9352414" y="-388786"/>
            <a:ext cx="2931087" cy="2106719"/>
          </a:xfrm>
          <a:custGeom>
            <a:avLst/>
            <a:gdLst/>
            <a:ahLst/>
            <a:cxnLst/>
            <a:rect l="l" t="t" r="r" b="b"/>
            <a:pathLst>
              <a:path w="2931087" h="2106719">
                <a:moveTo>
                  <a:pt x="0" y="0"/>
                </a:moveTo>
                <a:lnTo>
                  <a:pt x="2931087" y="0"/>
                </a:lnTo>
                <a:lnTo>
                  <a:pt x="2931087" y="2106719"/>
                </a:lnTo>
                <a:lnTo>
                  <a:pt x="0" y="21067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26B54CA2-0119-D06E-9215-8D8FC217210D}"/>
              </a:ext>
            </a:extLst>
          </p:cNvPr>
          <p:cNvSpPr/>
          <p:nvPr/>
        </p:nvSpPr>
        <p:spPr>
          <a:xfrm flipH="1">
            <a:off x="171641" y="5929930"/>
            <a:ext cx="1865439" cy="671558"/>
          </a:xfrm>
          <a:custGeom>
            <a:avLst/>
            <a:gdLst/>
            <a:ahLst/>
            <a:cxnLst/>
            <a:rect l="l" t="t" r="r" b="b"/>
            <a:pathLst>
              <a:path w="1865439" h="671558">
                <a:moveTo>
                  <a:pt x="1865439" y="0"/>
                </a:moveTo>
                <a:lnTo>
                  <a:pt x="0" y="0"/>
                </a:lnTo>
                <a:lnTo>
                  <a:pt x="0" y="671558"/>
                </a:lnTo>
                <a:lnTo>
                  <a:pt x="1865439" y="671558"/>
                </a:lnTo>
                <a:lnTo>
                  <a:pt x="186543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25F2DF5-0B88-4A8F-DF22-CCAC3A10C4DB}"/>
              </a:ext>
            </a:extLst>
          </p:cNvPr>
          <p:cNvGrpSpPr/>
          <p:nvPr/>
        </p:nvGrpSpPr>
        <p:grpSpPr>
          <a:xfrm>
            <a:off x="9768326" y="742370"/>
            <a:ext cx="2592273" cy="493754"/>
            <a:chOff x="9468035" y="2818384"/>
            <a:chExt cx="2592273" cy="493754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EFF66E3-2B0D-91FC-1BB5-210820E8EEC2}"/>
                </a:ext>
              </a:extLst>
            </p:cNvPr>
            <p:cNvSpPr/>
            <p:nvPr/>
          </p:nvSpPr>
          <p:spPr>
            <a:xfrm>
              <a:off x="9468035" y="2818384"/>
              <a:ext cx="1944547" cy="246877"/>
            </a:xfrm>
            <a:prstGeom prst="roundRect">
              <a:avLst>
                <a:gd name="adj" fmla="val 50000"/>
              </a:avLst>
            </a:prstGeom>
            <a:solidFill>
              <a:srgbClr val="7DC5FF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B67BF78-48AD-C7D3-7F25-A759E156E977}"/>
                </a:ext>
              </a:extLst>
            </p:cNvPr>
            <p:cNvSpPr/>
            <p:nvPr/>
          </p:nvSpPr>
          <p:spPr>
            <a:xfrm>
              <a:off x="10115761" y="3065261"/>
              <a:ext cx="1944547" cy="246877"/>
            </a:xfrm>
            <a:prstGeom prst="roundRect">
              <a:avLst>
                <a:gd name="adj" fmla="val 50000"/>
              </a:avLst>
            </a:prstGeom>
            <a:solidFill>
              <a:srgbClr val="7DC5FF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2" name="Freeform 51">
            <a:extLst>
              <a:ext uri="{FF2B5EF4-FFF2-40B4-BE49-F238E27FC236}">
                <a16:creationId xmlns:a16="http://schemas.microsoft.com/office/drawing/2014/main" id="{DCFCC552-EC33-A3D5-C964-B3835890E033}"/>
              </a:ext>
            </a:extLst>
          </p:cNvPr>
          <p:cNvSpPr/>
          <p:nvPr/>
        </p:nvSpPr>
        <p:spPr>
          <a:xfrm>
            <a:off x="9302244" y="5460320"/>
            <a:ext cx="3169662" cy="1301675"/>
          </a:xfrm>
          <a:custGeom>
            <a:avLst/>
            <a:gdLst>
              <a:gd name="connsiteX0" fmla="*/ 1474716 w 3804948"/>
              <a:gd name="connsiteY0" fmla="*/ 0 h 1562566"/>
              <a:gd name="connsiteX1" fmla="*/ 3042537 w 3804948"/>
              <a:gd name="connsiteY1" fmla="*/ 0 h 1562566"/>
              <a:gd name="connsiteX2" fmla="*/ 3230900 w 3804948"/>
              <a:gd name="connsiteY2" fmla="*/ 188363 h 1562566"/>
              <a:gd name="connsiteX3" fmla="*/ 3115856 w 3804948"/>
              <a:gd name="connsiteY3" fmla="*/ 361924 h 1562566"/>
              <a:gd name="connsiteX4" fmla="*/ 3096810 w 3804948"/>
              <a:gd name="connsiteY4" fmla="*/ 367836 h 1562566"/>
              <a:gd name="connsiteX5" fmla="*/ 2474664 w 3804948"/>
              <a:gd name="connsiteY5" fmla="*/ 367836 h 1562566"/>
              <a:gd name="connsiteX6" fmla="*/ 2360926 w 3804948"/>
              <a:gd name="connsiteY6" fmla="*/ 443227 h 1562566"/>
              <a:gd name="connsiteX7" fmla="*/ 2351225 w 3804948"/>
              <a:gd name="connsiteY7" fmla="*/ 491275 h 1562566"/>
              <a:gd name="connsiteX8" fmla="*/ 2360926 w 3804948"/>
              <a:gd name="connsiteY8" fmla="*/ 539322 h 1562566"/>
              <a:gd name="connsiteX9" fmla="*/ 2474664 w 3804948"/>
              <a:gd name="connsiteY9" fmla="*/ 614713 h 1562566"/>
              <a:gd name="connsiteX10" fmla="*/ 3661198 w 3804948"/>
              <a:gd name="connsiteY10" fmla="*/ 614714 h 1562566"/>
              <a:gd name="connsiteX11" fmla="*/ 3689904 w 3804948"/>
              <a:gd name="connsiteY11" fmla="*/ 623625 h 1562566"/>
              <a:gd name="connsiteX12" fmla="*/ 3804948 w 3804948"/>
              <a:gd name="connsiteY12" fmla="*/ 797185 h 1562566"/>
              <a:gd name="connsiteX13" fmla="*/ 3749778 w 3804948"/>
              <a:gd name="connsiteY13" fmla="*/ 930378 h 1562566"/>
              <a:gd name="connsiteX14" fmla="*/ 3714100 w 3804948"/>
              <a:gd name="connsiteY14" fmla="*/ 954433 h 1562566"/>
              <a:gd name="connsiteX15" fmla="*/ 3716824 w 3804948"/>
              <a:gd name="connsiteY15" fmla="*/ 954983 h 1562566"/>
              <a:gd name="connsiteX16" fmla="*/ 2020679 w 3804948"/>
              <a:gd name="connsiteY16" fmla="*/ 954983 h 1562566"/>
              <a:gd name="connsiteX17" fmla="*/ 1906941 w 3804948"/>
              <a:gd name="connsiteY17" fmla="*/ 1030374 h 1562566"/>
              <a:gd name="connsiteX18" fmla="*/ 1897240 w 3804948"/>
              <a:gd name="connsiteY18" fmla="*/ 1078422 h 1562566"/>
              <a:gd name="connsiteX19" fmla="*/ 1906941 w 3804948"/>
              <a:gd name="connsiteY19" fmla="*/ 1126469 h 1562566"/>
              <a:gd name="connsiteX20" fmla="*/ 2020679 w 3804948"/>
              <a:gd name="connsiteY20" fmla="*/ 1201860 h 1562566"/>
              <a:gd name="connsiteX21" fmla="*/ 2145589 w 3804948"/>
              <a:gd name="connsiteY21" fmla="*/ 1201860 h 1562566"/>
              <a:gd name="connsiteX22" fmla="*/ 2190080 w 3804948"/>
              <a:gd name="connsiteY22" fmla="*/ 1228854 h 1562566"/>
              <a:gd name="connsiteX23" fmla="*/ 2258627 w 3804948"/>
              <a:gd name="connsiteY23" fmla="*/ 1374203 h 1562566"/>
              <a:gd name="connsiteX24" fmla="*/ 2070264 w 3804948"/>
              <a:gd name="connsiteY24" fmla="*/ 1562566 h 1562566"/>
              <a:gd name="connsiteX25" fmla="*/ 188363 w 3804948"/>
              <a:gd name="connsiteY25" fmla="*/ 1562566 h 1562566"/>
              <a:gd name="connsiteX26" fmla="*/ 0 w 3804948"/>
              <a:gd name="connsiteY26" fmla="*/ 1374203 h 1562566"/>
              <a:gd name="connsiteX27" fmla="*/ 188363 w 3804948"/>
              <a:gd name="connsiteY27" fmla="*/ 1185840 h 1562566"/>
              <a:gd name="connsiteX28" fmla="*/ 658289 w 3804948"/>
              <a:gd name="connsiteY28" fmla="*/ 1185840 h 1562566"/>
              <a:gd name="connsiteX29" fmla="*/ 651593 w 3804948"/>
              <a:gd name="connsiteY29" fmla="*/ 1182621 h 1562566"/>
              <a:gd name="connsiteX30" fmla="*/ 1202962 w 3804948"/>
              <a:gd name="connsiteY30" fmla="*/ 1182621 h 1562566"/>
              <a:gd name="connsiteX31" fmla="*/ 1323193 w 3804948"/>
              <a:gd name="connsiteY31" fmla="*/ 1062390 h 1562566"/>
              <a:gd name="connsiteX32" fmla="*/ 1202962 w 3804948"/>
              <a:gd name="connsiteY32" fmla="*/ 942159 h 1562566"/>
              <a:gd name="connsiteX33" fmla="*/ 651149 w 3804948"/>
              <a:gd name="connsiteY33" fmla="*/ 942159 h 1562566"/>
              <a:gd name="connsiteX34" fmla="*/ 633675 w 3804948"/>
              <a:gd name="connsiteY34" fmla="*/ 930378 h 1562566"/>
              <a:gd name="connsiteX35" fmla="*/ 578505 w 3804948"/>
              <a:gd name="connsiteY35" fmla="*/ 797185 h 1562566"/>
              <a:gd name="connsiteX36" fmla="*/ 728906 w 3804948"/>
              <a:gd name="connsiteY36" fmla="*/ 612649 h 1562566"/>
              <a:gd name="connsiteX37" fmla="*/ 737645 w 3804948"/>
              <a:gd name="connsiteY37" fmla="*/ 611768 h 1562566"/>
              <a:gd name="connsiteX38" fmla="*/ 1430547 w 3804948"/>
              <a:gd name="connsiteY38" fmla="*/ 611768 h 1562566"/>
              <a:gd name="connsiteX39" fmla="*/ 1550778 w 3804948"/>
              <a:gd name="connsiteY39" fmla="*/ 491537 h 1562566"/>
              <a:gd name="connsiteX40" fmla="*/ 1430547 w 3804948"/>
              <a:gd name="connsiteY40" fmla="*/ 371306 h 1562566"/>
              <a:gd name="connsiteX41" fmla="*/ 1431622 w 3804948"/>
              <a:gd name="connsiteY41" fmla="*/ 371306 h 1562566"/>
              <a:gd name="connsiteX42" fmla="*/ 1401397 w 3804948"/>
              <a:gd name="connsiteY42" fmla="*/ 361924 h 1562566"/>
              <a:gd name="connsiteX43" fmla="*/ 1286353 w 3804948"/>
              <a:gd name="connsiteY43" fmla="*/ 188363 h 1562566"/>
              <a:gd name="connsiteX44" fmla="*/ 1474716 w 3804948"/>
              <a:gd name="connsiteY44" fmla="*/ 0 h 15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804948" h="1562566">
                <a:moveTo>
                  <a:pt x="1474716" y="0"/>
                </a:moveTo>
                <a:lnTo>
                  <a:pt x="3042537" y="0"/>
                </a:lnTo>
                <a:cubicBezTo>
                  <a:pt x="3146567" y="0"/>
                  <a:pt x="3230900" y="84333"/>
                  <a:pt x="3230900" y="188363"/>
                </a:cubicBezTo>
                <a:cubicBezTo>
                  <a:pt x="3230900" y="266386"/>
                  <a:pt x="3183463" y="333329"/>
                  <a:pt x="3115856" y="361924"/>
                </a:cubicBezTo>
                <a:lnTo>
                  <a:pt x="3096810" y="367836"/>
                </a:lnTo>
                <a:lnTo>
                  <a:pt x="2474664" y="367836"/>
                </a:lnTo>
                <a:cubicBezTo>
                  <a:pt x="2423534" y="367836"/>
                  <a:pt x="2379665" y="398923"/>
                  <a:pt x="2360926" y="443227"/>
                </a:cubicBezTo>
                <a:lnTo>
                  <a:pt x="2351225" y="491275"/>
                </a:lnTo>
                <a:lnTo>
                  <a:pt x="2360926" y="539322"/>
                </a:lnTo>
                <a:cubicBezTo>
                  <a:pt x="2379665" y="583626"/>
                  <a:pt x="2423534" y="614713"/>
                  <a:pt x="2474664" y="614713"/>
                </a:cubicBezTo>
                <a:lnTo>
                  <a:pt x="3661198" y="614714"/>
                </a:lnTo>
                <a:lnTo>
                  <a:pt x="3689904" y="623625"/>
                </a:lnTo>
                <a:cubicBezTo>
                  <a:pt x="3757511" y="652220"/>
                  <a:pt x="3804948" y="719163"/>
                  <a:pt x="3804948" y="797185"/>
                </a:cubicBezTo>
                <a:cubicBezTo>
                  <a:pt x="3804948" y="849200"/>
                  <a:pt x="3783865" y="896291"/>
                  <a:pt x="3749778" y="930378"/>
                </a:cubicBezTo>
                <a:lnTo>
                  <a:pt x="3714100" y="954433"/>
                </a:lnTo>
                <a:lnTo>
                  <a:pt x="3716824" y="954983"/>
                </a:lnTo>
                <a:lnTo>
                  <a:pt x="2020679" y="954983"/>
                </a:lnTo>
                <a:cubicBezTo>
                  <a:pt x="1969549" y="954983"/>
                  <a:pt x="1925680" y="986070"/>
                  <a:pt x="1906941" y="1030374"/>
                </a:cubicBezTo>
                <a:lnTo>
                  <a:pt x="1897240" y="1078422"/>
                </a:lnTo>
                <a:lnTo>
                  <a:pt x="1906941" y="1126469"/>
                </a:lnTo>
                <a:cubicBezTo>
                  <a:pt x="1925680" y="1170773"/>
                  <a:pt x="1969549" y="1201860"/>
                  <a:pt x="2020679" y="1201860"/>
                </a:cubicBezTo>
                <a:lnTo>
                  <a:pt x="2145589" y="1201860"/>
                </a:lnTo>
                <a:lnTo>
                  <a:pt x="2190080" y="1228854"/>
                </a:lnTo>
                <a:cubicBezTo>
                  <a:pt x="2231944" y="1263402"/>
                  <a:pt x="2258627" y="1315687"/>
                  <a:pt x="2258627" y="1374203"/>
                </a:cubicBezTo>
                <a:cubicBezTo>
                  <a:pt x="2258627" y="1478233"/>
                  <a:pt x="2174294" y="1562566"/>
                  <a:pt x="2070264" y="1562566"/>
                </a:cubicBezTo>
                <a:lnTo>
                  <a:pt x="188363" y="1562566"/>
                </a:lnTo>
                <a:cubicBezTo>
                  <a:pt x="84333" y="1562566"/>
                  <a:pt x="0" y="1478233"/>
                  <a:pt x="0" y="1374203"/>
                </a:cubicBezTo>
                <a:cubicBezTo>
                  <a:pt x="0" y="1270173"/>
                  <a:pt x="84333" y="1185840"/>
                  <a:pt x="188363" y="1185840"/>
                </a:cubicBezTo>
                <a:lnTo>
                  <a:pt x="658289" y="1185840"/>
                </a:lnTo>
                <a:lnTo>
                  <a:pt x="651593" y="1182621"/>
                </a:lnTo>
                <a:lnTo>
                  <a:pt x="1202962" y="1182621"/>
                </a:lnTo>
                <a:cubicBezTo>
                  <a:pt x="1269364" y="1182621"/>
                  <a:pt x="1323193" y="1128792"/>
                  <a:pt x="1323193" y="1062390"/>
                </a:cubicBezTo>
                <a:cubicBezTo>
                  <a:pt x="1323193" y="995988"/>
                  <a:pt x="1269364" y="942159"/>
                  <a:pt x="1202962" y="942159"/>
                </a:cubicBezTo>
                <a:lnTo>
                  <a:pt x="651149" y="942159"/>
                </a:lnTo>
                <a:lnTo>
                  <a:pt x="633675" y="930378"/>
                </a:lnTo>
                <a:cubicBezTo>
                  <a:pt x="599588" y="896291"/>
                  <a:pt x="578505" y="849200"/>
                  <a:pt x="578505" y="797185"/>
                </a:cubicBezTo>
                <a:cubicBezTo>
                  <a:pt x="578505" y="706159"/>
                  <a:pt x="643073" y="630213"/>
                  <a:pt x="728906" y="612649"/>
                </a:cubicBezTo>
                <a:lnTo>
                  <a:pt x="737645" y="611768"/>
                </a:lnTo>
                <a:lnTo>
                  <a:pt x="1430547" y="611768"/>
                </a:lnTo>
                <a:cubicBezTo>
                  <a:pt x="1496949" y="611768"/>
                  <a:pt x="1550778" y="557939"/>
                  <a:pt x="1550778" y="491537"/>
                </a:cubicBezTo>
                <a:cubicBezTo>
                  <a:pt x="1550778" y="425135"/>
                  <a:pt x="1496949" y="371306"/>
                  <a:pt x="1430547" y="371306"/>
                </a:cubicBezTo>
                <a:lnTo>
                  <a:pt x="1431622" y="371306"/>
                </a:lnTo>
                <a:lnTo>
                  <a:pt x="1401397" y="361924"/>
                </a:lnTo>
                <a:cubicBezTo>
                  <a:pt x="1333790" y="333329"/>
                  <a:pt x="1286353" y="266386"/>
                  <a:pt x="1286353" y="188363"/>
                </a:cubicBezTo>
                <a:cubicBezTo>
                  <a:pt x="1286353" y="84333"/>
                  <a:pt x="1370686" y="0"/>
                  <a:pt x="1474716" y="0"/>
                </a:cubicBezTo>
                <a:close/>
              </a:path>
            </a:pathLst>
          </a:custGeom>
          <a:solidFill>
            <a:srgbClr val="7DC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/>
          </a:p>
        </p:txBody>
      </p:sp>
      <p:sp>
        <p:nvSpPr>
          <p:cNvPr id="7" name="图形">
            <a:extLst>
              <a:ext uri="{FF2B5EF4-FFF2-40B4-BE49-F238E27FC236}">
                <a16:creationId xmlns:a16="http://schemas.microsoft.com/office/drawing/2014/main" id="{7B5E0E5D-669F-5FFE-DDC6-8735072DF315}"/>
              </a:ext>
            </a:extLst>
          </p:cNvPr>
          <p:cNvSpPr/>
          <p:nvPr/>
        </p:nvSpPr>
        <p:spPr>
          <a:xfrm>
            <a:off x="1711929" y="3758783"/>
            <a:ext cx="9175146" cy="1595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Thị Thanh Tâm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Trường THCS Nga My,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Thuỵ,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Thái Nguyên</a:t>
            </a:r>
          </a:p>
        </p:txBody>
      </p:sp>
      <p:sp>
        <p:nvSpPr>
          <p:cNvPr id="3" name="Google Shape;709;p27">
            <a:extLst>
              <a:ext uri="{FF2B5EF4-FFF2-40B4-BE49-F238E27FC236}">
                <a16:creationId xmlns:a16="http://schemas.microsoft.com/office/drawing/2014/main" id="{3530A07C-4ADA-BC62-6266-0043881FCE78}"/>
              </a:ext>
            </a:extLst>
          </p:cNvPr>
          <p:cNvSpPr/>
          <p:nvPr/>
        </p:nvSpPr>
        <p:spPr>
          <a:xfrm>
            <a:off x="2121983" y="1642796"/>
            <a:ext cx="7948033" cy="1833398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TIẾT 42:</a:t>
            </a:r>
          </a:p>
          <a:p>
            <a:pPr algn="ctr"/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ÀI TẬP CUỐI CHƯƠNG III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Google Shape;713;p27">
            <a:extLst>
              <a:ext uri="{FF2B5EF4-FFF2-40B4-BE49-F238E27FC236}">
                <a16:creationId xmlns:a16="http://schemas.microsoft.com/office/drawing/2014/main" id="{62D4D9D8-CBC8-FBA9-D161-0D68A08C4EE2}"/>
              </a:ext>
            </a:extLst>
          </p:cNvPr>
          <p:cNvSpPr/>
          <p:nvPr/>
        </p:nvSpPr>
        <p:spPr>
          <a:xfrm rot="5400000">
            <a:off x="5155173" y="-1475294"/>
            <a:ext cx="1869110" cy="8105296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90472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18E5BA2-0412-176F-C4C2-9D26123AF69F}"/>
              </a:ext>
            </a:extLst>
          </p:cNvPr>
          <p:cNvGrpSpPr/>
          <p:nvPr/>
        </p:nvGrpSpPr>
        <p:grpSpPr>
          <a:xfrm>
            <a:off x="-13919" y="664574"/>
            <a:ext cx="2637847" cy="447169"/>
            <a:chOff x="728292" y="1412111"/>
            <a:chExt cx="2593642" cy="447169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9BB64D5-B3D0-E812-8AE3-B6313472E9E4}"/>
                </a:ext>
              </a:extLst>
            </p:cNvPr>
            <p:cNvSpPr/>
            <p:nvPr/>
          </p:nvSpPr>
          <p:spPr>
            <a:xfrm>
              <a:off x="1377387" y="1412111"/>
              <a:ext cx="1944547" cy="246877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VN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C9B1391-9642-1ACC-30EF-6789E8FE49EA}"/>
                </a:ext>
              </a:extLst>
            </p:cNvPr>
            <p:cNvSpPr/>
            <p:nvPr/>
          </p:nvSpPr>
          <p:spPr>
            <a:xfrm>
              <a:off x="728292" y="1612403"/>
              <a:ext cx="1944547" cy="246877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VN"/>
            </a:p>
          </p:txBody>
        </p:sp>
      </p:grpSp>
      <p:sp>
        <p:nvSpPr>
          <p:cNvPr id="31" name="Freeform 3">
            <a:extLst>
              <a:ext uri="{FF2B5EF4-FFF2-40B4-BE49-F238E27FC236}">
                <a16:creationId xmlns:a16="http://schemas.microsoft.com/office/drawing/2014/main" id="{A0F696A9-E183-9448-EBDE-0464C7E39693}"/>
              </a:ext>
            </a:extLst>
          </p:cNvPr>
          <p:cNvSpPr/>
          <p:nvPr/>
        </p:nvSpPr>
        <p:spPr>
          <a:xfrm>
            <a:off x="9318490" y="-110698"/>
            <a:ext cx="2981043" cy="2106719"/>
          </a:xfrm>
          <a:custGeom>
            <a:avLst/>
            <a:gdLst/>
            <a:ahLst/>
            <a:cxnLst/>
            <a:rect l="l" t="t" r="r" b="b"/>
            <a:pathLst>
              <a:path w="2931087" h="2106719">
                <a:moveTo>
                  <a:pt x="0" y="0"/>
                </a:moveTo>
                <a:lnTo>
                  <a:pt x="2931087" y="0"/>
                </a:lnTo>
                <a:lnTo>
                  <a:pt x="2931087" y="2106719"/>
                </a:lnTo>
                <a:lnTo>
                  <a:pt x="0" y="21067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VN"/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8248375E-D22E-80BB-3FDD-20C9CC93454C}"/>
              </a:ext>
            </a:extLst>
          </p:cNvPr>
          <p:cNvSpPr/>
          <p:nvPr/>
        </p:nvSpPr>
        <p:spPr>
          <a:xfrm flipH="1">
            <a:off x="171640" y="5929930"/>
            <a:ext cx="1897233" cy="671558"/>
          </a:xfrm>
          <a:custGeom>
            <a:avLst/>
            <a:gdLst/>
            <a:ahLst/>
            <a:cxnLst/>
            <a:rect l="l" t="t" r="r" b="b"/>
            <a:pathLst>
              <a:path w="1865439" h="671558">
                <a:moveTo>
                  <a:pt x="1865439" y="0"/>
                </a:moveTo>
                <a:lnTo>
                  <a:pt x="0" y="0"/>
                </a:lnTo>
                <a:lnTo>
                  <a:pt x="0" y="671558"/>
                </a:lnTo>
                <a:lnTo>
                  <a:pt x="1865439" y="671558"/>
                </a:lnTo>
                <a:lnTo>
                  <a:pt x="186543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VN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0CB4A8-5551-E11C-7AE8-2E391408CE14}"/>
              </a:ext>
            </a:extLst>
          </p:cNvPr>
          <p:cNvGrpSpPr/>
          <p:nvPr/>
        </p:nvGrpSpPr>
        <p:grpSpPr>
          <a:xfrm>
            <a:off x="9768326" y="742370"/>
            <a:ext cx="2636454" cy="493754"/>
            <a:chOff x="9468035" y="2818384"/>
            <a:chExt cx="2592273" cy="493754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A0CD5310-875A-CFC3-7274-F8B2A918CA70}"/>
                </a:ext>
              </a:extLst>
            </p:cNvPr>
            <p:cNvSpPr/>
            <p:nvPr/>
          </p:nvSpPr>
          <p:spPr>
            <a:xfrm>
              <a:off x="9468035" y="2818384"/>
              <a:ext cx="1944547" cy="246877"/>
            </a:xfrm>
            <a:prstGeom prst="roundRect">
              <a:avLst>
                <a:gd name="adj" fmla="val 50000"/>
              </a:avLst>
            </a:prstGeom>
            <a:solidFill>
              <a:srgbClr val="7DC5FF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VN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B3BC0F5E-C779-52C4-E412-F9E13D958E70}"/>
                </a:ext>
              </a:extLst>
            </p:cNvPr>
            <p:cNvSpPr/>
            <p:nvPr/>
          </p:nvSpPr>
          <p:spPr>
            <a:xfrm>
              <a:off x="10115761" y="3065261"/>
              <a:ext cx="1944547" cy="246877"/>
            </a:xfrm>
            <a:prstGeom prst="roundRect">
              <a:avLst>
                <a:gd name="adj" fmla="val 50000"/>
              </a:avLst>
            </a:prstGeom>
            <a:solidFill>
              <a:srgbClr val="7DC5FF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VN"/>
            </a:p>
          </p:txBody>
        </p:sp>
      </p:grpSp>
      <p:sp>
        <p:nvSpPr>
          <p:cNvPr id="52" name="Freeform 51">
            <a:extLst>
              <a:ext uri="{FF2B5EF4-FFF2-40B4-BE49-F238E27FC236}">
                <a16:creationId xmlns:a16="http://schemas.microsoft.com/office/drawing/2014/main" id="{DD1655C8-E866-1C31-7867-A7AC9D5D72E8}"/>
              </a:ext>
            </a:extLst>
          </p:cNvPr>
          <p:cNvSpPr/>
          <p:nvPr/>
        </p:nvSpPr>
        <p:spPr>
          <a:xfrm>
            <a:off x="9155768" y="5027002"/>
            <a:ext cx="3223684" cy="1301675"/>
          </a:xfrm>
          <a:custGeom>
            <a:avLst/>
            <a:gdLst>
              <a:gd name="connsiteX0" fmla="*/ 1474716 w 3804948"/>
              <a:gd name="connsiteY0" fmla="*/ 0 h 1562566"/>
              <a:gd name="connsiteX1" fmla="*/ 3042537 w 3804948"/>
              <a:gd name="connsiteY1" fmla="*/ 0 h 1562566"/>
              <a:gd name="connsiteX2" fmla="*/ 3230900 w 3804948"/>
              <a:gd name="connsiteY2" fmla="*/ 188363 h 1562566"/>
              <a:gd name="connsiteX3" fmla="*/ 3115856 w 3804948"/>
              <a:gd name="connsiteY3" fmla="*/ 361924 h 1562566"/>
              <a:gd name="connsiteX4" fmla="*/ 3096810 w 3804948"/>
              <a:gd name="connsiteY4" fmla="*/ 367836 h 1562566"/>
              <a:gd name="connsiteX5" fmla="*/ 2474664 w 3804948"/>
              <a:gd name="connsiteY5" fmla="*/ 367836 h 1562566"/>
              <a:gd name="connsiteX6" fmla="*/ 2360926 w 3804948"/>
              <a:gd name="connsiteY6" fmla="*/ 443227 h 1562566"/>
              <a:gd name="connsiteX7" fmla="*/ 2351225 w 3804948"/>
              <a:gd name="connsiteY7" fmla="*/ 491275 h 1562566"/>
              <a:gd name="connsiteX8" fmla="*/ 2360926 w 3804948"/>
              <a:gd name="connsiteY8" fmla="*/ 539322 h 1562566"/>
              <a:gd name="connsiteX9" fmla="*/ 2474664 w 3804948"/>
              <a:gd name="connsiteY9" fmla="*/ 614713 h 1562566"/>
              <a:gd name="connsiteX10" fmla="*/ 3661198 w 3804948"/>
              <a:gd name="connsiteY10" fmla="*/ 614714 h 1562566"/>
              <a:gd name="connsiteX11" fmla="*/ 3689904 w 3804948"/>
              <a:gd name="connsiteY11" fmla="*/ 623625 h 1562566"/>
              <a:gd name="connsiteX12" fmla="*/ 3804948 w 3804948"/>
              <a:gd name="connsiteY12" fmla="*/ 797185 h 1562566"/>
              <a:gd name="connsiteX13" fmla="*/ 3749778 w 3804948"/>
              <a:gd name="connsiteY13" fmla="*/ 930378 h 1562566"/>
              <a:gd name="connsiteX14" fmla="*/ 3714100 w 3804948"/>
              <a:gd name="connsiteY14" fmla="*/ 954433 h 1562566"/>
              <a:gd name="connsiteX15" fmla="*/ 3716824 w 3804948"/>
              <a:gd name="connsiteY15" fmla="*/ 954983 h 1562566"/>
              <a:gd name="connsiteX16" fmla="*/ 2020679 w 3804948"/>
              <a:gd name="connsiteY16" fmla="*/ 954983 h 1562566"/>
              <a:gd name="connsiteX17" fmla="*/ 1906941 w 3804948"/>
              <a:gd name="connsiteY17" fmla="*/ 1030374 h 1562566"/>
              <a:gd name="connsiteX18" fmla="*/ 1897240 w 3804948"/>
              <a:gd name="connsiteY18" fmla="*/ 1078422 h 1562566"/>
              <a:gd name="connsiteX19" fmla="*/ 1906941 w 3804948"/>
              <a:gd name="connsiteY19" fmla="*/ 1126469 h 1562566"/>
              <a:gd name="connsiteX20" fmla="*/ 2020679 w 3804948"/>
              <a:gd name="connsiteY20" fmla="*/ 1201860 h 1562566"/>
              <a:gd name="connsiteX21" fmla="*/ 2145589 w 3804948"/>
              <a:gd name="connsiteY21" fmla="*/ 1201860 h 1562566"/>
              <a:gd name="connsiteX22" fmla="*/ 2190080 w 3804948"/>
              <a:gd name="connsiteY22" fmla="*/ 1228854 h 1562566"/>
              <a:gd name="connsiteX23" fmla="*/ 2258627 w 3804948"/>
              <a:gd name="connsiteY23" fmla="*/ 1374203 h 1562566"/>
              <a:gd name="connsiteX24" fmla="*/ 2070264 w 3804948"/>
              <a:gd name="connsiteY24" fmla="*/ 1562566 h 1562566"/>
              <a:gd name="connsiteX25" fmla="*/ 188363 w 3804948"/>
              <a:gd name="connsiteY25" fmla="*/ 1562566 h 1562566"/>
              <a:gd name="connsiteX26" fmla="*/ 0 w 3804948"/>
              <a:gd name="connsiteY26" fmla="*/ 1374203 h 1562566"/>
              <a:gd name="connsiteX27" fmla="*/ 188363 w 3804948"/>
              <a:gd name="connsiteY27" fmla="*/ 1185840 h 1562566"/>
              <a:gd name="connsiteX28" fmla="*/ 658289 w 3804948"/>
              <a:gd name="connsiteY28" fmla="*/ 1185840 h 1562566"/>
              <a:gd name="connsiteX29" fmla="*/ 651593 w 3804948"/>
              <a:gd name="connsiteY29" fmla="*/ 1182621 h 1562566"/>
              <a:gd name="connsiteX30" fmla="*/ 1202962 w 3804948"/>
              <a:gd name="connsiteY30" fmla="*/ 1182621 h 1562566"/>
              <a:gd name="connsiteX31" fmla="*/ 1323193 w 3804948"/>
              <a:gd name="connsiteY31" fmla="*/ 1062390 h 1562566"/>
              <a:gd name="connsiteX32" fmla="*/ 1202962 w 3804948"/>
              <a:gd name="connsiteY32" fmla="*/ 942159 h 1562566"/>
              <a:gd name="connsiteX33" fmla="*/ 651149 w 3804948"/>
              <a:gd name="connsiteY33" fmla="*/ 942159 h 1562566"/>
              <a:gd name="connsiteX34" fmla="*/ 633675 w 3804948"/>
              <a:gd name="connsiteY34" fmla="*/ 930378 h 1562566"/>
              <a:gd name="connsiteX35" fmla="*/ 578505 w 3804948"/>
              <a:gd name="connsiteY35" fmla="*/ 797185 h 1562566"/>
              <a:gd name="connsiteX36" fmla="*/ 728906 w 3804948"/>
              <a:gd name="connsiteY36" fmla="*/ 612649 h 1562566"/>
              <a:gd name="connsiteX37" fmla="*/ 737645 w 3804948"/>
              <a:gd name="connsiteY37" fmla="*/ 611768 h 1562566"/>
              <a:gd name="connsiteX38" fmla="*/ 1430547 w 3804948"/>
              <a:gd name="connsiteY38" fmla="*/ 611768 h 1562566"/>
              <a:gd name="connsiteX39" fmla="*/ 1550778 w 3804948"/>
              <a:gd name="connsiteY39" fmla="*/ 491537 h 1562566"/>
              <a:gd name="connsiteX40" fmla="*/ 1430547 w 3804948"/>
              <a:gd name="connsiteY40" fmla="*/ 371306 h 1562566"/>
              <a:gd name="connsiteX41" fmla="*/ 1431622 w 3804948"/>
              <a:gd name="connsiteY41" fmla="*/ 371306 h 1562566"/>
              <a:gd name="connsiteX42" fmla="*/ 1401397 w 3804948"/>
              <a:gd name="connsiteY42" fmla="*/ 361924 h 1562566"/>
              <a:gd name="connsiteX43" fmla="*/ 1286353 w 3804948"/>
              <a:gd name="connsiteY43" fmla="*/ 188363 h 1562566"/>
              <a:gd name="connsiteX44" fmla="*/ 1474716 w 3804948"/>
              <a:gd name="connsiteY44" fmla="*/ 0 h 15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804948" h="1562566">
                <a:moveTo>
                  <a:pt x="1474716" y="0"/>
                </a:moveTo>
                <a:lnTo>
                  <a:pt x="3042537" y="0"/>
                </a:lnTo>
                <a:cubicBezTo>
                  <a:pt x="3146567" y="0"/>
                  <a:pt x="3230900" y="84333"/>
                  <a:pt x="3230900" y="188363"/>
                </a:cubicBezTo>
                <a:cubicBezTo>
                  <a:pt x="3230900" y="266386"/>
                  <a:pt x="3183463" y="333329"/>
                  <a:pt x="3115856" y="361924"/>
                </a:cubicBezTo>
                <a:lnTo>
                  <a:pt x="3096810" y="367836"/>
                </a:lnTo>
                <a:lnTo>
                  <a:pt x="2474664" y="367836"/>
                </a:lnTo>
                <a:cubicBezTo>
                  <a:pt x="2423534" y="367836"/>
                  <a:pt x="2379665" y="398923"/>
                  <a:pt x="2360926" y="443227"/>
                </a:cubicBezTo>
                <a:lnTo>
                  <a:pt x="2351225" y="491275"/>
                </a:lnTo>
                <a:lnTo>
                  <a:pt x="2360926" y="539322"/>
                </a:lnTo>
                <a:cubicBezTo>
                  <a:pt x="2379665" y="583626"/>
                  <a:pt x="2423534" y="614713"/>
                  <a:pt x="2474664" y="614713"/>
                </a:cubicBezTo>
                <a:lnTo>
                  <a:pt x="3661198" y="614714"/>
                </a:lnTo>
                <a:lnTo>
                  <a:pt x="3689904" y="623625"/>
                </a:lnTo>
                <a:cubicBezTo>
                  <a:pt x="3757511" y="652220"/>
                  <a:pt x="3804948" y="719163"/>
                  <a:pt x="3804948" y="797185"/>
                </a:cubicBezTo>
                <a:cubicBezTo>
                  <a:pt x="3804948" y="849200"/>
                  <a:pt x="3783865" y="896291"/>
                  <a:pt x="3749778" y="930378"/>
                </a:cubicBezTo>
                <a:lnTo>
                  <a:pt x="3714100" y="954433"/>
                </a:lnTo>
                <a:lnTo>
                  <a:pt x="3716824" y="954983"/>
                </a:lnTo>
                <a:lnTo>
                  <a:pt x="2020679" y="954983"/>
                </a:lnTo>
                <a:cubicBezTo>
                  <a:pt x="1969549" y="954983"/>
                  <a:pt x="1925680" y="986070"/>
                  <a:pt x="1906941" y="1030374"/>
                </a:cubicBezTo>
                <a:lnTo>
                  <a:pt x="1897240" y="1078422"/>
                </a:lnTo>
                <a:lnTo>
                  <a:pt x="1906941" y="1126469"/>
                </a:lnTo>
                <a:cubicBezTo>
                  <a:pt x="1925680" y="1170773"/>
                  <a:pt x="1969549" y="1201860"/>
                  <a:pt x="2020679" y="1201860"/>
                </a:cubicBezTo>
                <a:lnTo>
                  <a:pt x="2145589" y="1201860"/>
                </a:lnTo>
                <a:lnTo>
                  <a:pt x="2190080" y="1228854"/>
                </a:lnTo>
                <a:cubicBezTo>
                  <a:pt x="2231944" y="1263402"/>
                  <a:pt x="2258627" y="1315687"/>
                  <a:pt x="2258627" y="1374203"/>
                </a:cubicBezTo>
                <a:cubicBezTo>
                  <a:pt x="2258627" y="1478233"/>
                  <a:pt x="2174294" y="1562566"/>
                  <a:pt x="2070264" y="1562566"/>
                </a:cubicBezTo>
                <a:lnTo>
                  <a:pt x="188363" y="1562566"/>
                </a:lnTo>
                <a:cubicBezTo>
                  <a:pt x="84333" y="1562566"/>
                  <a:pt x="0" y="1478233"/>
                  <a:pt x="0" y="1374203"/>
                </a:cubicBezTo>
                <a:cubicBezTo>
                  <a:pt x="0" y="1270173"/>
                  <a:pt x="84333" y="1185840"/>
                  <a:pt x="188363" y="1185840"/>
                </a:cubicBezTo>
                <a:lnTo>
                  <a:pt x="658289" y="1185840"/>
                </a:lnTo>
                <a:lnTo>
                  <a:pt x="651593" y="1182621"/>
                </a:lnTo>
                <a:lnTo>
                  <a:pt x="1202962" y="1182621"/>
                </a:lnTo>
                <a:cubicBezTo>
                  <a:pt x="1269364" y="1182621"/>
                  <a:pt x="1323193" y="1128792"/>
                  <a:pt x="1323193" y="1062390"/>
                </a:cubicBezTo>
                <a:cubicBezTo>
                  <a:pt x="1323193" y="995988"/>
                  <a:pt x="1269364" y="942159"/>
                  <a:pt x="1202962" y="942159"/>
                </a:cubicBezTo>
                <a:lnTo>
                  <a:pt x="651149" y="942159"/>
                </a:lnTo>
                <a:lnTo>
                  <a:pt x="633675" y="930378"/>
                </a:lnTo>
                <a:cubicBezTo>
                  <a:pt x="599588" y="896291"/>
                  <a:pt x="578505" y="849200"/>
                  <a:pt x="578505" y="797185"/>
                </a:cubicBezTo>
                <a:cubicBezTo>
                  <a:pt x="578505" y="706159"/>
                  <a:pt x="643073" y="630213"/>
                  <a:pt x="728906" y="612649"/>
                </a:cubicBezTo>
                <a:lnTo>
                  <a:pt x="737645" y="611768"/>
                </a:lnTo>
                <a:lnTo>
                  <a:pt x="1430547" y="611768"/>
                </a:lnTo>
                <a:cubicBezTo>
                  <a:pt x="1496949" y="611768"/>
                  <a:pt x="1550778" y="557939"/>
                  <a:pt x="1550778" y="491537"/>
                </a:cubicBezTo>
                <a:cubicBezTo>
                  <a:pt x="1550778" y="425135"/>
                  <a:pt x="1496949" y="371306"/>
                  <a:pt x="1430547" y="371306"/>
                </a:cubicBezTo>
                <a:lnTo>
                  <a:pt x="1431622" y="371306"/>
                </a:lnTo>
                <a:lnTo>
                  <a:pt x="1401397" y="361924"/>
                </a:lnTo>
                <a:cubicBezTo>
                  <a:pt x="1333790" y="333329"/>
                  <a:pt x="1286353" y="266386"/>
                  <a:pt x="1286353" y="188363"/>
                </a:cubicBezTo>
                <a:cubicBezTo>
                  <a:pt x="1286353" y="84333"/>
                  <a:pt x="1370686" y="0"/>
                  <a:pt x="1474716" y="0"/>
                </a:cubicBezTo>
                <a:close/>
              </a:path>
            </a:pathLst>
          </a:custGeom>
          <a:solidFill>
            <a:srgbClr val="7DC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lang="en-VN"/>
          </a:p>
        </p:txBody>
      </p:sp>
      <p:sp>
        <p:nvSpPr>
          <p:cNvPr id="54" name="图形">
            <a:extLst>
              <a:ext uri="{FF2B5EF4-FFF2-40B4-BE49-F238E27FC236}">
                <a16:creationId xmlns:a16="http://schemas.microsoft.com/office/drawing/2014/main" id="{FCF290D7-707B-9DDB-5285-8BC5A4C54D3F}"/>
              </a:ext>
            </a:extLst>
          </p:cNvPr>
          <p:cNvSpPr/>
          <p:nvPr/>
        </p:nvSpPr>
        <p:spPr>
          <a:xfrm>
            <a:off x="3299588" y="753123"/>
            <a:ext cx="559282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I. </a:t>
            </a:r>
            <a:r>
              <a:rPr lang="en-US" altLang="zh-CN" sz="3600" b="1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Kiến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 </a:t>
            </a:r>
            <a:r>
              <a:rPr lang="en-US" altLang="zh-CN" sz="3600" b="1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thức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 </a:t>
            </a:r>
            <a:r>
              <a:rPr lang="en-US" altLang="zh-CN" sz="3600" b="1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cần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 </a:t>
            </a:r>
            <a:r>
              <a:rPr lang="en-US" altLang="zh-CN" sz="3600" b="1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思源黑体 CN Medium" panose="020B0600000000000000" charset="-122"/>
              </a:rPr>
              <a:t>nhớ</a:t>
            </a:r>
            <a:endParaRPr lang="zh-CN" altLang="en-US" sz="3600" b="1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charset="-122"/>
              <a:cs typeface="Times New Roman" panose="02020603050405020304" pitchFamily="18" charset="0"/>
              <a:sym typeface="思源黑体 CN Medium" panose="020B0600000000000000" charset="-122"/>
            </a:endParaRPr>
          </a:p>
        </p:txBody>
      </p:sp>
      <p:sp>
        <p:nvSpPr>
          <p:cNvPr id="8" name="图形">
            <a:extLst>
              <a:ext uri="{FF2B5EF4-FFF2-40B4-BE49-F238E27FC236}">
                <a16:creationId xmlns:a16="http://schemas.microsoft.com/office/drawing/2014/main" id="{452E610B-FEB1-9ED9-BF04-B64D0054F4F4}"/>
              </a:ext>
            </a:extLst>
          </p:cNvPr>
          <p:cNvSpPr txBox="1"/>
          <p:nvPr/>
        </p:nvSpPr>
        <p:spPr>
          <a:xfrm>
            <a:off x="2486881" y="1717816"/>
            <a:ext cx="6840424" cy="444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+mn-ea"/>
              </a:rPr>
              <a:t>Thảo </a:t>
            </a:r>
            <a:r>
              <a:rPr lang="en-US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+mn-ea"/>
              </a:rPr>
              <a:t>luận</a:t>
            </a:r>
            <a:r>
              <a:rPr lang="en-US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+mn-ea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ngoặc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  <a:tabLst>
                <a:tab pos="986155" algn="l"/>
              </a:tabLst>
            </a:pP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A8EF4C-53D1-5970-BB4D-E9734A70F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0" y="1597445"/>
            <a:ext cx="8719457" cy="49046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7D946BA-2383-3E1B-3F09-BFE2DD38A95B}"/>
              </a:ext>
            </a:extLst>
          </p:cNvPr>
          <p:cNvGrpSpPr/>
          <p:nvPr/>
        </p:nvGrpSpPr>
        <p:grpSpPr>
          <a:xfrm>
            <a:off x="600480" y="1849030"/>
            <a:ext cx="4186436" cy="4216629"/>
            <a:chOff x="96897" y="1583987"/>
            <a:chExt cx="4186436" cy="4216629"/>
          </a:xfrm>
        </p:grpSpPr>
        <p:sp>
          <p:nvSpPr>
            <p:cNvPr id="22" name="矩形: 圆角 20">
              <a:extLst>
                <a:ext uri="{FF2B5EF4-FFF2-40B4-BE49-F238E27FC236}">
                  <a16:creationId xmlns:a16="http://schemas.microsoft.com/office/drawing/2014/main" id="{03D1A743-13A5-0D78-B892-BCAEF82E450E}"/>
                </a:ext>
              </a:extLst>
            </p:cNvPr>
            <p:cNvSpPr/>
            <p:nvPr/>
          </p:nvSpPr>
          <p:spPr>
            <a:xfrm>
              <a:off x="558177" y="1583987"/>
              <a:ext cx="3225348" cy="4186436"/>
            </a:xfrm>
            <a:prstGeom prst="roundRect">
              <a:avLst>
                <a:gd name="adj" fmla="val 6566"/>
              </a:avLst>
            </a:prstGeom>
            <a:solidFill>
              <a:srgbClr val="53C1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0C995549-2AEA-FB13-C489-42A972DF5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897" y="1614180"/>
              <a:ext cx="4186436" cy="4186436"/>
            </a:xfrm>
            <a:prstGeom prst="rect">
              <a:avLst/>
            </a:prstGeom>
          </p:spPr>
        </p:pic>
      </p:grpSp>
      <p:grpSp>
        <p:nvGrpSpPr>
          <p:cNvPr id="24" name="组合 2">
            <a:extLst>
              <a:ext uri="{FF2B5EF4-FFF2-40B4-BE49-F238E27FC236}">
                <a16:creationId xmlns:a16="http://schemas.microsoft.com/office/drawing/2014/main" id="{61D001D0-77CE-63E9-63BA-2D5050ACAE6F}"/>
              </a:ext>
            </a:extLst>
          </p:cNvPr>
          <p:cNvGrpSpPr/>
          <p:nvPr/>
        </p:nvGrpSpPr>
        <p:grpSpPr>
          <a:xfrm>
            <a:off x="1895755" y="822534"/>
            <a:ext cx="9821197" cy="584775"/>
            <a:chOff x="537678" y="505868"/>
            <a:chExt cx="9821197" cy="584775"/>
          </a:xfrm>
        </p:grpSpPr>
        <p:grpSp>
          <p:nvGrpSpPr>
            <p:cNvPr id="25" name="组合 3">
              <a:extLst>
                <a:ext uri="{FF2B5EF4-FFF2-40B4-BE49-F238E27FC236}">
                  <a16:creationId xmlns:a16="http://schemas.microsoft.com/office/drawing/2014/main" id="{130C5DCD-91FF-AE26-8DB0-B73090C52503}"/>
                </a:ext>
              </a:extLst>
            </p:cNvPr>
            <p:cNvGrpSpPr/>
            <p:nvPr/>
          </p:nvGrpSpPr>
          <p:grpSpPr>
            <a:xfrm>
              <a:off x="537678" y="505868"/>
              <a:ext cx="523220" cy="523220"/>
              <a:chOff x="897294" y="672976"/>
              <a:chExt cx="1905000" cy="1905000"/>
            </a:xfrm>
          </p:grpSpPr>
          <p:sp>
            <p:nvSpPr>
              <p:cNvPr id="27" name="任意多边形: 形状 5">
                <a:extLst>
                  <a:ext uri="{FF2B5EF4-FFF2-40B4-BE49-F238E27FC236}">
                    <a16:creationId xmlns:a16="http://schemas.microsoft.com/office/drawing/2014/main" id="{A822F0A9-021D-FE4C-EF83-403B3E4BA3B1}"/>
                  </a:ext>
                </a:extLst>
              </p:cNvPr>
              <p:cNvSpPr/>
              <p:nvPr/>
            </p:nvSpPr>
            <p:spPr>
              <a:xfrm>
                <a:off x="897294" y="672976"/>
                <a:ext cx="1905000" cy="1905000"/>
              </a:xfrm>
              <a:custGeom>
                <a:avLst/>
                <a:gdLst>
                  <a:gd name="connsiteX0" fmla="*/ 0 w 1905000"/>
                  <a:gd name="connsiteY0" fmla="*/ 952500 h 1905000"/>
                  <a:gd name="connsiteX1" fmla="*/ 952500 w 1905000"/>
                  <a:gd name="connsiteY1" fmla="*/ 1905000 h 1905000"/>
                  <a:gd name="connsiteX2" fmla="*/ 1905000 w 1905000"/>
                  <a:gd name="connsiteY2" fmla="*/ 952500 h 1905000"/>
                  <a:gd name="connsiteX3" fmla="*/ 952500 w 1905000"/>
                  <a:gd name="connsiteY3" fmla="*/ 0 h 1905000"/>
                  <a:gd name="connsiteX4" fmla="*/ 0 w 1905000"/>
                  <a:gd name="connsiteY4" fmla="*/ 952500 h 190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0" h="1905000">
                    <a:moveTo>
                      <a:pt x="0" y="952500"/>
                    </a:moveTo>
                    <a:cubicBezTo>
                      <a:pt x="0" y="1478552"/>
                      <a:pt x="426448" y="1905000"/>
                      <a:pt x="952500" y="1905000"/>
                    </a:cubicBezTo>
                    <a:cubicBezTo>
                      <a:pt x="1478552" y="1905000"/>
                      <a:pt x="1905000" y="1478552"/>
                      <a:pt x="1905000" y="952500"/>
                    </a:cubicBezTo>
                    <a:cubicBezTo>
                      <a:pt x="1905000" y="426448"/>
                      <a:pt x="1478552" y="0"/>
                      <a:pt x="952500" y="0"/>
                    </a:cubicBezTo>
                    <a:cubicBezTo>
                      <a:pt x="426448" y="0"/>
                      <a:pt x="0" y="426448"/>
                      <a:pt x="0" y="952500"/>
                    </a:cubicBezTo>
                    <a:close/>
                  </a:path>
                </a:pathLst>
              </a:custGeom>
              <a:solidFill>
                <a:srgbClr val="53C1EC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8" name="任意多边形: 形状 6">
                <a:extLst>
                  <a:ext uri="{FF2B5EF4-FFF2-40B4-BE49-F238E27FC236}">
                    <a16:creationId xmlns:a16="http://schemas.microsoft.com/office/drawing/2014/main" id="{D45F2CAB-31B0-A1D5-4E0B-0122918A1EEC}"/>
                  </a:ext>
                </a:extLst>
              </p:cNvPr>
              <p:cNvSpPr/>
              <p:nvPr/>
            </p:nvSpPr>
            <p:spPr>
              <a:xfrm>
                <a:off x="1372437" y="1141986"/>
                <a:ext cx="947032" cy="942322"/>
              </a:xfrm>
              <a:custGeom>
                <a:avLst/>
                <a:gdLst>
                  <a:gd name="connsiteX0" fmla="*/ 510761 w 947032"/>
                  <a:gd name="connsiteY0" fmla="*/ 496572 h 942322"/>
                  <a:gd name="connsiteX1" fmla="*/ 510761 w 947032"/>
                  <a:gd name="connsiteY1" fmla="*/ 867514 h 942322"/>
                  <a:gd name="connsiteX2" fmla="*/ 585579 w 947032"/>
                  <a:gd name="connsiteY2" fmla="*/ 942322 h 942322"/>
                  <a:gd name="connsiteX3" fmla="*/ 784987 w 947032"/>
                  <a:gd name="connsiteY3" fmla="*/ 865117 h 942322"/>
                  <a:gd name="connsiteX4" fmla="*/ 863720 w 947032"/>
                  <a:gd name="connsiteY4" fmla="*/ 823090 h 942322"/>
                  <a:gd name="connsiteX5" fmla="*/ 926730 w 947032"/>
                  <a:gd name="connsiteY5" fmla="*/ 774740 h 942322"/>
                  <a:gd name="connsiteX6" fmla="*/ 947032 w 947032"/>
                  <a:gd name="connsiteY6" fmla="*/ 736457 h 942322"/>
                  <a:gd name="connsiteX7" fmla="*/ 947032 w 947032"/>
                  <a:gd name="connsiteY7" fmla="*/ 74967 h 942322"/>
                  <a:gd name="connsiteX8" fmla="*/ 872222 w 947032"/>
                  <a:gd name="connsiteY8" fmla="*/ 156 h 942322"/>
                  <a:gd name="connsiteX9" fmla="*/ 806715 w 947032"/>
                  <a:gd name="connsiteY9" fmla="*/ 14643 h 942322"/>
                  <a:gd name="connsiteX10" fmla="*/ 778622 w 947032"/>
                  <a:gd name="connsiteY10" fmla="*/ 329226 h 942322"/>
                  <a:gd name="connsiteX11" fmla="*/ 510761 w 947032"/>
                  <a:gd name="connsiteY11" fmla="*/ 496572 h 942322"/>
                  <a:gd name="connsiteX12" fmla="*/ 74812 w 947032"/>
                  <a:gd name="connsiteY12" fmla="*/ 0 h 942322"/>
                  <a:gd name="connsiteX13" fmla="*/ 0 w 947032"/>
                  <a:gd name="connsiteY13" fmla="*/ 74808 h 942322"/>
                  <a:gd name="connsiteX14" fmla="*/ 0 w 947032"/>
                  <a:gd name="connsiteY14" fmla="*/ 736299 h 942322"/>
                  <a:gd name="connsiteX15" fmla="*/ 20326 w 947032"/>
                  <a:gd name="connsiteY15" fmla="*/ 774561 h 942322"/>
                  <a:gd name="connsiteX16" fmla="*/ 84423 w 947032"/>
                  <a:gd name="connsiteY16" fmla="*/ 823087 h 942322"/>
                  <a:gd name="connsiteX17" fmla="*/ 163179 w 947032"/>
                  <a:gd name="connsiteY17" fmla="*/ 865116 h 942322"/>
                  <a:gd name="connsiteX18" fmla="*/ 362571 w 947032"/>
                  <a:gd name="connsiteY18" fmla="*/ 942320 h 942322"/>
                  <a:gd name="connsiteX19" fmla="*/ 437380 w 947032"/>
                  <a:gd name="connsiteY19" fmla="*/ 867512 h 942322"/>
                  <a:gd name="connsiteX20" fmla="*/ 437380 w 947032"/>
                  <a:gd name="connsiteY20" fmla="*/ 495970 h 942322"/>
                  <a:gd name="connsiteX21" fmla="*/ 173671 w 947032"/>
                  <a:gd name="connsiteY21" fmla="*/ 327463 h 942322"/>
                  <a:gd name="connsiteX22" fmla="*/ 146010 w 947032"/>
                  <a:gd name="connsiteY22" fmla="*/ 15750 h 942322"/>
                  <a:gd name="connsiteX23" fmla="*/ 74812 w 947032"/>
                  <a:gd name="connsiteY23" fmla="*/ 0 h 94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032" h="942322">
                    <a:moveTo>
                      <a:pt x="510761" y="496572"/>
                    </a:moveTo>
                    <a:lnTo>
                      <a:pt x="510761" y="867514"/>
                    </a:lnTo>
                    <a:cubicBezTo>
                      <a:pt x="510938" y="908748"/>
                      <a:pt x="544337" y="942143"/>
                      <a:pt x="585579" y="942322"/>
                    </a:cubicBezTo>
                    <a:cubicBezTo>
                      <a:pt x="626546" y="928133"/>
                      <a:pt x="707175" y="899458"/>
                      <a:pt x="784987" y="865117"/>
                    </a:cubicBezTo>
                    <a:cubicBezTo>
                      <a:pt x="805125" y="856164"/>
                      <a:pt x="824988" y="845132"/>
                      <a:pt x="863720" y="823090"/>
                    </a:cubicBezTo>
                    <a:cubicBezTo>
                      <a:pt x="888041" y="811831"/>
                      <a:pt x="909561" y="795319"/>
                      <a:pt x="926730" y="774740"/>
                    </a:cubicBezTo>
                    <a:cubicBezTo>
                      <a:pt x="935465" y="763124"/>
                      <a:pt x="942317" y="750205"/>
                      <a:pt x="947032" y="736457"/>
                    </a:cubicBezTo>
                    <a:lnTo>
                      <a:pt x="947032" y="74967"/>
                    </a:lnTo>
                    <a:cubicBezTo>
                      <a:pt x="946878" y="33726"/>
                      <a:pt x="913470" y="337"/>
                      <a:pt x="872222" y="156"/>
                    </a:cubicBezTo>
                    <a:cubicBezTo>
                      <a:pt x="850160" y="3897"/>
                      <a:pt x="828297" y="8732"/>
                      <a:pt x="806715" y="14643"/>
                    </a:cubicBezTo>
                    <a:cubicBezTo>
                      <a:pt x="847161" y="118103"/>
                      <a:pt x="836758" y="234559"/>
                      <a:pt x="778622" y="329226"/>
                    </a:cubicBezTo>
                    <a:cubicBezTo>
                      <a:pt x="720510" y="423909"/>
                      <a:pt x="621352" y="485859"/>
                      <a:pt x="510761" y="496572"/>
                    </a:cubicBezTo>
                    <a:close/>
                    <a:moveTo>
                      <a:pt x="74812" y="0"/>
                    </a:moveTo>
                    <a:cubicBezTo>
                      <a:pt x="33570" y="154"/>
                      <a:pt x="180" y="33570"/>
                      <a:pt x="0" y="74808"/>
                    </a:cubicBezTo>
                    <a:lnTo>
                      <a:pt x="0" y="736299"/>
                    </a:lnTo>
                    <a:cubicBezTo>
                      <a:pt x="4709" y="750049"/>
                      <a:pt x="11568" y="762964"/>
                      <a:pt x="20326" y="774561"/>
                    </a:cubicBezTo>
                    <a:cubicBezTo>
                      <a:pt x="37767" y="795358"/>
                      <a:pt x="59699" y="811917"/>
                      <a:pt x="84423" y="823087"/>
                    </a:cubicBezTo>
                    <a:cubicBezTo>
                      <a:pt x="123950" y="845128"/>
                      <a:pt x="143800" y="856324"/>
                      <a:pt x="163179" y="865116"/>
                    </a:cubicBezTo>
                    <a:cubicBezTo>
                      <a:pt x="240971" y="899456"/>
                      <a:pt x="321619" y="928131"/>
                      <a:pt x="362571" y="942320"/>
                    </a:cubicBezTo>
                    <a:cubicBezTo>
                      <a:pt x="403810" y="942138"/>
                      <a:pt x="437201" y="908746"/>
                      <a:pt x="437380" y="867512"/>
                    </a:cubicBezTo>
                    <a:lnTo>
                      <a:pt x="437380" y="495970"/>
                    </a:lnTo>
                    <a:cubicBezTo>
                      <a:pt x="328120" y="483719"/>
                      <a:pt x="230702" y="421468"/>
                      <a:pt x="173671" y="327463"/>
                    </a:cubicBezTo>
                    <a:cubicBezTo>
                      <a:pt x="116618" y="233482"/>
                      <a:pt x="106420" y="118326"/>
                      <a:pt x="146010" y="15750"/>
                    </a:cubicBezTo>
                    <a:cubicBezTo>
                      <a:pt x="122566" y="9270"/>
                      <a:pt x="98801" y="4013"/>
                      <a:pt x="748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9" name="任意多边形: 形状 7">
                <a:extLst>
                  <a:ext uri="{FF2B5EF4-FFF2-40B4-BE49-F238E27FC236}">
                    <a16:creationId xmlns:a16="http://schemas.microsoft.com/office/drawing/2014/main" id="{1F01D3F0-808D-0A57-7083-D9150F0991A9}"/>
                  </a:ext>
                </a:extLst>
              </p:cNvPr>
              <p:cNvSpPr/>
              <p:nvPr/>
            </p:nvSpPr>
            <p:spPr>
              <a:xfrm>
                <a:off x="1273373" y="1230170"/>
                <a:ext cx="1153192" cy="803172"/>
              </a:xfrm>
              <a:custGeom>
                <a:avLst/>
                <a:gdLst>
                  <a:gd name="connsiteX0" fmla="*/ 1067060 w 1153192"/>
                  <a:gd name="connsiteY0" fmla="*/ 712996 h 803172"/>
                  <a:gd name="connsiteX1" fmla="*/ 1004045 w 1153192"/>
                  <a:gd name="connsiteY1" fmla="*/ 761373 h 803172"/>
                  <a:gd name="connsiteX2" fmla="*/ 926712 w 1153192"/>
                  <a:gd name="connsiteY2" fmla="*/ 802476 h 803172"/>
                  <a:gd name="connsiteX3" fmla="*/ 1069719 w 1153192"/>
                  <a:gd name="connsiteY3" fmla="*/ 799635 h 803172"/>
                  <a:gd name="connsiteX4" fmla="*/ 1124385 w 1153192"/>
                  <a:gd name="connsiteY4" fmla="*/ 780914 h 803172"/>
                  <a:gd name="connsiteX5" fmla="*/ 1153193 w 1153192"/>
                  <a:gd name="connsiteY5" fmla="*/ 735691 h 803172"/>
                  <a:gd name="connsiteX6" fmla="*/ 1153193 w 1153192"/>
                  <a:gd name="connsiteY6" fmla="*/ 74182 h 803172"/>
                  <a:gd name="connsiteX7" fmla="*/ 1085939 w 1153192"/>
                  <a:gd name="connsiteY7" fmla="*/ 0 h 803172"/>
                  <a:gd name="connsiteX8" fmla="*/ 1087359 w 1153192"/>
                  <a:gd name="connsiteY8" fmla="*/ 13244 h 803172"/>
                  <a:gd name="connsiteX9" fmla="*/ 1087359 w 1153192"/>
                  <a:gd name="connsiteY9" fmla="*/ 674735 h 803172"/>
                  <a:gd name="connsiteX10" fmla="*/ 1067060 w 1153192"/>
                  <a:gd name="connsiteY10" fmla="*/ 712996 h 803172"/>
                  <a:gd name="connsiteX11" fmla="*/ 67254 w 1153192"/>
                  <a:gd name="connsiteY11" fmla="*/ 316 h 803172"/>
                  <a:gd name="connsiteX12" fmla="*/ 0 w 1153192"/>
                  <a:gd name="connsiteY12" fmla="*/ 74183 h 803172"/>
                  <a:gd name="connsiteX13" fmla="*/ 0 w 1153192"/>
                  <a:gd name="connsiteY13" fmla="*/ 735697 h 803172"/>
                  <a:gd name="connsiteX14" fmla="*/ 28834 w 1153192"/>
                  <a:gd name="connsiteY14" fmla="*/ 781199 h 803172"/>
                  <a:gd name="connsiteX15" fmla="*/ 83474 w 1153192"/>
                  <a:gd name="connsiteY15" fmla="*/ 799949 h 803172"/>
                  <a:gd name="connsiteX16" fmla="*/ 226483 w 1153192"/>
                  <a:gd name="connsiteY16" fmla="*/ 802786 h 803172"/>
                  <a:gd name="connsiteX17" fmla="*/ 149150 w 1153192"/>
                  <a:gd name="connsiteY17" fmla="*/ 761684 h 803172"/>
                  <a:gd name="connsiteX18" fmla="*/ 86162 w 1153192"/>
                  <a:gd name="connsiteY18" fmla="*/ 713315 h 803172"/>
                  <a:gd name="connsiteX19" fmla="*/ 65840 w 1153192"/>
                  <a:gd name="connsiteY19" fmla="*/ 675055 h 803172"/>
                  <a:gd name="connsiteX20" fmla="*/ 65840 w 1153192"/>
                  <a:gd name="connsiteY20" fmla="*/ 13562 h 803172"/>
                  <a:gd name="connsiteX21" fmla="*/ 67254 w 1153192"/>
                  <a:gd name="connsiteY21" fmla="*/ 316 h 80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3192" h="803172">
                    <a:moveTo>
                      <a:pt x="1067060" y="712996"/>
                    </a:moveTo>
                    <a:cubicBezTo>
                      <a:pt x="1049910" y="733604"/>
                      <a:pt x="1028384" y="750129"/>
                      <a:pt x="1004045" y="761373"/>
                    </a:cubicBezTo>
                    <a:cubicBezTo>
                      <a:pt x="965943" y="782624"/>
                      <a:pt x="946244" y="793635"/>
                      <a:pt x="926712" y="802476"/>
                    </a:cubicBezTo>
                    <a:cubicBezTo>
                      <a:pt x="947512" y="802476"/>
                      <a:pt x="1009254" y="803746"/>
                      <a:pt x="1069719" y="799635"/>
                    </a:cubicBezTo>
                    <a:cubicBezTo>
                      <a:pt x="1089448" y="799248"/>
                      <a:pt x="1108561" y="792701"/>
                      <a:pt x="1124385" y="780914"/>
                    </a:cubicBezTo>
                    <a:cubicBezTo>
                      <a:pt x="1138375" y="769131"/>
                      <a:pt x="1148427" y="753351"/>
                      <a:pt x="1153193" y="735691"/>
                    </a:cubicBezTo>
                    <a:lnTo>
                      <a:pt x="1153193" y="74182"/>
                    </a:lnTo>
                    <a:cubicBezTo>
                      <a:pt x="1153076" y="35897"/>
                      <a:pt x="1124045" y="3886"/>
                      <a:pt x="1085939" y="0"/>
                    </a:cubicBezTo>
                    <a:cubicBezTo>
                      <a:pt x="1086819" y="4379"/>
                      <a:pt x="1087296" y="8801"/>
                      <a:pt x="1087359" y="13244"/>
                    </a:cubicBezTo>
                    <a:lnTo>
                      <a:pt x="1087359" y="674735"/>
                    </a:lnTo>
                    <a:cubicBezTo>
                      <a:pt x="1082652" y="688479"/>
                      <a:pt x="1075800" y="701392"/>
                      <a:pt x="1067060" y="712996"/>
                    </a:cubicBezTo>
                    <a:close/>
                    <a:moveTo>
                      <a:pt x="67254" y="316"/>
                    </a:moveTo>
                    <a:cubicBezTo>
                      <a:pt x="29284" y="4201"/>
                      <a:pt x="294" y="36009"/>
                      <a:pt x="0" y="74183"/>
                    </a:cubicBezTo>
                    <a:lnTo>
                      <a:pt x="0" y="735697"/>
                    </a:lnTo>
                    <a:cubicBezTo>
                      <a:pt x="4709" y="753467"/>
                      <a:pt x="14777" y="769354"/>
                      <a:pt x="28834" y="781199"/>
                    </a:cubicBezTo>
                    <a:cubicBezTo>
                      <a:pt x="44641" y="793005"/>
                      <a:pt x="63749" y="799562"/>
                      <a:pt x="83474" y="799949"/>
                    </a:cubicBezTo>
                    <a:cubicBezTo>
                      <a:pt x="143956" y="804053"/>
                      <a:pt x="205682" y="803244"/>
                      <a:pt x="226483" y="802786"/>
                    </a:cubicBezTo>
                    <a:cubicBezTo>
                      <a:pt x="206945" y="793946"/>
                      <a:pt x="187278" y="782936"/>
                      <a:pt x="149150" y="761684"/>
                    </a:cubicBezTo>
                    <a:cubicBezTo>
                      <a:pt x="124820" y="750442"/>
                      <a:pt x="103303" y="733918"/>
                      <a:pt x="86162" y="713315"/>
                    </a:cubicBezTo>
                    <a:cubicBezTo>
                      <a:pt x="77406" y="701717"/>
                      <a:pt x="70546" y="688803"/>
                      <a:pt x="65840" y="675055"/>
                    </a:cubicBezTo>
                    <a:lnTo>
                      <a:pt x="65840" y="13562"/>
                    </a:lnTo>
                    <a:cubicBezTo>
                      <a:pt x="65899" y="9119"/>
                      <a:pt x="66375" y="4697"/>
                      <a:pt x="67254" y="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任意多边形: 形状 8">
                <a:extLst>
                  <a:ext uri="{FF2B5EF4-FFF2-40B4-BE49-F238E27FC236}">
                    <a16:creationId xmlns:a16="http://schemas.microsoft.com/office/drawing/2014/main" id="{55593A00-0403-9307-E7E1-B528C575EDA3}"/>
                  </a:ext>
                </a:extLst>
              </p:cNvPr>
              <p:cNvSpPr/>
              <p:nvPr/>
            </p:nvSpPr>
            <p:spPr>
              <a:xfrm>
                <a:off x="1495277" y="1156177"/>
                <a:ext cx="709429" cy="482387"/>
              </a:xfrm>
              <a:custGeom>
                <a:avLst/>
                <a:gdLst>
                  <a:gd name="connsiteX0" fmla="*/ 684973 w 709429"/>
                  <a:gd name="connsiteY0" fmla="*/ 0 h 482387"/>
                  <a:gd name="connsiteX1" fmla="*/ 409832 w 709429"/>
                  <a:gd name="connsiteY1" fmla="*/ 194650 h 482387"/>
                  <a:gd name="connsiteX2" fmla="*/ 387763 w 709429"/>
                  <a:gd name="connsiteY2" fmla="*/ 247579 h 482387"/>
                  <a:gd name="connsiteX3" fmla="*/ 387763 w 709429"/>
                  <a:gd name="connsiteY3" fmla="*/ 482387 h 482387"/>
                  <a:gd name="connsiteX4" fmla="*/ 656751 w 709429"/>
                  <a:gd name="connsiteY4" fmla="*/ 315348 h 482387"/>
                  <a:gd name="connsiteX5" fmla="*/ 684973 w 709429"/>
                  <a:gd name="connsiteY5" fmla="*/ 0 h 482387"/>
                  <a:gd name="connsiteX6" fmla="*/ 315166 w 709429"/>
                  <a:gd name="connsiteY6" fmla="*/ 481777 h 482387"/>
                  <a:gd name="connsiteX7" fmla="*/ 315323 w 709429"/>
                  <a:gd name="connsiteY7" fmla="*/ 481777 h 482387"/>
                  <a:gd name="connsiteX8" fmla="*/ 315323 w 709429"/>
                  <a:gd name="connsiteY8" fmla="*/ 247572 h 482387"/>
                  <a:gd name="connsiteX9" fmla="*/ 293283 w 709429"/>
                  <a:gd name="connsiteY9" fmla="*/ 194641 h 482387"/>
                  <a:gd name="connsiteX10" fmla="*/ 23800 w 709429"/>
                  <a:gd name="connsiteY10" fmla="*/ 1552 h 482387"/>
                  <a:gd name="connsiteX11" fmla="*/ 51439 w 709429"/>
                  <a:gd name="connsiteY11" fmla="*/ 313265 h 482387"/>
                  <a:gd name="connsiteX12" fmla="*/ 315166 w 709429"/>
                  <a:gd name="connsiteY12" fmla="*/ 481777 h 48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9429" h="482387">
                    <a:moveTo>
                      <a:pt x="684973" y="0"/>
                    </a:moveTo>
                    <a:cubicBezTo>
                      <a:pt x="599450" y="23148"/>
                      <a:pt x="472656" y="75577"/>
                      <a:pt x="409832" y="194650"/>
                    </a:cubicBezTo>
                    <a:cubicBezTo>
                      <a:pt x="400876" y="211583"/>
                      <a:pt x="393489" y="229300"/>
                      <a:pt x="387763" y="247579"/>
                    </a:cubicBezTo>
                    <a:lnTo>
                      <a:pt x="387763" y="482387"/>
                    </a:lnTo>
                    <a:cubicBezTo>
                      <a:pt x="498698" y="472081"/>
                      <a:pt x="598323" y="410187"/>
                      <a:pt x="656751" y="315348"/>
                    </a:cubicBezTo>
                    <a:cubicBezTo>
                      <a:pt x="715181" y="220504"/>
                      <a:pt x="725625" y="103687"/>
                      <a:pt x="684973" y="0"/>
                    </a:cubicBezTo>
                    <a:close/>
                    <a:moveTo>
                      <a:pt x="315166" y="481777"/>
                    </a:moveTo>
                    <a:lnTo>
                      <a:pt x="315323" y="481777"/>
                    </a:lnTo>
                    <a:lnTo>
                      <a:pt x="315323" y="247572"/>
                    </a:lnTo>
                    <a:cubicBezTo>
                      <a:pt x="309598" y="229296"/>
                      <a:pt x="302222" y="211578"/>
                      <a:pt x="293283" y="194641"/>
                    </a:cubicBezTo>
                    <a:cubicBezTo>
                      <a:pt x="231850" y="78256"/>
                      <a:pt x="109168" y="25485"/>
                      <a:pt x="23800" y="1552"/>
                    </a:cubicBezTo>
                    <a:cubicBezTo>
                      <a:pt x="-15788" y="104133"/>
                      <a:pt x="-5595" y="219283"/>
                      <a:pt x="51439" y="313265"/>
                    </a:cubicBezTo>
                    <a:cubicBezTo>
                      <a:pt x="108489" y="407279"/>
                      <a:pt x="205908" y="469527"/>
                      <a:pt x="315166" y="48177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6" name="文本框 4">
              <a:extLst>
                <a:ext uri="{FF2B5EF4-FFF2-40B4-BE49-F238E27FC236}">
                  <a16:creationId xmlns:a16="http://schemas.microsoft.com/office/drawing/2014/main" id="{2A82E365-8350-6752-CEB5-3F55B55D1AB2}"/>
                </a:ext>
              </a:extLst>
            </p:cNvPr>
            <p:cNvSpPr txBox="1"/>
            <p:nvPr/>
          </p:nvSpPr>
          <p:spPr>
            <a:xfrm>
              <a:off x="1071736" y="505868"/>
              <a:ext cx="92871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II. BÀI TẬP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873755D-99EA-D5FF-AD68-1DA31C26140D}"/>
              </a:ext>
            </a:extLst>
          </p:cNvPr>
          <p:cNvSpPr txBox="1"/>
          <p:nvPr/>
        </p:nvSpPr>
        <p:spPr>
          <a:xfrm>
            <a:off x="5248196" y="3429000"/>
            <a:ext cx="5519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Trò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chơi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 “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Trắc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nghiệm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nhanh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”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思源宋体 CN Heavy" panose="02020900000000000000" pitchFamily="18" charset="-122"/>
              <a:cs typeface="Times New Roman" panose="02020603050405020304" pitchFamily="18" charset="0"/>
              <a:sym typeface="思源黑体 CN Bold" panose="020B0800000000000000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03380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DD6E676-BCE5-CFC2-0A99-CCED1C38983F}"/>
              </a:ext>
            </a:extLst>
          </p:cNvPr>
          <p:cNvGrpSpPr/>
          <p:nvPr/>
        </p:nvGrpSpPr>
        <p:grpSpPr>
          <a:xfrm>
            <a:off x="653143" y="1342115"/>
            <a:ext cx="8089386" cy="1434624"/>
            <a:chOff x="802551" y="1741093"/>
            <a:chExt cx="7169645" cy="143462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171F54B-FD56-0A38-3931-0744157F5461}"/>
                </a:ext>
              </a:extLst>
            </p:cNvPr>
            <p:cNvGrpSpPr/>
            <p:nvPr/>
          </p:nvGrpSpPr>
          <p:grpSpPr>
            <a:xfrm>
              <a:off x="802551" y="1741093"/>
              <a:ext cx="7169645" cy="1434624"/>
              <a:chOff x="802551" y="1741093"/>
              <a:chExt cx="7169645" cy="1434624"/>
            </a:xfrm>
          </p:grpSpPr>
          <p:sp>
            <p:nvSpPr>
              <p:cNvPr id="31" name="文本框 39">
                <a:extLst>
                  <a:ext uri="{FF2B5EF4-FFF2-40B4-BE49-F238E27FC236}">
                    <a16:creationId xmlns:a16="http://schemas.microsoft.com/office/drawing/2014/main" id="{E143797C-54F1-B182-22D3-2BBB2392D891}"/>
                  </a:ext>
                </a:extLst>
              </p:cNvPr>
              <p:cNvSpPr txBox="1"/>
              <p:nvPr/>
            </p:nvSpPr>
            <p:spPr>
              <a:xfrm>
                <a:off x="1660666" y="1741093"/>
                <a:ext cx="6311530" cy="1434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US" sz="24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3.52. </a:t>
                </a:r>
                <a:r>
                  <a:rPr lang="vi-VN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Liệt kê các phần tử của tập hợp sau rồi tính tổng của chúng</a:t>
                </a:r>
                <a:r>
                  <a:rPr lang="en-US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vi-VN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S = {x </a:t>
                </a:r>
                <a:r>
                  <a:rPr lang="vi-VN" sz="2400" b="1" kern="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∈</a:t>
                </a:r>
                <a:r>
                  <a:rPr lang="vi-VN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Z|−5 &lt; x ≤ 5};</a:t>
                </a:r>
                <a:r>
                  <a:rPr lang="en-US" sz="2400" kern="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b) T = {x </a:t>
                </a:r>
                <a:r>
                  <a:rPr lang="vi-VN" sz="2400" b="1" kern="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∈</a:t>
                </a:r>
                <a:r>
                  <a:rPr lang="vi-VN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Z|−7 ≤ x &lt; 1}.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kumimoji="0" lang="vi-V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" panose="02020400000000000000" pitchFamily="18" charset="-122"/>
                  <a:cs typeface="Times New Roman" panose="02020603050405020304" pitchFamily="18" charset="0"/>
                  <a:sym typeface="字魂35号-经典雅黑" panose="00000500000000000000" pitchFamily="2" charset="-122"/>
                </a:endParaRPr>
              </a:p>
            </p:txBody>
          </p:sp>
          <p:sp>
            <p:nvSpPr>
              <p:cNvPr id="32" name="Teardrop 36">
                <a:extLst>
                  <a:ext uri="{FF2B5EF4-FFF2-40B4-BE49-F238E27FC236}">
                    <a16:creationId xmlns:a16="http://schemas.microsoft.com/office/drawing/2014/main" id="{25697409-2D52-4C93-4E0C-4DCB09122CCA}"/>
                  </a:ext>
                </a:extLst>
              </p:cNvPr>
              <p:cNvSpPr/>
              <p:nvPr/>
            </p:nvSpPr>
            <p:spPr>
              <a:xfrm>
                <a:off x="802551" y="1783671"/>
                <a:ext cx="674145" cy="750644"/>
              </a:xfrm>
              <a:prstGeom prst="ellipse">
                <a:avLst/>
              </a:prstGeom>
              <a:solidFill>
                <a:srgbClr val="53C1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</a:endParaRP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AF4D307A-814C-2720-AE96-2CB63DCDE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4516" y="1929453"/>
              <a:ext cx="429444" cy="4294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EBE549C-4B79-F76C-C35C-7FFECB954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29" y="1002072"/>
            <a:ext cx="2435725" cy="2435725"/>
          </a:xfrm>
          <a:prstGeom prst="rect">
            <a:avLst/>
          </a:prstGeom>
        </p:spPr>
      </p:pic>
      <p:grpSp>
        <p:nvGrpSpPr>
          <p:cNvPr id="9" name="组合 2">
            <a:extLst>
              <a:ext uri="{FF2B5EF4-FFF2-40B4-BE49-F238E27FC236}">
                <a16:creationId xmlns:a16="http://schemas.microsoft.com/office/drawing/2014/main" id="{38F37804-A50F-DD8A-231D-CF15CCCA5A5C}"/>
              </a:ext>
            </a:extLst>
          </p:cNvPr>
          <p:cNvGrpSpPr/>
          <p:nvPr/>
        </p:nvGrpSpPr>
        <p:grpSpPr>
          <a:xfrm>
            <a:off x="3407230" y="588414"/>
            <a:ext cx="9967298" cy="583139"/>
            <a:chOff x="459837" y="505868"/>
            <a:chExt cx="10367853" cy="523220"/>
          </a:xfrm>
        </p:grpSpPr>
        <p:grpSp>
          <p:nvGrpSpPr>
            <p:cNvPr id="10" name="组合 3">
              <a:extLst>
                <a:ext uri="{FF2B5EF4-FFF2-40B4-BE49-F238E27FC236}">
                  <a16:creationId xmlns:a16="http://schemas.microsoft.com/office/drawing/2014/main" id="{9F9C83F4-B65B-61FB-1D4A-F8381B1D340E}"/>
                </a:ext>
              </a:extLst>
            </p:cNvPr>
            <p:cNvGrpSpPr/>
            <p:nvPr/>
          </p:nvGrpSpPr>
          <p:grpSpPr>
            <a:xfrm>
              <a:off x="459837" y="505868"/>
              <a:ext cx="601061" cy="523220"/>
              <a:chOff x="613881" y="672976"/>
              <a:chExt cx="2188413" cy="1905000"/>
            </a:xfrm>
          </p:grpSpPr>
          <p:sp>
            <p:nvSpPr>
              <p:cNvPr id="12" name="任意多边形: 形状 5">
                <a:extLst>
                  <a:ext uri="{FF2B5EF4-FFF2-40B4-BE49-F238E27FC236}">
                    <a16:creationId xmlns:a16="http://schemas.microsoft.com/office/drawing/2014/main" id="{2FD1BECF-13A0-4A01-AE2B-2C80A4299D5F}"/>
                  </a:ext>
                </a:extLst>
              </p:cNvPr>
              <p:cNvSpPr/>
              <p:nvPr/>
            </p:nvSpPr>
            <p:spPr>
              <a:xfrm>
                <a:off x="613881" y="672976"/>
                <a:ext cx="2188413" cy="1905000"/>
              </a:xfrm>
              <a:custGeom>
                <a:avLst/>
                <a:gdLst>
                  <a:gd name="connsiteX0" fmla="*/ 0 w 1905000"/>
                  <a:gd name="connsiteY0" fmla="*/ 952500 h 1905000"/>
                  <a:gd name="connsiteX1" fmla="*/ 952500 w 1905000"/>
                  <a:gd name="connsiteY1" fmla="*/ 1905000 h 1905000"/>
                  <a:gd name="connsiteX2" fmla="*/ 1905000 w 1905000"/>
                  <a:gd name="connsiteY2" fmla="*/ 952500 h 1905000"/>
                  <a:gd name="connsiteX3" fmla="*/ 952500 w 1905000"/>
                  <a:gd name="connsiteY3" fmla="*/ 0 h 1905000"/>
                  <a:gd name="connsiteX4" fmla="*/ 0 w 1905000"/>
                  <a:gd name="connsiteY4" fmla="*/ 952500 h 190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0" h="1905000">
                    <a:moveTo>
                      <a:pt x="0" y="952500"/>
                    </a:moveTo>
                    <a:cubicBezTo>
                      <a:pt x="0" y="1478552"/>
                      <a:pt x="426448" y="1905000"/>
                      <a:pt x="952500" y="1905000"/>
                    </a:cubicBezTo>
                    <a:cubicBezTo>
                      <a:pt x="1478552" y="1905000"/>
                      <a:pt x="1905000" y="1478552"/>
                      <a:pt x="1905000" y="952500"/>
                    </a:cubicBezTo>
                    <a:cubicBezTo>
                      <a:pt x="1905000" y="426448"/>
                      <a:pt x="1478552" y="0"/>
                      <a:pt x="952500" y="0"/>
                    </a:cubicBezTo>
                    <a:cubicBezTo>
                      <a:pt x="426448" y="0"/>
                      <a:pt x="0" y="426448"/>
                      <a:pt x="0" y="952500"/>
                    </a:cubicBezTo>
                    <a:close/>
                  </a:path>
                </a:pathLst>
              </a:custGeom>
              <a:solidFill>
                <a:srgbClr val="53C1EC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3" name="任意多边形: 形状 6">
                <a:extLst>
                  <a:ext uri="{FF2B5EF4-FFF2-40B4-BE49-F238E27FC236}">
                    <a16:creationId xmlns:a16="http://schemas.microsoft.com/office/drawing/2014/main" id="{887E2C63-4072-64BB-3E3B-339DF833AE35}"/>
                  </a:ext>
                </a:extLst>
              </p:cNvPr>
              <p:cNvSpPr/>
              <p:nvPr/>
            </p:nvSpPr>
            <p:spPr>
              <a:xfrm>
                <a:off x="1234570" y="1154313"/>
                <a:ext cx="947032" cy="942322"/>
              </a:xfrm>
              <a:custGeom>
                <a:avLst/>
                <a:gdLst>
                  <a:gd name="connsiteX0" fmla="*/ 510761 w 947032"/>
                  <a:gd name="connsiteY0" fmla="*/ 496572 h 942322"/>
                  <a:gd name="connsiteX1" fmla="*/ 510761 w 947032"/>
                  <a:gd name="connsiteY1" fmla="*/ 867514 h 942322"/>
                  <a:gd name="connsiteX2" fmla="*/ 585579 w 947032"/>
                  <a:gd name="connsiteY2" fmla="*/ 942322 h 942322"/>
                  <a:gd name="connsiteX3" fmla="*/ 784987 w 947032"/>
                  <a:gd name="connsiteY3" fmla="*/ 865117 h 942322"/>
                  <a:gd name="connsiteX4" fmla="*/ 863720 w 947032"/>
                  <a:gd name="connsiteY4" fmla="*/ 823090 h 942322"/>
                  <a:gd name="connsiteX5" fmla="*/ 926730 w 947032"/>
                  <a:gd name="connsiteY5" fmla="*/ 774740 h 942322"/>
                  <a:gd name="connsiteX6" fmla="*/ 947032 w 947032"/>
                  <a:gd name="connsiteY6" fmla="*/ 736457 h 942322"/>
                  <a:gd name="connsiteX7" fmla="*/ 947032 w 947032"/>
                  <a:gd name="connsiteY7" fmla="*/ 74967 h 942322"/>
                  <a:gd name="connsiteX8" fmla="*/ 872222 w 947032"/>
                  <a:gd name="connsiteY8" fmla="*/ 156 h 942322"/>
                  <a:gd name="connsiteX9" fmla="*/ 806715 w 947032"/>
                  <a:gd name="connsiteY9" fmla="*/ 14643 h 942322"/>
                  <a:gd name="connsiteX10" fmla="*/ 778622 w 947032"/>
                  <a:gd name="connsiteY10" fmla="*/ 329226 h 942322"/>
                  <a:gd name="connsiteX11" fmla="*/ 510761 w 947032"/>
                  <a:gd name="connsiteY11" fmla="*/ 496572 h 942322"/>
                  <a:gd name="connsiteX12" fmla="*/ 74812 w 947032"/>
                  <a:gd name="connsiteY12" fmla="*/ 0 h 942322"/>
                  <a:gd name="connsiteX13" fmla="*/ 0 w 947032"/>
                  <a:gd name="connsiteY13" fmla="*/ 74808 h 942322"/>
                  <a:gd name="connsiteX14" fmla="*/ 0 w 947032"/>
                  <a:gd name="connsiteY14" fmla="*/ 736299 h 942322"/>
                  <a:gd name="connsiteX15" fmla="*/ 20326 w 947032"/>
                  <a:gd name="connsiteY15" fmla="*/ 774561 h 942322"/>
                  <a:gd name="connsiteX16" fmla="*/ 84423 w 947032"/>
                  <a:gd name="connsiteY16" fmla="*/ 823087 h 942322"/>
                  <a:gd name="connsiteX17" fmla="*/ 163179 w 947032"/>
                  <a:gd name="connsiteY17" fmla="*/ 865116 h 942322"/>
                  <a:gd name="connsiteX18" fmla="*/ 362571 w 947032"/>
                  <a:gd name="connsiteY18" fmla="*/ 942320 h 942322"/>
                  <a:gd name="connsiteX19" fmla="*/ 437380 w 947032"/>
                  <a:gd name="connsiteY19" fmla="*/ 867512 h 942322"/>
                  <a:gd name="connsiteX20" fmla="*/ 437380 w 947032"/>
                  <a:gd name="connsiteY20" fmla="*/ 495970 h 942322"/>
                  <a:gd name="connsiteX21" fmla="*/ 173671 w 947032"/>
                  <a:gd name="connsiteY21" fmla="*/ 327463 h 942322"/>
                  <a:gd name="connsiteX22" fmla="*/ 146010 w 947032"/>
                  <a:gd name="connsiteY22" fmla="*/ 15750 h 942322"/>
                  <a:gd name="connsiteX23" fmla="*/ 74812 w 947032"/>
                  <a:gd name="connsiteY23" fmla="*/ 0 h 94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032" h="942322">
                    <a:moveTo>
                      <a:pt x="510761" y="496572"/>
                    </a:moveTo>
                    <a:lnTo>
                      <a:pt x="510761" y="867514"/>
                    </a:lnTo>
                    <a:cubicBezTo>
                      <a:pt x="510938" y="908748"/>
                      <a:pt x="544337" y="942143"/>
                      <a:pt x="585579" y="942322"/>
                    </a:cubicBezTo>
                    <a:cubicBezTo>
                      <a:pt x="626546" y="928133"/>
                      <a:pt x="707175" y="899458"/>
                      <a:pt x="784987" y="865117"/>
                    </a:cubicBezTo>
                    <a:cubicBezTo>
                      <a:pt x="805125" y="856164"/>
                      <a:pt x="824988" y="845132"/>
                      <a:pt x="863720" y="823090"/>
                    </a:cubicBezTo>
                    <a:cubicBezTo>
                      <a:pt x="888041" y="811831"/>
                      <a:pt x="909561" y="795319"/>
                      <a:pt x="926730" y="774740"/>
                    </a:cubicBezTo>
                    <a:cubicBezTo>
                      <a:pt x="935465" y="763124"/>
                      <a:pt x="942317" y="750205"/>
                      <a:pt x="947032" y="736457"/>
                    </a:cubicBezTo>
                    <a:lnTo>
                      <a:pt x="947032" y="74967"/>
                    </a:lnTo>
                    <a:cubicBezTo>
                      <a:pt x="946878" y="33726"/>
                      <a:pt x="913470" y="337"/>
                      <a:pt x="872222" y="156"/>
                    </a:cubicBezTo>
                    <a:cubicBezTo>
                      <a:pt x="850160" y="3897"/>
                      <a:pt x="828297" y="8732"/>
                      <a:pt x="806715" y="14643"/>
                    </a:cubicBezTo>
                    <a:cubicBezTo>
                      <a:pt x="847161" y="118103"/>
                      <a:pt x="836758" y="234559"/>
                      <a:pt x="778622" y="329226"/>
                    </a:cubicBezTo>
                    <a:cubicBezTo>
                      <a:pt x="720510" y="423909"/>
                      <a:pt x="621352" y="485859"/>
                      <a:pt x="510761" y="496572"/>
                    </a:cubicBezTo>
                    <a:close/>
                    <a:moveTo>
                      <a:pt x="74812" y="0"/>
                    </a:moveTo>
                    <a:cubicBezTo>
                      <a:pt x="33570" y="154"/>
                      <a:pt x="180" y="33570"/>
                      <a:pt x="0" y="74808"/>
                    </a:cubicBezTo>
                    <a:lnTo>
                      <a:pt x="0" y="736299"/>
                    </a:lnTo>
                    <a:cubicBezTo>
                      <a:pt x="4709" y="750049"/>
                      <a:pt x="11568" y="762964"/>
                      <a:pt x="20326" y="774561"/>
                    </a:cubicBezTo>
                    <a:cubicBezTo>
                      <a:pt x="37767" y="795358"/>
                      <a:pt x="59699" y="811917"/>
                      <a:pt x="84423" y="823087"/>
                    </a:cubicBezTo>
                    <a:cubicBezTo>
                      <a:pt x="123950" y="845128"/>
                      <a:pt x="143800" y="856324"/>
                      <a:pt x="163179" y="865116"/>
                    </a:cubicBezTo>
                    <a:cubicBezTo>
                      <a:pt x="240971" y="899456"/>
                      <a:pt x="321619" y="928131"/>
                      <a:pt x="362571" y="942320"/>
                    </a:cubicBezTo>
                    <a:cubicBezTo>
                      <a:pt x="403810" y="942138"/>
                      <a:pt x="437201" y="908746"/>
                      <a:pt x="437380" y="867512"/>
                    </a:cubicBezTo>
                    <a:lnTo>
                      <a:pt x="437380" y="495970"/>
                    </a:lnTo>
                    <a:cubicBezTo>
                      <a:pt x="328120" y="483719"/>
                      <a:pt x="230702" y="421468"/>
                      <a:pt x="173671" y="327463"/>
                    </a:cubicBezTo>
                    <a:cubicBezTo>
                      <a:pt x="116618" y="233482"/>
                      <a:pt x="106420" y="118326"/>
                      <a:pt x="146010" y="15750"/>
                    </a:cubicBezTo>
                    <a:cubicBezTo>
                      <a:pt x="122566" y="9270"/>
                      <a:pt x="98801" y="4013"/>
                      <a:pt x="748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5" name="任意多边形: 形状 7">
                <a:extLst>
                  <a:ext uri="{FF2B5EF4-FFF2-40B4-BE49-F238E27FC236}">
                    <a16:creationId xmlns:a16="http://schemas.microsoft.com/office/drawing/2014/main" id="{22069852-2547-F84B-4FE8-4B257E9C89C7}"/>
                  </a:ext>
                </a:extLst>
              </p:cNvPr>
              <p:cNvSpPr/>
              <p:nvPr/>
            </p:nvSpPr>
            <p:spPr>
              <a:xfrm>
                <a:off x="1273373" y="1230170"/>
                <a:ext cx="1153192" cy="803172"/>
              </a:xfrm>
              <a:custGeom>
                <a:avLst/>
                <a:gdLst>
                  <a:gd name="connsiteX0" fmla="*/ 1067060 w 1153192"/>
                  <a:gd name="connsiteY0" fmla="*/ 712996 h 803172"/>
                  <a:gd name="connsiteX1" fmla="*/ 1004045 w 1153192"/>
                  <a:gd name="connsiteY1" fmla="*/ 761373 h 803172"/>
                  <a:gd name="connsiteX2" fmla="*/ 926712 w 1153192"/>
                  <a:gd name="connsiteY2" fmla="*/ 802476 h 803172"/>
                  <a:gd name="connsiteX3" fmla="*/ 1069719 w 1153192"/>
                  <a:gd name="connsiteY3" fmla="*/ 799635 h 803172"/>
                  <a:gd name="connsiteX4" fmla="*/ 1124385 w 1153192"/>
                  <a:gd name="connsiteY4" fmla="*/ 780914 h 803172"/>
                  <a:gd name="connsiteX5" fmla="*/ 1153193 w 1153192"/>
                  <a:gd name="connsiteY5" fmla="*/ 735691 h 803172"/>
                  <a:gd name="connsiteX6" fmla="*/ 1153193 w 1153192"/>
                  <a:gd name="connsiteY6" fmla="*/ 74182 h 803172"/>
                  <a:gd name="connsiteX7" fmla="*/ 1085939 w 1153192"/>
                  <a:gd name="connsiteY7" fmla="*/ 0 h 803172"/>
                  <a:gd name="connsiteX8" fmla="*/ 1087359 w 1153192"/>
                  <a:gd name="connsiteY8" fmla="*/ 13244 h 803172"/>
                  <a:gd name="connsiteX9" fmla="*/ 1087359 w 1153192"/>
                  <a:gd name="connsiteY9" fmla="*/ 674735 h 803172"/>
                  <a:gd name="connsiteX10" fmla="*/ 1067060 w 1153192"/>
                  <a:gd name="connsiteY10" fmla="*/ 712996 h 803172"/>
                  <a:gd name="connsiteX11" fmla="*/ 67254 w 1153192"/>
                  <a:gd name="connsiteY11" fmla="*/ 316 h 803172"/>
                  <a:gd name="connsiteX12" fmla="*/ 0 w 1153192"/>
                  <a:gd name="connsiteY12" fmla="*/ 74183 h 803172"/>
                  <a:gd name="connsiteX13" fmla="*/ 0 w 1153192"/>
                  <a:gd name="connsiteY13" fmla="*/ 735697 h 803172"/>
                  <a:gd name="connsiteX14" fmla="*/ 28834 w 1153192"/>
                  <a:gd name="connsiteY14" fmla="*/ 781199 h 803172"/>
                  <a:gd name="connsiteX15" fmla="*/ 83474 w 1153192"/>
                  <a:gd name="connsiteY15" fmla="*/ 799949 h 803172"/>
                  <a:gd name="connsiteX16" fmla="*/ 226483 w 1153192"/>
                  <a:gd name="connsiteY16" fmla="*/ 802786 h 803172"/>
                  <a:gd name="connsiteX17" fmla="*/ 149150 w 1153192"/>
                  <a:gd name="connsiteY17" fmla="*/ 761684 h 803172"/>
                  <a:gd name="connsiteX18" fmla="*/ 86162 w 1153192"/>
                  <a:gd name="connsiteY18" fmla="*/ 713315 h 803172"/>
                  <a:gd name="connsiteX19" fmla="*/ 65840 w 1153192"/>
                  <a:gd name="connsiteY19" fmla="*/ 675055 h 803172"/>
                  <a:gd name="connsiteX20" fmla="*/ 65840 w 1153192"/>
                  <a:gd name="connsiteY20" fmla="*/ 13562 h 803172"/>
                  <a:gd name="connsiteX21" fmla="*/ 67254 w 1153192"/>
                  <a:gd name="connsiteY21" fmla="*/ 316 h 80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3192" h="803172">
                    <a:moveTo>
                      <a:pt x="1067060" y="712996"/>
                    </a:moveTo>
                    <a:cubicBezTo>
                      <a:pt x="1049910" y="733604"/>
                      <a:pt x="1028384" y="750129"/>
                      <a:pt x="1004045" y="761373"/>
                    </a:cubicBezTo>
                    <a:cubicBezTo>
                      <a:pt x="965943" y="782624"/>
                      <a:pt x="946244" y="793635"/>
                      <a:pt x="926712" y="802476"/>
                    </a:cubicBezTo>
                    <a:cubicBezTo>
                      <a:pt x="947512" y="802476"/>
                      <a:pt x="1009254" y="803746"/>
                      <a:pt x="1069719" y="799635"/>
                    </a:cubicBezTo>
                    <a:cubicBezTo>
                      <a:pt x="1089448" y="799248"/>
                      <a:pt x="1108561" y="792701"/>
                      <a:pt x="1124385" y="780914"/>
                    </a:cubicBezTo>
                    <a:cubicBezTo>
                      <a:pt x="1138375" y="769131"/>
                      <a:pt x="1148427" y="753351"/>
                      <a:pt x="1153193" y="735691"/>
                    </a:cubicBezTo>
                    <a:lnTo>
                      <a:pt x="1153193" y="74182"/>
                    </a:lnTo>
                    <a:cubicBezTo>
                      <a:pt x="1153076" y="35897"/>
                      <a:pt x="1124045" y="3886"/>
                      <a:pt x="1085939" y="0"/>
                    </a:cubicBezTo>
                    <a:cubicBezTo>
                      <a:pt x="1086819" y="4379"/>
                      <a:pt x="1087296" y="8801"/>
                      <a:pt x="1087359" y="13244"/>
                    </a:cubicBezTo>
                    <a:lnTo>
                      <a:pt x="1087359" y="674735"/>
                    </a:lnTo>
                    <a:cubicBezTo>
                      <a:pt x="1082652" y="688479"/>
                      <a:pt x="1075800" y="701392"/>
                      <a:pt x="1067060" y="712996"/>
                    </a:cubicBezTo>
                    <a:close/>
                    <a:moveTo>
                      <a:pt x="67254" y="316"/>
                    </a:moveTo>
                    <a:cubicBezTo>
                      <a:pt x="29284" y="4201"/>
                      <a:pt x="294" y="36009"/>
                      <a:pt x="0" y="74183"/>
                    </a:cubicBezTo>
                    <a:lnTo>
                      <a:pt x="0" y="735697"/>
                    </a:lnTo>
                    <a:cubicBezTo>
                      <a:pt x="4709" y="753467"/>
                      <a:pt x="14777" y="769354"/>
                      <a:pt x="28834" y="781199"/>
                    </a:cubicBezTo>
                    <a:cubicBezTo>
                      <a:pt x="44641" y="793005"/>
                      <a:pt x="63749" y="799562"/>
                      <a:pt x="83474" y="799949"/>
                    </a:cubicBezTo>
                    <a:cubicBezTo>
                      <a:pt x="143956" y="804053"/>
                      <a:pt x="205682" y="803244"/>
                      <a:pt x="226483" y="802786"/>
                    </a:cubicBezTo>
                    <a:cubicBezTo>
                      <a:pt x="206945" y="793946"/>
                      <a:pt x="187278" y="782936"/>
                      <a:pt x="149150" y="761684"/>
                    </a:cubicBezTo>
                    <a:cubicBezTo>
                      <a:pt x="124820" y="750442"/>
                      <a:pt x="103303" y="733918"/>
                      <a:pt x="86162" y="713315"/>
                    </a:cubicBezTo>
                    <a:cubicBezTo>
                      <a:pt x="77406" y="701717"/>
                      <a:pt x="70546" y="688803"/>
                      <a:pt x="65840" y="675055"/>
                    </a:cubicBezTo>
                    <a:lnTo>
                      <a:pt x="65840" y="13562"/>
                    </a:lnTo>
                    <a:cubicBezTo>
                      <a:pt x="65899" y="9119"/>
                      <a:pt x="66375" y="4697"/>
                      <a:pt x="67254" y="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6" name="任意多边形: 形状 8">
                <a:extLst>
                  <a:ext uri="{FF2B5EF4-FFF2-40B4-BE49-F238E27FC236}">
                    <a16:creationId xmlns:a16="http://schemas.microsoft.com/office/drawing/2014/main" id="{2C24B06D-3BBC-9277-6B41-0AAC974326D9}"/>
                  </a:ext>
                </a:extLst>
              </p:cNvPr>
              <p:cNvSpPr/>
              <p:nvPr/>
            </p:nvSpPr>
            <p:spPr>
              <a:xfrm>
                <a:off x="1495277" y="1156177"/>
                <a:ext cx="709429" cy="482387"/>
              </a:xfrm>
              <a:custGeom>
                <a:avLst/>
                <a:gdLst>
                  <a:gd name="connsiteX0" fmla="*/ 684973 w 709429"/>
                  <a:gd name="connsiteY0" fmla="*/ 0 h 482387"/>
                  <a:gd name="connsiteX1" fmla="*/ 409832 w 709429"/>
                  <a:gd name="connsiteY1" fmla="*/ 194650 h 482387"/>
                  <a:gd name="connsiteX2" fmla="*/ 387763 w 709429"/>
                  <a:gd name="connsiteY2" fmla="*/ 247579 h 482387"/>
                  <a:gd name="connsiteX3" fmla="*/ 387763 w 709429"/>
                  <a:gd name="connsiteY3" fmla="*/ 482387 h 482387"/>
                  <a:gd name="connsiteX4" fmla="*/ 656751 w 709429"/>
                  <a:gd name="connsiteY4" fmla="*/ 315348 h 482387"/>
                  <a:gd name="connsiteX5" fmla="*/ 684973 w 709429"/>
                  <a:gd name="connsiteY5" fmla="*/ 0 h 482387"/>
                  <a:gd name="connsiteX6" fmla="*/ 315166 w 709429"/>
                  <a:gd name="connsiteY6" fmla="*/ 481777 h 482387"/>
                  <a:gd name="connsiteX7" fmla="*/ 315323 w 709429"/>
                  <a:gd name="connsiteY7" fmla="*/ 481777 h 482387"/>
                  <a:gd name="connsiteX8" fmla="*/ 315323 w 709429"/>
                  <a:gd name="connsiteY8" fmla="*/ 247572 h 482387"/>
                  <a:gd name="connsiteX9" fmla="*/ 293283 w 709429"/>
                  <a:gd name="connsiteY9" fmla="*/ 194641 h 482387"/>
                  <a:gd name="connsiteX10" fmla="*/ 23800 w 709429"/>
                  <a:gd name="connsiteY10" fmla="*/ 1552 h 482387"/>
                  <a:gd name="connsiteX11" fmla="*/ 51439 w 709429"/>
                  <a:gd name="connsiteY11" fmla="*/ 313265 h 482387"/>
                  <a:gd name="connsiteX12" fmla="*/ 315166 w 709429"/>
                  <a:gd name="connsiteY12" fmla="*/ 481777 h 48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9429" h="482387">
                    <a:moveTo>
                      <a:pt x="684973" y="0"/>
                    </a:moveTo>
                    <a:cubicBezTo>
                      <a:pt x="599450" y="23148"/>
                      <a:pt x="472656" y="75577"/>
                      <a:pt x="409832" y="194650"/>
                    </a:cubicBezTo>
                    <a:cubicBezTo>
                      <a:pt x="400876" y="211583"/>
                      <a:pt x="393489" y="229300"/>
                      <a:pt x="387763" y="247579"/>
                    </a:cubicBezTo>
                    <a:lnTo>
                      <a:pt x="387763" y="482387"/>
                    </a:lnTo>
                    <a:cubicBezTo>
                      <a:pt x="498698" y="472081"/>
                      <a:pt x="598323" y="410187"/>
                      <a:pt x="656751" y="315348"/>
                    </a:cubicBezTo>
                    <a:cubicBezTo>
                      <a:pt x="715181" y="220504"/>
                      <a:pt x="725625" y="103687"/>
                      <a:pt x="684973" y="0"/>
                    </a:cubicBezTo>
                    <a:close/>
                    <a:moveTo>
                      <a:pt x="315166" y="481777"/>
                    </a:moveTo>
                    <a:lnTo>
                      <a:pt x="315323" y="481777"/>
                    </a:lnTo>
                    <a:lnTo>
                      <a:pt x="315323" y="247572"/>
                    </a:lnTo>
                    <a:cubicBezTo>
                      <a:pt x="309598" y="229296"/>
                      <a:pt x="302222" y="211578"/>
                      <a:pt x="293283" y="194641"/>
                    </a:cubicBezTo>
                    <a:cubicBezTo>
                      <a:pt x="231850" y="78256"/>
                      <a:pt x="109168" y="25485"/>
                      <a:pt x="23800" y="1552"/>
                    </a:cubicBezTo>
                    <a:cubicBezTo>
                      <a:pt x="-15788" y="104133"/>
                      <a:pt x="-5595" y="219283"/>
                      <a:pt x="51439" y="313265"/>
                    </a:cubicBezTo>
                    <a:cubicBezTo>
                      <a:pt x="108489" y="407279"/>
                      <a:pt x="205908" y="469527"/>
                      <a:pt x="315166" y="48177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1" name="文本框 4">
              <a:extLst>
                <a:ext uri="{FF2B5EF4-FFF2-40B4-BE49-F238E27FC236}">
                  <a16:creationId xmlns:a16="http://schemas.microsoft.com/office/drawing/2014/main" id="{50AE54B6-5531-BB5C-1849-49A12B1D7898}"/>
                </a:ext>
              </a:extLst>
            </p:cNvPr>
            <p:cNvSpPr txBox="1"/>
            <p:nvPr/>
          </p:nvSpPr>
          <p:spPr>
            <a:xfrm>
              <a:off x="1191399" y="533260"/>
              <a:ext cx="9636291" cy="4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Dạng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 1: </a:t>
              </a:r>
              <a:r>
                <a:rPr lang="fr-FR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Tập</a:t>
              </a:r>
              <a:r>
                <a:rPr lang="fr-FR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fr-FR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fr-FR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fr-FR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fr-FR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fr-FR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 </a:t>
              </a:r>
              <a:endPara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30FDA72-A027-7F73-6716-BA8237081AD8}"/>
              </a:ext>
            </a:extLst>
          </p:cNvPr>
          <p:cNvSpPr txBox="1"/>
          <p:nvPr/>
        </p:nvSpPr>
        <p:spPr>
          <a:xfrm>
            <a:off x="932265" y="2777621"/>
            <a:ext cx="11096603" cy="21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  <a:tab pos="5486400" algn="r"/>
              </a:tabLst>
            </a:pPr>
            <a:r>
              <a:rPr lang="fr-FR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  <a:tab pos="4552315" algn="l"/>
                <a:tab pos="5486400" algn="r"/>
              </a:tabLst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S = {x </a:t>
            </a:r>
            <a:r>
              <a:rPr lang="fr-FR" sz="24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Z| -5&lt; x </a:t>
            </a:r>
            <a:r>
              <a:rPr lang="fr-FR" sz="24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5} = { -4 ; -3 ; -2 ; -1 ; 0 ; 1 ; 2 ; 3 ; 4 ; 5}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là: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(-4) + (- 3) + (- 2) + (- 1) + 0 + 1 + 2 + 3 + 4 + 5 </a:t>
            </a:r>
            <a:r>
              <a:rPr 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67115F-6B23-9866-C1FD-1C0F1A1239FA}"/>
                  </a:ext>
                </a:extLst>
              </p:cNvPr>
              <p:cNvSpPr txBox="1"/>
              <p:nvPr/>
            </p:nvSpPr>
            <p:spPr>
              <a:xfrm>
                <a:off x="932264" y="4849609"/>
                <a:ext cx="11096603" cy="1691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743200" algn="ctr"/>
                    <a:tab pos="5486400" algn="r"/>
                    <a:tab pos="4552315" algn="l"/>
                    <a:tab pos="5486400" algn="r"/>
                  </a:tabLst>
                </a:pP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 = { x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Z| -7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&lt; 1}= {-7 ; -6 ;-5 ; -4 ; -3 ; -2 ; -1 ; 0}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743200" algn="ctr"/>
                    <a:tab pos="5486400" algn="r"/>
                    <a:tab pos="4552315" algn="l"/>
                    <a:tab pos="5486400" algn="r"/>
                  </a:tabLst>
                </a:pP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fr-FR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là: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743200" algn="ctr"/>
                    <a:tab pos="5486400" algn="r"/>
                    <a:tab pos="4552315" algn="l"/>
                    <a:tab pos="5486400" algn="r"/>
                  </a:tabLst>
                </a:pPr>
                <a:r>
                  <a:rPr lang="fr-F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fr-FR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(-7) + (-6) + (-5) + (-4) + (-3) + (-2) + (-1) + 0 = -28.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67115F-6B23-9866-C1FD-1C0F1A123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64" y="4849609"/>
                <a:ext cx="11096603" cy="1691040"/>
              </a:xfrm>
              <a:prstGeom prst="rect">
                <a:avLst/>
              </a:prstGeom>
              <a:blipFill>
                <a:blip r:embed="rId6"/>
                <a:stretch>
                  <a:fillRect l="-879" t="-722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8061963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6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E83F6BA-3994-6C15-BACD-50615B31C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952" y="3737008"/>
            <a:ext cx="4108648" cy="2741535"/>
          </a:xfrm>
          <a:prstGeom prst="rect">
            <a:avLst/>
          </a:prstGeom>
        </p:spPr>
      </p:pic>
      <p:grpSp>
        <p:nvGrpSpPr>
          <p:cNvPr id="12" name="组合 2">
            <a:extLst>
              <a:ext uri="{FF2B5EF4-FFF2-40B4-BE49-F238E27FC236}">
                <a16:creationId xmlns:a16="http://schemas.microsoft.com/office/drawing/2014/main" id="{FCAB7420-B8B3-DA20-59BE-3ED08D473C33}"/>
              </a:ext>
            </a:extLst>
          </p:cNvPr>
          <p:cNvGrpSpPr/>
          <p:nvPr/>
        </p:nvGrpSpPr>
        <p:grpSpPr>
          <a:xfrm>
            <a:off x="3407230" y="588414"/>
            <a:ext cx="9967298" cy="583139"/>
            <a:chOff x="459837" y="505868"/>
            <a:chExt cx="10367853" cy="523220"/>
          </a:xfrm>
        </p:grpSpPr>
        <p:grpSp>
          <p:nvGrpSpPr>
            <p:cNvPr id="13" name="组合 3">
              <a:extLst>
                <a:ext uri="{FF2B5EF4-FFF2-40B4-BE49-F238E27FC236}">
                  <a16:creationId xmlns:a16="http://schemas.microsoft.com/office/drawing/2014/main" id="{8D6494FB-7914-5386-F14F-9609F5AC46C4}"/>
                </a:ext>
              </a:extLst>
            </p:cNvPr>
            <p:cNvGrpSpPr/>
            <p:nvPr/>
          </p:nvGrpSpPr>
          <p:grpSpPr>
            <a:xfrm>
              <a:off x="459837" y="505868"/>
              <a:ext cx="601061" cy="523220"/>
              <a:chOff x="613881" y="672976"/>
              <a:chExt cx="2188413" cy="1905000"/>
            </a:xfrm>
          </p:grpSpPr>
          <p:sp>
            <p:nvSpPr>
              <p:cNvPr id="22" name="任意多边形: 形状 5">
                <a:extLst>
                  <a:ext uri="{FF2B5EF4-FFF2-40B4-BE49-F238E27FC236}">
                    <a16:creationId xmlns:a16="http://schemas.microsoft.com/office/drawing/2014/main" id="{314B040B-0D91-B2AF-044B-91AC0522BB3B}"/>
                  </a:ext>
                </a:extLst>
              </p:cNvPr>
              <p:cNvSpPr/>
              <p:nvPr/>
            </p:nvSpPr>
            <p:spPr>
              <a:xfrm>
                <a:off x="613881" y="672976"/>
                <a:ext cx="2188413" cy="1905000"/>
              </a:xfrm>
              <a:custGeom>
                <a:avLst/>
                <a:gdLst>
                  <a:gd name="connsiteX0" fmla="*/ 0 w 1905000"/>
                  <a:gd name="connsiteY0" fmla="*/ 952500 h 1905000"/>
                  <a:gd name="connsiteX1" fmla="*/ 952500 w 1905000"/>
                  <a:gd name="connsiteY1" fmla="*/ 1905000 h 1905000"/>
                  <a:gd name="connsiteX2" fmla="*/ 1905000 w 1905000"/>
                  <a:gd name="connsiteY2" fmla="*/ 952500 h 1905000"/>
                  <a:gd name="connsiteX3" fmla="*/ 952500 w 1905000"/>
                  <a:gd name="connsiteY3" fmla="*/ 0 h 1905000"/>
                  <a:gd name="connsiteX4" fmla="*/ 0 w 1905000"/>
                  <a:gd name="connsiteY4" fmla="*/ 952500 h 190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0" h="1905000">
                    <a:moveTo>
                      <a:pt x="0" y="952500"/>
                    </a:moveTo>
                    <a:cubicBezTo>
                      <a:pt x="0" y="1478552"/>
                      <a:pt x="426448" y="1905000"/>
                      <a:pt x="952500" y="1905000"/>
                    </a:cubicBezTo>
                    <a:cubicBezTo>
                      <a:pt x="1478552" y="1905000"/>
                      <a:pt x="1905000" y="1478552"/>
                      <a:pt x="1905000" y="952500"/>
                    </a:cubicBezTo>
                    <a:cubicBezTo>
                      <a:pt x="1905000" y="426448"/>
                      <a:pt x="1478552" y="0"/>
                      <a:pt x="952500" y="0"/>
                    </a:cubicBezTo>
                    <a:cubicBezTo>
                      <a:pt x="426448" y="0"/>
                      <a:pt x="0" y="426448"/>
                      <a:pt x="0" y="952500"/>
                    </a:cubicBezTo>
                    <a:close/>
                  </a:path>
                </a:pathLst>
              </a:custGeom>
              <a:solidFill>
                <a:srgbClr val="53C1EC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3" name="任意多边形: 形状 6">
                <a:extLst>
                  <a:ext uri="{FF2B5EF4-FFF2-40B4-BE49-F238E27FC236}">
                    <a16:creationId xmlns:a16="http://schemas.microsoft.com/office/drawing/2014/main" id="{83172342-8997-8116-0CD4-275F44F03E77}"/>
                  </a:ext>
                </a:extLst>
              </p:cNvPr>
              <p:cNvSpPr/>
              <p:nvPr/>
            </p:nvSpPr>
            <p:spPr>
              <a:xfrm>
                <a:off x="1234570" y="1154313"/>
                <a:ext cx="947032" cy="942322"/>
              </a:xfrm>
              <a:custGeom>
                <a:avLst/>
                <a:gdLst>
                  <a:gd name="connsiteX0" fmla="*/ 510761 w 947032"/>
                  <a:gd name="connsiteY0" fmla="*/ 496572 h 942322"/>
                  <a:gd name="connsiteX1" fmla="*/ 510761 w 947032"/>
                  <a:gd name="connsiteY1" fmla="*/ 867514 h 942322"/>
                  <a:gd name="connsiteX2" fmla="*/ 585579 w 947032"/>
                  <a:gd name="connsiteY2" fmla="*/ 942322 h 942322"/>
                  <a:gd name="connsiteX3" fmla="*/ 784987 w 947032"/>
                  <a:gd name="connsiteY3" fmla="*/ 865117 h 942322"/>
                  <a:gd name="connsiteX4" fmla="*/ 863720 w 947032"/>
                  <a:gd name="connsiteY4" fmla="*/ 823090 h 942322"/>
                  <a:gd name="connsiteX5" fmla="*/ 926730 w 947032"/>
                  <a:gd name="connsiteY5" fmla="*/ 774740 h 942322"/>
                  <a:gd name="connsiteX6" fmla="*/ 947032 w 947032"/>
                  <a:gd name="connsiteY6" fmla="*/ 736457 h 942322"/>
                  <a:gd name="connsiteX7" fmla="*/ 947032 w 947032"/>
                  <a:gd name="connsiteY7" fmla="*/ 74967 h 942322"/>
                  <a:gd name="connsiteX8" fmla="*/ 872222 w 947032"/>
                  <a:gd name="connsiteY8" fmla="*/ 156 h 942322"/>
                  <a:gd name="connsiteX9" fmla="*/ 806715 w 947032"/>
                  <a:gd name="connsiteY9" fmla="*/ 14643 h 942322"/>
                  <a:gd name="connsiteX10" fmla="*/ 778622 w 947032"/>
                  <a:gd name="connsiteY10" fmla="*/ 329226 h 942322"/>
                  <a:gd name="connsiteX11" fmla="*/ 510761 w 947032"/>
                  <a:gd name="connsiteY11" fmla="*/ 496572 h 942322"/>
                  <a:gd name="connsiteX12" fmla="*/ 74812 w 947032"/>
                  <a:gd name="connsiteY12" fmla="*/ 0 h 942322"/>
                  <a:gd name="connsiteX13" fmla="*/ 0 w 947032"/>
                  <a:gd name="connsiteY13" fmla="*/ 74808 h 942322"/>
                  <a:gd name="connsiteX14" fmla="*/ 0 w 947032"/>
                  <a:gd name="connsiteY14" fmla="*/ 736299 h 942322"/>
                  <a:gd name="connsiteX15" fmla="*/ 20326 w 947032"/>
                  <a:gd name="connsiteY15" fmla="*/ 774561 h 942322"/>
                  <a:gd name="connsiteX16" fmla="*/ 84423 w 947032"/>
                  <a:gd name="connsiteY16" fmla="*/ 823087 h 942322"/>
                  <a:gd name="connsiteX17" fmla="*/ 163179 w 947032"/>
                  <a:gd name="connsiteY17" fmla="*/ 865116 h 942322"/>
                  <a:gd name="connsiteX18" fmla="*/ 362571 w 947032"/>
                  <a:gd name="connsiteY18" fmla="*/ 942320 h 942322"/>
                  <a:gd name="connsiteX19" fmla="*/ 437380 w 947032"/>
                  <a:gd name="connsiteY19" fmla="*/ 867512 h 942322"/>
                  <a:gd name="connsiteX20" fmla="*/ 437380 w 947032"/>
                  <a:gd name="connsiteY20" fmla="*/ 495970 h 942322"/>
                  <a:gd name="connsiteX21" fmla="*/ 173671 w 947032"/>
                  <a:gd name="connsiteY21" fmla="*/ 327463 h 942322"/>
                  <a:gd name="connsiteX22" fmla="*/ 146010 w 947032"/>
                  <a:gd name="connsiteY22" fmla="*/ 15750 h 942322"/>
                  <a:gd name="connsiteX23" fmla="*/ 74812 w 947032"/>
                  <a:gd name="connsiteY23" fmla="*/ 0 h 94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032" h="942322">
                    <a:moveTo>
                      <a:pt x="510761" y="496572"/>
                    </a:moveTo>
                    <a:lnTo>
                      <a:pt x="510761" y="867514"/>
                    </a:lnTo>
                    <a:cubicBezTo>
                      <a:pt x="510938" y="908748"/>
                      <a:pt x="544337" y="942143"/>
                      <a:pt x="585579" y="942322"/>
                    </a:cubicBezTo>
                    <a:cubicBezTo>
                      <a:pt x="626546" y="928133"/>
                      <a:pt x="707175" y="899458"/>
                      <a:pt x="784987" y="865117"/>
                    </a:cubicBezTo>
                    <a:cubicBezTo>
                      <a:pt x="805125" y="856164"/>
                      <a:pt x="824988" y="845132"/>
                      <a:pt x="863720" y="823090"/>
                    </a:cubicBezTo>
                    <a:cubicBezTo>
                      <a:pt x="888041" y="811831"/>
                      <a:pt x="909561" y="795319"/>
                      <a:pt x="926730" y="774740"/>
                    </a:cubicBezTo>
                    <a:cubicBezTo>
                      <a:pt x="935465" y="763124"/>
                      <a:pt x="942317" y="750205"/>
                      <a:pt x="947032" y="736457"/>
                    </a:cubicBezTo>
                    <a:lnTo>
                      <a:pt x="947032" y="74967"/>
                    </a:lnTo>
                    <a:cubicBezTo>
                      <a:pt x="946878" y="33726"/>
                      <a:pt x="913470" y="337"/>
                      <a:pt x="872222" y="156"/>
                    </a:cubicBezTo>
                    <a:cubicBezTo>
                      <a:pt x="850160" y="3897"/>
                      <a:pt x="828297" y="8732"/>
                      <a:pt x="806715" y="14643"/>
                    </a:cubicBezTo>
                    <a:cubicBezTo>
                      <a:pt x="847161" y="118103"/>
                      <a:pt x="836758" y="234559"/>
                      <a:pt x="778622" y="329226"/>
                    </a:cubicBezTo>
                    <a:cubicBezTo>
                      <a:pt x="720510" y="423909"/>
                      <a:pt x="621352" y="485859"/>
                      <a:pt x="510761" y="496572"/>
                    </a:cubicBezTo>
                    <a:close/>
                    <a:moveTo>
                      <a:pt x="74812" y="0"/>
                    </a:moveTo>
                    <a:cubicBezTo>
                      <a:pt x="33570" y="154"/>
                      <a:pt x="180" y="33570"/>
                      <a:pt x="0" y="74808"/>
                    </a:cubicBezTo>
                    <a:lnTo>
                      <a:pt x="0" y="736299"/>
                    </a:lnTo>
                    <a:cubicBezTo>
                      <a:pt x="4709" y="750049"/>
                      <a:pt x="11568" y="762964"/>
                      <a:pt x="20326" y="774561"/>
                    </a:cubicBezTo>
                    <a:cubicBezTo>
                      <a:pt x="37767" y="795358"/>
                      <a:pt x="59699" y="811917"/>
                      <a:pt x="84423" y="823087"/>
                    </a:cubicBezTo>
                    <a:cubicBezTo>
                      <a:pt x="123950" y="845128"/>
                      <a:pt x="143800" y="856324"/>
                      <a:pt x="163179" y="865116"/>
                    </a:cubicBezTo>
                    <a:cubicBezTo>
                      <a:pt x="240971" y="899456"/>
                      <a:pt x="321619" y="928131"/>
                      <a:pt x="362571" y="942320"/>
                    </a:cubicBezTo>
                    <a:cubicBezTo>
                      <a:pt x="403810" y="942138"/>
                      <a:pt x="437201" y="908746"/>
                      <a:pt x="437380" y="867512"/>
                    </a:cubicBezTo>
                    <a:lnTo>
                      <a:pt x="437380" y="495970"/>
                    </a:lnTo>
                    <a:cubicBezTo>
                      <a:pt x="328120" y="483719"/>
                      <a:pt x="230702" y="421468"/>
                      <a:pt x="173671" y="327463"/>
                    </a:cubicBezTo>
                    <a:cubicBezTo>
                      <a:pt x="116618" y="233482"/>
                      <a:pt x="106420" y="118326"/>
                      <a:pt x="146010" y="15750"/>
                    </a:cubicBezTo>
                    <a:cubicBezTo>
                      <a:pt x="122566" y="9270"/>
                      <a:pt x="98801" y="4013"/>
                      <a:pt x="748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4" name="任意多边形: 形状 7">
                <a:extLst>
                  <a:ext uri="{FF2B5EF4-FFF2-40B4-BE49-F238E27FC236}">
                    <a16:creationId xmlns:a16="http://schemas.microsoft.com/office/drawing/2014/main" id="{6DEBF051-ACA4-53E4-9373-0917224427A6}"/>
                  </a:ext>
                </a:extLst>
              </p:cNvPr>
              <p:cNvSpPr/>
              <p:nvPr/>
            </p:nvSpPr>
            <p:spPr>
              <a:xfrm>
                <a:off x="1273373" y="1230170"/>
                <a:ext cx="1153192" cy="803172"/>
              </a:xfrm>
              <a:custGeom>
                <a:avLst/>
                <a:gdLst>
                  <a:gd name="connsiteX0" fmla="*/ 1067060 w 1153192"/>
                  <a:gd name="connsiteY0" fmla="*/ 712996 h 803172"/>
                  <a:gd name="connsiteX1" fmla="*/ 1004045 w 1153192"/>
                  <a:gd name="connsiteY1" fmla="*/ 761373 h 803172"/>
                  <a:gd name="connsiteX2" fmla="*/ 926712 w 1153192"/>
                  <a:gd name="connsiteY2" fmla="*/ 802476 h 803172"/>
                  <a:gd name="connsiteX3" fmla="*/ 1069719 w 1153192"/>
                  <a:gd name="connsiteY3" fmla="*/ 799635 h 803172"/>
                  <a:gd name="connsiteX4" fmla="*/ 1124385 w 1153192"/>
                  <a:gd name="connsiteY4" fmla="*/ 780914 h 803172"/>
                  <a:gd name="connsiteX5" fmla="*/ 1153193 w 1153192"/>
                  <a:gd name="connsiteY5" fmla="*/ 735691 h 803172"/>
                  <a:gd name="connsiteX6" fmla="*/ 1153193 w 1153192"/>
                  <a:gd name="connsiteY6" fmla="*/ 74182 h 803172"/>
                  <a:gd name="connsiteX7" fmla="*/ 1085939 w 1153192"/>
                  <a:gd name="connsiteY7" fmla="*/ 0 h 803172"/>
                  <a:gd name="connsiteX8" fmla="*/ 1087359 w 1153192"/>
                  <a:gd name="connsiteY8" fmla="*/ 13244 h 803172"/>
                  <a:gd name="connsiteX9" fmla="*/ 1087359 w 1153192"/>
                  <a:gd name="connsiteY9" fmla="*/ 674735 h 803172"/>
                  <a:gd name="connsiteX10" fmla="*/ 1067060 w 1153192"/>
                  <a:gd name="connsiteY10" fmla="*/ 712996 h 803172"/>
                  <a:gd name="connsiteX11" fmla="*/ 67254 w 1153192"/>
                  <a:gd name="connsiteY11" fmla="*/ 316 h 803172"/>
                  <a:gd name="connsiteX12" fmla="*/ 0 w 1153192"/>
                  <a:gd name="connsiteY12" fmla="*/ 74183 h 803172"/>
                  <a:gd name="connsiteX13" fmla="*/ 0 w 1153192"/>
                  <a:gd name="connsiteY13" fmla="*/ 735697 h 803172"/>
                  <a:gd name="connsiteX14" fmla="*/ 28834 w 1153192"/>
                  <a:gd name="connsiteY14" fmla="*/ 781199 h 803172"/>
                  <a:gd name="connsiteX15" fmla="*/ 83474 w 1153192"/>
                  <a:gd name="connsiteY15" fmla="*/ 799949 h 803172"/>
                  <a:gd name="connsiteX16" fmla="*/ 226483 w 1153192"/>
                  <a:gd name="connsiteY16" fmla="*/ 802786 h 803172"/>
                  <a:gd name="connsiteX17" fmla="*/ 149150 w 1153192"/>
                  <a:gd name="connsiteY17" fmla="*/ 761684 h 803172"/>
                  <a:gd name="connsiteX18" fmla="*/ 86162 w 1153192"/>
                  <a:gd name="connsiteY18" fmla="*/ 713315 h 803172"/>
                  <a:gd name="connsiteX19" fmla="*/ 65840 w 1153192"/>
                  <a:gd name="connsiteY19" fmla="*/ 675055 h 803172"/>
                  <a:gd name="connsiteX20" fmla="*/ 65840 w 1153192"/>
                  <a:gd name="connsiteY20" fmla="*/ 13562 h 803172"/>
                  <a:gd name="connsiteX21" fmla="*/ 67254 w 1153192"/>
                  <a:gd name="connsiteY21" fmla="*/ 316 h 80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3192" h="803172">
                    <a:moveTo>
                      <a:pt x="1067060" y="712996"/>
                    </a:moveTo>
                    <a:cubicBezTo>
                      <a:pt x="1049910" y="733604"/>
                      <a:pt x="1028384" y="750129"/>
                      <a:pt x="1004045" y="761373"/>
                    </a:cubicBezTo>
                    <a:cubicBezTo>
                      <a:pt x="965943" y="782624"/>
                      <a:pt x="946244" y="793635"/>
                      <a:pt x="926712" y="802476"/>
                    </a:cubicBezTo>
                    <a:cubicBezTo>
                      <a:pt x="947512" y="802476"/>
                      <a:pt x="1009254" y="803746"/>
                      <a:pt x="1069719" y="799635"/>
                    </a:cubicBezTo>
                    <a:cubicBezTo>
                      <a:pt x="1089448" y="799248"/>
                      <a:pt x="1108561" y="792701"/>
                      <a:pt x="1124385" y="780914"/>
                    </a:cubicBezTo>
                    <a:cubicBezTo>
                      <a:pt x="1138375" y="769131"/>
                      <a:pt x="1148427" y="753351"/>
                      <a:pt x="1153193" y="735691"/>
                    </a:cubicBezTo>
                    <a:lnTo>
                      <a:pt x="1153193" y="74182"/>
                    </a:lnTo>
                    <a:cubicBezTo>
                      <a:pt x="1153076" y="35897"/>
                      <a:pt x="1124045" y="3886"/>
                      <a:pt x="1085939" y="0"/>
                    </a:cubicBezTo>
                    <a:cubicBezTo>
                      <a:pt x="1086819" y="4379"/>
                      <a:pt x="1087296" y="8801"/>
                      <a:pt x="1087359" y="13244"/>
                    </a:cubicBezTo>
                    <a:lnTo>
                      <a:pt x="1087359" y="674735"/>
                    </a:lnTo>
                    <a:cubicBezTo>
                      <a:pt x="1082652" y="688479"/>
                      <a:pt x="1075800" y="701392"/>
                      <a:pt x="1067060" y="712996"/>
                    </a:cubicBezTo>
                    <a:close/>
                    <a:moveTo>
                      <a:pt x="67254" y="316"/>
                    </a:moveTo>
                    <a:cubicBezTo>
                      <a:pt x="29284" y="4201"/>
                      <a:pt x="294" y="36009"/>
                      <a:pt x="0" y="74183"/>
                    </a:cubicBezTo>
                    <a:lnTo>
                      <a:pt x="0" y="735697"/>
                    </a:lnTo>
                    <a:cubicBezTo>
                      <a:pt x="4709" y="753467"/>
                      <a:pt x="14777" y="769354"/>
                      <a:pt x="28834" y="781199"/>
                    </a:cubicBezTo>
                    <a:cubicBezTo>
                      <a:pt x="44641" y="793005"/>
                      <a:pt x="63749" y="799562"/>
                      <a:pt x="83474" y="799949"/>
                    </a:cubicBezTo>
                    <a:cubicBezTo>
                      <a:pt x="143956" y="804053"/>
                      <a:pt x="205682" y="803244"/>
                      <a:pt x="226483" y="802786"/>
                    </a:cubicBezTo>
                    <a:cubicBezTo>
                      <a:pt x="206945" y="793946"/>
                      <a:pt x="187278" y="782936"/>
                      <a:pt x="149150" y="761684"/>
                    </a:cubicBezTo>
                    <a:cubicBezTo>
                      <a:pt x="124820" y="750442"/>
                      <a:pt x="103303" y="733918"/>
                      <a:pt x="86162" y="713315"/>
                    </a:cubicBezTo>
                    <a:cubicBezTo>
                      <a:pt x="77406" y="701717"/>
                      <a:pt x="70546" y="688803"/>
                      <a:pt x="65840" y="675055"/>
                    </a:cubicBezTo>
                    <a:lnTo>
                      <a:pt x="65840" y="13562"/>
                    </a:lnTo>
                    <a:cubicBezTo>
                      <a:pt x="65899" y="9119"/>
                      <a:pt x="66375" y="4697"/>
                      <a:pt x="67254" y="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5" name="任意多边形: 形状 8">
                <a:extLst>
                  <a:ext uri="{FF2B5EF4-FFF2-40B4-BE49-F238E27FC236}">
                    <a16:creationId xmlns:a16="http://schemas.microsoft.com/office/drawing/2014/main" id="{5253E2B8-C8A6-2C3A-6CF8-A21FF9223C4C}"/>
                  </a:ext>
                </a:extLst>
              </p:cNvPr>
              <p:cNvSpPr/>
              <p:nvPr/>
            </p:nvSpPr>
            <p:spPr>
              <a:xfrm>
                <a:off x="1495277" y="1156177"/>
                <a:ext cx="709429" cy="482387"/>
              </a:xfrm>
              <a:custGeom>
                <a:avLst/>
                <a:gdLst>
                  <a:gd name="connsiteX0" fmla="*/ 684973 w 709429"/>
                  <a:gd name="connsiteY0" fmla="*/ 0 h 482387"/>
                  <a:gd name="connsiteX1" fmla="*/ 409832 w 709429"/>
                  <a:gd name="connsiteY1" fmla="*/ 194650 h 482387"/>
                  <a:gd name="connsiteX2" fmla="*/ 387763 w 709429"/>
                  <a:gd name="connsiteY2" fmla="*/ 247579 h 482387"/>
                  <a:gd name="connsiteX3" fmla="*/ 387763 w 709429"/>
                  <a:gd name="connsiteY3" fmla="*/ 482387 h 482387"/>
                  <a:gd name="connsiteX4" fmla="*/ 656751 w 709429"/>
                  <a:gd name="connsiteY4" fmla="*/ 315348 h 482387"/>
                  <a:gd name="connsiteX5" fmla="*/ 684973 w 709429"/>
                  <a:gd name="connsiteY5" fmla="*/ 0 h 482387"/>
                  <a:gd name="connsiteX6" fmla="*/ 315166 w 709429"/>
                  <a:gd name="connsiteY6" fmla="*/ 481777 h 482387"/>
                  <a:gd name="connsiteX7" fmla="*/ 315323 w 709429"/>
                  <a:gd name="connsiteY7" fmla="*/ 481777 h 482387"/>
                  <a:gd name="connsiteX8" fmla="*/ 315323 w 709429"/>
                  <a:gd name="connsiteY8" fmla="*/ 247572 h 482387"/>
                  <a:gd name="connsiteX9" fmla="*/ 293283 w 709429"/>
                  <a:gd name="connsiteY9" fmla="*/ 194641 h 482387"/>
                  <a:gd name="connsiteX10" fmla="*/ 23800 w 709429"/>
                  <a:gd name="connsiteY10" fmla="*/ 1552 h 482387"/>
                  <a:gd name="connsiteX11" fmla="*/ 51439 w 709429"/>
                  <a:gd name="connsiteY11" fmla="*/ 313265 h 482387"/>
                  <a:gd name="connsiteX12" fmla="*/ 315166 w 709429"/>
                  <a:gd name="connsiteY12" fmla="*/ 481777 h 48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9429" h="482387">
                    <a:moveTo>
                      <a:pt x="684973" y="0"/>
                    </a:moveTo>
                    <a:cubicBezTo>
                      <a:pt x="599450" y="23148"/>
                      <a:pt x="472656" y="75577"/>
                      <a:pt x="409832" y="194650"/>
                    </a:cubicBezTo>
                    <a:cubicBezTo>
                      <a:pt x="400876" y="211583"/>
                      <a:pt x="393489" y="229300"/>
                      <a:pt x="387763" y="247579"/>
                    </a:cubicBezTo>
                    <a:lnTo>
                      <a:pt x="387763" y="482387"/>
                    </a:lnTo>
                    <a:cubicBezTo>
                      <a:pt x="498698" y="472081"/>
                      <a:pt x="598323" y="410187"/>
                      <a:pt x="656751" y="315348"/>
                    </a:cubicBezTo>
                    <a:cubicBezTo>
                      <a:pt x="715181" y="220504"/>
                      <a:pt x="725625" y="103687"/>
                      <a:pt x="684973" y="0"/>
                    </a:cubicBezTo>
                    <a:close/>
                    <a:moveTo>
                      <a:pt x="315166" y="481777"/>
                    </a:moveTo>
                    <a:lnTo>
                      <a:pt x="315323" y="481777"/>
                    </a:lnTo>
                    <a:lnTo>
                      <a:pt x="315323" y="247572"/>
                    </a:lnTo>
                    <a:cubicBezTo>
                      <a:pt x="309598" y="229296"/>
                      <a:pt x="302222" y="211578"/>
                      <a:pt x="293283" y="194641"/>
                    </a:cubicBezTo>
                    <a:cubicBezTo>
                      <a:pt x="231850" y="78256"/>
                      <a:pt x="109168" y="25485"/>
                      <a:pt x="23800" y="1552"/>
                    </a:cubicBezTo>
                    <a:cubicBezTo>
                      <a:pt x="-15788" y="104133"/>
                      <a:pt x="-5595" y="219283"/>
                      <a:pt x="51439" y="313265"/>
                    </a:cubicBezTo>
                    <a:cubicBezTo>
                      <a:pt x="108489" y="407279"/>
                      <a:pt x="205908" y="469527"/>
                      <a:pt x="315166" y="48177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1" name="文本框 4">
              <a:extLst>
                <a:ext uri="{FF2B5EF4-FFF2-40B4-BE49-F238E27FC236}">
                  <a16:creationId xmlns:a16="http://schemas.microsoft.com/office/drawing/2014/main" id="{35F86769-9043-8FAC-1B97-6DC14538271D}"/>
                </a:ext>
              </a:extLst>
            </p:cNvPr>
            <p:cNvSpPr txBox="1"/>
            <p:nvPr/>
          </p:nvSpPr>
          <p:spPr>
            <a:xfrm>
              <a:off x="1191399" y="533260"/>
              <a:ext cx="9636291" cy="4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Dạng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 2: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lí</a:t>
              </a:r>
              <a:endPara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69967B-7A12-89CB-98B8-3FBDECF186B8}"/>
              </a:ext>
            </a:extLst>
          </p:cNvPr>
          <p:cNvGrpSpPr/>
          <p:nvPr/>
        </p:nvGrpSpPr>
        <p:grpSpPr>
          <a:xfrm>
            <a:off x="860744" y="1451872"/>
            <a:ext cx="6683054" cy="2342436"/>
            <a:chOff x="726053" y="1741093"/>
            <a:chExt cx="4813685" cy="234243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E164697-E67C-6776-6FA8-577A052C268F}"/>
                </a:ext>
              </a:extLst>
            </p:cNvPr>
            <p:cNvGrpSpPr/>
            <p:nvPr/>
          </p:nvGrpSpPr>
          <p:grpSpPr>
            <a:xfrm>
              <a:off x="726053" y="1741093"/>
              <a:ext cx="4813685" cy="2342436"/>
              <a:chOff x="726053" y="1741093"/>
              <a:chExt cx="4813685" cy="2342436"/>
            </a:xfrm>
          </p:grpSpPr>
          <p:sp>
            <p:nvSpPr>
              <p:cNvPr id="29" name="文本框 39">
                <a:extLst>
                  <a:ext uri="{FF2B5EF4-FFF2-40B4-BE49-F238E27FC236}">
                    <a16:creationId xmlns:a16="http://schemas.microsoft.com/office/drawing/2014/main" id="{A1CC4D43-D807-03DA-667B-2BD7E154F9D8}"/>
                  </a:ext>
                </a:extLst>
              </p:cNvPr>
              <p:cNvSpPr txBox="1"/>
              <p:nvPr/>
            </p:nvSpPr>
            <p:spPr>
              <a:xfrm>
                <a:off x="1504759" y="1741093"/>
                <a:ext cx="4034979" cy="2342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3.53. </a:t>
                </a: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vi-VN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15.(-236) + 15.235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+ 15</a:t>
                </a:r>
                <a:r>
                  <a:rPr lang="vi-VN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vi-VN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237. (-28) + 28. 137;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vi-VN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38. (27 - 44) - 27.(38 - 44).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ardrop 36">
                <a:extLst>
                  <a:ext uri="{FF2B5EF4-FFF2-40B4-BE49-F238E27FC236}">
                    <a16:creationId xmlns:a16="http://schemas.microsoft.com/office/drawing/2014/main" id="{BA77792C-5B8B-8DB3-FD3E-F33DB0625AFA}"/>
                  </a:ext>
                </a:extLst>
              </p:cNvPr>
              <p:cNvSpPr/>
              <p:nvPr/>
            </p:nvSpPr>
            <p:spPr>
              <a:xfrm>
                <a:off x="726053" y="1783671"/>
                <a:ext cx="627908" cy="750644"/>
              </a:xfrm>
              <a:prstGeom prst="ellipse">
                <a:avLst/>
              </a:prstGeom>
              <a:solidFill>
                <a:srgbClr val="53C1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</a:endParaRP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F6DF9B62-6B70-E724-2A79-DFC886F01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6851" y="1944271"/>
              <a:ext cx="326312" cy="429444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1D72106-9559-7B40-9F92-C5A7A003BDF9}"/>
              </a:ext>
            </a:extLst>
          </p:cNvPr>
          <p:cNvSpPr txBox="1"/>
          <p:nvPr/>
        </p:nvSpPr>
        <p:spPr>
          <a:xfrm>
            <a:off x="7269052" y="1494450"/>
            <a:ext cx="4771847" cy="4970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15.(-236) + 15.235 + 15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15.(-236) + 15.235 + 15.1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15.[(-236) + 235 + 1]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15.[ - (236 – 235) + 1]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15.[(-1) + 1]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15.0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1A599B-9CCF-78D3-A453-9F16BF0CFA90}"/>
              </a:ext>
            </a:extLst>
          </p:cNvPr>
          <p:cNvCxnSpPr>
            <a:cxnSpLocks/>
          </p:cNvCxnSpPr>
          <p:nvPr/>
        </p:nvCxnSpPr>
        <p:spPr>
          <a:xfrm>
            <a:off x="7086693" y="1494450"/>
            <a:ext cx="0" cy="49840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6592370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971D5-5BBC-656B-8E00-8B69BA981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AA7E68E-9769-63F4-FE8C-89B2364FD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952" y="3737008"/>
            <a:ext cx="4108648" cy="2741535"/>
          </a:xfrm>
          <a:prstGeom prst="rect">
            <a:avLst/>
          </a:prstGeom>
        </p:spPr>
      </p:pic>
      <p:grpSp>
        <p:nvGrpSpPr>
          <p:cNvPr id="12" name="组合 2">
            <a:extLst>
              <a:ext uri="{FF2B5EF4-FFF2-40B4-BE49-F238E27FC236}">
                <a16:creationId xmlns:a16="http://schemas.microsoft.com/office/drawing/2014/main" id="{396509AF-6DD5-6936-AFE3-CC0CD41CE607}"/>
              </a:ext>
            </a:extLst>
          </p:cNvPr>
          <p:cNvGrpSpPr/>
          <p:nvPr/>
        </p:nvGrpSpPr>
        <p:grpSpPr>
          <a:xfrm>
            <a:off x="3407230" y="588414"/>
            <a:ext cx="9967298" cy="583139"/>
            <a:chOff x="459837" y="505868"/>
            <a:chExt cx="10367853" cy="523220"/>
          </a:xfrm>
        </p:grpSpPr>
        <p:grpSp>
          <p:nvGrpSpPr>
            <p:cNvPr id="13" name="组合 3">
              <a:extLst>
                <a:ext uri="{FF2B5EF4-FFF2-40B4-BE49-F238E27FC236}">
                  <a16:creationId xmlns:a16="http://schemas.microsoft.com/office/drawing/2014/main" id="{EF1857EA-A112-B991-19A9-4859A77347C8}"/>
                </a:ext>
              </a:extLst>
            </p:cNvPr>
            <p:cNvGrpSpPr/>
            <p:nvPr/>
          </p:nvGrpSpPr>
          <p:grpSpPr>
            <a:xfrm>
              <a:off x="459837" y="505868"/>
              <a:ext cx="601061" cy="523220"/>
              <a:chOff x="613881" y="672976"/>
              <a:chExt cx="2188413" cy="1905000"/>
            </a:xfrm>
          </p:grpSpPr>
          <p:sp>
            <p:nvSpPr>
              <p:cNvPr id="22" name="任意多边形: 形状 5">
                <a:extLst>
                  <a:ext uri="{FF2B5EF4-FFF2-40B4-BE49-F238E27FC236}">
                    <a16:creationId xmlns:a16="http://schemas.microsoft.com/office/drawing/2014/main" id="{6B7C01DD-21F2-7F16-BC06-BB7487314F35}"/>
                  </a:ext>
                </a:extLst>
              </p:cNvPr>
              <p:cNvSpPr/>
              <p:nvPr/>
            </p:nvSpPr>
            <p:spPr>
              <a:xfrm>
                <a:off x="613881" y="672976"/>
                <a:ext cx="2188413" cy="1905000"/>
              </a:xfrm>
              <a:custGeom>
                <a:avLst/>
                <a:gdLst>
                  <a:gd name="connsiteX0" fmla="*/ 0 w 1905000"/>
                  <a:gd name="connsiteY0" fmla="*/ 952500 h 1905000"/>
                  <a:gd name="connsiteX1" fmla="*/ 952500 w 1905000"/>
                  <a:gd name="connsiteY1" fmla="*/ 1905000 h 1905000"/>
                  <a:gd name="connsiteX2" fmla="*/ 1905000 w 1905000"/>
                  <a:gd name="connsiteY2" fmla="*/ 952500 h 1905000"/>
                  <a:gd name="connsiteX3" fmla="*/ 952500 w 1905000"/>
                  <a:gd name="connsiteY3" fmla="*/ 0 h 1905000"/>
                  <a:gd name="connsiteX4" fmla="*/ 0 w 1905000"/>
                  <a:gd name="connsiteY4" fmla="*/ 952500 h 190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0" h="1905000">
                    <a:moveTo>
                      <a:pt x="0" y="952500"/>
                    </a:moveTo>
                    <a:cubicBezTo>
                      <a:pt x="0" y="1478552"/>
                      <a:pt x="426448" y="1905000"/>
                      <a:pt x="952500" y="1905000"/>
                    </a:cubicBezTo>
                    <a:cubicBezTo>
                      <a:pt x="1478552" y="1905000"/>
                      <a:pt x="1905000" y="1478552"/>
                      <a:pt x="1905000" y="952500"/>
                    </a:cubicBezTo>
                    <a:cubicBezTo>
                      <a:pt x="1905000" y="426448"/>
                      <a:pt x="1478552" y="0"/>
                      <a:pt x="952500" y="0"/>
                    </a:cubicBezTo>
                    <a:cubicBezTo>
                      <a:pt x="426448" y="0"/>
                      <a:pt x="0" y="426448"/>
                      <a:pt x="0" y="952500"/>
                    </a:cubicBezTo>
                    <a:close/>
                  </a:path>
                </a:pathLst>
              </a:custGeom>
              <a:solidFill>
                <a:srgbClr val="53C1EC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3" name="任意多边形: 形状 6">
                <a:extLst>
                  <a:ext uri="{FF2B5EF4-FFF2-40B4-BE49-F238E27FC236}">
                    <a16:creationId xmlns:a16="http://schemas.microsoft.com/office/drawing/2014/main" id="{09AA4644-F781-4E5B-763B-C1E8A4CC983F}"/>
                  </a:ext>
                </a:extLst>
              </p:cNvPr>
              <p:cNvSpPr/>
              <p:nvPr/>
            </p:nvSpPr>
            <p:spPr>
              <a:xfrm>
                <a:off x="1234570" y="1154313"/>
                <a:ext cx="947032" cy="942322"/>
              </a:xfrm>
              <a:custGeom>
                <a:avLst/>
                <a:gdLst>
                  <a:gd name="connsiteX0" fmla="*/ 510761 w 947032"/>
                  <a:gd name="connsiteY0" fmla="*/ 496572 h 942322"/>
                  <a:gd name="connsiteX1" fmla="*/ 510761 w 947032"/>
                  <a:gd name="connsiteY1" fmla="*/ 867514 h 942322"/>
                  <a:gd name="connsiteX2" fmla="*/ 585579 w 947032"/>
                  <a:gd name="connsiteY2" fmla="*/ 942322 h 942322"/>
                  <a:gd name="connsiteX3" fmla="*/ 784987 w 947032"/>
                  <a:gd name="connsiteY3" fmla="*/ 865117 h 942322"/>
                  <a:gd name="connsiteX4" fmla="*/ 863720 w 947032"/>
                  <a:gd name="connsiteY4" fmla="*/ 823090 h 942322"/>
                  <a:gd name="connsiteX5" fmla="*/ 926730 w 947032"/>
                  <a:gd name="connsiteY5" fmla="*/ 774740 h 942322"/>
                  <a:gd name="connsiteX6" fmla="*/ 947032 w 947032"/>
                  <a:gd name="connsiteY6" fmla="*/ 736457 h 942322"/>
                  <a:gd name="connsiteX7" fmla="*/ 947032 w 947032"/>
                  <a:gd name="connsiteY7" fmla="*/ 74967 h 942322"/>
                  <a:gd name="connsiteX8" fmla="*/ 872222 w 947032"/>
                  <a:gd name="connsiteY8" fmla="*/ 156 h 942322"/>
                  <a:gd name="connsiteX9" fmla="*/ 806715 w 947032"/>
                  <a:gd name="connsiteY9" fmla="*/ 14643 h 942322"/>
                  <a:gd name="connsiteX10" fmla="*/ 778622 w 947032"/>
                  <a:gd name="connsiteY10" fmla="*/ 329226 h 942322"/>
                  <a:gd name="connsiteX11" fmla="*/ 510761 w 947032"/>
                  <a:gd name="connsiteY11" fmla="*/ 496572 h 942322"/>
                  <a:gd name="connsiteX12" fmla="*/ 74812 w 947032"/>
                  <a:gd name="connsiteY12" fmla="*/ 0 h 942322"/>
                  <a:gd name="connsiteX13" fmla="*/ 0 w 947032"/>
                  <a:gd name="connsiteY13" fmla="*/ 74808 h 942322"/>
                  <a:gd name="connsiteX14" fmla="*/ 0 w 947032"/>
                  <a:gd name="connsiteY14" fmla="*/ 736299 h 942322"/>
                  <a:gd name="connsiteX15" fmla="*/ 20326 w 947032"/>
                  <a:gd name="connsiteY15" fmla="*/ 774561 h 942322"/>
                  <a:gd name="connsiteX16" fmla="*/ 84423 w 947032"/>
                  <a:gd name="connsiteY16" fmla="*/ 823087 h 942322"/>
                  <a:gd name="connsiteX17" fmla="*/ 163179 w 947032"/>
                  <a:gd name="connsiteY17" fmla="*/ 865116 h 942322"/>
                  <a:gd name="connsiteX18" fmla="*/ 362571 w 947032"/>
                  <a:gd name="connsiteY18" fmla="*/ 942320 h 942322"/>
                  <a:gd name="connsiteX19" fmla="*/ 437380 w 947032"/>
                  <a:gd name="connsiteY19" fmla="*/ 867512 h 942322"/>
                  <a:gd name="connsiteX20" fmla="*/ 437380 w 947032"/>
                  <a:gd name="connsiteY20" fmla="*/ 495970 h 942322"/>
                  <a:gd name="connsiteX21" fmla="*/ 173671 w 947032"/>
                  <a:gd name="connsiteY21" fmla="*/ 327463 h 942322"/>
                  <a:gd name="connsiteX22" fmla="*/ 146010 w 947032"/>
                  <a:gd name="connsiteY22" fmla="*/ 15750 h 942322"/>
                  <a:gd name="connsiteX23" fmla="*/ 74812 w 947032"/>
                  <a:gd name="connsiteY23" fmla="*/ 0 h 94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032" h="942322">
                    <a:moveTo>
                      <a:pt x="510761" y="496572"/>
                    </a:moveTo>
                    <a:lnTo>
                      <a:pt x="510761" y="867514"/>
                    </a:lnTo>
                    <a:cubicBezTo>
                      <a:pt x="510938" y="908748"/>
                      <a:pt x="544337" y="942143"/>
                      <a:pt x="585579" y="942322"/>
                    </a:cubicBezTo>
                    <a:cubicBezTo>
                      <a:pt x="626546" y="928133"/>
                      <a:pt x="707175" y="899458"/>
                      <a:pt x="784987" y="865117"/>
                    </a:cubicBezTo>
                    <a:cubicBezTo>
                      <a:pt x="805125" y="856164"/>
                      <a:pt x="824988" y="845132"/>
                      <a:pt x="863720" y="823090"/>
                    </a:cubicBezTo>
                    <a:cubicBezTo>
                      <a:pt x="888041" y="811831"/>
                      <a:pt x="909561" y="795319"/>
                      <a:pt x="926730" y="774740"/>
                    </a:cubicBezTo>
                    <a:cubicBezTo>
                      <a:pt x="935465" y="763124"/>
                      <a:pt x="942317" y="750205"/>
                      <a:pt x="947032" y="736457"/>
                    </a:cubicBezTo>
                    <a:lnTo>
                      <a:pt x="947032" y="74967"/>
                    </a:lnTo>
                    <a:cubicBezTo>
                      <a:pt x="946878" y="33726"/>
                      <a:pt x="913470" y="337"/>
                      <a:pt x="872222" y="156"/>
                    </a:cubicBezTo>
                    <a:cubicBezTo>
                      <a:pt x="850160" y="3897"/>
                      <a:pt x="828297" y="8732"/>
                      <a:pt x="806715" y="14643"/>
                    </a:cubicBezTo>
                    <a:cubicBezTo>
                      <a:pt x="847161" y="118103"/>
                      <a:pt x="836758" y="234559"/>
                      <a:pt x="778622" y="329226"/>
                    </a:cubicBezTo>
                    <a:cubicBezTo>
                      <a:pt x="720510" y="423909"/>
                      <a:pt x="621352" y="485859"/>
                      <a:pt x="510761" y="496572"/>
                    </a:cubicBezTo>
                    <a:close/>
                    <a:moveTo>
                      <a:pt x="74812" y="0"/>
                    </a:moveTo>
                    <a:cubicBezTo>
                      <a:pt x="33570" y="154"/>
                      <a:pt x="180" y="33570"/>
                      <a:pt x="0" y="74808"/>
                    </a:cubicBezTo>
                    <a:lnTo>
                      <a:pt x="0" y="736299"/>
                    </a:lnTo>
                    <a:cubicBezTo>
                      <a:pt x="4709" y="750049"/>
                      <a:pt x="11568" y="762964"/>
                      <a:pt x="20326" y="774561"/>
                    </a:cubicBezTo>
                    <a:cubicBezTo>
                      <a:pt x="37767" y="795358"/>
                      <a:pt x="59699" y="811917"/>
                      <a:pt x="84423" y="823087"/>
                    </a:cubicBezTo>
                    <a:cubicBezTo>
                      <a:pt x="123950" y="845128"/>
                      <a:pt x="143800" y="856324"/>
                      <a:pt x="163179" y="865116"/>
                    </a:cubicBezTo>
                    <a:cubicBezTo>
                      <a:pt x="240971" y="899456"/>
                      <a:pt x="321619" y="928131"/>
                      <a:pt x="362571" y="942320"/>
                    </a:cubicBezTo>
                    <a:cubicBezTo>
                      <a:pt x="403810" y="942138"/>
                      <a:pt x="437201" y="908746"/>
                      <a:pt x="437380" y="867512"/>
                    </a:cubicBezTo>
                    <a:lnTo>
                      <a:pt x="437380" y="495970"/>
                    </a:lnTo>
                    <a:cubicBezTo>
                      <a:pt x="328120" y="483719"/>
                      <a:pt x="230702" y="421468"/>
                      <a:pt x="173671" y="327463"/>
                    </a:cubicBezTo>
                    <a:cubicBezTo>
                      <a:pt x="116618" y="233482"/>
                      <a:pt x="106420" y="118326"/>
                      <a:pt x="146010" y="15750"/>
                    </a:cubicBezTo>
                    <a:cubicBezTo>
                      <a:pt x="122566" y="9270"/>
                      <a:pt x="98801" y="4013"/>
                      <a:pt x="748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4" name="任意多边形: 形状 7">
                <a:extLst>
                  <a:ext uri="{FF2B5EF4-FFF2-40B4-BE49-F238E27FC236}">
                    <a16:creationId xmlns:a16="http://schemas.microsoft.com/office/drawing/2014/main" id="{52FAAAAE-0ECD-2C35-A5C0-A400DBE431FF}"/>
                  </a:ext>
                </a:extLst>
              </p:cNvPr>
              <p:cNvSpPr/>
              <p:nvPr/>
            </p:nvSpPr>
            <p:spPr>
              <a:xfrm>
                <a:off x="1273373" y="1230170"/>
                <a:ext cx="1153192" cy="803172"/>
              </a:xfrm>
              <a:custGeom>
                <a:avLst/>
                <a:gdLst>
                  <a:gd name="connsiteX0" fmla="*/ 1067060 w 1153192"/>
                  <a:gd name="connsiteY0" fmla="*/ 712996 h 803172"/>
                  <a:gd name="connsiteX1" fmla="*/ 1004045 w 1153192"/>
                  <a:gd name="connsiteY1" fmla="*/ 761373 h 803172"/>
                  <a:gd name="connsiteX2" fmla="*/ 926712 w 1153192"/>
                  <a:gd name="connsiteY2" fmla="*/ 802476 h 803172"/>
                  <a:gd name="connsiteX3" fmla="*/ 1069719 w 1153192"/>
                  <a:gd name="connsiteY3" fmla="*/ 799635 h 803172"/>
                  <a:gd name="connsiteX4" fmla="*/ 1124385 w 1153192"/>
                  <a:gd name="connsiteY4" fmla="*/ 780914 h 803172"/>
                  <a:gd name="connsiteX5" fmla="*/ 1153193 w 1153192"/>
                  <a:gd name="connsiteY5" fmla="*/ 735691 h 803172"/>
                  <a:gd name="connsiteX6" fmla="*/ 1153193 w 1153192"/>
                  <a:gd name="connsiteY6" fmla="*/ 74182 h 803172"/>
                  <a:gd name="connsiteX7" fmla="*/ 1085939 w 1153192"/>
                  <a:gd name="connsiteY7" fmla="*/ 0 h 803172"/>
                  <a:gd name="connsiteX8" fmla="*/ 1087359 w 1153192"/>
                  <a:gd name="connsiteY8" fmla="*/ 13244 h 803172"/>
                  <a:gd name="connsiteX9" fmla="*/ 1087359 w 1153192"/>
                  <a:gd name="connsiteY9" fmla="*/ 674735 h 803172"/>
                  <a:gd name="connsiteX10" fmla="*/ 1067060 w 1153192"/>
                  <a:gd name="connsiteY10" fmla="*/ 712996 h 803172"/>
                  <a:gd name="connsiteX11" fmla="*/ 67254 w 1153192"/>
                  <a:gd name="connsiteY11" fmla="*/ 316 h 803172"/>
                  <a:gd name="connsiteX12" fmla="*/ 0 w 1153192"/>
                  <a:gd name="connsiteY12" fmla="*/ 74183 h 803172"/>
                  <a:gd name="connsiteX13" fmla="*/ 0 w 1153192"/>
                  <a:gd name="connsiteY13" fmla="*/ 735697 h 803172"/>
                  <a:gd name="connsiteX14" fmla="*/ 28834 w 1153192"/>
                  <a:gd name="connsiteY14" fmla="*/ 781199 h 803172"/>
                  <a:gd name="connsiteX15" fmla="*/ 83474 w 1153192"/>
                  <a:gd name="connsiteY15" fmla="*/ 799949 h 803172"/>
                  <a:gd name="connsiteX16" fmla="*/ 226483 w 1153192"/>
                  <a:gd name="connsiteY16" fmla="*/ 802786 h 803172"/>
                  <a:gd name="connsiteX17" fmla="*/ 149150 w 1153192"/>
                  <a:gd name="connsiteY17" fmla="*/ 761684 h 803172"/>
                  <a:gd name="connsiteX18" fmla="*/ 86162 w 1153192"/>
                  <a:gd name="connsiteY18" fmla="*/ 713315 h 803172"/>
                  <a:gd name="connsiteX19" fmla="*/ 65840 w 1153192"/>
                  <a:gd name="connsiteY19" fmla="*/ 675055 h 803172"/>
                  <a:gd name="connsiteX20" fmla="*/ 65840 w 1153192"/>
                  <a:gd name="connsiteY20" fmla="*/ 13562 h 803172"/>
                  <a:gd name="connsiteX21" fmla="*/ 67254 w 1153192"/>
                  <a:gd name="connsiteY21" fmla="*/ 316 h 80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3192" h="803172">
                    <a:moveTo>
                      <a:pt x="1067060" y="712996"/>
                    </a:moveTo>
                    <a:cubicBezTo>
                      <a:pt x="1049910" y="733604"/>
                      <a:pt x="1028384" y="750129"/>
                      <a:pt x="1004045" y="761373"/>
                    </a:cubicBezTo>
                    <a:cubicBezTo>
                      <a:pt x="965943" y="782624"/>
                      <a:pt x="946244" y="793635"/>
                      <a:pt x="926712" y="802476"/>
                    </a:cubicBezTo>
                    <a:cubicBezTo>
                      <a:pt x="947512" y="802476"/>
                      <a:pt x="1009254" y="803746"/>
                      <a:pt x="1069719" y="799635"/>
                    </a:cubicBezTo>
                    <a:cubicBezTo>
                      <a:pt x="1089448" y="799248"/>
                      <a:pt x="1108561" y="792701"/>
                      <a:pt x="1124385" y="780914"/>
                    </a:cubicBezTo>
                    <a:cubicBezTo>
                      <a:pt x="1138375" y="769131"/>
                      <a:pt x="1148427" y="753351"/>
                      <a:pt x="1153193" y="735691"/>
                    </a:cubicBezTo>
                    <a:lnTo>
                      <a:pt x="1153193" y="74182"/>
                    </a:lnTo>
                    <a:cubicBezTo>
                      <a:pt x="1153076" y="35897"/>
                      <a:pt x="1124045" y="3886"/>
                      <a:pt x="1085939" y="0"/>
                    </a:cubicBezTo>
                    <a:cubicBezTo>
                      <a:pt x="1086819" y="4379"/>
                      <a:pt x="1087296" y="8801"/>
                      <a:pt x="1087359" y="13244"/>
                    </a:cubicBezTo>
                    <a:lnTo>
                      <a:pt x="1087359" y="674735"/>
                    </a:lnTo>
                    <a:cubicBezTo>
                      <a:pt x="1082652" y="688479"/>
                      <a:pt x="1075800" y="701392"/>
                      <a:pt x="1067060" y="712996"/>
                    </a:cubicBezTo>
                    <a:close/>
                    <a:moveTo>
                      <a:pt x="67254" y="316"/>
                    </a:moveTo>
                    <a:cubicBezTo>
                      <a:pt x="29284" y="4201"/>
                      <a:pt x="294" y="36009"/>
                      <a:pt x="0" y="74183"/>
                    </a:cubicBezTo>
                    <a:lnTo>
                      <a:pt x="0" y="735697"/>
                    </a:lnTo>
                    <a:cubicBezTo>
                      <a:pt x="4709" y="753467"/>
                      <a:pt x="14777" y="769354"/>
                      <a:pt x="28834" y="781199"/>
                    </a:cubicBezTo>
                    <a:cubicBezTo>
                      <a:pt x="44641" y="793005"/>
                      <a:pt x="63749" y="799562"/>
                      <a:pt x="83474" y="799949"/>
                    </a:cubicBezTo>
                    <a:cubicBezTo>
                      <a:pt x="143956" y="804053"/>
                      <a:pt x="205682" y="803244"/>
                      <a:pt x="226483" y="802786"/>
                    </a:cubicBezTo>
                    <a:cubicBezTo>
                      <a:pt x="206945" y="793946"/>
                      <a:pt x="187278" y="782936"/>
                      <a:pt x="149150" y="761684"/>
                    </a:cubicBezTo>
                    <a:cubicBezTo>
                      <a:pt x="124820" y="750442"/>
                      <a:pt x="103303" y="733918"/>
                      <a:pt x="86162" y="713315"/>
                    </a:cubicBezTo>
                    <a:cubicBezTo>
                      <a:pt x="77406" y="701717"/>
                      <a:pt x="70546" y="688803"/>
                      <a:pt x="65840" y="675055"/>
                    </a:cubicBezTo>
                    <a:lnTo>
                      <a:pt x="65840" y="13562"/>
                    </a:lnTo>
                    <a:cubicBezTo>
                      <a:pt x="65899" y="9119"/>
                      <a:pt x="66375" y="4697"/>
                      <a:pt x="67254" y="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5" name="任意多边形: 形状 8">
                <a:extLst>
                  <a:ext uri="{FF2B5EF4-FFF2-40B4-BE49-F238E27FC236}">
                    <a16:creationId xmlns:a16="http://schemas.microsoft.com/office/drawing/2014/main" id="{14B157AB-E00E-5FD4-DC16-EDB35B8D953D}"/>
                  </a:ext>
                </a:extLst>
              </p:cNvPr>
              <p:cNvSpPr/>
              <p:nvPr/>
            </p:nvSpPr>
            <p:spPr>
              <a:xfrm>
                <a:off x="1495277" y="1156177"/>
                <a:ext cx="709429" cy="482387"/>
              </a:xfrm>
              <a:custGeom>
                <a:avLst/>
                <a:gdLst>
                  <a:gd name="connsiteX0" fmla="*/ 684973 w 709429"/>
                  <a:gd name="connsiteY0" fmla="*/ 0 h 482387"/>
                  <a:gd name="connsiteX1" fmla="*/ 409832 w 709429"/>
                  <a:gd name="connsiteY1" fmla="*/ 194650 h 482387"/>
                  <a:gd name="connsiteX2" fmla="*/ 387763 w 709429"/>
                  <a:gd name="connsiteY2" fmla="*/ 247579 h 482387"/>
                  <a:gd name="connsiteX3" fmla="*/ 387763 w 709429"/>
                  <a:gd name="connsiteY3" fmla="*/ 482387 h 482387"/>
                  <a:gd name="connsiteX4" fmla="*/ 656751 w 709429"/>
                  <a:gd name="connsiteY4" fmla="*/ 315348 h 482387"/>
                  <a:gd name="connsiteX5" fmla="*/ 684973 w 709429"/>
                  <a:gd name="connsiteY5" fmla="*/ 0 h 482387"/>
                  <a:gd name="connsiteX6" fmla="*/ 315166 w 709429"/>
                  <a:gd name="connsiteY6" fmla="*/ 481777 h 482387"/>
                  <a:gd name="connsiteX7" fmla="*/ 315323 w 709429"/>
                  <a:gd name="connsiteY7" fmla="*/ 481777 h 482387"/>
                  <a:gd name="connsiteX8" fmla="*/ 315323 w 709429"/>
                  <a:gd name="connsiteY8" fmla="*/ 247572 h 482387"/>
                  <a:gd name="connsiteX9" fmla="*/ 293283 w 709429"/>
                  <a:gd name="connsiteY9" fmla="*/ 194641 h 482387"/>
                  <a:gd name="connsiteX10" fmla="*/ 23800 w 709429"/>
                  <a:gd name="connsiteY10" fmla="*/ 1552 h 482387"/>
                  <a:gd name="connsiteX11" fmla="*/ 51439 w 709429"/>
                  <a:gd name="connsiteY11" fmla="*/ 313265 h 482387"/>
                  <a:gd name="connsiteX12" fmla="*/ 315166 w 709429"/>
                  <a:gd name="connsiteY12" fmla="*/ 481777 h 48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9429" h="482387">
                    <a:moveTo>
                      <a:pt x="684973" y="0"/>
                    </a:moveTo>
                    <a:cubicBezTo>
                      <a:pt x="599450" y="23148"/>
                      <a:pt x="472656" y="75577"/>
                      <a:pt x="409832" y="194650"/>
                    </a:cubicBezTo>
                    <a:cubicBezTo>
                      <a:pt x="400876" y="211583"/>
                      <a:pt x="393489" y="229300"/>
                      <a:pt x="387763" y="247579"/>
                    </a:cubicBezTo>
                    <a:lnTo>
                      <a:pt x="387763" y="482387"/>
                    </a:lnTo>
                    <a:cubicBezTo>
                      <a:pt x="498698" y="472081"/>
                      <a:pt x="598323" y="410187"/>
                      <a:pt x="656751" y="315348"/>
                    </a:cubicBezTo>
                    <a:cubicBezTo>
                      <a:pt x="715181" y="220504"/>
                      <a:pt x="725625" y="103687"/>
                      <a:pt x="684973" y="0"/>
                    </a:cubicBezTo>
                    <a:close/>
                    <a:moveTo>
                      <a:pt x="315166" y="481777"/>
                    </a:moveTo>
                    <a:lnTo>
                      <a:pt x="315323" y="481777"/>
                    </a:lnTo>
                    <a:lnTo>
                      <a:pt x="315323" y="247572"/>
                    </a:lnTo>
                    <a:cubicBezTo>
                      <a:pt x="309598" y="229296"/>
                      <a:pt x="302222" y="211578"/>
                      <a:pt x="293283" y="194641"/>
                    </a:cubicBezTo>
                    <a:cubicBezTo>
                      <a:pt x="231850" y="78256"/>
                      <a:pt x="109168" y="25485"/>
                      <a:pt x="23800" y="1552"/>
                    </a:cubicBezTo>
                    <a:cubicBezTo>
                      <a:pt x="-15788" y="104133"/>
                      <a:pt x="-5595" y="219283"/>
                      <a:pt x="51439" y="313265"/>
                    </a:cubicBezTo>
                    <a:cubicBezTo>
                      <a:pt x="108489" y="407279"/>
                      <a:pt x="205908" y="469527"/>
                      <a:pt x="315166" y="48177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1" name="文本框 4">
              <a:extLst>
                <a:ext uri="{FF2B5EF4-FFF2-40B4-BE49-F238E27FC236}">
                  <a16:creationId xmlns:a16="http://schemas.microsoft.com/office/drawing/2014/main" id="{C7CA628B-0BC7-F638-6D39-7AC68608A7AC}"/>
                </a:ext>
              </a:extLst>
            </p:cNvPr>
            <p:cNvSpPr txBox="1"/>
            <p:nvPr/>
          </p:nvSpPr>
          <p:spPr>
            <a:xfrm>
              <a:off x="1191399" y="533260"/>
              <a:ext cx="9636291" cy="4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Dạng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 2: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lí</a:t>
              </a:r>
              <a:endPara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A44033-38C2-85DB-7A29-C24BF9EE2BA3}"/>
              </a:ext>
            </a:extLst>
          </p:cNvPr>
          <p:cNvGrpSpPr/>
          <p:nvPr/>
        </p:nvGrpSpPr>
        <p:grpSpPr>
          <a:xfrm>
            <a:off x="860744" y="1451872"/>
            <a:ext cx="6683054" cy="2342436"/>
            <a:chOff x="726053" y="1741093"/>
            <a:chExt cx="4813685" cy="234243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84C072-00FC-C47D-E5D1-621A1E1AB677}"/>
                </a:ext>
              </a:extLst>
            </p:cNvPr>
            <p:cNvGrpSpPr/>
            <p:nvPr/>
          </p:nvGrpSpPr>
          <p:grpSpPr>
            <a:xfrm>
              <a:off x="726053" y="1741093"/>
              <a:ext cx="4813685" cy="2342436"/>
              <a:chOff x="726053" y="1741093"/>
              <a:chExt cx="4813685" cy="2342436"/>
            </a:xfrm>
          </p:grpSpPr>
          <p:sp>
            <p:nvSpPr>
              <p:cNvPr id="29" name="文本框 39">
                <a:extLst>
                  <a:ext uri="{FF2B5EF4-FFF2-40B4-BE49-F238E27FC236}">
                    <a16:creationId xmlns:a16="http://schemas.microsoft.com/office/drawing/2014/main" id="{D0C60394-F981-2AA5-FC6E-49F4B6BA1A45}"/>
                  </a:ext>
                </a:extLst>
              </p:cNvPr>
              <p:cNvSpPr txBox="1"/>
              <p:nvPr/>
            </p:nvSpPr>
            <p:spPr>
              <a:xfrm>
                <a:off x="1504759" y="1741093"/>
                <a:ext cx="4034979" cy="2342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3.53. </a:t>
                </a: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vi-VN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15.(-236) + 15.235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+ 15</a:t>
                </a:r>
                <a:r>
                  <a:rPr lang="vi-VN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vi-VN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237. (-28) + 28. 137;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vi-VN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38. (27 - 44) - 27.(38 - 44).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ardrop 36">
                <a:extLst>
                  <a:ext uri="{FF2B5EF4-FFF2-40B4-BE49-F238E27FC236}">
                    <a16:creationId xmlns:a16="http://schemas.microsoft.com/office/drawing/2014/main" id="{4FB68303-5BF4-DDA1-C60A-A987E5CFF44B}"/>
                  </a:ext>
                </a:extLst>
              </p:cNvPr>
              <p:cNvSpPr/>
              <p:nvPr/>
            </p:nvSpPr>
            <p:spPr>
              <a:xfrm>
                <a:off x="726053" y="1783671"/>
                <a:ext cx="627908" cy="750644"/>
              </a:xfrm>
              <a:prstGeom prst="ellipse">
                <a:avLst/>
              </a:prstGeom>
              <a:solidFill>
                <a:srgbClr val="53C1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</a:endParaRP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AFE3879E-7332-07D0-0698-98512039E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6851" y="1944271"/>
              <a:ext cx="326312" cy="429444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FD35839-962B-73D7-1B71-5DA40AB744A3}"/>
              </a:ext>
            </a:extLst>
          </p:cNvPr>
          <p:cNvSpPr txBox="1"/>
          <p:nvPr/>
        </p:nvSpPr>
        <p:spPr>
          <a:xfrm>
            <a:off x="7367863" y="1344432"/>
            <a:ext cx="4771847" cy="5052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237.(-28) + 28.137 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(- 237).28 + 28.137 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28.(- 237 + 137)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28.[- (237 – 137)] 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28.(- 100) 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- 2 800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F42898-BC9B-EC01-FB33-5914E3489ECB}"/>
              </a:ext>
            </a:extLst>
          </p:cNvPr>
          <p:cNvCxnSpPr>
            <a:cxnSpLocks/>
          </p:cNvCxnSpPr>
          <p:nvPr/>
        </p:nvCxnSpPr>
        <p:spPr>
          <a:xfrm>
            <a:off x="7086693" y="1494450"/>
            <a:ext cx="0" cy="49840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6483053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6E0D7-5B24-8946-FC42-0E3897A6C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F4BB337-FA09-74FF-0E76-31A7AC7BD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952" y="3737008"/>
            <a:ext cx="4108648" cy="2741535"/>
          </a:xfrm>
          <a:prstGeom prst="rect">
            <a:avLst/>
          </a:prstGeom>
        </p:spPr>
      </p:pic>
      <p:grpSp>
        <p:nvGrpSpPr>
          <p:cNvPr id="12" name="组合 2">
            <a:extLst>
              <a:ext uri="{FF2B5EF4-FFF2-40B4-BE49-F238E27FC236}">
                <a16:creationId xmlns:a16="http://schemas.microsoft.com/office/drawing/2014/main" id="{E8D5F194-D6D4-4A67-7092-FB13588659E9}"/>
              </a:ext>
            </a:extLst>
          </p:cNvPr>
          <p:cNvGrpSpPr/>
          <p:nvPr/>
        </p:nvGrpSpPr>
        <p:grpSpPr>
          <a:xfrm>
            <a:off x="3407230" y="588414"/>
            <a:ext cx="9967298" cy="583139"/>
            <a:chOff x="459837" y="505868"/>
            <a:chExt cx="10367853" cy="523220"/>
          </a:xfrm>
        </p:grpSpPr>
        <p:grpSp>
          <p:nvGrpSpPr>
            <p:cNvPr id="13" name="组合 3">
              <a:extLst>
                <a:ext uri="{FF2B5EF4-FFF2-40B4-BE49-F238E27FC236}">
                  <a16:creationId xmlns:a16="http://schemas.microsoft.com/office/drawing/2014/main" id="{41FE6FD0-48DD-225D-2155-167FB2D5B53E}"/>
                </a:ext>
              </a:extLst>
            </p:cNvPr>
            <p:cNvGrpSpPr/>
            <p:nvPr/>
          </p:nvGrpSpPr>
          <p:grpSpPr>
            <a:xfrm>
              <a:off x="459837" y="505868"/>
              <a:ext cx="601061" cy="523220"/>
              <a:chOff x="613881" y="672976"/>
              <a:chExt cx="2188413" cy="1905000"/>
            </a:xfrm>
          </p:grpSpPr>
          <p:sp>
            <p:nvSpPr>
              <p:cNvPr id="22" name="任意多边形: 形状 5">
                <a:extLst>
                  <a:ext uri="{FF2B5EF4-FFF2-40B4-BE49-F238E27FC236}">
                    <a16:creationId xmlns:a16="http://schemas.microsoft.com/office/drawing/2014/main" id="{64964805-0096-900C-2B48-3C422FDA144C}"/>
                  </a:ext>
                </a:extLst>
              </p:cNvPr>
              <p:cNvSpPr/>
              <p:nvPr/>
            </p:nvSpPr>
            <p:spPr>
              <a:xfrm>
                <a:off x="613881" y="672976"/>
                <a:ext cx="2188413" cy="1905000"/>
              </a:xfrm>
              <a:custGeom>
                <a:avLst/>
                <a:gdLst>
                  <a:gd name="connsiteX0" fmla="*/ 0 w 1905000"/>
                  <a:gd name="connsiteY0" fmla="*/ 952500 h 1905000"/>
                  <a:gd name="connsiteX1" fmla="*/ 952500 w 1905000"/>
                  <a:gd name="connsiteY1" fmla="*/ 1905000 h 1905000"/>
                  <a:gd name="connsiteX2" fmla="*/ 1905000 w 1905000"/>
                  <a:gd name="connsiteY2" fmla="*/ 952500 h 1905000"/>
                  <a:gd name="connsiteX3" fmla="*/ 952500 w 1905000"/>
                  <a:gd name="connsiteY3" fmla="*/ 0 h 1905000"/>
                  <a:gd name="connsiteX4" fmla="*/ 0 w 1905000"/>
                  <a:gd name="connsiteY4" fmla="*/ 952500 h 190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0" h="1905000">
                    <a:moveTo>
                      <a:pt x="0" y="952500"/>
                    </a:moveTo>
                    <a:cubicBezTo>
                      <a:pt x="0" y="1478552"/>
                      <a:pt x="426448" y="1905000"/>
                      <a:pt x="952500" y="1905000"/>
                    </a:cubicBezTo>
                    <a:cubicBezTo>
                      <a:pt x="1478552" y="1905000"/>
                      <a:pt x="1905000" y="1478552"/>
                      <a:pt x="1905000" y="952500"/>
                    </a:cubicBezTo>
                    <a:cubicBezTo>
                      <a:pt x="1905000" y="426448"/>
                      <a:pt x="1478552" y="0"/>
                      <a:pt x="952500" y="0"/>
                    </a:cubicBezTo>
                    <a:cubicBezTo>
                      <a:pt x="426448" y="0"/>
                      <a:pt x="0" y="426448"/>
                      <a:pt x="0" y="952500"/>
                    </a:cubicBezTo>
                    <a:close/>
                  </a:path>
                </a:pathLst>
              </a:custGeom>
              <a:solidFill>
                <a:srgbClr val="53C1EC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3" name="任意多边形: 形状 6">
                <a:extLst>
                  <a:ext uri="{FF2B5EF4-FFF2-40B4-BE49-F238E27FC236}">
                    <a16:creationId xmlns:a16="http://schemas.microsoft.com/office/drawing/2014/main" id="{F06466EA-73D9-4970-15D0-1ABCDCE3D97E}"/>
                  </a:ext>
                </a:extLst>
              </p:cNvPr>
              <p:cNvSpPr/>
              <p:nvPr/>
            </p:nvSpPr>
            <p:spPr>
              <a:xfrm>
                <a:off x="1234570" y="1154313"/>
                <a:ext cx="947032" cy="942322"/>
              </a:xfrm>
              <a:custGeom>
                <a:avLst/>
                <a:gdLst>
                  <a:gd name="connsiteX0" fmla="*/ 510761 w 947032"/>
                  <a:gd name="connsiteY0" fmla="*/ 496572 h 942322"/>
                  <a:gd name="connsiteX1" fmla="*/ 510761 w 947032"/>
                  <a:gd name="connsiteY1" fmla="*/ 867514 h 942322"/>
                  <a:gd name="connsiteX2" fmla="*/ 585579 w 947032"/>
                  <a:gd name="connsiteY2" fmla="*/ 942322 h 942322"/>
                  <a:gd name="connsiteX3" fmla="*/ 784987 w 947032"/>
                  <a:gd name="connsiteY3" fmla="*/ 865117 h 942322"/>
                  <a:gd name="connsiteX4" fmla="*/ 863720 w 947032"/>
                  <a:gd name="connsiteY4" fmla="*/ 823090 h 942322"/>
                  <a:gd name="connsiteX5" fmla="*/ 926730 w 947032"/>
                  <a:gd name="connsiteY5" fmla="*/ 774740 h 942322"/>
                  <a:gd name="connsiteX6" fmla="*/ 947032 w 947032"/>
                  <a:gd name="connsiteY6" fmla="*/ 736457 h 942322"/>
                  <a:gd name="connsiteX7" fmla="*/ 947032 w 947032"/>
                  <a:gd name="connsiteY7" fmla="*/ 74967 h 942322"/>
                  <a:gd name="connsiteX8" fmla="*/ 872222 w 947032"/>
                  <a:gd name="connsiteY8" fmla="*/ 156 h 942322"/>
                  <a:gd name="connsiteX9" fmla="*/ 806715 w 947032"/>
                  <a:gd name="connsiteY9" fmla="*/ 14643 h 942322"/>
                  <a:gd name="connsiteX10" fmla="*/ 778622 w 947032"/>
                  <a:gd name="connsiteY10" fmla="*/ 329226 h 942322"/>
                  <a:gd name="connsiteX11" fmla="*/ 510761 w 947032"/>
                  <a:gd name="connsiteY11" fmla="*/ 496572 h 942322"/>
                  <a:gd name="connsiteX12" fmla="*/ 74812 w 947032"/>
                  <a:gd name="connsiteY12" fmla="*/ 0 h 942322"/>
                  <a:gd name="connsiteX13" fmla="*/ 0 w 947032"/>
                  <a:gd name="connsiteY13" fmla="*/ 74808 h 942322"/>
                  <a:gd name="connsiteX14" fmla="*/ 0 w 947032"/>
                  <a:gd name="connsiteY14" fmla="*/ 736299 h 942322"/>
                  <a:gd name="connsiteX15" fmla="*/ 20326 w 947032"/>
                  <a:gd name="connsiteY15" fmla="*/ 774561 h 942322"/>
                  <a:gd name="connsiteX16" fmla="*/ 84423 w 947032"/>
                  <a:gd name="connsiteY16" fmla="*/ 823087 h 942322"/>
                  <a:gd name="connsiteX17" fmla="*/ 163179 w 947032"/>
                  <a:gd name="connsiteY17" fmla="*/ 865116 h 942322"/>
                  <a:gd name="connsiteX18" fmla="*/ 362571 w 947032"/>
                  <a:gd name="connsiteY18" fmla="*/ 942320 h 942322"/>
                  <a:gd name="connsiteX19" fmla="*/ 437380 w 947032"/>
                  <a:gd name="connsiteY19" fmla="*/ 867512 h 942322"/>
                  <a:gd name="connsiteX20" fmla="*/ 437380 w 947032"/>
                  <a:gd name="connsiteY20" fmla="*/ 495970 h 942322"/>
                  <a:gd name="connsiteX21" fmla="*/ 173671 w 947032"/>
                  <a:gd name="connsiteY21" fmla="*/ 327463 h 942322"/>
                  <a:gd name="connsiteX22" fmla="*/ 146010 w 947032"/>
                  <a:gd name="connsiteY22" fmla="*/ 15750 h 942322"/>
                  <a:gd name="connsiteX23" fmla="*/ 74812 w 947032"/>
                  <a:gd name="connsiteY23" fmla="*/ 0 h 94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032" h="942322">
                    <a:moveTo>
                      <a:pt x="510761" y="496572"/>
                    </a:moveTo>
                    <a:lnTo>
                      <a:pt x="510761" y="867514"/>
                    </a:lnTo>
                    <a:cubicBezTo>
                      <a:pt x="510938" y="908748"/>
                      <a:pt x="544337" y="942143"/>
                      <a:pt x="585579" y="942322"/>
                    </a:cubicBezTo>
                    <a:cubicBezTo>
                      <a:pt x="626546" y="928133"/>
                      <a:pt x="707175" y="899458"/>
                      <a:pt x="784987" y="865117"/>
                    </a:cubicBezTo>
                    <a:cubicBezTo>
                      <a:pt x="805125" y="856164"/>
                      <a:pt x="824988" y="845132"/>
                      <a:pt x="863720" y="823090"/>
                    </a:cubicBezTo>
                    <a:cubicBezTo>
                      <a:pt x="888041" y="811831"/>
                      <a:pt x="909561" y="795319"/>
                      <a:pt x="926730" y="774740"/>
                    </a:cubicBezTo>
                    <a:cubicBezTo>
                      <a:pt x="935465" y="763124"/>
                      <a:pt x="942317" y="750205"/>
                      <a:pt x="947032" y="736457"/>
                    </a:cubicBezTo>
                    <a:lnTo>
                      <a:pt x="947032" y="74967"/>
                    </a:lnTo>
                    <a:cubicBezTo>
                      <a:pt x="946878" y="33726"/>
                      <a:pt x="913470" y="337"/>
                      <a:pt x="872222" y="156"/>
                    </a:cubicBezTo>
                    <a:cubicBezTo>
                      <a:pt x="850160" y="3897"/>
                      <a:pt x="828297" y="8732"/>
                      <a:pt x="806715" y="14643"/>
                    </a:cubicBezTo>
                    <a:cubicBezTo>
                      <a:pt x="847161" y="118103"/>
                      <a:pt x="836758" y="234559"/>
                      <a:pt x="778622" y="329226"/>
                    </a:cubicBezTo>
                    <a:cubicBezTo>
                      <a:pt x="720510" y="423909"/>
                      <a:pt x="621352" y="485859"/>
                      <a:pt x="510761" y="496572"/>
                    </a:cubicBezTo>
                    <a:close/>
                    <a:moveTo>
                      <a:pt x="74812" y="0"/>
                    </a:moveTo>
                    <a:cubicBezTo>
                      <a:pt x="33570" y="154"/>
                      <a:pt x="180" y="33570"/>
                      <a:pt x="0" y="74808"/>
                    </a:cubicBezTo>
                    <a:lnTo>
                      <a:pt x="0" y="736299"/>
                    </a:lnTo>
                    <a:cubicBezTo>
                      <a:pt x="4709" y="750049"/>
                      <a:pt x="11568" y="762964"/>
                      <a:pt x="20326" y="774561"/>
                    </a:cubicBezTo>
                    <a:cubicBezTo>
                      <a:pt x="37767" y="795358"/>
                      <a:pt x="59699" y="811917"/>
                      <a:pt x="84423" y="823087"/>
                    </a:cubicBezTo>
                    <a:cubicBezTo>
                      <a:pt x="123950" y="845128"/>
                      <a:pt x="143800" y="856324"/>
                      <a:pt x="163179" y="865116"/>
                    </a:cubicBezTo>
                    <a:cubicBezTo>
                      <a:pt x="240971" y="899456"/>
                      <a:pt x="321619" y="928131"/>
                      <a:pt x="362571" y="942320"/>
                    </a:cubicBezTo>
                    <a:cubicBezTo>
                      <a:pt x="403810" y="942138"/>
                      <a:pt x="437201" y="908746"/>
                      <a:pt x="437380" y="867512"/>
                    </a:cubicBezTo>
                    <a:lnTo>
                      <a:pt x="437380" y="495970"/>
                    </a:lnTo>
                    <a:cubicBezTo>
                      <a:pt x="328120" y="483719"/>
                      <a:pt x="230702" y="421468"/>
                      <a:pt x="173671" y="327463"/>
                    </a:cubicBezTo>
                    <a:cubicBezTo>
                      <a:pt x="116618" y="233482"/>
                      <a:pt x="106420" y="118326"/>
                      <a:pt x="146010" y="15750"/>
                    </a:cubicBezTo>
                    <a:cubicBezTo>
                      <a:pt x="122566" y="9270"/>
                      <a:pt x="98801" y="4013"/>
                      <a:pt x="748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4" name="任意多边形: 形状 7">
                <a:extLst>
                  <a:ext uri="{FF2B5EF4-FFF2-40B4-BE49-F238E27FC236}">
                    <a16:creationId xmlns:a16="http://schemas.microsoft.com/office/drawing/2014/main" id="{8C340207-2C93-599C-5EB3-DEA30EFA8BD2}"/>
                  </a:ext>
                </a:extLst>
              </p:cNvPr>
              <p:cNvSpPr/>
              <p:nvPr/>
            </p:nvSpPr>
            <p:spPr>
              <a:xfrm>
                <a:off x="1273373" y="1230170"/>
                <a:ext cx="1153192" cy="803172"/>
              </a:xfrm>
              <a:custGeom>
                <a:avLst/>
                <a:gdLst>
                  <a:gd name="connsiteX0" fmla="*/ 1067060 w 1153192"/>
                  <a:gd name="connsiteY0" fmla="*/ 712996 h 803172"/>
                  <a:gd name="connsiteX1" fmla="*/ 1004045 w 1153192"/>
                  <a:gd name="connsiteY1" fmla="*/ 761373 h 803172"/>
                  <a:gd name="connsiteX2" fmla="*/ 926712 w 1153192"/>
                  <a:gd name="connsiteY2" fmla="*/ 802476 h 803172"/>
                  <a:gd name="connsiteX3" fmla="*/ 1069719 w 1153192"/>
                  <a:gd name="connsiteY3" fmla="*/ 799635 h 803172"/>
                  <a:gd name="connsiteX4" fmla="*/ 1124385 w 1153192"/>
                  <a:gd name="connsiteY4" fmla="*/ 780914 h 803172"/>
                  <a:gd name="connsiteX5" fmla="*/ 1153193 w 1153192"/>
                  <a:gd name="connsiteY5" fmla="*/ 735691 h 803172"/>
                  <a:gd name="connsiteX6" fmla="*/ 1153193 w 1153192"/>
                  <a:gd name="connsiteY6" fmla="*/ 74182 h 803172"/>
                  <a:gd name="connsiteX7" fmla="*/ 1085939 w 1153192"/>
                  <a:gd name="connsiteY7" fmla="*/ 0 h 803172"/>
                  <a:gd name="connsiteX8" fmla="*/ 1087359 w 1153192"/>
                  <a:gd name="connsiteY8" fmla="*/ 13244 h 803172"/>
                  <a:gd name="connsiteX9" fmla="*/ 1087359 w 1153192"/>
                  <a:gd name="connsiteY9" fmla="*/ 674735 h 803172"/>
                  <a:gd name="connsiteX10" fmla="*/ 1067060 w 1153192"/>
                  <a:gd name="connsiteY10" fmla="*/ 712996 h 803172"/>
                  <a:gd name="connsiteX11" fmla="*/ 67254 w 1153192"/>
                  <a:gd name="connsiteY11" fmla="*/ 316 h 803172"/>
                  <a:gd name="connsiteX12" fmla="*/ 0 w 1153192"/>
                  <a:gd name="connsiteY12" fmla="*/ 74183 h 803172"/>
                  <a:gd name="connsiteX13" fmla="*/ 0 w 1153192"/>
                  <a:gd name="connsiteY13" fmla="*/ 735697 h 803172"/>
                  <a:gd name="connsiteX14" fmla="*/ 28834 w 1153192"/>
                  <a:gd name="connsiteY14" fmla="*/ 781199 h 803172"/>
                  <a:gd name="connsiteX15" fmla="*/ 83474 w 1153192"/>
                  <a:gd name="connsiteY15" fmla="*/ 799949 h 803172"/>
                  <a:gd name="connsiteX16" fmla="*/ 226483 w 1153192"/>
                  <a:gd name="connsiteY16" fmla="*/ 802786 h 803172"/>
                  <a:gd name="connsiteX17" fmla="*/ 149150 w 1153192"/>
                  <a:gd name="connsiteY17" fmla="*/ 761684 h 803172"/>
                  <a:gd name="connsiteX18" fmla="*/ 86162 w 1153192"/>
                  <a:gd name="connsiteY18" fmla="*/ 713315 h 803172"/>
                  <a:gd name="connsiteX19" fmla="*/ 65840 w 1153192"/>
                  <a:gd name="connsiteY19" fmla="*/ 675055 h 803172"/>
                  <a:gd name="connsiteX20" fmla="*/ 65840 w 1153192"/>
                  <a:gd name="connsiteY20" fmla="*/ 13562 h 803172"/>
                  <a:gd name="connsiteX21" fmla="*/ 67254 w 1153192"/>
                  <a:gd name="connsiteY21" fmla="*/ 316 h 80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3192" h="803172">
                    <a:moveTo>
                      <a:pt x="1067060" y="712996"/>
                    </a:moveTo>
                    <a:cubicBezTo>
                      <a:pt x="1049910" y="733604"/>
                      <a:pt x="1028384" y="750129"/>
                      <a:pt x="1004045" y="761373"/>
                    </a:cubicBezTo>
                    <a:cubicBezTo>
                      <a:pt x="965943" y="782624"/>
                      <a:pt x="946244" y="793635"/>
                      <a:pt x="926712" y="802476"/>
                    </a:cubicBezTo>
                    <a:cubicBezTo>
                      <a:pt x="947512" y="802476"/>
                      <a:pt x="1009254" y="803746"/>
                      <a:pt x="1069719" y="799635"/>
                    </a:cubicBezTo>
                    <a:cubicBezTo>
                      <a:pt x="1089448" y="799248"/>
                      <a:pt x="1108561" y="792701"/>
                      <a:pt x="1124385" y="780914"/>
                    </a:cubicBezTo>
                    <a:cubicBezTo>
                      <a:pt x="1138375" y="769131"/>
                      <a:pt x="1148427" y="753351"/>
                      <a:pt x="1153193" y="735691"/>
                    </a:cubicBezTo>
                    <a:lnTo>
                      <a:pt x="1153193" y="74182"/>
                    </a:lnTo>
                    <a:cubicBezTo>
                      <a:pt x="1153076" y="35897"/>
                      <a:pt x="1124045" y="3886"/>
                      <a:pt x="1085939" y="0"/>
                    </a:cubicBezTo>
                    <a:cubicBezTo>
                      <a:pt x="1086819" y="4379"/>
                      <a:pt x="1087296" y="8801"/>
                      <a:pt x="1087359" y="13244"/>
                    </a:cubicBezTo>
                    <a:lnTo>
                      <a:pt x="1087359" y="674735"/>
                    </a:lnTo>
                    <a:cubicBezTo>
                      <a:pt x="1082652" y="688479"/>
                      <a:pt x="1075800" y="701392"/>
                      <a:pt x="1067060" y="712996"/>
                    </a:cubicBezTo>
                    <a:close/>
                    <a:moveTo>
                      <a:pt x="67254" y="316"/>
                    </a:moveTo>
                    <a:cubicBezTo>
                      <a:pt x="29284" y="4201"/>
                      <a:pt x="294" y="36009"/>
                      <a:pt x="0" y="74183"/>
                    </a:cubicBezTo>
                    <a:lnTo>
                      <a:pt x="0" y="735697"/>
                    </a:lnTo>
                    <a:cubicBezTo>
                      <a:pt x="4709" y="753467"/>
                      <a:pt x="14777" y="769354"/>
                      <a:pt x="28834" y="781199"/>
                    </a:cubicBezTo>
                    <a:cubicBezTo>
                      <a:pt x="44641" y="793005"/>
                      <a:pt x="63749" y="799562"/>
                      <a:pt x="83474" y="799949"/>
                    </a:cubicBezTo>
                    <a:cubicBezTo>
                      <a:pt x="143956" y="804053"/>
                      <a:pt x="205682" y="803244"/>
                      <a:pt x="226483" y="802786"/>
                    </a:cubicBezTo>
                    <a:cubicBezTo>
                      <a:pt x="206945" y="793946"/>
                      <a:pt x="187278" y="782936"/>
                      <a:pt x="149150" y="761684"/>
                    </a:cubicBezTo>
                    <a:cubicBezTo>
                      <a:pt x="124820" y="750442"/>
                      <a:pt x="103303" y="733918"/>
                      <a:pt x="86162" y="713315"/>
                    </a:cubicBezTo>
                    <a:cubicBezTo>
                      <a:pt x="77406" y="701717"/>
                      <a:pt x="70546" y="688803"/>
                      <a:pt x="65840" y="675055"/>
                    </a:cubicBezTo>
                    <a:lnTo>
                      <a:pt x="65840" y="13562"/>
                    </a:lnTo>
                    <a:cubicBezTo>
                      <a:pt x="65899" y="9119"/>
                      <a:pt x="66375" y="4697"/>
                      <a:pt x="67254" y="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5" name="任意多边形: 形状 8">
                <a:extLst>
                  <a:ext uri="{FF2B5EF4-FFF2-40B4-BE49-F238E27FC236}">
                    <a16:creationId xmlns:a16="http://schemas.microsoft.com/office/drawing/2014/main" id="{8D149126-F4E2-0EED-224B-751589EFA0A5}"/>
                  </a:ext>
                </a:extLst>
              </p:cNvPr>
              <p:cNvSpPr/>
              <p:nvPr/>
            </p:nvSpPr>
            <p:spPr>
              <a:xfrm>
                <a:off x="1495277" y="1156177"/>
                <a:ext cx="709429" cy="482387"/>
              </a:xfrm>
              <a:custGeom>
                <a:avLst/>
                <a:gdLst>
                  <a:gd name="connsiteX0" fmla="*/ 684973 w 709429"/>
                  <a:gd name="connsiteY0" fmla="*/ 0 h 482387"/>
                  <a:gd name="connsiteX1" fmla="*/ 409832 w 709429"/>
                  <a:gd name="connsiteY1" fmla="*/ 194650 h 482387"/>
                  <a:gd name="connsiteX2" fmla="*/ 387763 w 709429"/>
                  <a:gd name="connsiteY2" fmla="*/ 247579 h 482387"/>
                  <a:gd name="connsiteX3" fmla="*/ 387763 w 709429"/>
                  <a:gd name="connsiteY3" fmla="*/ 482387 h 482387"/>
                  <a:gd name="connsiteX4" fmla="*/ 656751 w 709429"/>
                  <a:gd name="connsiteY4" fmla="*/ 315348 h 482387"/>
                  <a:gd name="connsiteX5" fmla="*/ 684973 w 709429"/>
                  <a:gd name="connsiteY5" fmla="*/ 0 h 482387"/>
                  <a:gd name="connsiteX6" fmla="*/ 315166 w 709429"/>
                  <a:gd name="connsiteY6" fmla="*/ 481777 h 482387"/>
                  <a:gd name="connsiteX7" fmla="*/ 315323 w 709429"/>
                  <a:gd name="connsiteY7" fmla="*/ 481777 h 482387"/>
                  <a:gd name="connsiteX8" fmla="*/ 315323 w 709429"/>
                  <a:gd name="connsiteY8" fmla="*/ 247572 h 482387"/>
                  <a:gd name="connsiteX9" fmla="*/ 293283 w 709429"/>
                  <a:gd name="connsiteY9" fmla="*/ 194641 h 482387"/>
                  <a:gd name="connsiteX10" fmla="*/ 23800 w 709429"/>
                  <a:gd name="connsiteY10" fmla="*/ 1552 h 482387"/>
                  <a:gd name="connsiteX11" fmla="*/ 51439 w 709429"/>
                  <a:gd name="connsiteY11" fmla="*/ 313265 h 482387"/>
                  <a:gd name="connsiteX12" fmla="*/ 315166 w 709429"/>
                  <a:gd name="connsiteY12" fmla="*/ 481777 h 48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9429" h="482387">
                    <a:moveTo>
                      <a:pt x="684973" y="0"/>
                    </a:moveTo>
                    <a:cubicBezTo>
                      <a:pt x="599450" y="23148"/>
                      <a:pt x="472656" y="75577"/>
                      <a:pt x="409832" y="194650"/>
                    </a:cubicBezTo>
                    <a:cubicBezTo>
                      <a:pt x="400876" y="211583"/>
                      <a:pt x="393489" y="229300"/>
                      <a:pt x="387763" y="247579"/>
                    </a:cubicBezTo>
                    <a:lnTo>
                      <a:pt x="387763" y="482387"/>
                    </a:lnTo>
                    <a:cubicBezTo>
                      <a:pt x="498698" y="472081"/>
                      <a:pt x="598323" y="410187"/>
                      <a:pt x="656751" y="315348"/>
                    </a:cubicBezTo>
                    <a:cubicBezTo>
                      <a:pt x="715181" y="220504"/>
                      <a:pt x="725625" y="103687"/>
                      <a:pt x="684973" y="0"/>
                    </a:cubicBezTo>
                    <a:close/>
                    <a:moveTo>
                      <a:pt x="315166" y="481777"/>
                    </a:moveTo>
                    <a:lnTo>
                      <a:pt x="315323" y="481777"/>
                    </a:lnTo>
                    <a:lnTo>
                      <a:pt x="315323" y="247572"/>
                    </a:lnTo>
                    <a:cubicBezTo>
                      <a:pt x="309598" y="229296"/>
                      <a:pt x="302222" y="211578"/>
                      <a:pt x="293283" y="194641"/>
                    </a:cubicBezTo>
                    <a:cubicBezTo>
                      <a:pt x="231850" y="78256"/>
                      <a:pt x="109168" y="25485"/>
                      <a:pt x="23800" y="1552"/>
                    </a:cubicBezTo>
                    <a:cubicBezTo>
                      <a:pt x="-15788" y="104133"/>
                      <a:pt x="-5595" y="219283"/>
                      <a:pt x="51439" y="313265"/>
                    </a:cubicBezTo>
                    <a:cubicBezTo>
                      <a:pt x="108489" y="407279"/>
                      <a:pt x="205908" y="469527"/>
                      <a:pt x="315166" y="48177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1" name="文本框 4">
              <a:extLst>
                <a:ext uri="{FF2B5EF4-FFF2-40B4-BE49-F238E27FC236}">
                  <a16:creationId xmlns:a16="http://schemas.microsoft.com/office/drawing/2014/main" id="{36222C1F-65BC-DE3D-A0BA-5F77A9688C76}"/>
                </a:ext>
              </a:extLst>
            </p:cNvPr>
            <p:cNvSpPr txBox="1"/>
            <p:nvPr/>
          </p:nvSpPr>
          <p:spPr>
            <a:xfrm>
              <a:off x="1191399" y="533260"/>
              <a:ext cx="9636291" cy="4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Dạng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 2: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lí</a:t>
              </a:r>
              <a:endPara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028517-ABE7-9C25-7D6A-B7515A573D64}"/>
              </a:ext>
            </a:extLst>
          </p:cNvPr>
          <p:cNvGrpSpPr/>
          <p:nvPr/>
        </p:nvGrpSpPr>
        <p:grpSpPr>
          <a:xfrm>
            <a:off x="544332" y="1451872"/>
            <a:ext cx="6683054" cy="2342436"/>
            <a:chOff x="726053" y="1741093"/>
            <a:chExt cx="4813685" cy="234243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5B03D1F-8C19-55CF-EF13-77FAEAD14AA9}"/>
                </a:ext>
              </a:extLst>
            </p:cNvPr>
            <p:cNvGrpSpPr/>
            <p:nvPr/>
          </p:nvGrpSpPr>
          <p:grpSpPr>
            <a:xfrm>
              <a:off x="726053" y="1741093"/>
              <a:ext cx="4813685" cy="2342436"/>
              <a:chOff x="726053" y="1741093"/>
              <a:chExt cx="4813685" cy="2342436"/>
            </a:xfrm>
          </p:grpSpPr>
          <p:sp>
            <p:nvSpPr>
              <p:cNvPr id="29" name="文本框 39">
                <a:extLst>
                  <a:ext uri="{FF2B5EF4-FFF2-40B4-BE49-F238E27FC236}">
                    <a16:creationId xmlns:a16="http://schemas.microsoft.com/office/drawing/2014/main" id="{6B016785-6AA8-8A26-49DE-AC92B1C8EBFB}"/>
                  </a:ext>
                </a:extLst>
              </p:cNvPr>
              <p:cNvSpPr txBox="1"/>
              <p:nvPr/>
            </p:nvSpPr>
            <p:spPr>
              <a:xfrm>
                <a:off x="1504759" y="1741093"/>
                <a:ext cx="4034979" cy="2342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3.53. </a:t>
                </a: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fr-FR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vi-VN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15.(-236) + 15.235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+ 15</a:t>
                </a:r>
                <a:r>
                  <a:rPr lang="vi-VN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vi-VN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237. (-28) + 28. 137;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vi-VN" sz="28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38. (27 - 44) - 27.(38 - 44).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ardrop 36">
                <a:extLst>
                  <a:ext uri="{FF2B5EF4-FFF2-40B4-BE49-F238E27FC236}">
                    <a16:creationId xmlns:a16="http://schemas.microsoft.com/office/drawing/2014/main" id="{AC42B226-4133-6B47-8346-5884E9E655EA}"/>
                  </a:ext>
                </a:extLst>
              </p:cNvPr>
              <p:cNvSpPr/>
              <p:nvPr/>
            </p:nvSpPr>
            <p:spPr>
              <a:xfrm>
                <a:off x="726053" y="1783671"/>
                <a:ext cx="627908" cy="750644"/>
              </a:xfrm>
              <a:prstGeom prst="ellipse">
                <a:avLst/>
              </a:prstGeom>
              <a:solidFill>
                <a:srgbClr val="53C1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</a:endParaRP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8EF2479-B0E8-6C32-B5DA-636932CA0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6851" y="1944271"/>
              <a:ext cx="326312" cy="429444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8F7D5B1-7247-988F-7742-350763348439}"/>
              </a:ext>
            </a:extLst>
          </p:cNvPr>
          <p:cNvSpPr txBox="1"/>
          <p:nvPr/>
        </p:nvSpPr>
        <p:spPr>
          <a:xfrm>
            <a:off x="6790792" y="1510477"/>
            <a:ext cx="5287485" cy="4567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38.(27 - 44) - 27.(38 - 44) 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38.27 - 38. 44 - 27.38 + 27.44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(38.27 – 27.38) + (27.44 – 38.44)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 + 44.(27 – 38) 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44.(27 - 38) 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44.(-11)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- 484.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3A7C77-8F2A-5213-27E7-39AE56B4EB5A}"/>
              </a:ext>
            </a:extLst>
          </p:cNvPr>
          <p:cNvCxnSpPr>
            <a:cxnSpLocks/>
          </p:cNvCxnSpPr>
          <p:nvPr/>
        </p:nvCxnSpPr>
        <p:spPr>
          <a:xfrm>
            <a:off x="6640379" y="1451872"/>
            <a:ext cx="0" cy="49840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0095180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形" descr="E:\006包图网\素材\04扁平插画\ffgf.pngffgf"/>
          <p:cNvPicPr>
            <a:picLocks noChangeAspect="1"/>
          </p:cNvPicPr>
          <p:nvPr/>
        </p:nvPicPr>
        <p:blipFill>
          <a:blip r:embed="rId3"/>
          <a:srcRect r="19417" b="24605"/>
          <a:stretch>
            <a:fillRect/>
          </a:stretch>
        </p:blipFill>
        <p:spPr>
          <a:xfrm>
            <a:off x="8688247" y="4841223"/>
            <a:ext cx="3394896" cy="2016777"/>
          </a:xfrm>
          <a:prstGeom prst="rect">
            <a:avLst/>
          </a:prstGeom>
        </p:spPr>
      </p:pic>
      <p:grpSp>
        <p:nvGrpSpPr>
          <p:cNvPr id="2" name="组合 2">
            <a:extLst>
              <a:ext uri="{FF2B5EF4-FFF2-40B4-BE49-F238E27FC236}">
                <a16:creationId xmlns:a16="http://schemas.microsoft.com/office/drawing/2014/main" id="{972D2E50-3C79-88DC-C408-7FB0858E30A9}"/>
              </a:ext>
            </a:extLst>
          </p:cNvPr>
          <p:cNvGrpSpPr/>
          <p:nvPr/>
        </p:nvGrpSpPr>
        <p:grpSpPr>
          <a:xfrm>
            <a:off x="1989371" y="524695"/>
            <a:ext cx="9967298" cy="583139"/>
            <a:chOff x="459837" y="505868"/>
            <a:chExt cx="10367853" cy="523220"/>
          </a:xfrm>
        </p:grpSpPr>
        <p:grpSp>
          <p:nvGrpSpPr>
            <p:cNvPr id="17" name="组合 3">
              <a:extLst>
                <a:ext uri="{FF2B5EF4-FFF2-40B4-BE49-F238E27FC236}">
                  <a16:creationId xmlns:a16="http://schemas.microsoft.com/office/drawing/2014/main" id="{14024134-E878-4542-0C71-2054F3E7A30D}"/>
                </a:ext>
              </a:extLst>
            </p:cNvPr>
            <p:cNvGrpSpPr/>
            <p:nvPr/>
          </p:nvGrpSpPr>
          <p:grpSpPr>
            <a:xfrm>
              <a:off x="459837" y="505868"/>
              <a:ext cx="601061" cy="523220"/>
              <a:chOff x="613881" y="672976"/>
              <a:chExt cx="2188413" cy="1905000"/>
            </a:xfrm>
          </p:grpSpPr>
          <p:sp>
            <p:nvSpPr>
              <p:cNvPr id="21" name="任意多边形: 形状 5">
                <a:extLst>
                  <a:ext uri="{FF2B5EF4-FFF2-40B4-BE49-F238E27FC236}">
                    <a16:creationId xmlns:a16="http://schemas.microsoft.com/office/drawing/2014/main" id="{9DF24D98-4221-82F3-7519-0797F0A7EE99}"/>
                  </a:ext>
                </a:extLst>
              </p:cNvPr>
              <p:cNvSpPr/>
              <p:nvPr/>
            </p:nvSpPr>
            <p:spPr>
              <a:xfrm>
                <a:off x="613881" y="672976"/>
                <a:ext cx="2188413" cy="1905000"/>
              </a:xfrm>
              <a:custGeom>
                <a:avLst/>
                <a:gdLst>
                  <a:gd name="connsiteX0" fmla="*/ 0 w 1905000"/>
                  <a:gd name="connsiteY0" fmla="*/ 952500 h 1905000"/>
                  <a:gd name="connsiteX1" fmla="*/ 952500 w 1905000"/>
                  <a:gd name="connsiteY1" fmla="*/ 1905000 h 1905000"/>
                  <a:gd name="connsiteX2" fmla="*/ 1905000 w 1905000"/>
                  <a:gd name="connsiteY2" fmla="*/ 952500 h 1905000"/>
                  <a:gd name="connsiteX3" fmla="*/ 952500 w 1905000"/>
                  <a:gd name="connsiteY3" fmla="*/ 0 h 1905000"/>
                  <a:gd name="connsiteX4" fmla="*/ 0 w 1905000"/>
                  <a:gd name="connsiteY4" fmla="*/ 952500 h 190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0" h="1905000">
                    <a:moveTo>
                      <a:pt x="0" y="952500"/>
                    </a:moveTo>
                    <a:cubicBezTo>
                      <a:pt x="0" y="1478552"/>
                      <a:pt x="426448" y="1905000"/>
                      <a:pt x="952500" y="1905000"/>
                    </a:cubicBezTo>
                    <a:cubicBezTo>
                      <a:pt x="1478552" y="1905000"/>
                      <a:pt x="1905000" y="1478552"/>
                      <a:pt x="1905000" y="952500"/>
                    </a:cubicBezTo>
                    <a:cubicBezTo>
                      <a:pt x="1905000" y="426448"/>
                      <a:pt x="1478552" y="0"/>
                      <a:pt x="952500" y="0"/>
                    </a:cubicBezTo>
                    <a:cubicBezTo>
                      <a:pt x="426448" y="0"/>
                      <a:pt x="0" y="426448"/>
                      <a:pt x="0" y="952500"/>
                    </a:cubicBezTo>
                    <a:close/>
                  </a:path>
                </a:pathLst>
              </a:custGeom>
              <a:solidFill>
                <a:srgbClr val="53C1EC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2" name="任意多边形: 形状 6">
                <a:extLst>
                  <a:ext uri="{FF2B5EF4-FFF2-40B4-BE49-F238E27FC236}">
                    <a16:creationId xmlns:a16="http://schemas.microsoft.com/office/drawing/2014/main" id="{F824B304-0F91-F5E4-C52F-2B88C4FC7BEC}"/>
                  </a:ext>
                </a:extLst>
              </p:cNvPr>
              <p:cNvSpPr/>
              <p:nvPr/>
            </p:nvSpPr>
            <p:spPr>
              <a:xfrm>
                <a:off x="1234570" y="1154313"/>
                <a:ext cx="947032" cy="942322"/>
              </a:xfrm>
              <a:custGeom>
                <a:avLst/>
                <a:gdLst>
                  <a:gd name="connsiteX0" fmla="*/ 510761 w 947032"/>
                  <a:gd name="connsiteY0" fmla="*/ 496572 h 942322"/>
                  <a:gd name="connsiteX1" fmla="*/ 510761 w 947032"/>
                  <a:gd name="connsiteY1" fmla="*/ 867514 h 942322"/>
                  <a:gd name="connsiteX2" fmla="*/ 585579 w 947032"/>
                  <a:gd name="connsiteY2" fmla="*/ 942322 h 942322"/>
                  <a:gd name="connsiteX3" fmla="*/ 784987 w 947032"/>
                  <a:gd name="connsiteY3" fmla="*/ 865117 h 942322"/>
                  <a:gd name="connsiteX4" fmla="*/ 863720 w 947032"/>
                  <a:gd name="connsiteY4" fmla="*/ 823090 h 942322"/>
                  <a:gd name="connsiteX5" fmla="*/ 926730 w 947032"/>
                  <a:gd name="connsiteY5" fmla="*/ 774740 h 942322"/>
                  <a:gd name="connsiteX6" fmla="*/ 947032 w 947032"/>
                  <a:gd name="connsiteY6" fmla="*/ 736457 h 942322"/>
                  <a:gd name="connsiteX7" fmla="*/ 947032 w 947032"/>
                  <a:gd name="connsiteY7" fmla="*/ 74967 h 942322"/>
                  <a:gd name="connsiteX8" fmla="*/ 872222 w 947032"/>
                  <a:gd name="connsiteY8" fmla="*/ 156 h 942322"/>
                  <a:gd name="connsiteX9" fmla="*/ 806715 w 947032"/>
                  <a:gd name="connsiteY9" fmla="*/ 14643 h 942322"/>
                  <a:gd name="connsiteX10" fmla="*/ 778622 w 947032"/>
                  <a:gd name="connsiteY10" fmla="*/ 329226 h 942322"/>
                  <a:gd name="connsiteX11" fmla="*/ 510761 w 947032"/>
                  <a:gd name="connsiteY11" fmla="*/ 496572 h 942322"/>
                  <a:gd name="connsiteX12" fmla="*/ 74812 w 947032"/>
                  <a:gd name="connsiteY12" fmla="*/ 0 h 942322"/>
                  <a:gd name="connsiteX13" fmla="*/ 0 w 947032"/>
                  <a:gd name="connsiteY13" fmla="*/ 74808 h 942322"/>
                  <a:gd name="connsiteX14" fmla="*/ 0 w 947032"/>
                  <a:gd name="connsiteY14" fmla="*/ 736299 h 942322"/>
                  <a:gd name="connsiteX15" fmla="*/ 20326 w 947032"/>
                  <a:gd name="connsiteY15" fmla="*/ 774561 h 942322"/>
                  <a:gd name="connsiteX16" fmla="*/ 84423 w 947032"/>
                  <a:gd name="connsiteY16" fmla="*/ 823087 h 942322"/>
                  <a:gd name="connsiteX17" fmla="*/ 163179 w 947032"/>
                  <a:gd name="connsiteY17" fmla="*/ 865116 h 942322"/>
                  <a:gd name="connsiteX18" fmla="*/ 362571 w 947032"/>
                  <a:gd name="connsiteY18" fmla="*/ 942320 h 942322"/>
                  <a:gd name="connsiteX19" fmla="*/ 437380 w 947032"/>
                  <a:gd name="connsiteY19" fmla="*/ 867512 h 942322"/>
                  <a:gd name="connsiteX20" fmla="*/ 437380 w 947032"/>
                  <a:gd name="connsiteY20" fmla="*/ 495970 h 942322"/>
                  <a:gd name="connsiteX21" fmla="*/ 173671 w 947032"/>
                  <a:gd name="connsiteY21" fmla="*/ 327463 h 942322"/>
                  <a:gd name="connsiteX22" fmla="*/ 146010 w 947032"/>
                  <a:gd name="connsiteY22" fmla="*/ 15750 h 942322"/>
                  <a:gd name="connsiteX23" fmla="*/ 74812 w 947032"/>
                  <a:gd name="connsiteY23" fmla="*/ 0 h 942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7032" h="942322">
                    <a:moveTo>
                      <a:pt x="510761" y="496572"/>
                    </a:moveTo>
                    <a:lnTo>
                      <a:pt x="510761" y="867514"/>
                    </a:lnTo>
                    <a:cubicBezTo>
                      <a:pt x="510938" y="908748"/>
                      <a:pt x="544337" y="942143"/>
                      <a:pt x="585579" y="942322"/>
                    </a:cubicBezTo>
                    <a:cubicBezTo>
                      <a:pt x="626546" y="928133"/>
                      <a:pt x="707175" y="899458"/>
                      <a:pt x="784987" y="865117"/>
                    </a:cubicBezTo>
                    <a:cubicBezTo>
                      <a:pt x="805125" y="856164"/>
                      <a:pt x="824988" y="845132"/>
                      <a:pt x="863720" y="823090"/>
                    </a:cubicBezTo>
                    <a:cubicBezTo>
                      <a:pt x="888041" y="811831"/>
                      <a:pt x="909561" y="795319"/>
                      <a:pt x="926730" y="774740"/>
                    </a:cubicBezTo>
                    <a:cubicBezTo>
                      <a:pt x="935465" y="763124"/>
                      <a:pt x="942317" y="750205"/>
                      <a:pt x="947032" y="736457"/>
                    </a:cubicBezTo>
                    <a:lnTo>
                      <a:pt x="947032" y="74967"/>
                    </a:lnTo>
                    <a:cubicBezTo>
                      <a:pt x="946878" y="33726"/>
                      <a:pt x="913470" y="337"/>
                      <a:pt x="872222" y="156"/>
                    </a:cubicBezTo>
                    <a:cubicBezTo>
                      <a:pt x="850160" y="3897"/>
                      <a:pt x="828297" y="8732"/>
                      <a:pt x="806715" y="14643"/>
                    </a:cubicBezTo>
                    <a:cubicBezTo>
                      <a:pt x="847161" y="118103"/>
                      <a:pt x="836758" y="234559"/>
                      <a:pt x="778622" y="329226"/>
                    </a:cubicBezTo>
                    <a:cubicBezTo>
                      <a:pt x="720510" y="423909"/>
                      <a:pt x="621352" y="485859"/>
                      <a:pt x="510761" y="496572"/>
                    </a:cubicBezTo>
                    <a:close/>
                    <a:moveTo>
                      <a:pt x="74812" y="0"/>
                    </a:moveTo>
                    <a:cubicBezTo>
                      <a:pt x="33570" y="154"/>
                      <a:pt x="180" y="33570"/>
                      <a:pt x="0" y="74808"/>
                    </a:cubicBezTo>
                    <a:lnTo>
                      <a:pt x="0" y="736299"/>
                    </a:lnTo>
                    <a:cubicBezTo>
                      <a:pt x="4709" y="750049"/>
                      <a:pt x="11568" y="762964"/>
                      <a:pt x="20326" y="774561"/>
                    </a:cubicBezTo>
                    <a:cubicBezTo>
                      <a:pt x="37767" y="795358"/>
                      <a:pt x="59699" y="811917"/>
                      <a:pt x="84423" y="823087"/>
                    </a:cubicBezTo>
                    <a:cubicBezTo>
                      <a:pt x="123950" y="845128"/>
                      <a:pt x="143800" y="856324"/>
                      <a:pt x="163179" y="865116"/>
                    </a:cubicBezTo>
                    <a:cubicBezTo>
                      <a:pt x="240971" y="899456"/>
                      <a:pt x="321619" y="928131"/>
                      <a:pt x="362571" y="942320"/>
                    </a:cubicBezTo>
                    <a:cubicBezTo>
                      <a:pt x="403810" y="942138"/>
                      <a:pt x="437201" y="908746"/>
                      <a:pt x="437380" y="867512"/>
                    </a:cubicBezTo>
                    <a:lnTo>
                      <a:pt x="437380" y="495970"/>
                    </a:lnTo>
                    <a:cubicBezTo>
                      <a:pt x="328120" y="483719"/>
                      <a:pt x="230702" y="421468"/>
                      <a:pt x="173671" y="327463"/>
                    </a:cubicBezTo>
                    <a:cubicBezTo>
                      <a:pt x="116618" y="233482"/>
                      <a:pt x="106420" y="118326"/>
                      <a:pt x="146010" y="15750"/>
                    </a:cubicBezTo>
                    <a:cubicBezTo>
                      <a:pt x="122566" y="9270"/>
                      <a:pt x="98801" y="4013"/>
                      <a:pt x="748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3" name="任意多边形: 形状 7">
                <a:extLst>
                  <a:ext uri="{FF2B5EF4-FFF2-40B4-BE49-F238E27FC236}">
                    <a16:creationId xmlns:a16="http://schemas.microsoft.com/office/drawing/2014/main" id="{E51A82CE-22EE-043F-60E9-D951BF08A772}"/>
                  </a:ext>
                </a:extLst>
              </p:cNvPr>
              <p:cNvSpPr/>
              <p:nvPr/>
            </p:nvSpPr>
            <p:spPr>
              <a:xfrm>
                <a:off x="1273373" y="1230170"/>
                <a:ext cx="1153192" cy="803172"/>
              </a:xfrm>
              <a:custGeom>
                <a:avLst/>
                <a:gdLst>
                  <a:gd name="connsiteX0" fmla="*/ 1067060 w 1153192"/>
                  <a:gd name="connsiteY0" fmla="*/ 712996 h 803172"/>
                  <a:gd name="connsiteX1" fmla="*/ 1004045 w 1153192"/>
                  <a:gd name="connsiteY1" fmla="*/ 761373 h 803172"/>
                  <a:gd name="connsiteX2" fmla="*/ 926712 w 1153192"/>
                  <a:gd name="connsiteY2" fmla="*/ 802476 h 803172"/>
                  <a:gd name="connsiteX3" fmla="*/ 1069719 w 1153192"/>
                  <a:gd name="connsiteY3" fmla="*/ 799635 h 803172"/>
                  <a:gd name="connsiteX4" fmla="*/ 1124385 w 1153192"/>
                  <a:gd name="connsiteY4" fmla="*/ 780914 h 803172"/>
                  <a:gd name="connsiteX5" fmla="*/ 1153193 w 1153192"/>
                  <a:gd name="connsiteY5" fmla="*/ 735691 h 803172"/>
                  <a:gd name="connsiteX6" fmla="*/ 1153193 w 1153192"/>
                  <a:gd name="connsiteY6" fmla="*/ 74182 h 803172"/>
                  <a:gd name="connsiteX7" fmla="*/ 1085939 w 1153192"/>
                  <a:gd name="connsiteY7" fmla="*/ 0 h 803172"/>
                  <a:gd name="connsiteX8" fmla="*/ 1087359 w 1153192"/>
                  <a:gd name="connsiteY8" fmla="*/ 13244 h 803172"/>
                  <a:gd name="connsiteX9" fmla="*/ 1087359 w 1153192"/>
                  <a:gd name="connsiteY9" fmla="*/ 674735 h 803172"/>
                  <a:gd name="connsiteX10" fmla="*/ 1067060 w 1153192"/>
                  <a:gd name="connsiteY10" fmla="*/ 712996 h 803172"/>
                  <a:gd name="connsiteX11" fmla="*/ 67254 w 1153192"/>
                  <a:gd name="connsiteY11" fmla="*/ 316 h 803172"/>
                  <a:gd name="connsiteX12" fmla="*/ 0 w 1153192"/>
                  <a:gd name="connsiteY12" fmla="*/ 74183 h 803172"/>
                  <a:gd name="connsiteX13" fmla="*/ 0 w 1153192"/>
                  <a:gd name="connsiteY13" fmla="*/ 735697 h 803172"/>
                  <a:gd name="connsiteX14" fmla="*/ 28834 w 1153192"/>
                  <a:gd name="connsiteY14" fmla="*/ 781199 h 803172"/>
                  <a:gd name="connsiteX15" fmla="*/ 83474 w 1153192"/>
                  <a:gd name="connsiteY15" fmla="*/ 799949 h 803172"/>
                  <a:gd name="connsiteX16" fmla="*/ 226483 w 1153192"/>
                  <a:gd name="connsiteY16" fmla="*/ 802786 h 803172"/>
                  <a:gd name="connsiteX17" fmla="*/ 149150 w 1153192"/>
                  <a:gd name="connsiteY17" fmla="*/ 761684 h 803172"/>
                  <a:gd name="connsiteX18" fmla="*/ 86162 w 1153192"/>
                  <a:gd name="connsiteY18" fmla="*/ 713315 h 803172"/>
                  <a:gd name="connsiteX19" fmla="*/ 65840 w 1153192"/>
                  <a:gd name="connsiteY19" fmla="*/ 675055 h 803172"/>
                  <a:gd name="connsiteX20" fmla="*/ 65840 w 1153192"/>
                  <a:gd name="connsiteY20" fmla="*/ 13562 h 803172"/>
                  <a:gd name="connsiteX21" fmla="*/ 67254 w 1153192"/>
                  <a:gd name="connsiteY21" fmla="*/ 316 h 80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3192" h="803172">
                    <a:moveTo>
                      <a:pt x="1067060" y="712996"/>
                    </a:moveTo>
                    <a:cubicBezTo>
                      <a:pt x="1049910" y="733604"/>
                      <a:pt x="1028384" y="750129"/>
                      <a:pt x="1004045" y="761373"/>
                    </a:cubicBezTo>
                    <a:cubicBezTo>
                      <a:pt x="965943" y="782624"/>
                      <a:pt x="946244" y="793635"/>
                      <a:pt x="926712" y="802476"/>
                    </a:cubicBezTo>
                    <a:cubicBezTo>
                      <a:pt x="947512" y="802476"/>
                      <a:pt x="1009254" y="803746"/>
                      <a:pt x="1069719" y="799635"/>
                    </a:cubicBezTo>
                    <a:cubicBezTo>
                      <a:pt x="1089448" y="799248"/>
                      <a:pt x="1108561" y="792701"/>
                      <a:pt x="1124385" y="780914"/>
                    </a:cubicBezTo>
                    <a:cubicBezTo>
                      <a:pt x="1138375" y="769131"/>
                      <a:pt x="1148427" y="753351"/>
                      <a:pt x="1153193" y="735691"/>
                    </a:cubicBezTo>
                    <a:lnTo>
                      <a:pt x="1153193" y="74182"/>
                    </a:lnTo>
                    <a:cubicBezTo>
                      <a:pt x="1153076" y="35897"/>
                      <a:pt x="1124045" y="3886"/>
                      <a:pt x="1085939" y="0"/>
                    </a:cubicBezTo>
                    <a:cubicBezTo>
                      <a:pt x="1086819" y="4379"/>
                      <a:pt x="1087296" y="8801"/>
                      <a:pt x="1087359" y="13244"/>
                    </a:cubicBezTo>
                    <a:lnTo>
                      <a:pt x="1087359" y="674735"/>
                    </a:lnTo>
                    <a:cubicBezTo>
                      <a:pt x="1082652" y="688479"/>
                      <a:pt x="1075800" y="701392"/>
                      <a:pt x="1067060" y="712996"/>
                    </a:cubicBezTo>
                    <a:close/>
                    <a:moveTo>
                      <a:pt x="67254" y="316"/>
                    </a:moveTo>
                    <a:cubicBezTo>
                      <a:pt x="29284" y="4201"/>
                      <a:pt x="294" y="36009"/>
                      <a:pt x="0" y="74183"/>
                    </a:cubicBezTo>
                    <a:lnTo>
                      <a:pt x="0" y="735697"/>
                    </a:lnTo>
                    <a:cubicBezTo>
                      <a:pt x="4709" y="753467"/>
                      <a:pt x="14777" y="769354"/>
                      <a:pt x="28834" y="781199"/>
                    </a:cubicBezTo>
                    <a:cubicBezTo>
                      <a:pt x="44641" y="793005"/>
                      <a:pt x="63749" y="799562"/>
                      <a:pt x="83474" y="799949"/>
                    </a:cubicBezTo>
                    <a:cubicBezTo>
                      <a:pt x="143956" y="804053"/>
                      <a:pt x="205682" y="803244"/>
                      <a:pt x="226483" y="802786"/>
                    </a:cubicBezTo>
                    <a:cubicBezTo>
                      <a:pt x="206945" y="793946"/>
                      <a:pt x="187278" y="782936"/>
                      <a:pt x="149150" y="761684"/>
                    </a:cubicBezTo>
                    <a:cubicBezTo>
                      <a:pt x="124820" y="750442"/>
                      <a:pt x="103303" y="733918"/>
                      <a:pt x="86162" y="713315"/>
                    </a:cubicBezTo>
                    <a:cubicBezTo>
                      <a:pt x="77406" y="701717"/>
                      <a:pt x="70546" y="688803"/>
                      <a:pt x="65840" y="675055"/>
                    </a:cubicBezTo>
                    <a:lnTo>
                      <a:pt x="65840" y="13562"/>
                    </a:lnTo>
                    <a:cubicBezTo>
                      <a:pt x="65899" y="9119"/>
                      <a:pt x="66375" y="4697"/>
                      <a:pt x="67254" y="3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24" name="任意多边形: 形状 8">
                <a:extLst>
                  <a:ext uri="{FF2B5EF4-FFF2-40B4-BE49-F238E27FC236}">
                    <a16:creationId xmlns:a16="http://schemas.microsoft.com/office/drawing/2014/main" id="{8D3D088F-9569-7B64-78E5-868E038A25C4}"/>
                  </a:ext>
                </a:extLst>
              </p:cNvPr>
              <p:cNvSpPr/>
              <p:nvPr/>
            </p:nvSpPr>
            <p:spPr>
              <a:xfrm>
                <a:off x="1495277" y="1156177"/>
                <a:ext cx="709429" cy="482387"/>
              </a:xfrm>
              <a:custGeom>
                <a:avLst/>
                <a:gdLst>
                  <a:gd name="connsiteX0" fmla="*/ 684973 w 709429"/>
                  <a:gd name="connsiteY0" fmla="*/ 0 h 482387"/>
                  <a:gd name="connsiteX1" fmla="*/ 409832 w 709429"/>
                  <a:gd name="connsiteY1" fmla="*/ 194650 h 482387"/>
                  <a:gd name="connsiteX2" fmla="*/ 387763 w 709429"/>
                  <a:gd name="connsiteY2" fmla="*/ 247579 h 482387"/>
                  <a:gd name="connsiteX3" fmla="*/ 387763 w 709429"/>
                  <a:gd name="connsiteY3" fmla="*/ 482387 h 482387"/>
                  <a:gd name="connsiteX4" fmla="*/ 656751 w 709429"/>
                  <a:gd name="connsiteY4" fmla="*/ 315348 h 482387"/>
                  <a:gd name="connsiteX5" fmla="*/ 684973 w 709429"/>
                  <a:gd name="connsiteY5" fmla="*/ 0 h 482387"/>
                  <a:gd name="connsiteX6" fmla="*/ 315166 w 709429"/>
                  <a:gd name="connsiteY6" fmla="*/ 481777 h 482387"/>
                  <a:gd name="connsiteX7" fmla="*/ 315323 w 709429"/>
                  <a:gd name="connsiteY7" fmla="*/ 481777 h 482387"/>
                  <a:gd name="connsiteX8" fmla="*/ 315323 w 709429"/>
                  <a:gd name="connsiteY8" fmla="*/ 247572 h 482387"/>
                  <a:gd name="connsiteX9" fmla="*/ 293283 w 709429"/>
                  <a:gd name="connsiteY9" fmla="*/ 194641 h 482387"/>
                  <a:gd name="connsiteX10" fmla="*/ 23800 w 709429"/>
                  <a:gd name="connsiteY10" fmla="*/ 1552 h 482387"/>
                  <a:gd name="connsiteX11" fmla="*/ 51439 w 709429"/>
                  <a:gd name="connsiteY11" fmla="*/ 313265 h 482387"/>
                  <a:gd name="connsiteX12" fmla="*/ 315166 w 709429"/>
                  <a:gd name="connsiteY12" fmla="*/ 481777 h 48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9429" h="482387">
                    <a:moveTo>
                      <a:pt x="684973" y="0"/>
                    </a:moveTo>
                    <a:cubicBezTo>
                      <a:pt x="599450" y="23148"/>
                      <a:pt x="472656" y="75577"/>
                      <a:pt x="409832" y="194650"/>
                    </a:cubicBezTo>
                    <a:cubicBezTo>
                      <a:pt x="400876" y="211583"/>
                      <a:pt x="393489" y="229300"/>
                      <a:pt x="387763" y="247579"/>
                    </a:cubicBezTo>
                    <a:lnTo>
                      <a:pt x="387763" y="482387"/>
                    </a:lnTo>
                    <a:cubicBezTo>
                      <a:pt x="498698" y="472081"/>
                      <a:pt x="598323" y="410187"/>
                      <a:pt x="656751" y="315348"/>
                    </a:cubicBezTo>
                    <a:cubicBezTo>
                      <a:pt x="715181" y="220504"/>
                      <a:pt x="725625" y="103687"/>
                      <a:pt x="684973" y="0"/>
                    </a:cubicBezTo>
                    <a:close/>
                    <a:moveTo>
                      <a:pt x="315166" y="481777"/>
                    </a:moveTo>
                    <a:lnTo>
                      <a:pt x="315323" y="481777"/>
                    </a:lnTo>
                    <a:lnTo>
                      <a:pt x="315323" y="247572"/>
                    </a:lnTo>
                    <a:cubicBezTo>
                      <a:pt x="309598" y="229296"/>
                      <a:pt x="302222" y="211578"/>
                      <a:pt x="293283" y="194641"/>
                    </a:cubicBezTo>
                    <a:cubicBezTo>
                      <a:pt x="231850" y="78256"/>
                      <a:pt x="109168" y="25485"/>
                      <a:pt x="23800" y="1552"/>
                    </a:cubicBezTo>
                    <a:cubicBezTo>
                      <a:pt x="-15788" y="104133"/>
                      <a:pt x="-5595" y="219283"/>
                      <a:pt x="51439" y="313265"/>
                    </a:cubicBezTo>
                    <a:cubicBezTo>
                      <a:pt x="108489" y="407279"/>
                      <a:pt x="205908" y="469527"/>
                      <a:pt x="315166" y="48177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0" name="文本框 4">
              <a:extLst>
                <a:ext uri="{FF2B5EF4-FFF2-40B4-BE49-F238E27FC236}">
                  <a16:creationId xmlns:a16="http://schemas.microsoft.com/office/drawing/2014/main" id="{B1E02E67-3688-0027-1E9A-2D267F29F43D}"/>
                </a:ext>
              </a:extLst>
            </p:cNvPr>
            <p:cNvSpPr txBox="1"/>
            <p:nvPr/>
          </p:nvSpPr>
          <p:spPr>
            <a:xfrm>
              <a:off x="1191399" y="533260"/>
              <a:ext cx="9636291" cy="469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Dạng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pitchFamily="18" charset="-122"/>
                  <a:cs typeface="Times New Roman" panose="02020603050405020304" pitchFamily="18" charset="0"/>
                  <a:sym typeface="思源黑体 CN Bold" panose="020B0800000000000000" pitchFamily="34" charset="-122"/>
                </a:rPr>
                <a:t> 3: </a:t>
              </a:r>
              <a:r>
                <a:rPr lang="nl-NL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 giá trị của biểu thức với giá trị x cho trước</a:t>
              </a:r>
              <a:endPara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pitchFamily="18" charset="-122"/>
                <a:cs typeface="Times New Roman" panose="02020603050405020304" pitchFamily="18" charset="0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500D9F-C979-DC10-9C2A-EE178313253E}"/>
              </a:ext>
            </a:extLst>
          </p:cNvPr>
          <p:cNvGrpSpPr/>
          <p:nvPr/>
        </p:nvGrpSpPr>
        <p:grpSpPr>
          <a:xfrm>
            <a:off x="653143" y="1342115"/>
            <a:ext cx="9187542" cy="1434624"/>
            <a:chOff x="802551" y="1741093"/>
            <a:chExt cx="8142944" cy="143462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3A8F13B-2C9E-4710-B08C-522F92BC15D7}"/>
                </a:ext>
              </a:extLst>
            </p:cNvPr>
            <p:cNvGrpSpPr/>
            <p:nvPr/>
          </p:nvGrpSpPr>
          <p:grpSpPr>
            <a:xfrm>
              <a:off x="802551" y="1741093"/>
              <a:ext cx="8142944" cy="1434624"/>
              <a:chOff x="802551" y="1741093"/>
              <a:chExt cx="8142944" cy="1434624"/>
            </a:xfrm>
          </p:grpSpPr>
          <p:sp>
            <p:nvSpPr>
              <p:cNvPr id="28" name="文本框 39">
                <a:extLst>
                  <a:ext uri="{FF2B5EF4-FFF2-40B4-BE49-F238E27FC236}">
                    <a16:creationId xmlns:a16="http://schemas.microsoft.com/office/drawing/2014/main" id="{37D06B46-8685-105F-E550-BFF0AE244F0A}"/>
                  </a:ext>
                </a:extLst>
              </p:cNvPr>
              <p:cNvSpPr txBox="1"/>
              <p:nvPr/>
            </p:nvSpPr>
            <p:spPr>
              <a:xfrm>
                <a:off x="1660665" y="1741093"/>
                <a:ext cx="7284830" cy="1434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fr-FR" sz="2400" b="1" kern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3.54. </a:t>
                </a:r>
                <a:r>
                  <a:rPr lang="vi-VN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giá trị của biểu thức P = (-35). x - (-15) - 37 trong mỗi trường hợp sau:</a:t>
                </a:r>
                <a:endParaRPr lang="en-US" sz="20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vi-VN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 = 15; </a:t>
                </a:r>
                <a:r>
                  <a:rPr lang="en-US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vi-VN" sz="2400" b="1" kern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       b) x = -37.</a:t>
                </a:r>
                <a:endParaRPr lang="en-US" sz="20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ardrop 36">
                <a:extLst>
                  <a:ext uri="{FF2B5EF4-FFF2-40B4-BE49-F238E27FC236}">
                    <a16:creationId xmlns:a16="http://schemas.microsoft.com/office/drawing/2014/main" id="{6FC07E7D-5E2C-8B42-D230-5E79BC105C46}"/>
                  </a:ext>
                </a:extLst>
              </p:cNvPr>
              <p:cNvSpPr/>
              <p:nvPr/>
            </p:nvSpPr>
            <p:spPr>
              <a:xfrm>
                <a:off x="802551" y="1783671"/>
                <a:ext cx="674145" cy="750644"/>
              </a:xfrm>
              <a:prstGeom prst="ellipse">
                <a:avLst/>
              </a:prstGeom>
              <a:solidFill>
                <a:srgbClr val="53C1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" panose="02020400000000000000" pitchFamily="18" charset="-122"/>
                </a:endParaRPr>
              </a:p>
            </p:txBody>
          </p:sp>
        </p:grp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1454F2DA-D5B2-61DC-32F0-04AFC7151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4516" y="1929453"/>
              <a:ext cx="429444" cy="42944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DD11F22-E81E-9EBF-0CB4-1A4DB9D94783}"/>
              </a:ext>
            </a:extLst>
          </p:cNvPr>
          <p:cNvSpPr txBox="1"/>
          <p:nvPr/>
        </p:nvSpPr>
        <p:spPr>
          <a:xfrm>
            <a:off x="1621338" y="3138404"/>
            <a:ext cx="47718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(-35).x – (-15).37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Thay x = 15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(-35). x - (-15). 37 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= (-35). 15 - (-15). 37 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= (-35). 15 + 15. 37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= 15. (- 35 + 37) 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= 15. 2  = 30</a:t>
            </a:r>
          </a:p>
        </p:txBody>
      </p:sp>
    </p:spTree>
    <p:custDataLst>
      <p:tags r:id="rId1"/>
    </p:custData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自定义 678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7DC5FF"/>
      </a:accent1>
      <a:accent2>
        <a:srgbClr val="4FBFEA"/>
      </a:accent2>
      <a:accent3>
        <a:srgbClr val="7DC5FF"/>
      </a:accent3>
      <a:accent4>
        <a:srgbClr val="4FBFEA"/>
      </a:accent4>
      <a:accent5>
        <a:srgbClr val="7DC5FF"/>
      </a:accent5>
      <a:accent6>
        <a:srgbClr val="4FBFEA"/>
      </a:accent6>
      <a:hlink>
        <a:srgbClr val="7DC5FF"/>
      </a:hlink>
      <a:folHlink>
        <a:srgbClr val="4FBFEA"/>
      </a:folHlink>
    </a:clrScheme>
    <a:fontScheme name="自定义 9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858</TotalTime>
  <Words>1200</Words>
  <Application>Microsoft Office PowerPoint</Application>
  <PresentationFormat>Widescreen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Cambria Math</vt:lpstr>
      <vt:lpstr>Segoe UI Black</vt:lpstr>
      <vt:lpstr>Times New Roman</vt:lpstr>
      <vt:lpstr>Wingdings</vt:lpstr>
      <vt:lpstr>字魂58号-创中黑</vt:lpstr>
      <vt:lpstr>思源宋体 CN</vt:lpstr>
      <vt:lpstr>思源黑体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subject>9Slide.vn</dc:subject>
  <dc:creator>Admin</dc:creator>
  <dc:description>9Slide.vn</dc:description>
  <cp:lastModifiedBy>Administrator</cp:lastModifiedBy>
  <cp:revision>343</cp:revision>
  <dcterms:created xsi:type="dcterms:W3CDTF">2019-06-19T02:08:00Z</dcterms:created>
  <dcterms:modified xsi:type="dcterms:W3CDTF">2025-12-14T01:00:03Z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2052-11.1.0.11372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