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79" r:id="rId2"/>
    <p:sldMasterId id="2147483691" r:id="rId3"/>
  </p:sldMasterIdLst>
  <p:notesMasterIdLst>
    <p:notesMasterId r:id="rId37"/>
  </p:notesMasterIdLst>
  <p:sldIdLst>
    <p:sldId id="256" r:id="rId4"/>
    <p:sldId id="341" r:id="rId5"/>
    <p:sldId id="261" r:id="rId6"/>
    <p:sldId id="259" r:id="rId7"/>
    <p:sldId id="260" r:id="rId8"/>
    <p:sldId id="312" r:id="rId9"/>
    <p:sldId id="336" r:id="rId10"/>
    <p:sldId id="337" r:id="rId11"/>
    <p:sldId id="262" r:id="rId12"/>
    <p:sldId id="314" r:id="rId13"/>
    <p:sldId id="268" r:id="rId14"/>
    <p:sldId id="338" r:id="rId15"/>
    <p:sldId id="271" r:id="rId16"/>
    <p:sldId id="315" r:id="rId17"/>
    <p:sldId id="318" r:id="rId18"/>
    <p:sldId id="270" r:id="rId19"/>
    <p:sldId id="342" r:id="rId20"/>
    <p:sldId id="319" r:id="rId21"/>
    <p:sldId id="320" r:id="rId22"/>
    <p:sldId id="321" r:id="rId23"/>
    <p:sldId id="324" r:id="rId24"/>
    <p:sldId id="323" r:id="rId25"/>
    <p:sldId id="325" r:id="rId26"/>
    <p:sldId id="344" r:id="rId27"/>
    <p:sldId id="331" r:id="rId28"/>
    <p:sldId id="267" r:id="rId29"/>
    <p:sldId id="345" r:id="rId30"/>
    <p:sldId id="346" r:id="rId31"/>
    <p:sldId id="274" r:id="rId32"/>
    <p:sldId id="275" r:id="rId33"/>
    <p:sldId id="329" r:id="rId34"/>
    <p:sldId id="327" r:id="rId35"/>
    <p:sldId id="330" r:id="rId36"/>
  </p:sldIdLst>
  <p:sldSz cx="9144000" cy="5143500" type="screen16x9"/>
  <p:notesSz cx="6858000" cy="9144000"/>
  <p:embeddedFontLst>
    <p:embeddedFont>
      <p:font typeface="等线 Light" panose="02010600030101010101" pitchFamily="2" charset="-122"/>
      <p:regular r:id="rId38"/>
    </p:embeddedFont>
    <p:embeddedFont>
      <p:font typeface="Anaheim" panose="020B0604020202020204" charset="0"/>
      <p:regular r:id="rId39"/>
    </p:embeddedFont>
    <p:embeddedFont>
      <p:font typeface="Cambria Math" panose="02040503050406030204" pitchFamily="18" charset="0"/>
      <p:regular r:id="rId40"/>
    </p:embeddedFont>
    <p:embeddedFont>
      <p:font typeface="DM Sans" pitchFamily="2" charset="0"/>
      <p:regular r:id="rId41"/>
      <p:bold r:id="rId42"/>
      <p:italic r:id="rId43"/>
      <p:boldItalic r:id="rId44"/>
    </p:embeddedFont>
    <p:embeddedFont>
      <p:font typeface="Nunito Light" pitchFamily="2" charset="0"/>
      <p:regular r:id="rId45"/>
      <p: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4E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899F1F-FCD3-42C9-A61A-C12A95A15261}">
  <a:tblStyle styleId="{00899F1F-FCD3-42C9-A61A-C12A95A152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BB7C84C-DCEE-4600-BB52-ADE96FAD261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6.fntdata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g257c6f06c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9" name="Google Shape;1879;g257c6f06cb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4719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6" name="Google Shape;2146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5074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" name="Google Shape;2394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5" name="Google Shape;2395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31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hiển</a:t>
            </a:r>
            <a:r>
              <a:rPr lang="en-US" b="1" baseline="0" dirty="0"/>
              <a:t> </a:t>
            </a:r>
            <a:r>
              <a:rPr lang="en-US" b="1" baseline="0" dirty="0" err="1"/>
              <a:t>thị</a:t>
            </a:r>
            <a:r>
              <a:rPr lang="en-US" b="1" baseline="0" dirty="0"/>
              <a:t> </a:t>
            </a:r>
            <a:r>
              <a:rPr lang="en-US" b="1" baseline="0" dirty="0" err="1"/>
              <a:t>đáp</a:t>
            </a:r>
            <a:r>
              <a:rPr lang="en-US" b="1" baseline="0" dirty="0"/>
              <a:t> </a:t>
            </a:r>
            <a:r>
              <a:rPr lang="en-US" b="1" baseline="0" dirty="0" err="1"/>
              <a:t>án</a:t>
            </a:r>
            <a:r>
              <a:rPr lang="en-US" b="1" baseline="0" dirty="0"/>
              <a:t>, </a:t>
            </a:r>
            <a:r>
              <a:rPr lang="en-US" b="1" baseline="0" dirty="0" err="1"/>
              <a:t>các</a:t>
            </a:r>
            <a:r>
              <a:rPr lang="en-US" b="1" baseline="0" dirty="0"/>
              <a:t> </a:t>
            </a:r>
            <a:r>
              <a:rPr lang="en-US" b="1" baseline="0" dirty="0" err="1"/>
              <a:t>thầy</a:t>
            </a:r>
            <a:r>
              <a:rPr lang="en-US" b="1" baseline="0" dirty="0"/>
              <a:t> </a:t>
            </a:r>
            <a:r>
              <a:rPr lang="en-US" b="1" baseline="0" dirty="0" err="1"/>
              <a:t>cô</a:t>
            </a:r>
            <a:r>
              <a:rPr lang="en-US" b="1" baseline="0" dirty="0"/>
              <a:t> </a:t>
            </a:r>
            <a:r>
              <a:rPr lang="en-US" b="1" baseline="0" dirty="0" err="1"/>
              <a:t>bấm</a:t>
            </a:r>
            <a:r>
              <a:rPr lang="en-US" b="1" baseline="0" dirty="0"/>
              <a:t> </a:t>
            </a:r>
            <a:r>
              <a:rPr lang="en-US" b="1" baseline="0"/>
              <a:t>vào</a:t>
            </a:r>
            <a:r>
              <a:rPr lang="en-US" b="1" baseline="0" dirty="0"/>
              <a:t> </a:t>
            </a:r>
            <a:r>
              <a:rPr lang="en-US" b="1" baseline="0" dirty="0" err="1"/>
              <a:t>chữ</a:t>
            </a:r>
            <a:r>
              <a:rPr lang="en-US" b="1" baseline="0" dirty="0"/>
              <a:t> </a:t>
            </a:r>
            <a:r>
              <a:rPr lang="en-US" b="1" baseline="0" dirty="0" err="1"/>
              <a:t>cái</a:t>
            </a:r>
            <a:r>
              <a:rPr lang="en-US" b="1" baseline="0" dirty="0"/>
              <a:t> </a:t>
            </a:r>
            <a:r>
              <a:rPr lang="en-US" b="1" baseline="0" dirty="0" err="1"/>
              <a:t>màu</a:t>
            </a:r>
            <a:r>
              <a:rPr lang="en-US" b="1" baseline="0" dirty="0"/>
              <a:t> </a:t>
            </a:r>
            <a:r>
              <a:rPr lang="en-US" b="1" baseline="0" dirty="0" err="1"/>
              <a:t>vàng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184AD42-D19D-41C7-A3A3-FF173156FB42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7617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hiển</a:t>
            </a:r>
            <a:r>
              <a:rPr lang="en-US" b="1" baseline="0" dirty="0"/>
              <a:t> </a:t>
            </a:r>
            <a:r>
              <a:rPr lang="en-US" b="1" baseline="0" dirty="0" err="1"/>
              <a:t>thị</a:t>
            </a:r>
            <a:r>
              <a:rPr lang="en-US" b="1" baseline="0" dirty="0"/>
              <a:t> </a:t>
            </a:r>
            <a:r>
              <a:rPr lang="en-US" b="1" baseline="0" dirty="0" err="1"/>
              <a:t>đáp</a:t>
            </a:r>
            <a:r>
              <a:rPr lang="en-US" b="1" baseline="0" dirty="0"/>
              <a:t> </a:t>
            </a:r>
            <a:r>
              <a:rPr lang="en-US" b="1" baseline="0" dirty="0" err="1"/>
              <a:t>án</a:t>
            </a:r>
            <a:r>
              <a:rPr lang="en-US" b="1" baseline="0" dirty="0"/>
              <a:t>, </a:t>
            </a:r>
            <a:r>
              <a:rPr lang="en-US" b="1" baseline="0" dirty="0" err="1"/>
              <a:t>các</a:t>
            </a:r>
            <a:r>
              <a:rPr lang="en-US" b="1" baseline="0" dirty="0"/>
              <a:t> </a:t>
            </a:r>
            <a:r>
              <a:rPr lang="en-US" b="1" baseline="0" dirty="0" err="1"/>
              <a:t>thầy</a:t>
            </a:r>
            <a:r>
              <a:rPr lang="en-US" b="1" baseline="0" dirty="0"/>
              <a:t> </a:t>
            </a:r>
            <a:r>
              <a:rPr lang="en-US" b="1" baseline="0" dirty="0" err="1"/>
              <a:t>cô</a:t>
            </a:r>
            <a:r>
              <a:rPr lang="en-US" b="1" baseline="0" dirty="0"/>
              <a:t> </a:t>
            </a:r>
            <a:r>
              <a:rPr lang="en-US" b="1" baseline="0" dirty="0" err="1"/>
              <a:t>bấm</a:t>
            </a:r>
            <a:r>
              <a:rPr lang="en-US" b="1" baseline="0" dirty="0"/>
              <a:t> </a:t>
            </a:r>
            <a:r>
              <a:rPr lang="en-US" b="1" baseline="0"/>
              <a:t>vào</a:t>
            </a:r>
            <a:r>
              <a:rPr lang="en-US" b="1" baseline="0" dirty="0"/>
              <a:t> </a:t>
            </a:r>
            <a:r>
              <a:rPr lang="en-US" b="1" baseline="0" dirty="0" err="1"/>
              <a:t>chữ</a:t>
            </a:r>
            <a:r>
              <a:rPr lang="en-US" b="1" baseline="0" dirty="0"/>
              <a:t> </a:t>
            </a:r>
            <a:r>
              <a:rPr lang="en-US" b="1" baseline="0" dirty="0" err="1"/>
              <a:t>cái</a:t>
            </a:r>
            <a:r>
              <a:rPr lang="en-US" b="1" baseline="0" dirty="0"/>
              <a:t> </a:t>
            </a:r>
            <a:r>
              <a:rPr lang="en-US" b="1" baseline="0" dirty="0" err="1"/>
              <a:t>màu</a:t>
            </a:r>
            <a:r>
              <a:rPr lang="en-US" b="1" baseline="0" dirty="0"/>
              <a:t> </a:t>
            </a:r>
            <a:r>
              <a:rPr lang="en-US" b="1" baseline="0" dirty="0" err="1"/>
              <a:t>vàng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184AD42-D19D-41C7-A3A3-FF173156FB42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6541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hiển</a:t>
            </a:r>
            <a:r>
              <a:rPr lang="en-US" b="1" baseline="0" dirty="0"/>
              <a:t> </a:t>
            </a:r>
            <a:r>
              <a:rPr lang="en-US" b="1" baseline="0" dirty="0" err="1"/>
              <a:t>thị</a:t>
            </a:r>
            <a:r>
              <a:rPr lang="en-US" b="1" baseline="0" dirty="0"/>
              <a:t> </a:t>
            </a:r>
            <a:r>
              <a:rPr lang="en-US" b="1" baseline="0" dirty="0" err="1"/>
              <a:t>đáp</a:t>
            </a:r>
            <a:r>
              <a:rPr lang="en-US" b="1" baseline="0" dirty="0"/>
              <a:t> </a:t>
            </a:r>
            <a:r>
              <a:rPr lang="en-US" b="1" baseline="0" dirty="0" err="1"/>
              <a:t>án</a:t>
            </a:r>
            <a:r>
              <a:rPr lang="en-US" b="1" baseline="0" dirty="0"/>
              <a:t>, </a:t>
            </a:r>
            <a:r>
              <a:rPr lang="en-US" b="1" baseline="0" dirty="0" err="1"/>
              <a:t>các</a:t>
            </a:r>
            <a:r>
              <a:rPr lang="en-US" b="1" baseline="0" dirty="0"/>
              <a:t> </a:t>
            </a:r>
            <a:r>
              <a:rPr lang="en-US" b="1" baseline="0" dirty="0" err="1"/>
              <a:t>thầy</a:t>
            </a:r>
            <a:r>
              <a:rPr lang="en-US" b="1" baseline="0" dirty="0"/>
              <a:t> </a:t>
            </a:r>
            <a:r>
              <a:rPr lang="en-US" b="1" baseline="0" dirty="0" err="1"/>
              <a:t>cô</a:t>
            </a:r>
            <a:r>
              <a:rPr lang="en-US" b="1" baseline="0" dirty="0"/>
              <a:t> </a:t>
            </a:r>
            <a:r>
              <a:rPr lang="en-US" b="1" baseline="0" dirty="0" err="1"/>
              <a:t>bấm</a:t>
            </a:r>
            <a:r>
              <a:rPr lang="en-US" b="1" baseline="0" dirty="0"/>
              <a:t> </a:t>
            </a:r>
            <a:r>
              <a:rPr lang="en-US" b="1" baseline="0"/>
              <a:t>vào</a:t>
            </a:r>
            <a:r>
              <a:rPr lang="en-US" b="1" baseline="0" dirty="0"/>
              <a:t> </a:t>
            </a:r>
            <a:r>
              <a:rPr lang="en-US" b="1" baseline="0" dirty="0" err="1"/>
              <a:t>chữ</a:t>
            </a:r>
            <a:r>
              <a:rPr lang="en-US" b="1" baseline="0" dirty="0"/>
              <a:t> </a:t>
            </a:r>
            <a:r>
              <a:rPr lang="en-US" b="1" baseline="0" dirty="0" err="1"/>
              <a:t>cái</a:t>
            </a:r>
            <a:r>
              <a:rPr lang="en-US" b="1" baseline="0" dirty="0"/>
              <a:t> </a:t>
            </a:r>
            <a:r>
              <a:rPr lang="en-US" b="1" baseline="0" dirty="0" err="1"/>
              <a:t>màu</a:t>
            </a:r>
            <a:r>
              <a:rPr lang="en-US" b="1" baseline="0" dirty="0"/>
              <a:t> </a:t>
            </a:r>
            <a:r>
              <a:rPr lang="en-US" b="1" baseline="0" dirty="0" err="1"/>
              <a:t>vàng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184AD42-D19D-41C7-A3A3-FF173156FB42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5803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hiển</a:t>
            </a:r>
            <a:r>
              <a:rPr lang="en-US" b="1" baseline="0" dirty="0"/>
              <a:t> </a:t>
            </a:r>
            <a:r>
              <a:rPr lang="en-US" b="1" baseline="0" dirty="0" err="1"/>
              <a:t>thị</a:t>
            </a:r>
            <a:r>
              <a:rPr lang="en-US" b="1" baseline="0" dirty="0"/>
              <a:t> </a:t>
            </a:r>
            <a:r>
              <a:rPr lang="en-US" b="1" baseline="0" dirty="0" err="1"/>
              <a:t>đáp</a:t>
            </a:r>
            <a:r>
              <a:rPr lang="en-US" b="1" baseline="0" dirty="0"/>
              <a:t> </a:t>
            </a:r>
            <a:r>
              <a:rPr lang="en-US" b="1" baseline="0" dirty="0" err="1"/>
              <a:t>án</a:t>
            </a:r>
            <a:r>
              <a:rPr lang="en-US" b="1" baseline="0" dirty="0"/>
              <a:t>, </a:t>
            </a:r>
            <a:r>
              <a:rPr lang="en-US" b="1" baseline="0" dirty="0" err="1"/>
              <a:t>các</a:t>
            </a:r>
            <a:r>
              <a:rPr lang="en-US" b="1" baseline="0" dirty="0"/>
              <a:t> </a:t>
            </a:r>
            <a:r>
              <a:rPr lang="en-US" b="1" baseline="0" dirty="0" err="1"/>
              <a:t>thầy</a:t>
            </a:r>
            <a:r>
              <a:rPr lang="en-US" b="1" baseline="0" dirty="0"/>
              <a:t> </a:t>
            </a:r>
            <a:r>
              <a:rPr lang="en-US" b="1" baseline="0" dirty="0" err="1"/>
              <a:t>cô</a:t>
            </a:r>
            <a:r>
              <a:rPr lang="en-US" b="1" baseline="0" dirty="0"/>
              <a:t> </a:t>
            </a:r>
            <a:r>
              <a:rPr lang="en-US" b="1" baseline="0" dirty="0" err="1"/>
              <a:t>bấm</a:t>
            </a:r>
            <a:r>
              <a:rPr lang="en-US" b="1" baseline="0" dirty="0"/>
              <a:t> </a:t>
            </a:r>
            <a:r>
              <a:rPr lang="en-US" b="1" baseline="0"/>
              <a:t>vào</a:t>
            </a:r>
            <a:r>
              <a:rPr lang="en-US" b="1" baseline="0" dirty="0"/>
              <a:t> </a:t>
            </a:r>
            <a:r>
              <a:rPr lang="en-US" b="1" baseline="0" dirty="0" err="1"/>
              <a:t>chữ</a:t>
            </a:r>
            <a:r>
              <a:rPr lang="en-US" b="1" baseline="0" dirty="0"/>
              <a:t> </a:t>
            </a:r>
            <a:r>
              <a:rPr lang="en-US" b="1" baseline="0" dirty="0" err="1"/>
              <a:t>cái</a:t>
            </a:r>
            <a:r>
              <a:rPr lang="en-US" b="1" baseline="0" dirty="0"/>
              <a:t> </a:t>
            </a:r>
            <a:r>
              <a:rPr lang="en-US" b="1" baseline="0" dirty="0" err="1"/>
              <a:t>màu</a:t>
            </a:r>
            <a:r>
              <a:rPr lang="en-US" b="1" baseline="0" dirty="0"/>
              <a:t> </a:t>
            </a:r>
            <a:r>
              <a:rPr lang="en-US" b="1" baseline="0" dirty="0" err="1"/>
              <a:t>vàng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184AD42-D19D-41C7-A3A3-FF173156FB42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5112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hiển</a:t>
            </a:r>
            <a:r>
              <a:rPr lang="en-US" b="1" baseline="0" dirty="0"/>
              <a:t> </a:t>
            </a:r>
            <a:r>
              <a:rPr lang="en-US" b="1" baseline="0" dirty="0" err="1"/>
              <a:t>thị</a:t>
            </a:r>
            <a:r>
              <a:rPr lang="en-US" b="1" baseline="0" dirty="0"/>
              <a:t> </a:t>
            </a:r>
            <a:r>
              <a:rPr lang="en-US" b="1" baseline="0" dirty="0" err="1"/>
              <a:t>đáp</a:t>
            </a:r>
            <a:r>
              <a:rPr lang="en-US" b="1" baseline="0" dirty="0"/>
              <a:t> </a:t>
            </a:r>
            <a:r>
              <a:rPr lang="en-US" b="1" baseline="0" dirty="0" err="1"/>
              <a:t>án</a:t>
            </a:r>
            <a:r>
              <a:rPr lang="en-US" b="1" baseline="0" dirty="0"/>
              <a:t>, </a:t>
            </a:r>
            <a:r>
              <a:rPr lang="en-US" b="1" baseline="0" dirty="0" err="1"/>
              <a:t>các</a:t>
            </a:r>
            <a:r>
              <a:rPr lang="en-US" b="1" baseline="0" dirty="0"/>
              <a:t> </a:t>
            </a:r>
            <a:r>
              <a:rPr lang="en-US" b="1" baseline="0" dirty="0" err="1"/>
              <a:t>thầy</a:t>
            </a:r>
            <a:r>
              <a:rPr lang="en-US" b="1" baseline="0" dirty="0"/>
              <a:t> </a:t>
            </a:r>
            <a:r>
              <a:rPr lang="en-US" b="1" baseline="0" dirty="0" err="1"/>
              <a:t>cô</a:t>
            </a:r>
            <a:r>
              <a:rPr lang="en-US" b="1" baseline="0" dirty="0"/>
              <a:t> </a:t>
            </a:r>
            <a:r>
              <a:rPr lang="en-US" b="1" baseline="0" dirty="0" err="1"/>
              <a:t>bấm</a:t>
            </a:r>
            <a:r>
              <a:rPr lang="en-US" b="1" baseline="0" dirty="0"/>
              <a:t> </a:t>
            </a:r>
            <a:r>
              <a:rPr lang="en-US" b="1" baseline="0"/>
              <a:t>vào</a:t>
            </a:r>
            <a:r>
              <a:rPr lang="en-US" b="1" baseline="0" dirty="0"/>
              <a:t> </a:t>
            </a:r>
            <a:r>
              <a:rPr lang="en-US" b="1" baseline="0" dirty="0" err="1"/>
              <a:t>chữ</a:t>
            </a:r>
            <a:r>
              <a:rPr lang="en-US" b="1" baseline="0" dirty="0"/>
              <a:t> </a:t>
            </a:r>
            <a:r>
              <a:rPr lang="en-US" b="1" baseline="0" dirty="0" err="1"/>
              <a:t>cái</a:t>
            </a:r>
            <a:r>
              <a:rPr lang="en-US" b="1" baseline="0" dirty="0"/>
              <a:t> </a:t>
            </a:r>
            <a:r>
              <a:rPr lang="en-US" b="1" baseline="0" dirty="0" err="1"/>
              <a:t>màu</a:t>
            </a:r>
            <a:r>
              <a:rPr lang="en-US" b="1" baseline="0" dirty="0"/>
              <a:t> </a:t>
            </a:r>
            <a:r>
              <a:rPr lang="en-US" b="1" baseline="0" dirty="0" err="1"/>
              <a:t>vàng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184AD42-D19D-41C7-A3A3-FF173156FB42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0292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5">
          <a:extLst>
            <a:ext uri="{FF2B5EF4-FFF2-40B4-BE49-F238E27FC236}">
              <a16:creationId xmlns:a16="http://schemas.microsoft.com/office/drawing/2014/main" id="{0B2BE958-9FBA-8625-E528-F45FD3B42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6" name="Google Shape;2486;g54dda1946d_0_3:notes">
            <a:extLst>
              <a:ext uri="{FF2B5EF4-FFF2-40B4-BE49-F238E27FC236}">
                <a16:creationId xmlns:a16="http://schemas.microsoft.com/office/drawing/2014/main" id="{3E588DB8-FE42-FF1F-FF96-40FD0A5A49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7" name="Google Shape;2487;g54dda1946d_0_3:notes">
            <a:extLst>
              <a:ext uri="{FF2B5EF4-FFF2-40B4-BE49-F238E27FC236}">
                <a16:creationId xmlns:a16="http://schemas.microsoft.com/office/drawing/2014/main" id="{785ACF82-E463-AC41-5A31-F8744D354F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3341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1" name="Google Shape;2111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4" name="Google Shape;2184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5" name="Google Shape;2185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45247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1" name="Google Shape;2291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2" name="Google Shape;2292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6" name="Google Shape;2486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7" name="Google Shape;2487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6" name="Google Shape;2146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96700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6" name="Google Shape;2146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94598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6" name="Google Shape;2146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8088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Google Shape;196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7" name="Google Shape;196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2" name="Google Shape;207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4960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6" name="Google Shape;2146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6" name="Google Shape;2146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4732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1" name="Google Shape;2331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8" name="Google Shape;2408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" y="25"/>
            <a:ext cx="9191685" cy="5143534"/>
            <a:chOff x="47742" y="-20"/>
            <a:chExt cx="9144135" cy="5143534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47742" y="30"/>
              <a:ext cx="9144135" cy="5143454"/>
              <a:chOff x="-2821150" y="2703625"/>
              <a:chExt cx="3534375" cy="2439853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-2601475" y="2703625"/>
                <a:ext cx="0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-2467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-2332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-2197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2063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-1928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-1794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16594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-1524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-1390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-1255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-1121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-9870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-852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-717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582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-4485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-313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-179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-44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99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247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593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4938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-2821150" y="28161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-2821150" y="2950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-2821150" y="3084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-2821150" y="3219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-2821150" y="3354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-2821150" y="34885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-2821150" y="3623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-2821150" y="3758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-2821150" y="3892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-2821150" y="40269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-2821150" y="4161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-2821150" y="4296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-2821150" y="4431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-2821150" y="45654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-2821150" y="4700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-2821150" y="4834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-2821150" y="49696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-2821150" y="5103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" name="Google Shape;53;p2"/>
            <p:cNvSpPr/>
            <p:nvPr/>
          </p:nvSpPr>
          <p:spPr>
            <a:xfrm>
              <a:off x="300010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932485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55;p2"/>
          <p:cNvSpPr txBox="1">
            <a:spLocks noGrp="1"/>
          </p:cNvSpPr>
          <p:nvPr>
            <p:ph type="ctrTitle"/>
          </p:nvPr>
        </p:nvSpPr>
        <p:spPr>
          <a:xfrm>
            <a:off x="1776725" y="944224"/>
            <a:ext cx="5730600" cy="22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subTitle" idx="1"/>
          </p:nvPr>
        </p:nvSpPr>
        <p:spPr>
          <a:xfrm>
            <a:off x="2377625" y="3388838"/>
            <a:ext cx="4528800" cy="4188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57" name="Google Shape;57;p2"/>
          <p:cNvGrpSpPr/>
          <p:nvPr/>
        </p:nvGrpSpPr>
        <p:grpSpPr>
          <a:xfrm rot="255578">
            <a:off x="-564288" y="-372751"/>
            <a:ext cx="1777815" cy="1313992"/>
            <a:chOff x="2135375" y="1357925"/>
            <a:chExt cx="261950" cy="193600"/>
          </a:xfrm>
        </p:grpSpPr>
        <p:sp>
          <p:nvSpPr>
            <p:cNvPr id="58" name="Google Shape;58;p2"/>
            <p:cNvSpPr/>
            <p:nvPr/>
          </p:nvSpPr>
          <p:spPr>
            <a:xfrm>
              <a:off x="2140425" y="1363275"/>
              <a:ext cx="256900" cy="188250"/>
            </a:xfrm>
            <a:custGeom>
              <a:avLst/>
              <a:gdLst/>
              <a:ahLst/>
              <a:cxnLst/>
              <a:rect l="l" t="t" r="r" b="b"/>
              <a:pathLst>
                <a:path w="10276" h="7530" extrusionOk="0">
                  <a:moveTo>
                    <a:pt x="5280" y="1890"/>
                  </a:moveTo>
                  <a:cubicBezTo>
                    <a:pt x="5583" y="1890"/>
                    <a:pt x="5891" y="1942"/>
                    <a:pt x="6192" y="2053"/>
                  </a:cubicBezTo>
                  <a:cubicBezTo>
                    <a:pt x="7442" y="2506"/>
                    <a:pt x="8145" y="3839"/>
                    <a:pt x="7835" y="5101"/>
                  </a:cubicBezTo>
                  <a:lnTo>
                    <a:pt x="6061" y="4446"/>
                  </a:lnTo>
                  <a:cubicBezTo>
                    <a:pt x="6097" y="4149"/>
                    <a:pt x="5930" y="3851"/>
                    <a:pt x="5633" y="3744"/>
                  </a:cubicBezTo>
                  <a:cubicBezTo>
                    <a:pt x="5555" y="3716"/>
                    <a:pt x="5476" y="3702"/>
                    <a:pt x="5399" y="3702"/>
                  </a:cubicBezTo>
                  <a:cubicBezTo>
                    <a:pt x="5183" y="3702"/>
                    <a:pt x="4982" y="3809"/>
                    <a:pt x="4859" y="3994"/>
                  </a:cubicBezTo>
                  <a:lnTo>
                    <a:pt x="2954" y="3303"/>
                  </a:lnTo>
                  <a:cubicBezTo>
                    <a:pt x="3407" y="2424"/>
                    <a:pt x="4316" y="1890"/>
                    <a:pt x="5280" y="1890"/>
                  </a:cubicBezTo>
                  <a:close/>
                  <a:moveTo>
                    <a:pt x="5294" y="1"/>
                  </a:moveTo>
                  <a:cubicBezTo>
                    <a:pt x="3563" y="1"/>
                    <a:pt x="1922" y="1007"/>
                    <a:pt x="1180" y="2648"/>
                  </a:cubicBezTo>
                  <a:lnTo>
                    <a:pt x="572" y="2422"/>
                  </a:lnTo>
                  <a:lnTo>
                    <a:pt x="96" y="3732"/>
                  </a:lnTo>
                  <a:lnTo>
                    <a:pt x="1" y="3958"/>
                  </a:lnTo>
                  <a:lnTo>
                    <a:pt x="9681" y="7530"/>
                  </a:lnTo>
                  <a:lnTo>
                    <a:pt x="9764" y="7304"/>
                  </a:lnTo>
                  <a:lnTo>
                    <a:pt x="10240" y="5994"/>
                  </a:lnTo>
                  <a:lnTo>
                    <a:pt x="9621" y="5768"/>
                  </a:lnTo>
                  <a:cubicBezTo>
                    <a:pt x="10276" y="3518"/>
                    <a:pt x="9085" y="1112"/>
                    <a:pt x="6847" y="279"/>
                  </a:cubicBezTo>
                  <a:cubicBezTo>
                    <a:pt x="6336" y="90"/>
                    <a:pt x="5811" y="1"/>
                    <a:pt x="5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135375" y="1357925"/>
              <a:ext cx="256600" cy="188250"/>
            </a:xfrm>
            <a:custGeom>
              <a:avLst/>
              <a:gdLst/>
              <a:ahLst/>
              <a:cxnLst/>
              <a:rect l="l" t="t" r="r" b="b"/>
              <a:pathLst>
                <a:path w="10264" h="7530" extrusionOk="0">
                  <a:moveTo>
                    <a:pt x="5292" y="1891"/>
                  </a:moveTo>
                  <a:cubicBezTo>
                    <a:pt x="5592" y="1891"/>
                    <a:pt x="5896" y="1943"/>
                    <a:pt x="6192" y="2053"/>
                  </a:cubicBezTo>
                  <a:cubicBezTo>
                    <a:pt x="7442" y="2517"/>
                    <a:pt x="8144" y="3839"/>
                    <a:pt x="7823" y="5101"/>
                  </a:cubicBezTo>
                  <a:lnTo>
                    <a:pt x="6061" y="4446"/>
                  </a:lnTo>
                  <a:cubicBezTo>
                    <a:pt x="6085" y="4148"/>
                    <a:pt x="5918" y="3851"/>
                    <a:pt x="5620" y="3755"/>
                  </a:cubicBezTo>
                  <a:cubicBezTo>
                    <a:pt x="5542" y="3727"/>
                    <a:pt x="5464" y="3714"/>
                    <a:pt x="5387" y="3714"/>
                  </a:cubicBezTo>
                  <a:cubicBezTo>
                    <a:pt x="5170" y="3714"/>
                    <a:pt x="4969" y="3821"/>
                    <a:pt x="4846" y="4005"/>
                  </a:cubicBezTo>
                  <a:lnTo>
                    <a:pt x="2941" y="3303"/>
                  </a:lnTo>
                  <a:cubicBezTo>
                    <a:pt x="3405" y="2430"/>
                    <a:pt x="4326" y="1891"/>
                    <a:pt x="5292" y="1891"/>
                  </a:cubicBezTo>
                  <a:close/>
                  <a:moveTo>
                    <a:pt x="5289" y="1"/>
                  </a:moveTo>
                  <a:cubicBezTo>
                    <a:pt x="3554" y="1"/>
                    <a:pt x="1919" y="1006"/>
                    <a:pt x="1167" y="2648"/>
                  </a:cubicBezTo>
                  <a:lnTo>
                    <a:pt x="560" y="2422"/>
                  </a:lnTo>
                  <a:lnTo>
                    <a:pt x="0" y="3958"/>
                  </a:lnTo>
                  <a:lnTo>
                    <a:pt x="9668" y="7530"/>
                  </a:lnTo>
                  <a:lnTo>
                    <a:pt x="10240" y="5994"/>
                  </a:lnTo>
                  <a:lnTo>
                    <a:pt x="9609" y="5779"/>
                  </a:lnTo>
                  <a:cubicBezTo>
                    <a:pt x="10264" y="3529"/>
                    <a:pt x="9073" y="1112"/>
                    <a:pt x="6847" y="279"/>
                  </a:cubicBezTo>
                  <a:cubicBezTo>
                    <a:pt x="6332" y="90"/>
                    <a:pt x="5806" y="1"/>
                    <a:pt x="5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135375" y="1451500"/>
              <a:ext cx="243800" cy="94975"/>
            </a:xfrm>
            <a:custGeom>
              <a:avLst/>
              <a:gdLst/>
              <a:ahLst/>
              <a:cxnLst/>
              <a:rect l="l" t="t" r="r" b="b"/>
              <a:pathLst>
                <a:path w="9752" h="3799" extrusionOk="0">
                  <a:moveTo>
                    <a:pt x="84" y="0"/>
                  </a:moveTo>
                  <a:lnTo>
                    <a:pt x="0" y="227"/>
                  </a:lnTo>
                  <a:lnTo>
                    <a:pt x="9668" y="3799"/>
                  </a:lnTo>
                  <a:lnTo>
                    <a:pt x="9752" y="357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278850" y="1495250"/>
              <a:ext cx="3000" cy="8650"/>
            </a:xfrm>
            <a:custGeom>
              <a:avLst/>
              <a:gdLst/>
              <a:ahLst/>
              <a:cxnLst/>
              <a:rect l="l" t="t" r="r" b="b"/>
              <a:pathLst>
                <a:path w="120" h="346" fill="none" extrusionOk="0">
                  <a:moveTo>
                    <a:pt x="119" y="1"/>
                  </a:moveTo>
                  <a:lnTo>
                    <a:pt x="0" y="346"/>
                  </a:lnTo>
                </a:path>
              </a:pathLst>
            </a:custGeom>
            <a:noFill/>
            <a:ln w="23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289850" y="1502100"/>
              <a:ext cx="2125" cy="5675"/>
            </a:xfrm>
            <a:custGeom>
              <a:avLst/>
              <a:gdLst/>
              <a:ahLst/>
              <a:cxnLst/>
              <a:rect l="l" t="t" r="r" b="b"/>
              <a:pathLst>
                <a:path w="85" h="227" fill="none" extrusionOk="0">
                  <a:moveTo>
                    <a:pt x="1" y="227"/>
                  </a:moveTo>
                  <a:lnTo>
                    <a:pt x="84" y="1"/>
                  </a:lnTo>
                </a:path>
              </a:pathLst>
            </a:custGeom>
            <a:noFill/>
            <a:ln w="23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299675" y="1503000"/>
              <a:ext cx="3000" cy="8650"/>
            </a:xfrm>
            <a:custGeom>
              <a:avLst/>
              <a:gdLst/>
              <a:ahLst/>
              <a:cxnLst/>
              <a:rect l="l" t="t" r="r" b="b"/>
              <a:pathLst>
                <a:path w="120" h="346" fill="none" extrusionOk="0">
                  <a:moveTo>
                    <a:pt x="120" y="0"/>
                  </a:moveTo>
                  <a:lnTo>
                    <a:pt x="1" y="346"/>
                  </a:lnTo>
                </a:path>
              </a:pathLst>
            </a:custGeom>
            <a:noFill/>
            <a:ln w="23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10700" y="1510125"/>
              <a:ext cx="2100" cy="5700"/>
            </a:xfrm>
            <a:custGeom>
              <a:avLst/>
              <a:gdLst/>
              <a:ahLst/>
              <a:cxnLst/>
              <a:rect l="l" t="t" r="r" b="b"/>
              <a:pathLst>
                <a:path w="84" h="228" fill="none" extrusionOk="0">
                  <a:moveTo>
                    <a:pt x="0" y="227"/>
                  </a:moveTo>
                  <a:lnTo>
                    <a:pt x="84" y="1"/>
                  </a:lnTo>
                </a:path>
              </a:pathLst>
            </a:custGeom>
            <a:noFill/>
            <a:ln w="23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20525" y="1510725"/>
              <a:ext cx="3000" cy="8375"/>
            </a:xfrm>
            <a:custGeom>
              <a:avLst/>
              <a:gdLst/>
              <a:ahLst/>
              <a:cxnLst/>
              <a:rect l="l" t="t" r="r" b="b"/>
              <a:pathLst>
                <a:path w="120" h="335" fill="none" extrusionOk="0">
                  <a:moveTo>
                    <a:pt x="119" y="1"/>
                  </a:moveTo>
                  <a:lnTo>
                    <a:pt x="0" y="334"/>
                  </a:lnTo>
                </a:path>
              </a:pathLst>
            </a:custGeom>
            <a:noFill/>
            <a:ln w="23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31225" y="1517875"/>
              <a:ext cx="2400" cy="5375"/>
            </a:xfrm>
            <a:custGeom>
              <a:avLst/>
              <a:gdLst/>
              <a:ahLst/>
              <a:cxnLst/>
              <a:rect l="l" t="t" r="r" b="b"/>
              <a:pathLst>
                <a:path w="96" h="215" fill="none" extrusionOk="0">
                  <a:moveTo>
                    <a:pt x="1" y="215"/>
                  </a:moveTo>
                  <a:lnTo>
                    <a:pt x="96" y="1"/>
                  </a:lnTo>
                </a:path>
              </a:pathLst>
            </a:custGeom>
            <a:noFill/>
            <a:ln w="23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341350" y="1518175"/>
              <a:ext cx="3000" cy="8650"/>
            </a:xfrm>
            <a:custGeom>
              <a:avLst/>
              <a:gdLst/>
              <a:ahLst/>
              <a:cxnLst/>
              <a:rect l="l" t="t" r="r" b="b"/>
              <a:pathLst>
                <a:path w="120" h="346" fill="none" extrusionOk="0">
                  <a:moveTo>
                    <a:pt x="120" y="0"/>
                  </a:moveTo>
                  <a:lnTo>
                    <a:pt x="1" y="346"/>
                  </a:lnTo>
                </a:path>
              </a:pathLst>
            </a:custGeom>
            <a:noFill/>
            <a:ln w="23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352375" y="1525325"/>
              <a:ext cx="2100" cy="5675"/>
            </a:xfrm>
            <a:custGeom>
              <a:avLst/>
              <a:gdLst/>
              <a:ahLst/>
              <a:cxnLst/>
              <a:rect l="l" t="t" r="r" b="b"/>
              <a:pathLst>
                <a:path w="84" h="227" fill="none" extrusionOk="0">
                  <a:moveTo>
                    <a:pt x="0" y="226"/>
                  </a:moveTo>
                  <a:lnTo>
                    <a:pt x="83" y="0"/>
                  </a:lnTo>
                </a:path>
              </a:pathLst>
            </a:custGeom>
            <a:noFill/>
            <a:ln w="23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362200" y="1526200"/>
              <a:ext cx="3000" cy="8375"/>
            </a:xfrm>
            <a:custGeom>
              <a:avLst/>
              <a:gdLst/>
              <a:ahLst/>
              <a:cxnLst/>
              <a:rect l="l" t="t" r="r" b="b"/>
              <a:pathLst>
                <a:path w="120" h="335" fill="none" extrusionOk="0">
                  <a:moveTo>
                    <a:pt x="119" y="1"/>
                  </a:moveTo>
                  <a:lnTo>
                    <a:pt x="0" y="334"/>
                  </a:lnTo>
                </a:path>
              </a:pathLst>
            </a:custGeom>
            <a:noFill/>
            <a:ln w="23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2"/>
          <p:cNvGrpSpPr/>
          <p:nvPr/>
        </p:nvGrpSpPr>
        <p:grpSpPr>
          <a:xfrm>
            <a:off x="-684996" y="4158202"/>
            <a:ext cx="1384273" cy="2076735"/>
            <a:chOff x="605725" y="1160100"/>
            <a:chExt cx="531350" cy="797150"/>
          </a:xfrm>
        </p:grpSpPr>
        <p:sp>
          <p:nvSpPr>
            <p:cNvPr id="71" name="Google Shape;71;p2"/>
            <p:cNvSpPr/>
            <p:nvPr/>
          </p:nvSpPr>
          <p:spPr>
            <a:xfrm>
              <a:off x="611075" y="1160100"/>
              <a:ext cx="526000" cy="797150"/>
            </a:xfrm>
            <a:custGeom>
              <a:avLst/>
              <a:gdLst/>
              <a:ahLst/>
              <a:cxnLst/>
              <a:rect l="l" t="t" r="r" b="b"/>
              <a:pathLst>
                <a:path w="21040" h="31886" extrusionOk="0">
                  <a:moveTo>
                    <a:pt x="21039" y="0"/>
                  </a:moveTo>
                  <a:lnTo>
                    <a:pt x="18908" y="1572"/>
                  </a:lnTo>
                  <a:lnTo>
                    <a:pt x="16301" y="3513"/>
                  </a:lnTo>
                  <a:cubicBezTo>
                    <a:pt x="16098" y="3667"/>
                    <a:pt x="15896" y="3870"/>
                    <a:pt x="15765" y="4084"/>
                  </a:cubicBezTo>
                  <a:lnTo>
                    <a:pt x="15277" y="4882"/>
                  </a:lnTo>
                  <a:lnTo>
                    <a:pt x="1" y="29432"/>
                  </a:lnTo>
                  <a:lnTo>
                    <a:pt x="3966" y="31885"/>
                  </a:lnTo>
                  <a:lnTo>
                    <a:pt x="19218" y="7323"/>
                  </a:lnTo>
                  <a:lnTo>
                    <a:pt x="19706" y="6525"/>
                  </a:lnTo>
                  <a:cubicBezTo>
                    <a:pt x="19849" y="6322"/>
                    <a:pt x="19932" y="6072"/>
                    <a:pt x="19991" y="5799"/>
                  </a:cubicBezTo>
                  <a:lnTo>
                    <a:pt x="20575" y="2596"/>
                  </a:lnTo>
                  <a:lnTo>
                    <a:pt x="210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05725" y="1262775"/>
              <a:ext cx="480425" cy="688225"/>
            </a:xfrm>
            <a:custGeom>
              <a:avLst/>
              <a:gdLst/>
              <a:ahLst/>
              <a:cxnLst/>
              <a:rect l="l" t="t" r="r" b="b"/>
              <a:pathLst>
                <a:path w="19217" h="27529" extrusionOk="0">
                  <a:moveTo>
                    <a:pt x="16955" y="1"/>
                  </a:moveTo>
                  <a:lnTo>
                    <a:pt x="15276" y="513"/>
                  </a:lnTo>
                  <a:lnTo>
                    <a:pt x="15252" y="501"/>
                  </a:lnTo>
                  <a:lnTo>
                    <a:pt x="0" y="25075"/>
                  </a:lnTo>
                  <a:lnTo>
                    <a:pt x="3965" y="27528"/>
                  </a:lnTo>
                  <a:lnTo>
                    <a:pt x="19217" y="2954"/>
                  </a:lnTo>
                  <a:lnTo>
                    <a:pt x="19205" y="2954"/>
                  </a:lnTo>
                  <a:lnTo>
                    <a:pt x="18931" y="1215"/>
                  </a:lnTo>
                  <a:lnTo>
                    <a:pt x="17240" y="1739"/>
                  </a:lnTo>
                  <a:lnTo>
                    <a:pt x="169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987025" y="1193125"/>
              <a:ext cx="132475" cy="143500"/>
            </a:xfrm>
            <a:custGeom>
              <a:avLst/>
              <a:gdLst/>
              <a:ahLst/>
              <a:cxnLst/>
              <a:rect l="l" t="t" r="r" b="b"/>
              <a:pathLst>
                <a:path w="5299" h="5740" extrusionOk="0">
                  <a:moveTo>
                    <a:pt x="3632" y="1"/>
                  </a:moveTo>
                  <a:lnTo>
                    <a:pt x="1036" y="1930"/>
                  </a:lnTo>
                  <a:cubicBezTo>
                    <a:pt x="822" y="2084"/>
                    <a:pt x="643" y="2287"/>
                    <a:pt x="500" y="2513"/>
                  </a:cubicBezTo>
                  <a:lnTo>
                    <a:pt x="0" y="3299"/>
                  </a:lnTo>
                  <a:lnTo>
                    <a:pt x="0" y="3323"/>
                  </a:lnTo>
                  <a:lnTo>
                    <a:pt x="1703" y="2787"/>
                  </a:lnTo>
                  <a:lnTo>
                    <a:pt x="1988" y="4537"/>
                  </a:lnTo>
                  <a:lnTo>
                    <a:pt x="3679" y="4001"/>
                  </a:lnTo>
                  <a:lnTo>
                    <a:pt x="3953" y="5740"/>
                  </a:lnTo>
                  <a:lnTo>
                    <a:pt x="3965" y="5740"/>
                  </a:lnTo>
                  <a:lnTo>
                    <a:pt x="4453" y="4954"/>
                  </a:lnTo>
                  <a:cubicBezTo>
                    <a:pt x="4584" y="4728"/>
                    <a:pt x="4691" y="4478"/>
                    <a:pt x="4739" y="4216"/>
                  </a:cubicBezTo>
                  <a:lnTo>
                    <a:pt x="5298" y="1037"/>
                  </a:lnTo>
                  <a:lnTo>
                    <a:pt x="5298" y="1037"/>
                  </a:lnTo>
                  <a:lnTo>
                    <a:pt x="3870" y="1489"/>
                  </a:lnTo>
                  <a:lnTo>
                    <a:pt x="36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34300" y="1307650"/>
              <a:ext cx="372975" cy="570500"/>
            </a:xfrm>
            <a:custGeom>
              <a:avLst/>
              <a:gdLst/>
              <a:ahLst/>
              <a:cxnLst/>
              <a:rect l="l" t="t" r="r" b="b"/>
              <a:pathLst>
                <a:path w="14919" h="22820" extrusionOk="0">
                  <a:moveTo>
                    <a:pt x="14089" y="0"/>
                  </a:moveTo>
                  <a:cubicBezTo>
                    <a:pt x="13847" y="0"/>
                    <a:pt x="13610" y="124"/>
                    <a:pt x="13478" y="349"/>
                  </a:cubicBezTo>
                  <a:lnTo>
                    <a:pt x="215" y="21721"/>
                  </a:lnTo>
                  <a:cubicBezTo>
                    <a:pt x="0" y="22054"/>
                    <a:pt x="107" y="22507"/>
                    <a:pt x="453" y="22709"/>
                  </a:cubicBezTo>
                  <a:cubicBezTo>
                    <a:pt x="573" y="22784"/>
                    <a:pt x="705" y="22819"/>
                    <a:pt x="835" y="22819"/>
                  </a:cubicBezTo>
                  <a:cubicBezTo>
                    <a:pt x="1077" y="22819"/>
                    <a:pt x="1309" y="22696"/>
                    <a:pt x="1441" y="22471"/>
                  </a:cubicBezTo>
                  <a:lnTo>
                    <a:pt x="14704" y="1099"/>
                  </a:lnTo>
                  <a:cubicBezTo>
                    <a:pt x="14919" y="766"/>
                    <a:pt x="14812" y="313"/>
                    <a:pt x="14466" y="111"/>
                  </a:cubicBezTo>
                  <a:cubicBezTo>
                    <a:pt x="14350" y="36"/>
                    <a:pt x="14219" y="0"/>
                    <a:pt x="14089" y="0"/>
                  </a:cubicBezTo>
                  <a:close/>
                </a:path>
              </a:pathLst>
            </a:custGeom>
            <a:solidFill>
              <a:srgbClr val="F8F8F8">
                <a:alpha val="38130"/>
              </a:srgbClr>
            </a:solidFill>
            <a:ln w="7750" cap="rnd" cmpd="sng">
              <a:solidFill>
                <a:srgbClr val="FF30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32500" y="1262775"/>
              <a:ext cx="397100" cy="639400"/>
            </a:xfrm>
            <a:custGeom>
              <a:avLst/>
              <a:gdLst/>
              <a:ahLst/>
              <a:cxnLst/>
              <a:rect l="l" t="t" r="r" b="b"/>
              <a:pathLst>
                <a:path w="15884" h="25576" fill="none" extrusionOk="0">
                  <a:moveTo>
                    <a:pt x="15884" y="1"/>
                  </a:moveTo>
                  <a:lnTo>
                    <a:pt x="1" y="25575"/>
                  </a:lnTo>
                </a:path>
              </a:pathLst>
            </a:custGeom>
            <a:noFill/>
            <a:ln w="7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82525" y="1293150"/>
              <a:ext cx="396500" cy="638800"/>
            </a:xfrm>
            <a:custGeom>
              <a:avLst/>
              <a:gdLst/>
              <a:ahLst/>
              <a:cxnLst/>
              <a:rect l="l" t="t" r="r" b="b"/>
              <a:pathLst>
                <a:path w="15860" h="25552" fill="none" extrusionOk="0">
                  <a:moveTo>
                    <a:pt x="15859" y="0"/>
                  </a:moveTo>
                  <a:lnTo>
                    <a:pt x="0" y="25551"/>
                  </a:lnTo>
                </a:path>
              </a:pathLst>
            </a:custGeom>
            <a:noFill/>
            <a:ln w="7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8" name="Google Shape;1058;p18"/>
          <p:cNvGrpSpPr/>
          <p:nvPr/>
        </p:nvGrpSpPr>
        <p:grpSpPr>
          <a:xfrm>
            <a:off x="-1" y="25"/>
            <a:ext cx="9191685" cy="5143534"/>
            <a:chOff x="47742" y="-20"/>
            <a:chExt cx="9144135" cy="5143534"/>
          </a:xfrm>
        </p:grpSpPr>
        <p:grpSp>
          <p:nvGrpSpPr>
            <p:cNvPr id="1059" name="Google Shape;1059;p18"/>
            <p:cNvGrpSpPr/>
            <p:nvPr/>
          </p:nvGrpSpPr>
          <p:grpSpPr>
            <a:xfrm>
              <a:off x="47742" y="30"/>
              <a:ext cx="9144135" cy="5143454"/>
              <a:chOff x="-2821150" y="2703625"/>
              <a:chExt cx="3534375" cy="2439853"/>
            </a:xfrm>
          </p:grpSpPr>
          <p:sp>
            <p:nvSpPr>
              <p:cNvPr id="1060" name="Google Shape;1060;p18"/>
              <p:cNvSpPr/>
              <p:nvPr/>
            </p:nvSpPr>
            <p:spPr>
              <a:xfrm>
                <a:off x="-2601475" y="2703625"/>
                <a:ext cx="0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18"/>
              <p:cNvSpPr/>
              <p:nvPr/>
            </p:nvSpPr>
            <p:spPr>
              <a:xfrm>
                <a:off x="-2467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18"/>
              <p:cNvSpPr/>
              <p:nvPr/>
            </p:nvSpPr>
            <p:spPr>
              <a:xfrm>
                <a:off x="-2332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18"/>
              <p:cNvSpPr/>
              <p:nvPr/>
            </p:nvSpPr>
            <p:spPr>
              <a:xfrm>
                <a:off x="-2197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18"/>
              <p:cNvSpPr/>
              <p:nvPr/>
            </p:nvSpPr>
            <p:spPr>
              <a:xfrm>
                <a:off x="-2063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18"/>
              <p:cNvSpPr/>
              <p:nvPr/>
            </p:nvSpPr>
            <p:spPr>
              <a:xfrm>
                <a:off x="-1928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18"/>
              <p:cNvSpPr/>
              <p:nvPr/>
            </p:nvSpPr>
            <p:spPr>
              <a:xfrm>
                <a:off x="-1794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18"/>
              <p:cNvSpPr/>
              <p:nvPr/>
            </p:nvSpPr>
            <p:spPr>
              <a:xfrm>
                <a:off x="-16594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18"/>
              <p:cNvSpPr/>
              <p:nvPr/>
            </p:nvSpPr>
            <p:spPr>
              <a:xfrm>
                <a:off x="-1524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18"/>
              <p:cNvSpPr/>
              <p:nvPr/>
            </p:nvSpPr>
            <p:spPr>
              <a:xfrm>
                <a:off x="-1390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18"/>
              <p:cNvSpPr/>
              <p:nvPr/>
            </p:nvSpPr>
            <p:spPr>
              <a:xfrm>
                <a:off x="-1255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18"/>
              <p:cNvSpPr/>
              <p:nvPr/>
            </p:nvSpPr>
            <p:spPr>
              <a:xfrm>
                <a:off x="-1121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18"/>
              <p:cNvSpPr/>
              <p:nvPr/>
            </p:nvSpPr>
            <p:spPr>
              <a:xfrm>
                <a:off x="-9870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18"/>
              <p:cNvSpPr/>
              <p:nvPr/>
            </p:nvSpPr>
            <p:spPr>
              <a:xfrm>
                <a:off x="-852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18"/>
              <p:cNvSpPr/>
              <p:nvPr/>
            </p:nvSpPr>
            <p:spPr>
              <a:xfrm>
                <a:off x="-717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18"/>
              <p:cNvSpPr/>
              <p:nvPr/>
            </p:nvSpPr>
            <p:spPr>
              <a:xfrm>
                <a:off x="-582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18"/>
              <p:cNvSpPr/>
              <p:nvPr/>
            </p:nvSpPr>
            <p:spPr>
              <a:xfrm>
                <a:off x="-4485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18"/>
              <p:cNvSpPr/>
              <p:nvPr/>
            </p:nvSpPr>
            <p:spPr>
              <a:xfrm>
                <a:off x="-313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18"/>
              <p:cNvSpPr/>
              <p:nvPr/>
            </p:nvSpPr>
            <p:spPr>
              <a:xfrm>
                <a:off x="-179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18"/>
              <p:cNvSpPr/>
              <p:nvPr/>
            </p:nvSpPr>
            <p:spPr>
              <a:xfrm>
                <a:off x="-44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18"/>
              <p:cNvSpPr/>
              <p:nvPr/>
            </p:nvSpPr>
            <p:spPr>
              <a:xfrm>
                <a:off x="899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18"/>
              <p:cNvSpPr/>
              <p:nvPr/>
            </p:nvSpPr>
            <p:spPr>
              <a:xfrm>
                <a:off x="2247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18"/>
              <p:cNvSpPr/>
              <p:nvPr/>
            </p:nvSpPr>
            <p:spPr>
              <a:xfrm>
                <a:off x="3593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18"/>
              <p:cNvSpPr/>
              <p:nvPr/>
            </p:nvSpPr>
            <p:spPr>
              <a:xfrm>
                <a:off x="4938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18"/>
              <p:cNvSpPr/>
              <p:nvPr/>
            </p:nvSpPr>
            <p:spPr>
              <a:xfrm>
                <a:off x="-2821150" y="28161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18"/>
              <p:cNvSpPr/>
              <p:nvPr/>
            </p:nvSpPr>
            <p:spPr>
              <a:xfrm>
                <a:off x="-2821150" y="2950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18"/>
              <p:cNvSpPr/>
              <p:nvPr/>
            </p:nvSpPr>
            <p:spPr>
              <a:xfrm>
                <a:off x="-2821150" y="3084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18"/>
              <p:cNvSpPr/>
              <p:nvPr/>
            </p:nvSpPr>
            <p:spPr>
              <a:xfrm>
                <a:off x="-2821150" y="3219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18"/>
              <p:cNvSpPr/>
              <p:nvPr/>
            </p:nvSpPr>
            <p:spPr>
              <a:xfrm>
                <a:off x="-2821150" y="3354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18"/>
              <p:cNvSpPr/>
              <p:nvPr/>
            </p:nvSpPr>
            <p:spPr>
              <a:xfrm>
                <a:off x="-2821150" y="34885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18"/>
              <p:cNvSpPr/>
              <p:nvPr/>
            </p:nvSpPr>
            <p:spPr>
              <a:xfrm>
                <a:off x="-2821150" y="3623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18"/>
              <p:cNvSpPr/>
              <p:nvPr/>
            </p:nvSpPr>
            <p:spPr>
              <a:xfrm>
                <a:off x="-2821150" y="3758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18"/>
              <p:cNvSpPr/>
              <p:nvPr/>
            </p:nvSpPr>
            <p:spPr>
              <a:xfrm>
                <a:off x="-2821150" y="3892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8"/>
              <p:cNvSpPr/>
              <p:nvPr/>
            </p:nvSpPr>
            <p:spPr>
              <a:xfrm>
                <a:off x="-2821150" y="40269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18"/>
              <p:cNvSpPr/>
              <p:nvPr/>
            </p:nvSpPr>
            <p:spPr>
              <a:xfrm>
                <a:off x="-2821150" y="4161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18"/>
              <p:cNvSpPr/>
              <p:nvPr/>
            </p:nvSpPr>
            <p:spPr>
              <a:xfrm>
                <a:off x="-2821150" y="4296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18"/>
              <p:cNvSpPr/>
              <p:nvPr/>
            </p:nvSpPr>
            <p:spPr>
              <a:xfrm>
                <a:off x="-2821150" y="4431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18"/>
              <p:cNvSpPr/>
              <p:nvPr/>
            </p:nvSpPr>
            <p:spPr>
              <a:xfrm>
                <a:off x="-2821150" y="45654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18"/>
              <p:cNvSpPr/>
              <p:nvPr/>
            </p:nvSpPr>
            <p:spPr>
              <a:xfrm>
                <a:off x="-2821150" y="4700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18"/>
              <p:cNvSpPr/>
              <p:nvPr/>
            </p:nvSpPr>
            <p:spPr>
              <a:xfrm>
                <a:off x="-2821150" y="4834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8"/>
              <p:cNvSpPr/>
              <p:nvPr/>
            </p:nvSpPr>
            <p:spPr>
              <a:xfrm>
                <a:off x="-2821150" y="49696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18"/>
              <p:cNvSpPr/>
              <p:nvPr/>
            </p:nvSpPr>
            <p:spPr>
              <a:xfrm>
                <a:off x="-2821150" y="5103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2" name="Google Shape;1102;p18"/>
            <p:cNvSpPr/>
            <p:nvPr/>
          </p:nvSpPr>
          <p:spPr>
            <a:xfrm>
              <a:off x="300010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8"/>
            <p:cNvSpPr/>
            <p:nvPr/>
          </p:nvSpPr>
          <p:spPr>
            <a:xfrm>
              <a:off x="8932485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4" name="Google Shape;1104;p18"/>
          <p:cNvSpPr txBox="1">
            <a:spLocks noGrp="1"/>
          </p:cNvSpPr>
          <p:nvPr>
            <p:ph type="title"/>
          </p:nvPr>
        </p:nvSpPr>
        <p:spPr>
          <a:xfrm>
            <a:off x="720000" y="1637550"/>
            <a:ext cx="3597900" cy="10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05" name="Google Shape;1105;p18"/>
          <p:cNvSpPr txBox="1">
            <a:spLocks noGrp="1"/>
          </p:cNvSpPr>
          <p:nvPr>
            <p:ph type="subTitle" idx="1"/>
          </p:nvPr>
        </p:nvSpPr>
        <p:spPr>
          <a:xfrm>
            <a:off x="720000" y="2700750"/>
            <a:ext cx="3597900" cy="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7" name="Google Shape;1107;p19"/>
          <p:cNvGrpSpPr/>
          <p:nvPr/>
        </p:nvGrpSpPr>
        <p:grpSpPr>
          <a:xfrm>
            <a:off x="-1" y="25"/>
            <a:ext cx="9191685" cy="5143534"/>
            <a:chOff x="47742" y="-20"/>
            <a:chExt cx="9144135" cy="5143534"/>
          </a:xfrm>
        </p:grpSpPr>
        <p:grpSp>
          <p:nvGrpSpPr>
            <p:cNvPr id="1108" name="Google Shape;1108;p19"/>
            <p:cNvGrpSpPr/>
            <p:nvPr/>
          </p:nvGrpSpPr>
          <p:grpSpPr>
            <a:xfrm>
              <a:off x="47742" y="30"/>
              <a:ext cx="9144135" cy="5143454"/>
              <a:chOff x="-2821150" y="2703625"/>
              <a:chExt cx="3534375" cy="2439853"/>
            </a:xfrm>
          </p:grpSpPr>
          <p:sp>
            <p:nvSpPr>
              <p:cNvPr id="1109" name="Google Shape;1109;p19"/>
              <p:cNvSpPr/>
              <p:nvPr/>
            </p:nvSpPr>
            <p:spPr>
              <a:xfrm>
                <a:off x="-2601475" y="2703625"/>
                <a:ext cx="0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19"/>
              <p:cNvSpPr/>
              <p:nvPr/>
            </p:nvSpPr>
            <p:spPr>
              <a:xfrm>
                <a:off x="-2467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19"/>
              <p:cNvSpPr/>
              <p:nvPr/>
            </p:nvSpPr>
            <p:spPr>
              <a:xfrm>
                <a:off x="-2332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19"/>
              <p:cNvSpPr/>
              <p:nvPr/>
            </p:nvSpPr>
            <p:spPr>
              <a:xfrm>
                <a:off x="-2197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19"/>
              <p:cNvSpPr/>
              <p:nvPr/>
            </p:nvSpPr>
            <p:spPr>
              <a:xfrm>
                <a:off x="-2063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19"/>
              <p:cNvSpPr/>
              <p:nvPr/>
            </p:nvSpPr>
            <p:spPr>
              <a:xfrm>
                <a:off x="-1928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19"/>
              <p:cNvSpPr/>
              <p:nvPr/>
            </p:nvSpPr>
            <p:spPr>
              <a:xfrm>
                <a:off x="-1794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19"/>
              <p:cNvSpPr/>
              <p:nvPr/>
            </p:nvSpPr>
            <p:spPr>
              <a:xfrm>
                <a:off x="-16594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19"/>
              <p:cNvSpPr/>
              <p:nvPr/>
            </p:nvSpPr>
            <p:spPr>
              <a:xfrm>
                <a:off x="-1524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19"/>
              <p:cNvSpPr/>
              <p:nvPr/>
            </p:nvSpPr>
            <p:spPr>
              <a:xfrm>
                <a:off x="-1390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19"/>
              <p:cNvSpPr/>
              <p:nvPr/>
            </p:nvSpPr>
            <p:spPr>
              <a:xfrm>
                <a:off x="-1255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19"/>
              <p:cNvSpPr/>
              <p:nvPr/>
            </p:nvSpPr>
            <p:spPr>
              <a:xfrm>
                <a:off x="-1121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19"/>
              <p:cNvSpPr/>
              <p:nvPr/>
            </p:nvSpPr>
            <p:spPr>
              <a:xfrm>
                <a:off x="-9870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19"/>
              <p:cNvSpPr/>
              <p:nvPr/>
            </p:nvSpPr>
            <p:spPr>
              <a:xfrm>
                <a:off x="-852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19"/>
              <p:cNvSpPr/>
              <p:nvPr/>
            </p:nvSpPr>
            <p:spPr>
              <a:xfrm>
                <a:off x="-717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19"/>
              <p:cNvSpPr/>
              <p:nvPr/>
            </p:nvSpPr>
            <p:spPr>
              <a:xfrm>
                <a:off x="-582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19"/>
              <p:cNvSpPr/>
              <p:nvPr/>
            </p:nvSpPr>
            <p:spPr>
              <a:xfrm>
                <a:off x="-4485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19"/>
              <p:cNvSpPr/>
              <p:nvPr/>
            </p:nvSpPr>
            <p:spPr>
              <a:xfrm>
                <a:off x="-313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19"/>
              <p:cNvSpPr/>
              <p:nvPr/>
            </p:nvSpPr>
            <p:spPr>
              <a:xfrm>
                <a:off x="-179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19"/>
              <p:cNvSpPr/>
              <p:nvPr/>
            </p:nvSpPr>
            <p:spPr>
              <a:xfrm>
                <a:off x="-44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19"/>
              <p:cNvSpPr/>
              <p:nvPr/>
            </p:nvSpPr>
            <p:spPr>
              <a:xfrm>
                <a:off x="899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19"/>
              <p:cNvSpPr/>
              <p:nvPr/>
            </p:nvSpPr>
            <p:spPr>
              <a:xfrm>
                <a:off x="2247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19"/>
              <p:cNvSpPr/>
              <p:nvPr/>
            </p:nvSpPr>
            <p:spPr>
              <a:xfrm>
                <a:off x="3593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19"/>
              <p:cNvSpPr/>
              <p:nvPr/>
            </p:nvSpPr>
            <p:spPr>
              <a:xfrm>
                <a:off x="4938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19"/>
              <p:cNvSpPr/>
              <p:nvPr/>
            </p:nvSpPr>
            <p:spPr>
              <a:xfrm>
                <a:off x="-2821150" y="28161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19"/>
              <p:cNvSpPr/>
              <p:nvPr/>
            </p:nvSpPr>
            <p:spPr>
              <a:xfrm>
                <a:off x="-2821150" y="2950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19"/>
              <p:cNvSpPr/>
              <p:nvPr/>
            </p:nvSpPr>
            <p:spPr>
              <a:xfrm>
                <a:off x="-2821150" y="3084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19"/>
              <p:cNvSpPr/>
              <p:nvPr/>
            </p:nvSpPr>
            <p:spPr>
              <a:xfrm>
                <a:off x="-2821150" y="3219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19"/>
              <p:cNvSpPr/>
              <p:nvPr/>
            </p:nvSpPr>
            <p:spPr>
              <a:xfrm>
                <a:off x="-2821150" y="3354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19"/>
              <p:cNvSpPr/>
              <p:nvPr/>
            </p:nvSpPr>
            <p:spPr>
              <a:xfrm>
                <a:off x="-2821150" y="34885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19"/>
              <p:cNvSpPr/>
              <p:nvPr/>
            </p:nvSpPr>
            <p:spPr>
              <a:xfrm>
                <a:off x="-2821150" y="3623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19"/>
              <p:cNvSpPr/>
              <p:nvPr/>
            </p:nvSpPr>
            <p:spPr>
              <a:xfrm>
                <a:off x="-2821150" y="3758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19"/>
              <p:cNvSpPr/>
              <p:nvPr/>
            </p:nvSpPr>
            <p:spPr>
              <a:xfrm>
                <a:off x="-2821150" y="3892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19"/>
              <p:cNvSpPr/>
              <p:nvPr/>
            </p:nvSpPr>
            <p:spPr>
              <a:xfrm>
                <a:off x="-2821150" y="40269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19"/>
              <p:cNvSpPr/>
              <p:nvPr/>
            </p:nvSpPr>
            <p:spPr>
              <a:xfrm>
                <a:off x="-2821150" y="4161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19"/>
              <p:cNvSpPr/>
              <p:nvPr/>
            </p:nvSpPr>
            <p:spPr>
              <a:xfrm>
                <a:off x="-2821150" y="4296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19"/>
              <p:cNvSpPr/>
              <p:nvPr/>
            </p:nvSpPr>
            <p:spPr>
              <a:xfrm>
                <a:off x="-2821150" y="4431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19"/>
              <p:cNvSpPr/>
              <p:nvPr/>
            </p:nvSpPr>
            <p:spPr>
              <a:xfrm>
                <a:off x="-2821150" y="45654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19"/>
              <p:cNvSpPr/>
              <p:nvPr/>
            </p:nvSpPr>
            <p:spPr>
              <a:xfrm>
                <a:off x="-2821150" y="4700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19"/>
              <p:cNvSpPr/>
              <p:nvPr/>
            </p:nvSpPr>
            <p:spPr>
              <a:xfrm>
                <a:off x="-2821150" y="4834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19"/>
              <p:cNvSpPr/>
              <p:nvPr/>
            </p:nvSpPr>
            <p:spPr>
              <a:xfrm>
                <a:off x="-2821150" y="49696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19"/>
              <p:cNvSpPr/>
              <p:nvPr/>
            </p:nvSpPr>
            <p:spPr>
              <a:xfrm>
                <a:off x="-2821150" y="5103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51" name="Google Shape;1151;p19"/>
            <p:cNvSpPr/>
            <p:nvPr/>
          </p:nvSpPr>
          <p:spPr>
            <a:xfrm>
              <a:off x="300010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9"/>
            <p:cNvSpPr/>
            <p:nvPr/>
          </p:nvSpPr>
          <p:spPr>
            <a:xfrm>
              <a:off x="8932485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3" name="Google Shape;1153;p19"/>
          <p:cNvSpPr txBox="1">
            <a:spLocks noGrp="1"/>
          </p:cNvSpPr>
          <p:nvPr>
            <p:ph type="title"/>
          </p:nvPr>
        </p:nvSpPr>
        <p:spPr>
          <a:xfrm>
            <a:off x="4412839" y="1501200"/>
            <a:ext cx="3593400" cy="10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4" name="Google Shape;1154;p19"/>
          <p:cNvSpPr txBox="1">
            <a:spLocks noGrp="1"/>
          </p:cNvSpPr>
          <p:nvPr>
            <p:ph type="subTitle" idx="1"/>
          </p:nvPr>
        </p:nvSpPr>
        <p:spPr>
          <a:xfrm>
            <a:off x="4413010" y="2562000"/>
            <a:ext cx="35934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6" name="Google Shape;1156;p20"/>
          <p:cNvGrpSpPr/>
          <p:nvPr/>
        </p:nvGrpSpPr>
        <p:grpSpPr>
          <a:xfrm>
            <a:off x="-1" y="25"/>
            <a:ext cx="9191685" cy="5143534"/>
            <a:chOff x="47742" y="-20"/>
            <a:chExt cx="9144135" cy="5143534"/>
          </a:xfrm>
        </p:grpSpPr>
        <p:grpSp>
          <p:nvGrpSpPr>
            <p:cNvPr id="1157" name="Google Shape;1157;p20"/>
            <p:cNvGrpSpPr/>
            <p:nvPr/>
          </p:nvGrpSpPr>
          <p:grpSpPr>
            <a:xfrm>
              <a:off x="47742" y="30"/>
              <a:ext cx="9144135" cy="5143454"/>
              <a:chOff x="-2821150" y="2703625"/>
              <a:chExt cx="3534375" cy="2439853"/>
            </a:xfrm>
          </p:grpSpPr>
          <p:sp>
            <p:nvSpPr>
              <p:cNvPr id="1158" name="Google Shape;1158;p20"/>
              <p:cNvSpPr/>
              <p:nvPr/>
            </p:nvSpPr>
            <p:spPr>
              <a:xfrm>
                <a:off x="-2601475" y="2703625"/>
                <a:ext cx="0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0"/>
              <p:cNvSpPr/>
              <p:nvPr/>
            </p:nvSpPr>
            <p:spPr>
              <a:xfrm>
                <a:off x="-2467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0"/>
              <p:cNvSpPr/>
              <p:nvPr/>
            </p:nvSpPr>
            <p:spPr>
              <a:xfrm>
                <a:off x="-2332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0"/>
              <p:cNvSpPr/>
              <p:nvPr/>
            </p:nvSpPr>
            <p:spPr>
              <a:xfrm>
                <a:off x="-2197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20"/>
              <p:cNvSpPr/>
              <p:nvPr/>
            </p:nvSpPr>
            <p:spPr>
              <a:xfrm>
                <a:off x="-2063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0"/>
              <p:cNvSpPr/>
              <p:nvPr/>
            </p:nvSpPr>
            <p:spPr>
              <a:xfrm>
                <a:off x="-1928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0"/>
              <p:cNvSpPr/>
              <p:nvPr/>
            </p:nvSpPr>
            <p:spPr>
              <a:xfrm>
                <a:off x="-1794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0"/>
              <p:cNvSpPr/>
              <p:nvPr/>
            </p:nvSpPr>
            <p:spPr>
              <a:xfrm>
                <a:off x="-16594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0"/>
              <p:cNvSpPr/>
              <p:nvPr/>
            </p:nvSpPr>
            <p:spPr>
              <a:xfrm>
                <a:off x="-1524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0"/>
              <p:cNvSpPr/>
              <p:nvPr/>
            </p:nvSpPr>
            <p:spPr>
              <a:xfrm>
                <a:off x="-1390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20"/>
              <p:cNvSpPr/>
              <p:nvPr/>
            </p:nvSpPr>
            <p:spPr>
              <a:xfrm>
                <a:off x="-1255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0"/>
              <p:cNvSpPr/>
              <p:nvPr/>
            </p:nvSpPr>
            <p:spPr>
              <a:xfrm>
                <a:off x="-1121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0"/>
              <p:cNvSpPr/>
              <p:nvPr/>
            </p:nvSpPr>
            <p:spPr>
              <a:xfrm>
                <a:off x="-9870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0"/>
              <p:cNvSpPr/>
              <p:nvPr/>
            </p:nvSpPr>
            <p:spPr>
              <a:xfrm>
                <a:off x="-852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0"/>
              <p:cNvSpPr/>
              <p:nvPr/>
            </p:nvSpPr>
            <p:spPr>
              <a:xfrm>
                <a:off x="-717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0"/>
              <p:cNvSpPr/>
              <p:nvPr/>
            </p:nvSpPr>
            <p:spPr>
              <a:xfrm>
                <a:off x="-582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20"/>
              <p:cNvSpPr/>
              <p:nvPr/>
            </p:nvSpPr>
            <p:spPr>
              <a:xfrm>
                <a:off x="-4485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0"/>
              <p:cNvSpPr/>
              <p:nvPr/>
            </p:nvSpPr>
            <p:spPr>
              <a:xfrm>
                <a:off x="-313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20"/>
              <p:cNvSpPr/>
              <p:nvPr/>
            </p:nvSpPr>
            <p:spPr>
              <a:xfrm>
                <a:off x="-179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0"/>
              <p:cNvSpPr/>
              <p:nvPr/>
            </p:nvSpPr>
            <p:spPr>
              <a:xfrm>
                <a:off x="-44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20"/>
              <p:cNvSpPr/>
              <p:nvPr/>
            </p:nvSpPr>
            <p:spPr>
              <a:xfrm>
                <a:off x="899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20"/>
              <p:cNvSpPr/>
              <p:nvPr/>
            </p:nvSpPr>
            <p:spPr>
              <a:xfrm>
                <a:off x="2247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20"/>
              <p:cNvSpPr/>
              <p:nvPr/>
            </p:nvSpPr>
            <p:spPr>
              <a:xfrm>
                <a:off x="3593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20"/>
              <p:cNvSpPr/>
              <p:nvPr/>
            </p:nvSpPr>
            <p:spPr>
              <a:xfrm>
                <a:off x="4938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20"/>
              <p:cNvSpPr/>
              <p:nvPr/>
            </p:nvSpPr>
            <p:spPr>
              <a:xfrm>
                <a:off x="-2821150" y="28161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0"/>
              <p:cNvSpPr/>
              <p:nvPr/>
            </p:nvSpPr>
            <p:spPr>
              <a:xfrm>
                <a:off x="-2821150" y="2950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20"/>
              <p:cNvSpPr/>
              <p:nvPr/>
            </p:nvSpPr>
            <p:spPr>
              <a:xfrm>
                <a:off x="-2821150" y="3084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20"/>
              <p:cNvSpPr/>
              <p:nvPr/>
            </p:nvSpPr>
            <p:spPr>
              <a:xfrm>
                <a:off x="-2821150" y="3219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20"/>
              <p:cNvSpPr/>
              <p:nvPr/>
            </p:nvSpPr>
            <p:spPr>
              <a:xfrm>
                <a:off x="-2821150" y="3354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20"/>
              <p:cNvSpPr/>
              <p:nvPr/>
            </p:nvSpPr>
            <p:spPr>
              <a:xfrm>
                <a:off x="-2821150" y="34885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20"/>
              <p:cNvSpPr/>
              <p:nvPr/>
            </p:nvSpPr>
            <p:spPr>
              <a:xfrm>
                <a:off x="-2821150" y="3623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20"/>
              <p:cNvSpPr/>
              <p:nvPr/>
            </p:nvSpPr>
            <p:spPr>
              <a:xfrm>
                <a:off x="-2821150" y="3758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20"/>
              <p:cNvSpPr/>
              <p:nvPr/>
            </p:nvSpPr>
            <p:spPr>
              <a:xfrm>
                <a:off x="-2821150" y="3892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0"/>
              <p:cNvSpPr/>
              <p:nvPr/>
            </p:nvSpPr>
            <p:spPr>
              <a:xfrm>
                <a:off x="-2821150" y="40269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0"/>
              <p:cNvSpPr/>
              <p:nvPr/>
            </p:nvSpPr>
            <p:spPr>
              <a:xfrm>
                <a:off x="-2821150" y="4161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20"/>
              <p:cNvSpPr/>
              <p:nvPr/>
            </p:nvSpPr>
            <p:spPr>
              <a:xfrm>
                <a:off x="-2821150" y="4296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20"/>
              <p:cNvSpPr/>
              <p:nvPr/>
            </p:nvSpPr>
            <p:spPr>
              <a:xfrm>
                <a:off x="-2821150" y="4431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0"/>
              <p:cNvSpPr/>
              <p:nvPr/>
            </p:nvSpPr>
            <p:spPr>
              <a:xfrm>
                <a:off x="-2821150" y="45654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0"/>
              <p:cNvSpPr/>
              <p:nvPr/>
            </p:nvSpPr>
            <p:spPr>
              <a:xfrm>
                <a:off x="-2821150" y="4700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0"/>
              <p:cNvSpPr/>
              <p:nvPr/>
            </p:nvSpPr>
            <p:spPr>
              <a:xfrm>
                <a:off x="-2821150" y="4834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0"/>
              <p:cNvSpPr/>
              <p:nvPr/>
            </p:nvSpPr>
            <p:spPr>
              <a:xfrm>
                <a:off x="-2821150" y="49696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0"/>
              <p:cNvSpPr/>
              <p:nvPr/>
            </p:nvSpPr>
            <p:spPr>
              <a:xfrm>
                <a:off x="-2821150" y="5103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0" name="Google Shape;1200;p20"/>
            <p:cNvSpPr/>
            <p:nvPr/>
          </p:nvSpPr>
          <p:spPr>
            <a:xfrm>
              <a:off x="300010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0"/>
            <p:cNvSpPr/>
            <p:nvPr/>
          </p:nvSpPr>
          <p:spPr>
            <a:xfrm>
              <a:off x="8932485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2" name="Google Shape;1202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03" name="Google Shape;1203;p20"/>
          <p:cNvSpPr txBox="1">
            <a:spLocks noGrp="1"/>
          </p:cNvSpPr>
          <p:nvPr>
            <p:ph type="subTitle" idx="1"/>
          </p:nvPr>
        </p:nvSpPr>
        <p:spPr>
          <a:xfrm>
            <a:off x="4938776" y="2393499"/>
            <a:ext cx="27582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4" name="Google Shape;1204;p20"/>
          <p:cNvSpPr txBox="1">
            <a:spLocks noGrp="1"/>
          </p:cNvSpPr>
          <p:nvPr>
            <p:ph type="subTitle" idx="2"/>
          </p:nvPr>
        </p:nvSpPr>
        <p:spPr>
          <a:xfrm>
            <a:off x="1447025" y="2393499"/>
            <a:ext cx="27582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5" name="Google Shape;1205;p20"/>
          <p:cNvSpPr txBox="1">
            <a:spLocks noGrp="1"/>
          </p:cNvSpPr>
          <p:nvPr>
            <p:ph type="subTitle" idx="3"/>
          </p:nvPr>
        </p:nvSpPr>
        <p:spPr>
          <a:xfrm>
            <a:off x="1447025" y="1834600"/>
            <a:ext cx="27582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206" name="Google Shape;1206;p20"/>
          <p:cNvSpPr txBox="1">
            <a:spLocks noGrp="1"/>
          </p:cNvSpPr>
          <p:nvPr>
            <p:ph type="subTitle" idx="4"/>
          </p:nvPr>
        </p:nvSpPr>
        <p:spPr>
          <a:xfrm>
            <a:off x="4938779" y="1834600"/>
            <a:ext cx="27582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1207" name="Google Shape;1207;p20"/>
          <p:cNvGrpSpPr/>
          <p:nvPr/>
        </p:nvGrpSpPr>
        <p:grpSpPr>
          <a:xfrm>
            <a:off x="6773636" y="3610516"/>
            <a:ext cx="3065501" cy="2410866"/>
            <a:chOff x="3776650" y="1311300"/>
            <a:chExt cx="275950" cy="217025"/>
          </a:xfrm>
        </p:grpSpPr>
        <p:sp>
          <p:nvSpPr>
            <p:cNvPr id="1208" name="Google Shape;1208;p20"/>
            <p:cNvSpPr/>
            <p:nvPr/>
          </p:nvSpPr>
          <p:spPr>
            <a:xfrm>
              <a:off x="3779625" y="1313675"/>
              <a:ext cx="272975" cy="214650"/>
            </a:xfrm>
            <a:custGeom>
              <a:avLst/>
              <a:gdLst/>
              <a:ahLst/>
              <a:cxnLst/>
              <a:rect l="l" t="t" r="r" b="b"/>
              <a:pathLst>
                <a:path w="10919" h="8586" extrusionOk="0">
                  <a:moveTo>
                    <a:pt x="9085" y="1"/>
                  </a:moveTo>
                  <a:lnTo>
                    <a:pt x="1" y="2942"/>
                  </a:lnTo>
                  <a:lnTo>
                    <a:pt x="1822" y="8585"/>
                  </a:lnTo>
                  <a:lnTo>
                    <a:pt x="10919" y="5644"/>
                  </a:lnTo>
                  <a:lnTo>
                    <a:pt x="9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0"/>
            <p:cNvSpPr/>
            <p:nvPr/>
          </p:nvSpPr>
          <p:spPr>
            <a:xfrm>
              <a:off x="3776650" y="1311300"/>
              <a:ext cx="272975" cy="214925"/>
            </a:xfrm>
            <a:custGeom>
              <a:avLst/>
              <a:gdLst/>
              <a:ahLst/>
              <a:cxnLst/>
              <a:rect l="l" t="t" r="r" b="b"/>
              <a:pathLst>
                <a:path w="10919" h="8597" extrusionOk="0">
                  <a:moveTo>
                    <a:pt x="9085" y="1"/>
                  </a:moveTo>
                  <a:lnTo>
                    <a:pt x="1" y="2941"/>
                  </a:lnTo>
                  <a:lnTo>
                    <a:pt x="1822" y="8597"/>
                  </a:lnTo>
                  <a:lnTo>
                    <a:pt x="10919" y="5656"/>
                  </a:lnTo>
                  <a:lnTo>
                    <a:pt x="90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0"/>
            <p:cNvSpPr/>
            <p:nvPr/>
          </p:nvSpPr>
          <p:spPr>
            <a:xfrm>
              <a:off x="3799950" y="1379350"/>
              <a:ext cx="72275" cy="133150"/>
            </a:xfrm>
            <a:custGeom>
              <a:avLst/>
              <a:gdLst/>
              <a:ahLst/>
              <a:cxnLst/>
              <a:rect l="l" t="t" r="r" b="b"/>
              <a:pathLst>
                <a:path w="2891" h="5326" extrusionOk="0">
                  <a:moveTo>
                    <a:pt x="613" y="0"/>
                  </a:moveTo>
                  <a:cubicBezTo>
                    <a:pt x="598" y="0"/>
                    <a:pt x="581" y="9"/>
                    <a:pt x="581" y="17"/>
                  </a:cubicBezTo>
                  <a:lnTo>
                    <a:pt x="21" y="1493"/>
                  </a:lnTo>
                  <a:cubicBezTo>
                    <a:pt x="0" y="1514"/>
                    <a:pt x="24" y="1543"/>
                    <a:pt x="46" y="1543"/>
                  </a:cubicBezTo>
                  <a:cubicBezTo>
                    <a:pt x="50" y="1543"/>
                    <a:pt x="53" y="1543"/>
                    <a:pt x="57" y="1541"/>
                  </a:cubicBezTo>
                  <a:lnTo>
                    <a:pt x="331" y="1446"/>
                  </a:lnTo>
                  <a:cubicBezTo>
                    <a:pt x="342" y="1446"/>
                    <a:pt x="378" y="1446"/>
                    <a:pt x="378" y="1470"/>
                  </a:cubicBezTo>
                  <a:lnTo>
                    <a:pt x="1605" y="5303"/>
                  </a:lnTo>
                  <a:cubicBezTo>
                    <a:pt x="1605" y="5312"/>
                    <a:pt x="1622" y="5326"/>
                    <a:pt x="1636" y="5326"/>
                  </a:cubicBezTo>
                  <a:cubicBezTo>
                    <a:pt x="1642" y="5326"/>
                    <a:pt x="1648" y="5323"/>
                    <a:pt x="1652" y="5315"/>
                  </a:cubicBezTo>
                  <a:lnTo>
                    <a:pt x="2855" y="4934"/>
                  </a:lnTo>
                  <a:cubicBezTo>
                    <a:pt x="2867" y="4934"/>
                    <a:pt x="2890" y="4899"/>
                    <a:pt x="2867" y="4887"/>
                  </a:cubicBezTo>
                  <a:lnTo>
                    <a:pt x="1640" y="1041"/>
                  </a:lnTo>
                  <a:cubicBezTo>
                    <a:pt x="1640" y="1029"/>
                    <a:pt x="1640" y="1005"/>
                    <a:pt x="1652" y="1005"/>
                  </a:cubicBezTo>
                  <a:lnTo>
                    <a:pt x="1926" y="910"/>
                  </a:lnTo>
                  <a:cubicBezTo>
                    <a:pt x="1933" y="915"/>
                    <a:pt x="1939" y="917"/>
                    <a:pt x="1943" y="917"/>
                  </a:cubicBezTo>
                  <a:cubicBezTo>
                    <a:pt x="1961" y="917"/>
                    <a:pt x="1959" y="884"/>
                    <a:pt x="1950" y="874"/>
                  </a:cubicBezTo>
                  <a:lnTo>
                    <a:pt x="628" y="5"/>
                  </a:lnTo>
                  <a:cubicBezTo>
                    <a:pt x="625" y="2"/>
                    <a:pt x="619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0"/>
            <p:cNvSpPr/>
            <p:nvPr/>
          </p:nvSpPr>
          <p:spPr>
            <a:xfrm>
              <a:off x="3797388" y="1379309"/>
              <a:ext cx="72250" cy="133300"/>
            </a:xfrm>
            <a:custGeom>
              <a:avLst/>
              <a:gdLst/>
              <a:ahLst/>
              <a:cxnLst/>
              <a:rect l="l" t="t" r="r" b="b"/>
              <a:pathLst>
                <a:path w="2890" h="5332" extrusionOk="0">
                  <a:moveTo>
                    <a:pt x="613" y="0"/>
                  </a:moveTo>
                  <a:cubicBezTo>
                    <a:pt x="598" y="0"/>
                    <a:pt x="580" y="9"/>
                    <a:pt x="580" y="17"/>
                  </a:cubicBezTo>
                  <a:lnTo>
                    <a:pt x="20" y="1493"/>
                  </a:lnTo>
                  <a:cubicBezTo>
                    <a:pt x="1" y="1523"/>
                    <a:pt x="22" y="1544"/>
                    <a:pt x="43" y="1544"/>
                  </a:cubicBezTo>
                  <a:cubicBezTo>
                    <a:pt x="47" y="1544"/>
                    <a:pt x="52" y="1543"/>
                    <a:pt x="56" y="1541"/>
                  </a:cubicBezTo>
                  <a:lnTo>
                    <a:pt x="330" y="1458"/>
                  </a:lnTo>
                  <a:cubicBezTo>
                    <a:pt x="342" y="1458"/>
                    <a:pt x="378" y="1458"/>
                    <a:pt x="378" y="1470"/>
                  </a:cubicBezTo>
                  <a:lnTo>
                    <a:pt x="1604" y="5303"/>
                  </a:lnTo>
                  <a:cubicBezTo>
                    <a:pt x="1604" y="5321"/>
                    <a:pt x="1623" y="5332"/>
                    <a:pt x="1638" y="5332"/>
                  </a:cubicBezTo>
                  <a:cubicBezTo>
                    <a:pt x="1644" y="5332"/>
                    <a:pt x="1648" y="5330"/>
                    <a:pt x="1652" y="5327"/>
                  </a:cubicBezTo>
                  <a:lnTo>
                    <a:pt x="2854" y="4934"/>
                  </a:lnTo>
                  <a:cubicBezTo>
                    <a:pt x="2878" y="4934"/>
                    <a:pt x="2890" y="4910"/>
                    <a:pt x="2878" y="4887"/>
                  </a:cubicBezTo>
                  <a:lnTo>
                    <a:pt x="1640" y="1053"/>
                  </a:lnTo>
                  <a:cubicBezTo>
                    <a:pt x="1640" y="1029"/>
                    <a:pt x="1640" y="1005"/>
                    <a:pt x="1652" y="1005"/>
                  </a:cubicBezTo>
                  <a:lnTo>
                    <a:pt x="1925" y="910"/>
                  </a:lnTo>
                  <a:cubicBezTo>
                    <a:pt x="1937" y="915"/>
                    <a:pt x="1946" y="916"/>
                    <a:pt x="1954" y="916"/>
                  </a:cubicBezTo>
                  <a:cubicBezTo>
                    <a:pt x="1984" y="916"/>
                    <a:pt x="1978" y="884"/>
                    <a:pt x="1949" y="874"/>
                  </a:cubicBezTo>
                  <a:lnTo>
                    <a:pt x="628" y="5"/>
                  </a:lnTo>
                  <a:cubicBezTo>
                    <a:pt x="624" y="2"/>
                    <a:pt x="619" y="0"/>
                    <a:pt x="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0"/>
            <p:cNvSpPr/>
            <p:nvPr/>
          </p:nvSpPr>
          <p:spPr>
            <a:xfrm>
              <a:off x="3852050" y="1362675"/>
              <a:ext cx="72250" cy="133025"/>
            </a:xfrm>
            <a:custGeom>
              <a:avLst/>
              <a:gdLst/>
              <a:ahLst/>
              <a:cxnLst/>
              <a:rect l="l" t="t" r="r" b="b"/>
              <a:pathLst>
                <a:path w="2890" h="5321" extrusionOk="0">
                  <a:moveTo>
                    <a:pt x="613" y="0"/>
                  </a:moveTo>
                  <a:cubicBezTo>
                    <a:pt x="598" y="0"/>
                    <a:pt x="580" y="9"/>
                    <a:pt x="580" y="17"/>
                  </a:cubicBezTo>
                  <a:lnTo>
                    <a:pt x="21" y="1494"/>
                  </a:lnTo>
                  <a:cubicBezTo>
                    <a:pt x="0" y="1514"/>
                    <a:pt x="24" y="1544"/>
                    <a:pt x="46" y="1544"/>
                  </a:cubicBezTo>
                  <a:cubicBezTo>
                    <a:pt x="50" y="1544"/>
                    <a:pt x="53" y="1543"/>
                    <a:pt x="56" y="1541"/>
                  </a:cubicBezTo>
                  <a:lnTo>
                    <a:pt x="330" y="1446"/>
                  </a:lnTo>
                  <a:cubicBezTo>
                    <a:pt x="342" y="1446"/>
                    <a:pt x="378" y="1446"/>
                    <a:pt x="378" y="1458"/>
                  </a:cubicBezTo>
                  <a:lnTo>
                    <a:pt x="1604" y="5304"/>
                  </a:lnTo>
                  <a:cubicBezTo>
                    <a:pt x="1604" y="5312"/>
                    <a:pt x="1622" y="5321"/>
                    <a:pt x="1637" y="5321"/>
                  </a:cubicBezTo>
                  <a:cubicBezTo>
                    <a:pt x="1643" y="5321"/>
                    <a:pt x="1648" y="5319"/>
                    <a:pt x="1652" y="5316"/>
                  </a:cubicBezTo>
                  <a:lnTo>
                    <a:pt x="2854" y="4935"/>
                  </a:lnTo>
                  <a:cubicBezTo>
                    <a:pt x="2866" y="4935"/>
                    <a:pt x="2890" y="4899"/>
                    <a:pt x="2866" y="4887"/>
                  </a:cubicBezTo>
                  <a:lnTo>
                    <a:pt x="1640" y="1041"/>
                  </a:lnTo>
                  <a:cubicBezTo>
                    <a:pt x="1640" y="1029"/>
                    <a:pt x="1640" y="994"/>
                    <a:pt x="1652" y="994"/>
                  </a:cubicBezTo>
                  <a:lnTo>
                    <a:pt x="1926" y="910"/>
                  </a:lnTo>
                  <a:cubicBezTo>
                    <a:pt x="1930" y="912"/>
                    <a:pt x="1935" y="913"/>
                    <a:pt x="1938" y="913"/>
                  </a:cubicBezTo>
                  <a:cubicBezTo>
                    <a:pt x="1961" y="913"/>
                    <a:pt x="1960" y="883"/>
                    <a:pt x="1949" y="863"/>
                  </a:cubicBezTo>
                  <a:lnTo>
                    <a:pt x="628" y="5"/>
                  </a:lnTo>
                  <a:cubicBezTo>
                    <a:pt x="624" y="2"/>
                    <a:pt x="619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0"/>
            <p:cNvSpPr/>
            <p:nvPr/>
          </p:nvSpPr>
          <p:spPr>
            <a:xfrm>
              <a:off x="3847973" y="1363009"/>
              <a:ext cx="72275" cy="133150"/>
            </a:xfrm>
            <a:custGeom>
              <a:avLst/>
              <a:gdLst/>
              <a:ahLst/>
              <a:cxnLst/>
              <a:rect l="l" t="t" r="r" b="b"/>
              <a:pathLst>
                <a:path w="2891" h="5326" extrusionOk="0">
                  <a:moveTo>
                    <a:pt x="613" y="0"/>
                  </a:moveTo>
                  <a:cubicBezTo>
                    <a:pt x="599" y="0"/>
                    <a:pt x="581" y="9"/>
                    <a:pt x="581" y="17"/>
                  </a:cubicBezTo>
                  <a:lnTo>
                    <a:pt x="21" y="1494"/>
                  </a:lnTo>
                  <a:cubicBezTo>
                    <a:pt x="1" y="1514"/>
                    <a:pt x="24" y="1544"/>
                    <a:pt x="47" y="1544"/>
                  </a:cubicBezTo>
                  <a:cubicBezTo>
                    <a:pt x="50" y="1544"/>
                    <a:pt x="54" y="1543"/>
                    <a:pt x="57" y="1541"/>
                  </a:cubicBezTo>
                  <a:lnTo>
                    <a:pt x="331" y="1446"/>
                  </a:lnTo>
                  <a:cubicBezTo>
                    <a:pt x="343" y="1446"/>
                    <a:pt x="378" y="1446"/>
                    <a:pt x="378" y="1470"/>
                  </a:cubicBezTo>
                  <a:lnTo>
                    <a:pt x="1605" y="5304"/>
                  </a:lnTo>
                  <a:cubicBezTo>
                    <a:pt x="1605" y="5312"/>
                    <a:pt x="1622" y="5326"/>
                    <a:pt x="1636" y="5326"/>
                  </a:cubicBezTo>
                  <a:cubicBezTo>
                    <a:pt x="1643" y="5326"/>
                    <a:pt x="1649" y="5323"/>
                    <a:pt x="1652" y="5315"/>
                  </a:cubicBezTo>
                  <a:lnTo>
                    <a:pt x="2855" y="4934"/>
                  </a:lnTo>
                  <a:cubicBezTo>
                    <a:pt x="2879" y="4934"/>
                    <a:pt x="2890" y="4899"/>
                    <a:pt x="2879" y="4887"/>
                  </a:cubicBezTo>
                  <a:lnTo>
                    <a:pt x="1640" y="1041"/>
                  </a:lnTo>
                  <a:cubicBezTo>
                    <a:pt x="1640" y="1029"/>
                    <a:pt x="1640" y="1005"/>
                    <a:pt x="1652" y="1005"/>
                  </a:cubicBezTo>
                  <a:lnTo>
                    <a:pt x="1926" y="910"/>
                  </a:lnTo>
                  <a:cubicBezTo>
                    <a:pt x="1938" y="915"/>
                    <a:pt x="1947" y="917"/>
                    <a:pt x="1954" y="917"/>
                  </a:cubicBezTo>
                  <a:cubicBezTo>
                    <a:pt x="1984" y="917"/>
                    <a:pt x="1979" y="884"/>
                    <a:pt x="1950" y="874"/>
                  </a:cubicBezTo>
                  <a:lnTo>
                    <a:pt x="628" y="5"/>
                  </a:lnTo>
                  <a:cubicBezTo>
                    <a:pt x="625" y="2"/>
                    <a:pt x="619" y="0"/>
                    <a:pt x="6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0"/>
            <p:cNvSpPr/>
            <p:nvPr/>
          </p:nvSpPr>
          <p:spPr>
            <a:xfrm>
              <a:off x="3904175" y="1345725"/>
              <a:ext cx="72225" cy="133300"/>
            </a:xfrm>
            <a:custGeom>
              <a:avLst/>
              <a:gdLst/>
              <a:ahLst/>
              <a:cxnLst/>
              <a:rect l="l" t="t" r="r" b="b"/>
              <a:pathLst>
                <a:path w="2889" h="5332" extrusionOk="0">
                  <a:moveTo>
                    <a:pt x="613" y="0"/>
                  </a:moveTo>
                  <a:cubicBezTo>
                    <a:pt x="598" y="0"/>
                    <a:pt x="579" y="11"/>
                    <a:pt x="579" y="29"/>
                  </a:cubicBezTo>
                  <a:lnTo>
                    <a:pt x="19" y="1493"/>
                  </a:lnTo>
                  <a:cubicBezTo>
                    <a:pt x="1" y="1521"/>
                    <a:pt x="18" y="1548"/>
                    <a:pt x="38" y="1548"/>
                  </a:cubicBezTo>
                  <a:cubicBezTo>
                    <a:pt x="44" y="1548"/>
                    <a:pt x="50" y="1546"/>
                    <a:pt x="55" y="1541"/>
                  </a:cubicBezTo>
                  <a:lnTo>
                    <a:pt x="329" y="1457"/>
                  </a:lnTo>
                  <a:cubicBezTo>
                    <a:pt x="341" y="1457"/>
                    <a:pt x="376" y="1457"/>
                    <a:pt x="376" y="1469"/>
                  </a:cubicBezTo>
                  <a:lnTo>
                    <a:pt x="1603" y="5315"/>
                  </a:lnTo>
                  <a:cubicBezTo>
                    <a:pt x="1603" y="5323"/>
                    <a:pt x="1621" y="5332"/>
                    <a:pt x="1635" y="5332"/>
                  </a:cubicBezTo>
                  <a:cubicBezTo>
                    <a:pt x="1641" y="5332"/>
                    <a:pt x="1647" y="5330"/>
                    <a:pt x="1650" y="5327"/>
                  </a:cubicBezTo>
                  <a:lnTo>
                    <a:pt x="2853" y="4934"/>
                  </a:lnTo>
                  <a:cubicBezTo>
                    <a:pt x="2865" y="4934"/>
                    <a:pt x="2889" y="4910"/>
                    <a:pt x="2865" y="4898"/>
                  </a:cubicBezTo>
                  <a:lnTo>
                    <a:pt x="1638" y="1052"/>
                  </a:lnTo>
                  <a:cubicBezTo>
                    <a:pt x="1638" y="1041"/>
                    <a:pt x="1638" y="1005"/>
                    <a:pt x="1650" y="1005"/>
                  </a:cubicBezTo>
                  <a:lnTo>
                    <a:pt x="1924" y="922"/>
                  </a:lnTo>
                  <a:cubicBezTo>
                    <a:pt x="1960" y="922"/>
                    <a:pt x="1960" y="886"/>
                    <a:pt x="1948" y="874"/>
                  </a:cubicBezTo>
                  <a:lnTo>
                    <a:pt x="626" y="5"/>
                  </a:lnTo>
                  <a:cubicBezTo>
                    <a:pt x="623" y="2"/>
                    <a:pt x="618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0"/>
            <p:cNvSpPr/>
            <p:nvPr/>
          </p:nvSpPr>
          <p:spPr>
            <a:xfrm>
              <a:off x="3900073" y="1346209"/>
              <a:ext cx="72275" cy="133150"/>
            </a:xfrm>
            <a:custGeom>
              <a:avLst/>
              <a:gdLst/>
              <a:ahLst/>
              <a:cxnLst/>
              <a:rect l="l" t="t" r="r" b="b"/>
              <a:pathLst>
                <a:path w="2891" h="5326" extrusionOk="0">
                  <a:moveTo>
                    <a:pt x="612" y="0"/>
                  </a:moveTo>
                  <a:cubicBezTo>
                    <a:pt x="597" y="0"/>
                    <a:pt x="580" y="14"/>
                    <a:pt x="580" y="22"/>
                  </a:cubicBezTo>
                  <a:lnTo>
                    <a:pt x="21" y="1499"/>
                  </a:lnTo>
                  <a:cubicBezTo>
                    <a:pt x="0" y="1519"/>
                    <a:pt x="24" y="1549"/>
                    <a:pt x="46" y="1549"/>
                  </a:cubicBezTo>
                  <a:cubicBezTo>
                    <a:pt x="50" y="1549"/>
                    <a:pt x="53" y="1548"/>
                    <a:pt x="56" y="1546"/>
                  </a:cubicBezTo>
                  <a:lnTo>
                    <a:pt x="330" y="1451"/>
                  </a:lnTo>
                  <a:cubicBezTo>
                    <a:pt x="342" y="1451"/>
                    <a:pt x="378" y="1451"/>
                    <a:pt x="378" y="1463"/>
                  </a:cubicBezTo>
                  <a:lnTo>
                    <a:pt x="1604" y="5309"/>
                  </a:lnTo>
                  <a:cubicBezTo>
                    <a:pt x="1604" y="5317"/>
                    <a:pt x="1622" y="5326"/>
                    <a:pt x="1637" y="5326"/>
                  </a:cubicBezTo>
                  <a:cubicBezTo>
                    <a:pt x="1643" y="5326"/>
                    <a:pt x="1648" y="5324"/>
                    <a:pt x="1652" y="5321"/>
                  </a:cubicBezTo>
                  <a:lnTo>
                    <a:pt x="2854" y="4940"/>
                  </a:lnTo>
                  <a:cubicBezTo>
                    <a:pt x="2878" y="4940"/>
                    <a:pt x="2890" y="4904"/>
                    <a:pt x="2878" y="4892"/>
                  </a:cubicBezTo>
                  <a:lnTo>
                    <a:pt x="1640" y="1046"/>
                  </a:lnTo>
                  <a:cubicBezTo>
                    <a:pt x="1640" y="1034"/>
                    <a:pt x="1640" y="999"/>
                    <a:pt x="1652" y="999"/>
                  </a:cubicBezTo>
                  <a:lnTo>
                    <a:pt x="1926" y="915"/>
                  </a:lnTo>
                  <a:cubicBezTo>
                    <a:pt x="1961" y="915"/>
                    <a:pt x="1985" y="880"/>
                    <a:pt x="1949" y="868"/>
                  </a:cubicBezTo>
                  <a:lnTo>
                    <a:pt x="628" y="11"/>
                  </a:lnTo>
                  <a:cubicBezTo>
                    <a:pt x="624" y="3"/>
                    <a:pt x="618" y="0"/>
                    <a:pt x="6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0"/>
            <p:cNvSpPr/>
            <p:nvPr/>
          </p:nvSpPr>
          <p:spPr>
            <a:xfrm>
              <a:off x="3955900" y="1329050"/>
              <a:ext cx="72000" cy="133300"/>
            </a:xfrm>
            <a:custGeom>
              <a:avLst/>
              <a:gdLst/>
              <a:ahLst/>
              <a:cxnLst/>
              <a:rect l="l" t="t" r="r" b="b"/>
              <a:pathLst>
                <a:path w="2880" h="5332" extrusionOk="0">
                  <a:moveTo>
                    <a:pt x="609" y="0"/>
                  </a:moveTo>
                  <a:cubicBezTo>
                    <a:pt x="593" y="0"/>
                    <a:pt x="581" y="8"/>
                    <a:pt x="581" y="17"/>
                  </a:cubicBezTo>
                  <a:lnTo>
                    <a:pt x="10" y="1493"/>
                  </a:lnTo>
                  <a:cubicBezTo>
                    <a:pt x="0" y="1523"/>
                    <a:pt x="23" y="1544"/>
                    <a:pt x="44" y="1544"/>
                  </a:cubicBezTo>
                  <a:cubicBezTo>
                    <a:pt x="49" y="1544"/>
                    <a:pt x="53" y="1543"/>
                    <a:pt x="58" y="1541"/>
                  </a:cubicBezTo>
                  <a:lnTo>
                    <a:pt x="331" y="1458"/>
                  </a:lnTo>
                  <a:cubicBezTo>
                    <a:pt x="343" y="1458"/>
                    <a:pt x="367" y="1458"/>
                    <a:pt x="367" y="1469"/>
                  </a:cubicBezTo>
                  <a:lnTo>
                    <a:pt x="1605" y="5303"/>
                  </a:lnTo>
                  <a:cubicBezTo>
                    <a:pt x="1605" y="5321"/>
                    <a:pt x="1625" y="5332"/>
                    <a:pt x="1639" y="5332"/>
                  </a:cubicBezTo>
                  <a:cubicBezTo>
                    <a:pt x="1645" y="5332"/>
                    <a:pt x="1650" y="5330"/>
                    <a:pt x="1653" y="5327"/>
                  </a:cubicBezTo>
                  <a:lnTo>
                    <a:pt x="2856" y="4934"/>
                  </a:lnTo>
                  <a:cubicBezTo>
                    <a:pt x="2867" y="4934"/>
                    <a:pt x="2879" y="4910"/>
                    <a:pt x="2867" y="4887"/>
                  </a:cubicBezTo>
                  <a:lnTo>
                    <a:pt x="1641" y="1053"/>
                  </a:lnTo>
                  <a:cubicBezTo>
                    <a:pt x="1641" y="1041"/>
                    <a:pt x="1641" y="1005"/>
                    <a:pt x="1653" y="1005"/>
                  </a:cubicBezTo>
                  <a:lnTo>
                    <a:pt x="1915" y="910"/>
                  </a:lnTo>
                  <a:cubicBezTo>
                    <a:pt x="1923" y="912"/>
                    <a:pt x="1930" y="912"/>
                    <a:pt x="1937" y="912"/>
                  </a:cubicBezTo>
                  <a:cubicBezTo>
                    <a:pt x="1974" y="912"/>
                    <a:pt x="1971" y="884"/>
                    <a:pt x="1951" y="874"/>
                  </a:cubicBezTo>
                  <a:lnTo>
                    <a:pt x="629" y="5"/>
                  </a:lnTo>
                  <a:cubicBezTo>
                    <a:pt x="622" y="2"/>
                    <a:pt x="615" y="0"/>
                    <a:pt x="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0"/>
            <p:cNvSpPr/>
            <p:nvPr/>
          </p:nvSpPr>
          <p:spPr>
            <a:xfrm>
              <a:off x="3952173" y="1329384"/>
              <a:ext cx="72250" cy="133300"/>
            </a:xfrm>
            <a:custGeom>
              <a:avLst/>
              <a:gdLst/>
              <a:ahLst/>
              <a:cxnLst/>
              <a:rect l="l" t="t" r="r" b="b"/>
              <a:pathLst>
                <a:path w="2890" h="5332" extrusionOk="0">
                  <a:moveTo>
                    <a:pt x="614" y="0"/>
                  </a:moveTo>
                  <a:cubicBezTo>
                    <a:pt x="599" y="0"/>
                    <a:pt x="580" y="11"/>
                    <a:pt x="580" y="29"/>
                  </a:cubicBezTo>
                  <a:lnTo>
                    <a:pt x="20" y="1493"/>
                  </a:lnTo>
                  <a:cubicBezTo>
                    <a:pt x="1" y="1523"/>
                    <a:pt x="21" y="1544"/>
                    <a:pt x="43" y="1544"/>
                  </a:cubicBezTo>
                  <a:cubicBezTo>
                    <a:pt x="47" y="1544"/>
                    <a:pt x="52" y="1543"/>
                    <a:pt x="56" y="1541"/>
                  </a:cubicBezTo>
                  <a:lnTo>
                    <a:pt x="330" y="1457"/>
                  </a:lnTo>
                  <a:cubicBezTo>
                    <a:pt x="342" y="1457"/>
                    <a:pt x="377" y="1457"/>
                    <a:pt x="377" y="1469"/>
                  </a:cubicBezTo>
                  <a:lnTo>
                    <a:pt x="1604" y="5315"/>
                  </a:lnTo>
                  <a:cubicBezTo>
                    <a:pt x="1604" y="5323"/>
                    <a:pt x="1622" y="5332"/>
                    <a:pt x="1636" y="5332"/>
                  </a:cubicBezTo>
                  <a:cubicBezTo>
                    <a:pt x="1642" y="5332"/>
                    <a:pt x="1648" y="5330"/>
                    <a:pt x="1651" y="5327"/>
                  </a:cubicBezTo>
                  <a:lnTo>
                    <a:pt x="2854" y="4934"/>
                  </a:lnTo>
                  <a:cubicBezTo>
                    <a:pt x="2878" y="4934"/>
                    <a:pt x="2890" y="4910"/>
                    <a:pt x="2878" y="4898"/>
                  </a:cubicBezTo>
                  <a:lnTo>
                    <a:pt x="1640" y="1053"/>
                  </a:lnTo>
                  <a:cubicBezTo>
                    <a:pt x="1640" y="1041"/>
                    <a:pt x="1640" y="1005"/>
                    <a:pt x="1651" y="1005"/>
                  </a:cubicBezTo>
                  <a:lnTo>
                    <a:pt x="1925" y="922"/>
                  </a:lnTo>
                  <a:cubicBezTo>
                    <a:pt x="1961" y="922"/>
                    <a:pt x="1985" y="886"/>
                    <a:pt x="1949" y="874"/>
                  </a:cubicBezTo>
                  <a:lnTo>
                    <a:pt x="627" y="5"/>
                  </a:lnTo>
                  <a:cubicBezTo>
                    <a:pt x="624" y="2"/>
                    <a:pt x="619" y="0"/>
                    <a:pt x="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9" name="Google Shape;1219;p21"/>
          <p:cNvGrpSpPr/>
          <p:nvPr/>
        </p:nvGrpSpPr>
        <p:grpSpPr>
          <a:xfrm>
            <a:off x="-1" y="25"/>
            <a:ext cx="9191685" cy="5143534"/>
            <a:chOff x="47742" y="-20"/>
            <a:chExt cx="9144135" cy="5143534"/>
          </a:xfrm>
        </p:grpSpPr>
        <p:grpSp>
          <p:nvGrpSpPr>
            <p:cNvPr id="1220" name="Google Shape;1220;p21"/>
            <p:cNvGrpSpPr/>
            <p:nvPr/>
          </p:nvGrpSpPr>
          <p:grpSpPr>
            <a:xfrm>
              <a:off x="47742" y="30"/>
              <a:ext cx="9144135" cy="5143454"/>
              <a:chOff x="-2821150" y="2703625"/>
              <a:chExt cx="3534375" cy="2439853"/>
            </a:xfrm>
          </p:grpSpPr>
          <p:sp>
            <p:nvSpPr>
              <p:cNvPr id="1221" name="Google Shape;1221;p21"/>
              <p:cNvSpPr/>
              <p:nvPr/>
            </p:nvSpPr>
            <p:spPr>
              <a:xfrm>
                <a:off x="-2601475" y="2703625"/>
                <a:ext cx="0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1"/>
              <p:cNvSpPr/>
              <p:nvPr/>
            </p:nvSpPr>
            <p:spPr>
              <a:xfrm>
                <a:off x="-2467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1"/>
              <p:cNvSpPr/>
              <p:nvPr/>
            </p:nvSpPr>
            <p:spPr>
              <a:xfrm>
                <a:off x="-2332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1"/>
              <p:cNvSpPr/>
              <p:nvPr/>
            </p:nvSpPr>
            <p:spPr>
              <a:xfrm>
                <a:off x="-2197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1"/>
              <p:cNvSpPr/>
              <p:nvPr/>
            </p:nvSpPr>
            <p:spPr>
              <a:xfrm>
                <a:off x="-2063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1"/>
              <p:cNvSpPr/>
              <p:nvPr/>
            </p:nvSpPr>
            <p:spPr>
              <a:xfrm>
                <a:off x="-1928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1"/>
              <p:cNvSpPr/>
              <p:nvPr/>
            </p:nvSpPr>
            <p:spPr>
              <a:xfrm>
                <a:off x="-1794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1"/>
              <p:cNvSpPr/>
              <p:nvPr/>
            </p:nvSpPr>
            <p:spPr>
              <a:xfrm>
                <a:off x="-16594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1"/>
              <p:cNvSpPr/>
              <p:nvPr/>
            </p:nvSpPr>
            <p:spPr>
              <a:xfrm>
                <a:off x="-1524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1"/>
              <p:cNvSpPr/>
              <p:nvPr/>
            </p:nvSpPr>
            <p:spPr>
              <a:xfrm>
                <a:off x="-1390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1"/>
              <p:cNvSpPr/>
              <p:nvPr/>
            </p:nvSpPr>
            <p:spPr>
              <a:xfrm>
                <a:off x="-1255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1"/>
              <p:cNvSpPr/>
              <p:nvPr/>
            </p:nvSpPr>
            <p:spPr>
              <a:xfrm>
                <a:off x="-1121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1"/>
              <p:cNvSpPr/>
              <p:nvPr/>
            </p:nvSpPr>
            <p:spPr>
              <a:xfrm>
                <a:off x="-9870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1"/>
              <p:cNvSpPr/>
              <p:nvPr/>
            </p:nvSpPr>
            <p:spPr>
              <a:xfrm>
                <a:off x="-852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1"/>
              <p:cNvSpPr/>
              <p:nvPr/>
            </p:nvSpPr>
            <p:spPr>
              <a:xfrm>
                <a:off x="-717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1"/>
              <p:cNvSpPr/>
              <p:nvPr/>
            </p:nvSpPr>
            <p:spPr>
              <a:xfrm>
                <a:off x="-582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1"/>
              <p:cNvSpPr/>
              <p:nvPr/>
            </p:nvSpPr>
            <p:spPr>
              <a:xfrm>
                <a:off x="-4485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21"/>
              <p:cNvSpPr/>
              <p:nvPr/>
            </p:nvSpPr>
            <p:spPr>
              <a:xfrm>
                <a:off x="-313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1"/>
              <p:cNvSpPr/>
              <p:nvPr/>
            </p:nvSpPr>
            <p:spPr>
              <a:xfrm>
                <a:off x="-179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1"/>
              <p:cNvSpPr/>
              <p:nvPr/>
            </p:nvSpPr>
            <p:spPr>
              <a:xfrm>
                <a:off x="-44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21"/>
              <p:cNvSpPr/>
              <p:nvPr/>
            </p:nvSpPr>
            <p:spPr>
              <a:xfrm>
                <a:off x="899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21"/>
              <p:cNvSpPr/>
              <p:nvPr/>
            </p:nvSpPr>
            <p:spPr>
              <a:xfrm>
                <a:off x="2247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21"/>
              <p:cNvSpPr/>
              <p:nvPr/>
            </p:nvSpPr>
            <p:spPr>
              <a:xfrm>
                <a:off x="3593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1"/>
              <p:cNvSpPr/>
              <p:nvPr/>
            </p:nvSpPr>
            <p:spPr>
              <a:xfrm>
                <a:off x="4938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1"/>
              <p:cNvSpPr/>
              <p:nvPr/>
            </p:nvSpPr>
            <p:spPr>
              <a:xfrm>
                <a:off x="-2821150" y="28161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1"/>
              <p:cNvSpPr/>
              <p:nvPr/>
            </p:nvSpPr>
            <p:spPr>
              <a:xfrm>
                <a:off x="-2821150" y="2950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21"/>
              <p:cNvSpPr/>
              <p:nvPr/>
            </p:nvSpPr>
            <p:spPr>
              <a:xfrm>
                <a:off x="-2821150" y="3084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1"/>
              <p:cNvSpPr/>
              <p:nvPr/>
            </p:nvSpPr>
            <p:spPr>
              <a:xfrm>
                <a:off x="-2821150" y="3219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1"/>
              <p:cNvSpPr/>
              <p:nvPr/>
            </p:nvSpPr>
            <p:spPr>
              <a:xfrm>
                <a:off x="-2821150" y="3354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21"/>
              <p:cNvSpPr/>
              <p:nvPr/>
            </p:nvSpPr>
            <p:spPr>
              <a:xfrm>
                <a:off x="-2821150" y="34885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21"/>
              <p:cNvSpPr/>
              <p:nvPr/>
            </p:nvSpPr>
            <p:spPr>
              <a:xfrm>
                <a:off x="-2821150" y="3623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21"/>
              <p:cNvSpPr/>
              <p:nvPr/>
            </p:nvSpPr>
            <p:spPr>
              <a:xfrm>
                <a:off x="-2821150" y="3758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21"/>
              <p:cNvSpPr/>
              <p:nvPr/>
            </p:nvSpPr>
            <p:spPr>
              <a:xfrm>
                <a:off x="-2821150" y="3892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21"/>
              <p:cNvSpPr/>
              <p:nvPr/>
            </p:nvSpPr>
            <p:spPr>
              <a:xfrm>
                <a:off x="-2821150" y="40269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21"/>
              <p:cNvSpPr/>
              <p:nvPr/>
            </p:nvSpPr>
            <p:spPr>
              <a:xfrm>
                <a:off x="-2821150" y="4161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21"/>
              <p:cNvSpPr/>
              <p:nvPr/>
            </p:nvSpPr>
            <p:spPr>
              <a:xfrm>
                <a:off x="-2821150" y="4296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21"/>
              <p:cNvSpPr/>
              <p:nvPr/>
            </p:nvSpPr>
            <p:spPr>
              <a:xfrm>
                <a:off x="-2821150" y="4431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21"/>
              <p:cNvSpPr/>
              <p:nvPr/>
            </p:nvSpPr>
            <p:spPr>
              <a:xfrm>
                <a:off x="-2821150" y="45654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21"/>
              <p:cNvSpPr/>
              <p:nvPr/>
            </p:nvSpPr>
            <p:spPr>
              <a:xfrm>
                <a:off x="-2821150" y="4700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21"/>
              <p:cNvSpPr/>
              <p:nvPr/>
            </p:nvSpPr>
            <p:spPr>
              <a:xfrm>
                <a:off x="-2821150" y="4834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1"/>
              <p:cNvSpPr/>
              <p:nvPr/>
            </p:nvSpPr>
            <p:spPr>
              <a:xfrm>
                <a:off x="-2821150" y="49696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21"/>
              <p:cNvSpPr/>
              <p:nvPr/>
            </p:nvSpPr>
            <p:spPr>
              <a:xfrm>
                <a:off x="-2821150" y="5103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63" name="Google Shape;1263;p21"/>
            <p:cNvSpPr/>
            <p:nvPr/>
          </p:nvSpPr>
          <p:spPr>
            <a:xfrm>
              <a:off x="300010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1"/>
            <p:cNvSpPr/>
            <p:nvPr/>
          </p:nvSpPr>
          <p:spPr>
            <a:xfrm>
              <a:off x="8932485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5" name="Google Shape;1265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66" name="Google Shape;1266;p21"/>
          <p:cNvSpPr txBox="1">
            <a:spLocks noGrp="1"/>
          </p:cNvSpPr>
          <p:nvPr>
            <p:ph type="subTitle" idx="1"/>
          </p:nvPr>
        </p:nvSpPr>
        <p:spPr>
          <a:xfrm>
            <a:off x="4934537" y="1667625"/>
            <a:ext cx="3342300" cy="24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7" name="Google Shape;1267;p21"/>
          <p:cNvSpPr txBox="1">
            <a:spLocks noGrp="1"/>
          </p:cNvSpPr>
          <p:nvPr>
            <p:ph type="subTitle" idx="2"/>
          </p:nvPr>
        </p:nvSpPr>
        <p:spPr>
          <a:xfrm>
            <a:off x="1057900" y="1667625"/>
            <a:ext cx="3342300" cy="24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68" name="Google Shape;1268;p21"/>
          <p:cNvGrpSpPr/>
          <p:nvPr/>
        </p:nvGrpSpPr>
        <p:grpSpPr>
          <a:xfrm rot="4799437" flipH="1">
            <a:off x="968483" y="4146955"/>
            <a:ext cx="1370310" cy="2086740"/>
            <a:chOff x="603835" y="1149995"/>
            <a:chExt cx="526000" cy="801005"/>
          </a:xfrm>
        </p:grpSpPr>
        <p:sp>
          <p:nvSpPr>
            <p:cNvPr id="1269" name="Google Shape;1269;p21"/>
            <p:cNvSpPr/>
            <p:nvPr/>
          </p:nvSpPr>
          <p:spPr>
            <a:xfrm>
              <a:off x="603835" y="1149995"/>
              <a:ext cx="526000" cy="797150"/>
            </a:xfrm>
            <a:custGeom>
              <a:avLst/>
              <a:gdLst/>
              <a:ahLst/>
              <a:cxnLst/>
              <a:rect l="l" t="t" r="r" b="b"/>
              <a:pathLst>
                <a:path w="21040" h="31886" extrusionOk="0">
                  <a:moveTo>
                    <a:pt x="21039" y="0"/>
                  </a:moveTo>
                  <a:lnTo>
                    <a:pt x="18908" y="1572"/>
                  </a:lnTo>
                  <a:lnTo>
                    <a:pt x="16301" y="3513"/>
                  </a:lnTo>
                  <a:cubicBezTo>
                    <a:pt x="16098" y="3667"/>
                    <a:pt x="15896" y="3870"/>
                    <a:pt x="15765" y="4084"/>
                  </a:cubicBezTo>
                  <a:lnTo>
                    <a:pt x="15277" y="4882"/>
                  </a:lnTo>
                  <a:lnTo>
                    <a:pt x="1" y="29432"/>
                  </a:lnTo>
                  <a:lnTo>
                    <a:pt x="3966" y="31885"/>
                  </a:lnTo>
                  <a:lnTo>
                    <a:pt x="19218" y="7323"/>
                  </a:lnTo>
                  <a:lnTo>
                    <a:pt x="19706" y="6525"/>
                  </a:lnTo>
                  <a:cubicBezTo>
                    <a:pt x="19849" y="6322"/>
                    <a:pt x="19932" y="6072"/>
                    <a:pt x="19991" y="5799"/>
                  </a:cubicBezTo>
                  <a:lnTo>
                    <a:pt x="20575" y="2596"/>
                  </a:lnTo>
                  <a:lnTo>
                    <a:pt x="210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1"/>
            <p:cNvSpPr/>
            <p:nvPr/>
          </p:nvSpPr>
          <p:spPr>
            <a:xfrm>
              <a:off x="605725" y="1262775"/>
              <a:ext cx="480425" cy="688225"/>
            </a:xfrm>
            <a:custGeom>
              <a:avLst/>
              <a:gdLst/>
              <a:ahLst/>
              <a:cxnLst/>
              <a:rect l="l" t="t" r="r" b="b"/>
              <a:pathLst>
                <a:path w="19217" h="27529" extrusionOk="0">
                  <a:moveTo>
                    <a:pt x="16955" y="1"/>
                  </a:moveTo>
                  <a:lnTo>
                    <a:pt x="15276" y="513"/>
                  </a:lnTo>
                  <a:lnTo>
                    <a:pt x="15252" y="501"/>
                  </a:lnTo>
                  <a:lnTo>
                    <a:pt x="0" y="25075"/>
                  </a:lnTo>
                  <a:lnTo>
                    <a:pt x="3965" y="27528"/>
                  </a:lnTo>
                  <a:lnTo>
                    <a:pt x="19217" y="2954"/>
                  </a:lnTo>
                  <a:lnTo>
                    <a:pt x="19205" y="2954"/>
                  </a:lnTo>
                  <a:lnTo>
                    <a:pt x="18931" y="1215"/>
                  </a:lnTo>
                  <a:lnTo>
                    <a:pt x="17240" y="1739"/>
                  </a:lnTo>
                  <a:lnTo>
                    <a:pt x="169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1"/>
            <p:cNvSpPr/>
            <p:nvPr/>
          </p:nvSpPr>
          <p:spPr>
            <a:xfrm>
              <a:off x="987025" y="1193125"/>
              <a:ext cx="132475" cy="143500"/>
            </a:xfrm>
            <a:custGeom>
              <a:avLst/>
              <a:gdLst/>
              <a:ahLst/>
              <a:cxnLst/>
              <a:rect l="l" t="t" r="r" b="b"/>
              <a:pathLst>
                <a:path w="5299" h="5740" extrusionOk="0">
                  <a:moveTo>
                    <a:pt x="3632" y="1"/>
                  </a:moveTo>
                  <a:lnTo>
                    <a:pt x="1036" y="1930"/>
                  </a:lnTo>
                  <a:cubicBezTo>
                    <a:pt x="822" y="2084"/>
                    <a:pt x="643" y="2287"/>
                    <a:pt x="500" y="2513"/>
                  </a:cubicBezTo>
                  <a:lnTo>
                    <a:pt x="0" y="3299"/>
                  </a:lnTo>
                  <a:lnTo>
                    <a:pt x="0" y="3323"/>
                  </a:lnTo>
                  <a:lnTo>
                    <a:pt x="1703" y="2787"/>
                  </a:lnTo>
                  <a:lnTo>
                    <a:pt x="1988" y="4537"/>
                  </a:lnTo>
                  <a:lnTo>
                    <a:pt x="3679" y="4001"/>
                  </a:lnTo>
                  <a:lnTo>
                    <a:pt x="3953" y="5740"/>
                  </a:lnTo>
                  <a:lnTo>
                    <a:pt x="3965" y="5740"/>
                  </a:lnTo>
                  <a:lnTo>
                    <a:pt x="4453" y="4954"/>
                  </a:lnTo>
                  <a:cubicBezTo>
                    <a:pt x="4584" y="4728"/>
                    <a:pt x="4691" y="4478"/>
                    <a:pt x="4739" y="4216"/>
                  </a:cubicBezTo>
                  <a:lnTo>
                    <a:pt x="5298" y="1037"/>
                  </a:lnTo>
                  <a:lnTo>
                    <a:pt x="5298" y="1037"/>
                  </a:lnTo>
                  <a:lnTo>
                    <a:pt x="3870" y="1489"/>
                  </a:lnTo>
                  <a:lnTo>
                    <a:pt x="36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1"/>
            <p:cNvSpPr/>
            <p:nvPr/>
          </p:nvSpPr>
          <p:spPr>
            <a:xfrm>
              <a:off x="634300" y="1307650"/>
              <a:ext cx="372975" cy="570500"/>
            </a:xfrm>
            <a:custGeom>
              <a:avLst/>
              <a:gdLst/>
              <a:ahLst/>
              <a:cxnLst/>
              <a:rect l="l" t="t" r="r" b="b"/>
              <a:pathLst>
                <a:path w="14919" h="22820" extrusionOk="0">
                  <a:moveTo>
                    <a:pt x="14089" y="0"/>
                  </a:moveTo>
                  <a:cubicBezTo>
                    <a:pt x="13847" y="0"/>
                    <a:pt x="13610" y="124"/>
                    <a:pt x="13478" y="349"/>
                  </a:cubicBezTo>
                  <a:lnTo>
                    <a:pt x="215" y="21721"/>
                  </a:lnTo>
                  <a:cubicBezTo>
                    <a:pt x="0" y="22054"/>
                    <a:pt x="107" y="22507"/>
                    <a:pt x="453" y="22709"/>
                  </a:cubicBezTo>
                  <a:cubicBezTo>
                    <a:pt x="573" y="22784"/>
                    <a:pt x="705" y="22819"/>
                    <a:pt x="835" y="22819"/>
                  </a:cubicBezTo>
                  <a:cubicBezTo>
                    <a:pt x="1077" y="22819"/>
                    <a:pt x="1309" y="22696"/>
                    <a:pt x="1441" y="22471"/>
                  </a:cubicBezTo>
                  <a:lnTo>
                    <a:pt x="14704" y="1099"/>
                  </a:lnTo>
                  <a:cubicBezTo>
                    <a:pt x="14919" y="766"/>
                    <a:pt x="14812" y="313"/>
                    <a:pt x="14466" y="111"/>
                  </a:cubicBezTo>
                  <a:cubicBezTo>
                    <a:pt x="14350" y="36"/>
                    <a:pt x="14219" y="0"/>
                    <a:pt x="14089" y="0"/>
                  </a:cubicBezTo>
                  <a:close/>
                </a:path>
              </a:pathLst>
            </a:custGeom>
            <a:solidFill>
              <a:srgbClr val="F8F8F8">
                <a:alpha val="38130"/>
              </a:srgbClr>
            </a:solidFill>
            <a:ln w="77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1"/>
            <p:cNvSpPr/>
            <p:nvPr/>
          </p:nvSpPr>
          <p:spPr>
            <a:xfrm>
              <a:off x="632500" y="1262775"/>
              <a:ext cx="397100" cy="639400"/>
            </a:xfrm>
            <a:custGeom>
              <a:avLst/>
              <a:gdLst/>
              <a:ahLst/>
              <a:cxnLst/>
              <a:rect l="l" t="t" r="r" b="b"/>
              <a:pathLst>
                <a:path w="15884" h="25576" fill="none" extrusionOk="0">
                  <a:moveTo>
                    <a:pt x="15884" y="1"/>
                  </a:moveTo>
                  <a:lnTo>
                    <a:pt x="1" y="25575"/>
                  </a:lnTo>
                </a:path>
              </a:pathLst>
            </a:custGeom>
            <a:noFill/>
            <a:ln w="74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1"/>
            <p:cNvSpPr/>
            <p:nvPr/>
          </p:nvSpPr>
          <p:spPr>
            <a:xfrm>
              <a:off x="682525" y="1293150"/>
              <a:ext cx="396500" cy="638800"/>
            </a:xfrm>
            <a:custGeom>
              <a:avLst/>
              <a:gdLst/>
              <a:ahLst/>
              <a:cxnLst/>
              <a:rect l="l" t="t" r="r" b="b"/>
              <a:pathLst>
                <a:path w="15860" h="25552" fill="none" extrusionOk="0">
                  <a:moveTo>
                    <a:pt x="15859" y="0"/>
                  </a:moveTo>
                  <a:lnTo>
                    <a:pt x="0" y="25551"/>
                  </a:lnTo>
                </a:path>
              </a:pathLst>
            </a:custGeom>
            <a:noFill/>
            <a:ln w="74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0" name="Google Shape;1720;p28"/>
          <p:cNvGrpSpPr/>
          <p:nvPr/>
        </p:nvGrpSpPr>
        <p:grpSpPr>
          <a:xfrm>
            <a:off x="-1" y="25"/>
            <a:ext cx="9191685" cy="5143534"/>
            <a:chOff x="47742" y="-20"/>
            <a:chExt cx="9144135" cy="5143534"/>
          </a:xfrm>
        </p:grpSpPr>
        <p:grpSp>
          <p:nvGrpSpPr>
            <p:cNvPr id="1721" name="Google Shape;1721;p28"/>
            <p:cNvGrpSpPr/>
            <p:nvPr/>
          </p:nvGrpSpPr>
          <p:grpSpPr>
            <a:xfrm>
              <a:off x="47742" y="30"/>
              <a:ext cx="9144135" cy="5143454"/>
              <a:chOff x="-2821150" y="2703625"/>
              <a:chExt cx="3534375" cy="2439853"/>
            </a:xfrm>
          </p:grpSpPr>
          <p:sp>
            <p:nvSpPr>
              <p:cNvPr id="1722" name="Google Shape;1722;p28"/>
              <p:cNvSpPr/>
              <p:nvPr/>
            </p:nvSpPr>
            <p:spPr>
              <a:xfrm>
                <a:off x="-2601475" y="2703625"/>
                <a:ext cx="0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28"/>
              <p:cNvSpPr/>
              <p:nvPr/>
            </p:nvSpPr>
            <p:spPr>
              <a:xfrm>
                <a:off x="-2467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28"/>
              <p:cNvSpPr/>
              <p:nvPr/>
            </p:nvSpPr>
            <p:spPr>
              <a:xfrm>
                <a:off x="-2332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28"/>
              <p:cNvSpPr/>
              <p:nvPr/>
            </p:nvSpPr>
            <p:spPr>
              <a:xfrm>
                <a:off x="-2197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28"/>
              <p:cNvSpPr/>
              <p:nvPr/>
            </p:nvSpPr>
            <p:spPr>
              <a:xfrm>
                <a:off x="-2063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28"/>
              <p:cNvSpPr/>
              <p:nvPr/>
            </p:nvSpPr>
            <p:spPr>
              <a:xfrm>
                <a:off x="-1928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28"/>
              <p:cNvSpPr/>
              <p:nvPr/>
            </p:nvSpPr>
            <p:spPr>
              <a:xfrm>
                <a:off x="-1794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28"/>
              <p:cNvSpPr/>
              <p:nvPr/>
            </p:nvSpPr>
            <p:spPr>
              <a:xfrm>
                <a:off x="-16594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28"/>
              <p:cNvSpPr/>
              <p:nvPr/>
            </p:nvSpPr>
            <p:spPr>
              <a:xfrm>
                <a:off x="-1524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28"/>
              <p:cNvSpPr/>
              <p:nvPr/>
            </p:nvSpPr>
            <p:spPr>
              <a:xfrm>
                <a:off x="-1390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28"/>
              <p:cNvSpPr/>
              <p:nvPr/>
            </p:nvSpPr>
            <p:spPr>
              <a:xfrm>
                <a:off x="-1255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28"/>
              <p:cNvSpPr/>
              <p:nvPr/>
            </p:nvSpPr>
            <p:spPr>
              <a:xfrm>
                <a:off x="-1121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28"/>
              <p:cNvSpPr/>
              <p:nvPr/>
            </p:nvSpPr>
            <p:spPr>
              <a:xfrm>
                <a:off x="-9870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28"/>
              <p:cNvSpPr/>
              <p:nvPr/>
            </p:nvSpPr>
            <p:spPr>
              <a:xfrm>
                <a:off x="-852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28"/>
              <p:cNvSpPr/>
              <p:nvPr/>
            </p:nvSpPr>
            <p:spPr>
              <a:xfrm>
                <a:off x="-717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28"/>
              <p:cNvSpPr/>
              <p:nvPr/>
            </p:nvSpPr>
            <p:spPr>
              <a:xfrm>
                <a:off x="-582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28"/>
              <p:cNvSpPr/>
              <p:nvPr/>
            </p:nvSpPr>
            <p:spPr>
              <a:xfrm>
                <a:off x="-4485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28"/>
              <p:cNvSpPr/>
              <p:nvPr/>
            </p:nvSpPr>
            <p:spPr>
              <a:xfrm>
                <a:off x="-313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28"/>
              <p:cNvSpPr/>
              <p:nvPr/>
            </p:nvSpPr>
            <p:spPr>
              <a:xfrm>
                <a:off x="-179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28"/>
              <p:cNvSpPr/>
              <p:nvPr/>
            </p:nvSpPr>
            <p:spPr>
              <a:xfrm>
                <a:off x="-44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28"/>
              <p:cNvSpPr/>
              <p:nvPr/>
            </p:nvSpPr>
            <p:spPr>
              <a:xfrm>
                <a:off x="899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28"/>
              <p:cNvSpPr/>
              <p:nvPr/>
            </p:nvSpPr>
            <p:spPr>
              <a:xfrm>
                <a:off x="2247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28"/>
              <p:cNvSpPr/>
              <p:nvPr/>
            </p:nvSpPr>
            <p:spPr>
              <a:xfrm>
                <a:off x="3593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28"/>
              <p:cNvSpPr/>
              <p:nvPr/>
            </p:nvSpPr>
            <p:spPr>
              <a:xfrm>
                <a:off x="4938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28"/>
              <p:cNvSpPr/>
              <p:nvPr/>
            </p:nvSpPr>
            <p:spPr>
              <a:xfrm>
                <a:off x="-2821150" y="28161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28"/>
              <p:cNvSpPr/>
              <p:nvPr/>
            </p:nvSpPr>
            <p:spPr>
              <a:xfrm>
                <a:off x="-2821150" y="2950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28"/>
              <p:cNvSpPr/>
              <p:nvPr/>
            </p:nvSpPr>
            <p:spPr>
              <a:xfrm>
                <a:off x="-2821150" y="3084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28"/>
              <p:cNvSpPr/>
              <p:nvPr/>
            </p:nvSpPr>
            <p:spPr>
              <a:xfrm>
                <a:off x="-2821150" y="3219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28"/>
              <p:cNvSpPr/>
              <p:nvPr/>
            </p:nvSpPr>
            <p:spPr>
              <a:xfrm>
                <a:off x="-2821150" y="3354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28"/>
              <p:cNvSpPr/>
              <p:nvPr/>
            </p:nvSpPr>
            <p:spPr>
              <a:xfrm>
                <a:off x="-2821150" y="34885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28"/>
              <p:cNvSpPr/>
              <p:nvPr/>
            </p:nvSpPr>
            <p:spPr>
              <a:xfrm>
                <a:off x="-2821150" y="3623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28"/>
              <p:cNvSpPr/>
              <p:nvPr/>
            </p:nvSpPr>
            <p:spPr>
              <a:xfrm>
                <a:off x="-2821150" y="3758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28"/>
              <p:cNvSpPr/>
              <p:nvPr/>
            </p:nvSpPr>
            <p:spPr>
              <a:xfrm>
                <a:off x="-2821150" y="3892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28"/>
              <p:cNvSpPr/>
              <p:nvPr/>
            </p:nvSpPr>
            <p:spPr>
              <a:xfrm>
                <a:off x="-2821150" y="40269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28"/>
              <p:cNvSpPr/>
              <p:nvPr/>
            </p:nvSpPr>
            <p:spPr>
              <a:xfrm>
                <a:off x="-2821150" y="4161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28"/>
              <p:cNvSpPr/>
              <p:nvPr/>
            </p:nvSpPr>
            <p:spPr>
              <a:xfrm>
                <a:off x="-2821150" y="4296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28"/>
              <p:cNvSpPr/>
              <p:nvPr/>
            </p:nvSpPr>
            <p:spPr>
              <a:xfrm>
                <a:off x="-2821150" y="4431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28"/>
              <p:cNvSpPr/>
              <p:nvPr/>
            </p:nvSpPr>
            <p:spPr>
              <a:xfrm>
                <a:off x="-2821150" y="45654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28"/>
              <p:cNvSpPr/>
              <p:nvPr/>
            </p:nvSpPr>
            <p:spPr>
              <a:xfrm>
                <a:off x="-2821150" y="4700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28"/>
              <p:cNvSpPr/>
              <p:nvPr/>
            </p:nvSpPr>
            <p:spPr>
              <a:xfrm>
                <a:off x="-2821150" y="4834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28"/>
              <p:cNvSpPr/>
              <p:nvPr/>
            </p:nvSpPr>
            <p:spPr>
              <a:xfrm>
                <a:off x="-2821150" y="49696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28"/>
              <p:cNvSpPr/>
              <p:nvPr/>
            </p:nvSpPr>
            <p:spPr>
              <a:xfrm>
                <a:off x="-2821150" y="5103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64" name="Google Shape;1764;p28"/>
            <p:cNvSpPr/>
            <p:nvPr/>
          </p:nvSpPr>
          <p:spPr>
            <a:xfrm>
              <a:off x="300010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8"/>
            <p:cNvSpPr/>
            <p:nvPr/>
          </p:nvSpPr>
          <p:spPr>
            <a:xfrm>
              <a:off x="8932485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6" name="Google Shape;1766;p28"/>
          <p:cNvGrpSpPr/>
          <p:nvPr/>
        </p:nvGrpSpPr>
        <p:grpSpPr>
          <a:xfrm rot="184565">
            <a:off x="3032" y="3734110"/>
            <a:ext cx="1464253" cy="1625023"/>
            <a:chOff x="341150" y="2836025"/>
            <a:chExt cx="1361780" cy="1511299"/>
          </a:xfrm>
        </p:grpSpPr>
        <p:sp>
          <p:nvSpPr>
            <p:cNvPr id="1767" name="Google Shape;1767;p28"/>
            <p:cNvSpPr/>
            <p:nvPr/>
          </p:nvSpPr>
          <p:spPr>
            <a:xfrm>
              <a:off x="443095" y="3840251"/>
              <a:ext cx="1157197" cy="424630"/>
            </a:xfrm>
            <a:custGeom>
              <a:avLst/>
              <a:gdLst/>
              <a:ahLst/>
              <a:cxnLst/>
              <a:rect l="l" t="t" r="r" b="b"/>
              <a:pathLst>
                <a:path w="17027" h="6248" extrusionOk="0">
                  <a:moveTo>
                    <a:pt x="4192" y="0"/>
                  </a:moveTo>
                  <a:cubicBezTo>
                    <a:pt x="3513" y="595"/>
                    <a:pt x="2787" y="1191"/>
                    <a:pt x="2049" y="1679"/>
                  </a:cubicBezTo>
                  <a:cubicBezTo>
                    <a:pt x="1370" y="2179"/>
                    <a:pt x="703" y="2774"/>
                    <a:pt x="1" y="3155"/>
                  </a:cubicBezTo>
                  <a:cubicBezTo>
                    <a:pt x="1168" y="4167"/>
                    <a:pt x="2418" y="4941"/>
                    <a:pt x="3751" y="5787"/>
                  </a:cubicBezTo>
                  <a:cubicBezTo>
                    <a:pt x="4158" y="6046"/>
                    <a:pt x="4496" y="6118"/>
                    <a:pt x="4834" y="6118"/>
                  </a:cubicBezTo>
                  <a:cubicBezTo>
                    <a:pt x="5256" y="6118"/>
                    <a:pt x="5678" y="6005"/>
                    <a:pt x="6232" y="6005"/>
                  </a:cubicBezTo>
                  <a:cubicBezTo>
                    <a:pt x="6311" y="6005"/>
                    <a:pt x="6393" y="6008"/>
                    <a:pt x="6478" y="6013"/>
                  </a:cubicBezTo>
                  <a:cubicBezTo>
                    <a:pt x="7383" y="6084"/>
                    <a:pt x="9252" y="6179"/>
                    <a:pt x="10026" y="6203"/>
                  </a:cubicBezTo>
                  <a:cubicBezTo>
                    <a:pt x="10327" y="6223"/>
                    <a:pt x="10725" y="6248"/>
                    <a:pt x="11144" y="6248"/>
                  </a:cubicBezTo>
                  <a:cubicBezTo>
                    <a:pt x="11717" y="6248"/>
                    <a:pt x="12328" y="6202"/>
                    <a:pt x="12776" y="6037"/>
                  </a:cubicBezTo>
                  <a:cubicBezTo>
                    <a:pt x="13550" y="5798"/>
                    <a:pt x="14264" y="5263"/>
                    <a:pt x="14967" y="4846"/>
                  </a:cubicBezTo>
                  <a:cubicBezTo>
                    <a:pt x="15634" y="4429"/>
                    <a:pt x="16574" y="3870"/>
                    <a:pt x="17027" y="3203"/>
                  </a:cubicBezTo>
                  <a:cubicBezTo>
                    <a:pt x="16050" y="2274"/>
                    <a:pt x="14907" y="1619"/>
                    <a:pt x="13776" y="881"/>
                  </a:cubicBezTo>
                  <a:cubicBezTo>
                    <a:pt x="13383" y="595"/>
                    <a:pt x="12609" y="107"/>
                    <a:pt x="12609" y="107"/>
                  </a:cubicBezTo>
                  <a:cubicBezTo>
                    <a:pt x="12609" y="107"/>
                    <a:pt x="11669" y="155"/>
                    <a:pt x="11216" y="179"/>
                  </a:cubicBezTo>
                  <a:cubicBezTo>
                    <a:pt x="10407" y="203"/>
                    <a:pt x="9585" y="286"/>
                    <a:pt x="8788" y="286"/>
                  </a:cubicBezTo>
                  <a:cubicBezTo>
                    <a:pt x="8014" y="286"/>
                    <a:pt x="7204" y="250"/>
                    <a:pt x="6430" y="179"/>
                  </a:cubicBezTo>
                  <a:cubicBezTo>
                    <a:pt x="5763" y="107"/>
                    <a:pt x="5025" y="155"/>
                    <a:pt x="4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8"/>
            <p:cNvSpPr/>
            <p:nvPr/>
          </p:nvSpPr>
          <p:spPr>
            <a:xfrm>
              <a:off x="428483" y="2934368"/>
              <a:ext cx="1186353" cy="1342599"/>
            </a:xfrm>
            <a:custGeom>
              <a:avLst/>
              <a:gdLst/>
              <a:ahLst/>
              <a:cxnLst/>
              <a:rect l="l" t="t" r="r" b="b"/>
              <a:pathLst>
                <a:path w="17456" h="19755" extrusionOk="0">
                  <a:moveTo>
                    <a:pt x="8845" y="415"/>
                  </a:moveTo>
                  <a:cubicBezTo>
                    <a:pt x="9209" y="946"/>
                    <a:pt x="9410" y="1531"/>
                    <a:pt x="9669" y="2125"/>
                  </a:cubicBezTo>
                  <a:cubicBezTo>
                    <a:pt x="9967" y="2804"/>
                    <a:pt x="10324" y="3447"/>
                    <a:pt x="10681" y="4102"/>
                  </a:cubicBezTo>
                  <a:cubicBezTo>
                    <a:pt x="11431" y="5471"/>
                    <a:pt x="12098" y="6888"/>
                    <a:pt x="12836" y="8257"/>
                  </a:cubicBezTo>
                  <a:cubicBezTo>
                    <a:pt x="14327" y="10980"/>
                    <a:pt x="15702" y="13761"/>
                    <a:pt x="17087" y="16543"/>
                  </a:cubicBezTo>
                  <a:lnTo>
                    <a:pt x="17087" y="16543"/>
                  </a:lnTo>
                  <a:cubicBezTo>
                    <a:pt x="16517" y="16942"/>
                    <a:pt x="16012" y="17405"/>
                    <a:pt x="15456" y="17806"/>
                  </a:cubicBezTo>
                  <a:cubicBezTo>
                    <a:pt x="14896" y="18223"/>
                    <a:pt x="14241" y="18568"/>
                    <a:pt x="13610" y="18913"/>
                  </a:cubicBezTo>
                  <a:cubicBezTo>
                    <a:pt x="12850" y="19335"/>
                    <a:pt x="11938" y="19452"/>
                    <a:pt x="11007" y="19452"/>
                  </a:cubicBezTo>
                  <a:cubicBezTo>
                    <a:pt x="10100" y="19452"/>
                    <a:pt x="9176" y="19341"/>
                    <a:pt x="8360" y="19294"/>
                  </a:cubicBezTo>
                  <a:cubicBezTo>
                    <a:pt x="7657" y="19270"/>
                    <a:pt x="6967" y="19235"/>
                    <a:pt x="6252" y="19211"/>
                  </a:cubicBezTo>
                  <a:cubicBezTo>
                    <a:pt x="6183" y="19210"/>
                    <a:pt x="6114" y="19209"/>
                    <a:pt x="6043" y="19209"/>
                  </a:cubicBezTo>
                  <a:cubicBezTo>
                    <a:pt x="5887" y="19209"/>
                    <a:pt x="5727" y="19211"/>
                    <a:pt x="5566" y="19211"/>
                  </a:cubicBezTo>
                  <a:cubicBezTo>
                    <a:pt x="5139" y="19211"/>
                    <a:pt x="4709" y="19195"/>
                    <a:pt x="4323" y="19080"/>
                  </a:cubicBezTo>
                  <a:cubicBezTo>
                    <a:pt x="3609" y="18866"/>
                    <a:pt x="2954" y="18246"/>
                    <a:pt x="2359" y="17806"/>
                  </a:cubicBezTo>
                  <a:cubicBezTo>
                    <a:pt x="1710" y="17328"/>
                    <a:pt x="1050" y="16839"/>
                    <a:pt x="358" y="16411"/>
                  </a:cubicBezTo>
                  <a:lnTo>
                    <a:pt x="358" y="16411"/>
                  </a:lnTo>
                  <a:cubicBezTo>
                    <a:pt x="788" y="15000"/>
                    <a:pt x="1640" y="13817"/>
                    <a:pt x="2323" y="12531"/>
                  </a:cubicBezTo>
                  <a:cubicBezTo>
                    <a:pt x="3061" y="11138"/>
                    <a:pt x="3811" y="9781"/>
                    <a:pt x="4597" y="8448"/>
                  </a:cubicBezTo>
                  <a:cubicBezTo>
                    <a:pt x="6155" y="5844"/>
                    <a:pt x="7179" y="2945"/>
                    <a:pt x="8845" y="415"/>
                  </a:cubicBezTo>
                  <a:close/>
                  <a:moveTo>
                    <a:pt x="8871" y="0"/>
                  </a:moveTo>
                  <a:cubicBezTo>
                    <a:pt x="8816" y="0"/>
                    <a:pt x="8757" y="35"/>
                    <a:pt x="8729" y="77"/>
                  </a:cubicBezTo>
                  <a:cubicBezTo>
                    <a:pt x="6931" y="2733"/>
                    <a:pt x="5859" y="5781"/>
                    <a:pt x="4204" y="8519"/>
                  </a:cubicBezTo>
                  <a:cubicBezTo>
                    <a:pt x="3407" y="9864"/>
                    <a:pt x="2704" y="11234"/>
                    <a:pt x="1942" y="12591"/>
                  </a:cubicBezTo>
                  <a:cubicBezTo>
                    <a:pt x="1252" y="13853"/>
                    <a:pt x="430" y="15044"/>
                    <a:pt x="25" y="16460"/>
                  </a:cubicBezTo>
                  <a:cubicBezTo>
                    <a:pt x="1" y="16553"/>
                    <a:pt x="69" y="16617"/>
                    <a:pt x="147" y="16632"/>
                  </a:cubicBezTo>
                  <a:lnTo>
                    <a:pt x="147" y="16632"/>
                  </a:lnTo>
                  <a:cubicBezTo>
                    <a:pt x="887" y="17104"/>
                    <a:pt x="1594" y="17633"/>
                    <a:pt x="2323" y="18151"/>
                  </a:cubicBezTo>
                  <a:cubicBezTo>
                    <a:pt x="2883" y="18568"/>
                    <a:pt x="3490" y="19116"/>
                    <a:pt x="4181" y="19342"/>
                  </a:cubicBezTo>
                  <a:cubicBezTo>
                    <a:pt x="4764" y="19532"/>
                    <a:pt x="5419" y="19497"/>
                    <a:pt x="6014" y="19508"/>
                  </a:cubicBezTo>
                  <a:cubicBezTo>
                    <a:pt x="6800" y="19532"/>
                    <a:pt x="7586" y="19568"/>
                    <a:pt x="8360" y="19592"/>
                  </a:cubicBezTo>
                  <a:cubicBezTo>
                    <a:pt x="9194" y="19637"/>
                    <a:pt x="10163" y="19754"/>
                    <a:pt x="11111" y="19754"/>
                  </a:cubicBezTo>
                  <a:cubicBezTo>
                    <a:pt x="11921" y="19754"/>
                    <a:pt x="12715" y="19668"/>
                    <a:pt x="13396" y="19377"/>
                  </a:cubicBezTo>
                  <a:cubicBezTo>
                    <a:pt x="14884" y="18711"/>
                    <a:pt x="16051" y="17627"/>
                    <a:pt x="17361" y="16722"/>
                  </a:cubicBezTo>
                  <a:cubicBezTo>
                    <a:pt x="17444" y="16675"/>
                    <a:pt x="17456" y="16591"/>
                    <a:pt x="17420" y="16508"/>
                  </a:cubicBezTo>
                  <a:cubicBezTo>
                    <a:pt x="15992" y="13591"/>
                    <a:pt x="14539" y="10710"/>
                    <a:pt x="12991" y="7852"/>
                  </a:cubicBezTo>
                  <a:cubicBezTo>
                    <a:pt x="12241" y="6483"/>
                    <a:pt x="11574" y="5078"/>
                    <a:pt x="10836" y="3709"/>
                  </a:cubicBezTo>
                  <a:cubicBezTo>
                    <a:pt x="10193" y="2542"/>
                    <a:pt x="9788" y="1125"/>
                    <a:pt x="8967" y="54"/>
                  </a:cubicBezTo>
                  <a:cubicBezTo>
                    <a:pt x="8943" y="16"/>
                    <a:pt x="8908" y="0"/>
                    <a:pt x="8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8"/>
            <p:cNvSpPr/>
            <p:nvPr/>
          </p:nvSpPr>
          <p:spPr>
            <a:xfrm>
              <a:off x="713861" y="2941708"/>
              <a:ext cx="330706" cy="1303589"/>
            </a:xfrm>
            <a:custGeom>
              <a:avLst/>
              <a:gdLst/>
              <a:ahLst/>
              <a:cxnLst/>
              <a:rect l="l" t="t" r="r" b="b"/>
              <a:pathLst>
                <a:path w="4866" h="19181" extrusionOk="0">
                  <a:moveTo>
                    <a:pt x="4680" y="0"/>
                  </a:moveTo>
                  <a:cubicBezTo>
                    <a:pt x="4619" y="0"/>
                    <a:pt x="4563" y="34"/>
                    <a:pt x="4554" y="112"/>
                  </a:cubicBezTo>
                  <a:cubicBezTo>
                    <a:pt x="3934" y="3351"/>
                    <a:pt x="2863" y="6494"/>
                    <a:pt x="2137" y="9709"/>
                  </a:cubicBezTo>
                  <a:cubicBezTo>
                    <a:pt x="1779" y="11257"/>
                    <a:pt x="1577" y="12840"/>
                    <a:pt x="1232" y="14388"/>
                  </a:cubicBezTo>
                  <a:cubicBezTo>
                    <a:pt x="1053" y="15186"/>
                    <a:pt x="839" y="15995"/>
                    <a:pt x="636" y="16781"/>
                  </a:cubicBezTo>
                  <a:cubicBezTo>
                    <a:pt x="458" y="17519"/>
                    <a:pt x="172" y="18234"/>
                    <a:pt x="29" y="18984"/>
                  </a:cubicBezTo>
                  <a:cubicBezTo>
                    <a:pt x="0" y="19099"/>
                    <a:pt x="99" y="19180"/>
                    <a:pt x="191" y="19180"/>
                  </a:cubicBezTo>
                  <a:cubicBezTo>
                    <a:pt x="251" y="19180"/>
                    <a:pt x="308" y="19146"/>
                    <a:pt x="327" y="19067"/>
                  </a:cubicBezTo>
                  <a:cubicBezTo>
                    <a:pt x="636" y="17567"/>
                    <a:pt x="1172" y="16091"/>
                    <a:pt x="1494" y="14590"/>
                  </a:cubicBezTo>
                  <a:cubicBezTo>
                    <a:pt x="1851" y="12995"/>
                    <a:pt x="2065" y="11376"/>
                    <a:pt x="2434" y="9780"/>
                  </a:cubicBezTo>
                  <a:cubicBezTo>
                    <a:pt x="3184" y="6566"/>
                    <a:pt x="4256" y="3434"/>
                    <a:pt x="4851" y="184"/>
                  </a:cubicBezTo>
                  <a:cubicBezTo>
                    <a:pt x="4865" y="71"/>
                    <a:pt x="4767" y="0"/>
                    <a:pt x="4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8"/>
            <p:cNvSpPr/>
            <p:nvPr/>
          </p:nvSpPr>
          <p:spPr>
            <a:xfrm>
              <a:off x="1018132" y="2944223"/>
              <a:ext cx="313307" cy="1310249"/>
            </a:xfrm>
            <a:custGeom>
              <a:avLst/>
              <a:gdLst/>
              <a:ahLst/>
              <a:cxnLst/>
              <a:rect l="l" t="t" r="r" b="b"/>
              <a:pathLst>
                <a:path w="4610" h="19279" extrusionOk="0">
                  <a:moveTo>
                    <a:pt x="187" y="1"/>
                  </a:moveTo>
                  <a:cubicBezTo>
                    <a:pt x="95" y="1"/>
                    <a:pt x="0" y="81"/>
                    <a:pt x="29" y="194"/>
                  </a:cubicBezTo>
                  <a:cubicBezTo>
                    <a:pt x="350" y="1730"/>
                    <a:pt x="743" y="3242"/>
                    <a:pt x="1065" y="4790"/>
                  </a:cubicBezTo>
                  <a:cubicBezTo>
                    <a:pt x="1446" y="6517"/>
                    <a:pt x="1767" y="8243"/>
                    <a:pt x="2184" y="9969"/>
                  </a:cubicBezTo>
                  <a:cubicBezTo>
                    <a:pt x="2589" y="11613"/>
                    <a:pt x="3005" y="13232"/>
                    <a:pt x="3315" y="14887"/>
                  </a:cubicBezTo>
                  <a:cubicBezTo>
                    <a:pt x="3470" y="15684"/>
                    <a:pt x="3565" y="16518"/>
                    <a:pt x="3791" y="17304"/>
                  </a:cubicBezTo>
                  <a:cubicBezTo>
                    <a:pt x="3970" y="17935"/>
                    <a:pt x="4006" y="18601"/>
                    <a:pt x="4279" y="19197"/>
                  </a:cubicBezTo>
                  <a:cubicBezTo>
                    <a:pt x="4310" y="19255"/>
                    <a:pt x="4359" y="19279"/>
                    <a:pt x="4407" y="19279"/>
                  </a:cubicBezTo>
                  <a:cubicBezTo>
                    <a:pt x="4508" y="19279"/>
                    <a:pt x="4610" y="19175"/>
                    <a:pt x="4553" y="19054"/>
                  </a:cubicBezTo>
                  <a:cubicBezTo>
                    <a:pt x="4244" y="18399"/>
                    <a:pt x="4148" y="17542"/>
                    <a:pt x="3970" y="16827"/>
                  </a:cubicBezTo>
                  <a:cubicBezTo>
                    <a:pt x="3791" y="16077"/>
                    <a:pt x="3696" y="15303"/>
                    <a:pt x="3553" y="14541"/>
                  </a:cubicBezTo>
                  <a:cubicBezTo>
                    <a:pt x="3220" y="12886"/>
                    <a:pt x="2803" y="11255"/>
                    <a:pt x="2410" y="9612"/>
                  </a:cubicBezTo>
                  <a:cubicBezTo>
                    <a:pt x="2005" y="7993"/>
                    <a:pt x="1720" y="6350"/>
                    <a:pt x="1362" y="4719"/>
                  </a:cubicBezTo>
                  <a:cubicBezTo>
                    <a:pt x="1041" y="3183"/>
                    <a:pt x="660" y="1671"/>
                    <a:pt x="327" y="123"/>
                  </a:cubicBezTo>
                  <a:cubicBezTo>
                    <a:pt x="307" y="37"/>
                    <a:pt x="248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8"/>
            <p:cNvSpPr/>
            <p:nvPr/>
          </p:nvSpPr>
          <p:spPr>
            <a:xfrm>
              <a:off x="732007" y="2954145"/>
              <a:ext cx="297812" cy="870736"/>
            </a:xfrm>
            <a:custGeom>
              <a:avLst/>
              <a:gdLst/>
              <a:ahLst/>
              <a:cxnLst/>
              <a:rect l="l" t="t" r="r" b="b"/>
              <a:pathLst>
                <a:path w="4382" h="12812" fill="none" extrusionOk="0">
                  <a:moveTo>
                    <a:pt x="0" y="12812"/>
                  </a:moveTo>
                  <a:cubicBezTo>
                    <a:pt x="679" y="10824"/>
                    <a:pt x="1024" y="10157"/>
                    <a:pt x="1441" y="8704"/>
                  </a:cubicBezTo>
                  <a:cubicBezTo>
                    <a:pt x="2036" y="6668"/>
                    <a:pt x="2643" y="4847"/>
                    <a:pt x="3286" y="2858"/>
                  </a:cubicBezTo>
                  <a:cubicBezTo>
                    <a:pt x="3572" y="2001"/>
                    <a:pt x="3846" y="1025"/>
                    <a:pt x="4382" y="1"/>
                  </a:cubicBezTo>
                </a:path>
              </a:pathLst>
            </a:custGeom>
            <a:solidFill>
              <a:schemeClr val="lt2"/>
            </a:solidFill>
            <a:ln w="6850" cap="rnd" cmpd="sng">
              <a:solidFill>
                <a:srgbClr val="46789A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8"/>
            <p:cNvSpPr/>
            <p:nvPr/>
          </p:nvSpPr>
          <p:spPr>
            <a:xfrm>
              <a:off x="1031385" y="2938786"/>
              <a:ext cx="267908" cy="891804"/>
            </a:xfrm>
            <a:custGeom>
              <a:avLst/>
              <a:gdLst/>
              <a:ahLst/>
              <a:cxnLst/>
              <a:rect l="l" t="t" r="r" b="b"/>
              <a:pathLst>
                <a:path w="3942" h="13122" fill="none" extrusionOk="0">
                  <a:moveTo>
                    <a:pt x="24" y="179"/>
                  </a:moveTo>
                  <a:cubicBezTo>
                    <a:pt x="1" y="1"/>
                    <a:pt x="274" y="810"/>
                    <a:pt x="596" y="1751"/>
                  </a:cubicBezTo>
                  <a:cubicBezTo>
                    <a:pt x="727" y="2132"/>
                    <a:pt x="870" y="2370"/>
                    <a:pt x="977" y="2787"/>
                  </a:cubicBezTo>
                  <a:cubicBezTo>
                    <a:pt x="1227" y="3632"/>
                    <a:pt x="1465" y="4394"/>
                    <a:pt x="1751" y="5263"/>
                  </a:cubicBezTo>
                  <a:cubicBezTo>
                    <a:pt x="2346" y="7085"/>
                    <a:pt x="2346" y="7073"/>
                    <a:pt x="2941" y="9014"/>
                  </a:cubicBezTo>
                  <a:cubicBezTo>
                    <a:pt x="3156" y="9692"/>
                    <a:pt x="3322" y="10561"/>
                    <a:pt x="3549" y="11288"/>
                  </a:cubicBezTo>
                  <a:cubicBezTo>
                    <a:pt x="3692" y="11764"/>
                    <a:pt x="3775" y="12466"/>
                    <a:pt x="3942" y="13121"/>
                  </a:cubicBezTo>
                </a:path>
              </a:pathLst>
            </a:custGeom>
            <a:solidFill>
              <a:schemeClr val="lt2"/>
            </a:solidFill>
            <a:ln w="6850" cap="rnd" cmpd="sng">
              <a:solidFill>
                <a:srgbClr val="46789A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8"/>
            <p:cNvSpPr/>
            <p:nvPr/>
          </p:nvSpPr>
          <p:spPr>
            <a:xfrm>
              <a:off x="1029754" y="2970320"/>
              <a:ext cx="3330" cy="37311"/>
            </a:xfrm>
            <a:custGeom>
              <a:avLst/>
              <a:gdLst/>
              <a:ahLst/>
              <a:cxnLst/>
              <a:rect l="l" t="t" r="r" b="b"/>
              <a:pathLst>
                <a:path w="49" h="549" fill="none" extrusionOk="0">
                  <a:moveTo>
                    <a:pt x="1" y="1"/>
                  </a:moveTo>
                  <a:cubicBezTo>
                    <a:pt x="25" y="180"/>
                    <a:pt x="37" y="370"/>
                    <a:pt x="48" y="549"/>
                  </a:cubicBezTo>
                </a:path>
              </a:pathLst>
            </a:custGeom>
            <a:solidFill>
              <a:schemeClr val="lt2"/>
            </a:solidFill>
            <a:ln w="6850" cap="rnd" cmpd="sng">
              <a:solidFill>
                <a:srgbClr val="46789A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8"/>
            <p:cNvSpPr/>
            <p:nvPr/>
          </p:nvSpPr>
          <p:spPr>
            <a:xfrm>
              <a:off x="1013579" y="3077974"/>
              <a:ext cx="28408" cy="935504"/>
            </a:xfrm>
            <a:custGeom>
              <a:avLst/>
              <a:gdLst/>
              <a:ahLst/>
              <a:cxnLst/>
              <a:rect l="l" t="t" r="r" b="b"/>
              <a:pathLst>
                <a:path w="418" h="13765" fill="none" extrusionOk="0">
                  <a:moveTo>
                    <a:pt x="322" y="0"/>
                  </a:moveTo>
                  <a:cubicBezTo>
                    <a:pt x="334" y="1132"/>
                    <a:pt x="239" y="2263"/>
                    <a:pt x="108" y="3418"/>
                  </a:cubicBezTo>
                  <a:cubicBezTo>
                    <a:pt x="1" y="4322"/>
                    <a:pt x="144" y="5311"/>
                    <a:pt x="215" y="6192"/>
                  </a:cubicBezTo>
                  <a:cubicBezTo>
                    <a:pt x="322" y="7239"/>
                    <a:pt x="179" y="8406"/>
                    <a:pt x="322" y="9466"/>
                  </a:cubicBezTo>
                  <a:cubicBezTo>
                    <a:pt x="417" y="10478"/>
                    <a:pt x="322" y="11204"/>
                    <a:pt x="286" y="12466"/>
                  </a:cubicBezTo>
                  <a:cubicBezTo>
                    <a:pt x="275" y="12895"/>
                    <a:pt x="239" y="13335"/>
                    <a:pt x="227" y="13764"/>
                  </a:cubicBezTo>
                </a:path>
              </a:pathLst>
            </a:custGeom>
            <a:solidFill>
              <a:schemeClr val="lt2"/>
            </a:solidFill>
            <a:ln w="6850" cap="rnd" cmpd="sng">
              <a:solidFill>
                <a:srgbClr val="46789A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8"/>
            <p:cNvSpPr/>
            <p:nvPr/>
          </p:nvSpPr>
          <p:spPr>
            <a:xfrm>
              <a:off x="1028123" y="4048966"/>
              <a:ext cx="884" cy="37311"/>
            </a:xfrm>
            <a:custGeom>
              <a:avLst/>
              <a:gdLst/>
              <a:ahLst/>
              <a:cxnLst/>
              <a:rect l="l" t="t" r="r" b="b"/>
              <a:pathLst>
                <a:path w="13" h="549" fill="none" extrusionOk="0">
                  <a:moveTo>
                    <a:pt x="1" y="1"/>
                  </a:moveTo>
                  <a:cubicBezTo>
                    <a:pt x="1" y="180"/>
                    <a:pt x="1" y="358"/>
                    <a:pt x="13" y="549"/>
                  </a:cubicBezTo>
                </a:path>
              </a:pathLst>
            </a:custGeom>
            <a:solidFill>
              <a:schemeClr val="lt2"/>
            </a:solidFill>
            <a:ln w="6850" cap="rnd" cmpd="sng">
              <a:solidFill>
                <a:srgbClr val="46789A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8"/>
            <p:cNvSpPr/>
            <p:nvPr/>
          </p:nvSpPr>
          <p:spPr>
            <a:xfrm>
              <a:off x="1022890" y="2836025"/>
              <a:ext cx="71089" cy="83458"/>
            </a:xfrm>
            <a:custGeom>
              <a:avLst/>
              <a:gdLst/>
              <a:ahLst/>
              <a:cxnLst/>
              <a:rect l="l" t="t" r="r" b="b"/>
              <a:pathLst>
                <a:path w="1046" h="1228" extrusionOk="0">
                  <a:moveTo>
                    <a:pt x="974" y="983"/>
                  </a:moveTo>
                  <a:cubicBezTo>
                    <a:pt x="974" y="983"/>
                    <a:pt x="974" y="983"/>
                    <a:pt x="974" y="983"/>
                  </a:cubicBezTo>
                  <a:lnTo>
                    <a:pt x="974" y="983"/>
                  </a:lnTo>
                  <a:cubicBezTo>
                    <a:pt x="974" y="983"/>
                    <a:pt x="974" y="983"/>
                    <a:pt x="974" y="983"/>
                  </a:cubicBezTo>
                  <a:lnTo>
                    <a:pt x="974" y="983"/>
                  </a:lnTo>
                  <a:cubicBezTo>
                    <a:pt x="974" y="983"/>
                    <a:pt x="974" y="983"/>
                    <a:pt x="974" y="983"/>
                  </a:cubicBezTo>
                  <a:close/>
                  <a:moveTo>
                    <a:pt x="526" y="0"/>
                  </a:moveTo>
                  <a:cubicBezTo>
                    <a:pt x="476" y="0"/>
                    <a:pt x="427" y="22"/>
                    <a:pt x="399" y="72"/>
                  </a:cubicBezTo>
                  <a:cubicBezTo>
                    <a:pt x="257" y="381"/>
                    <a:pt x="126" y="679"/>
                    <a:pt x="30" y="1024"/>
                  </a:cubicBezTo>
                  <a:cubicBezTo>
                    <a:pt x="1" y="1142"/>
                    <a:pt x="103" y="1224"/>
                    <a:pt x="197" y="1224"/>
                  </a:cubicBezTo>
                  <a:cubicBezTo>
                    <a:pt x="255" y="1224"/>
                    <a:pt x="310" y="1192"/>
                    <a:pt x="328" y="1120"/>
                  </a:cubicBezTo>
                  <a:cubicBezTo>
                    <a:pt x="375" y="908"/>
                    <a:pt x="443" y="717"/>
                    <a:pt x="527" y="530"/>
                  </a:cubicBezTo>
                  <a:lnTo>
                    <a:pt x="527" y="530"/>
                  </a:lnTo>
                  <a:cubicBezTo>
                    <a:pt x="559" y="626"/>
                    <a:pt x="585" y="724"/>
                    <a:pt x="614" y="822"/>
                  </a:cubicBezTo>
                  <a:cubicBezTo>
                    <a:pt x="638" y="941"/>
                    <a:pt x="673" y="1143"/>
                    <a:pt x="780" y="1203"/>
                  </a:cubicBezTo>
                  <a:cubicBezTo>
                    <a:pt x="805" y="1220"/>
                    <a:pt x="830" y="1227"/>
                    <a:pt x="854" y="1227"/>
                  </a:cubicBezTo>
                  <a:cubicBezTo>
                    <a:pt x="961" y="1227"/>
                    <a:pt x="1045" y="1077"/>
                    <a:pt x="974" y="983"/>
                  </a:cubicBezTo>
                  <a:lnTo>
                    <a:pt x="974" y="983"/>
                  </a:lnTo>
                  <a:cubicBezTo>
                    <a:pt x="975" y="984"/>
                    <a:pt x="975" y="985"/>
                    <a:pt x="975" y="985"/>
                  </a:cubicBezTo>
                  <a:cubicBezTo>
                    <a:pt x="975" y="985"/>
                    <a:pt x="974" y="984"/>
                    <a:pt x="974" y="983"/>
                  </a:cubicBezTo>
                  <a:lnTo>
                    <a:pt x="974" y="983"/>
                  </a:lnTo>
                  <a:cubicBezTo>
                    <a:pt x="962" y="967"/>
                    <a:pt x="945" y="953"/>
                    <a:pt x="923" y="941"/>
                  </a:cubicBezTo>
                  <a:lnTo>
                    <a:pt x="923" y="941"/>
                  </a:lnTo>
                  <a:cubicBezTo>
                    <a:pt x="959" y="959"/>
                    <a:pt x="971" y="977"/>
                    <a:pt x="974" y="983"/>
                  </a:cubicBezTo>
                  <a:lnTo>
                    <a:pt x="974" y="983"/>
                  </a:lnTo>
                  <a:cubicBezTo>
                    <a:pt x="973" y="979"/>
                    <a:pt x="971" y="970"/>
                    <a:pt x="971" y="953"/>
                  </a:cubicBezTo>
                  <a:cubicBezTo>
                    <a:pt x="971" y="917"/>
                    <a:pt x="959" y="893"/>
                    <a:pt x="935" y="858"/>
                  </a:cubicBezTo>
                  <a:cubicBezTo>
                    <a:pt x="911" y="774"/>
                    <a:pt x="900" y="667"/>
                    <a:pt x="864" y="584"/>
                  </a:cubicBezTo>
                  <a:cubicBezTo>
                    <a:pt x="816" y="405"/>
                    <a:pt x="757" y="227"/>
                    <a:pt x="673" y="72"/>
                  </a:cubicBezTo>
                  <a:cubicBezTo>
                    <a:pt x="642" y="28"/>
                    <a:pt x="583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8"/>
            <p:cNvSpPr/>
            <p:nvPr/>
          </p:nvSpPr>
          <p:spPr>
            <a:xfrm>
              <a:off x="1026764" y="2879386"/>
              <a:ext cx="57292" cy="23039"/>
            </a:xfrm>
            <a:custGeom>
              <a:avLst/>
              <a:gdLst/>
              <a:ahLst/>
              <a:cxnLst/>
              <a:rect l="l" t="t" r="r" b="b"/>
              <a:pathLst>
                <a:path w="843" h="339" extrusionOk="0">
                  <a:moveTo>
                    <a:pt x="221" y="0"/>
                  </a:moveTo>
                  <a:cubicBezTo>
                    <a:pt x="68" y="0"/>
                    <a:pt x="0" y="259"/>
                    <a:pt x="188" y="303"/>
                  </a:cubicBezTo>
                  <a:cubicBezTo>
                    <a:pt x="331" y="327"/>
                    <a:pt x="497" y="339"/>
                    <a:pt x="640" y="339"/>
                  </a:cubicBezTo>
                  <a:cubicBezTo>
                    <a:pt x="843" y="339"/>
                    <a:pt x="843" y="29"/>
                    <a:pt x="640" y="29"/>
                  </a:cubicBezTo>
                  <a:cubicBezTo>
                    <a:pt x="509" y="29"/>
                    <a:pt x="390" y="29"/>
                    <a:pt x="259" y="5"/>
                  </a:cubicBezTo>
                  <a:cubicBezTo>
                    <a:pt x="246" y="2"/>
                    <a:pt x="233" y="0"/>
                    <a:pt x="2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8"/>
            <p:cNvSpPr/>
            <p:nvPr/>
          </p:nvSpPr>
          <p:spPr>
            <a:xfrm>
              <a:off x="1626948" y="4022936"/>
              <a:ext cx="75982" cy="109216"/>
            </a:xfrm>
            <a:custGeom>
              <a:avLst/>
              <a:gdLst/>
              <a:ahLst/>
              <a:cxnLst/>
              <a:rect l="l" t="t" r="r" b="b"/>
              <a:pathLst>
                <a:path w="1118" h="1607" extrusionOk="0">
                  <a:moveTo>
                    <a:pt x="434" y="306"/>
                  </a:moveTo>
                  <a:cubicBezTo>
                    <a:pt x="504" y="306"/>
                    <a:pt x="601" y="409"/>
                    <a:pt x="620" y="455"/>
                  </a:cubicBezTo>
                  <a:cubicBezTo>
                    <a:pt x="712" y="599"/>
                    <a:pt x="637" y="663"/>
                    <a:pt x="523" y="693"/>
                  </a:cubicBezTo>
                  <a:lnTo>
                    <a:pt x="523" y="693"/>
                  </a:lnTo>
                  <a:cubicBezTo>
                    <a:pt x="521" y="693"/>
                    <a:pt x="518" y="693"/>
                    <a:pt x="515" y="693"/>
                  </a:cubicBezTo>
                  <a:cubicBezTo>
                    <a:pt x="506" y="693"/>
                    <a:pt x="498" y="693"/>
                    <a:pt x="489" y="693"/>
                  </a:cubicBezTo>
                  <a:cubicBezTo>
                    <a:pt x="489" y="696"/>
                    <a:pt x="489" y="698"/>
                    <a:pt x="490" y="701"/>
                  </a:cubicBezTo>
                  <a:lnTo>
                    <a:pt x="490" y="701"/>
                  </a:lnTo>
                  <a:cubicBezTo>
                    <a:pt x="482" y="702"/>
                    <a:pt x="473" y="704"/>
                    <a:pt x="465" y="705"/>
                  </a:cubicBezTo>
                  <a:cubicBezTo>
                    <a:pt x="302" y="752"/>
                    <a:pt x="321" y="1003"/>
                    <a:pt x="489" y="1003"/>
                  </a:cubicBezTo>
                  <a:cubicBezTo>
                    <a:pt x="493" y="1003"/>
                    <a:pt x="497" y="1003"/>
                    <a:pt x="501" y="1003"/>
                  </a:cubicBezTo>
                  <a:cubicBezTo>
                    <a:pt x="620" y="1003"/>
                    <a:pt x="775" y="1015"/>
                    <a:pt x="679" y="1170"/>
                  </a:cubicBezTo>
                  <a:cubicBezTo>
                    <a:pt x="618" y="1275"/>
                    <a:pt x="492" y="1315"/>
                    <a:pt x="373" y="1315"/>
                  </a:cubicBezTo>
                  <a:cubicBezTo>
                    <a:pt x="364" y="1315"/>
                    <a:pt x="354" y="1315"/>
                    <a:pt x="344" y="1315"/>
                  </a:cubicBezTo>
                  <a:lnTo>
                    <a:pt x="344" y="1315"/>
                  </a:lnTo>
                  <a:cubicBezTo>
                    <a:pt x="301" y="991"/>
                    <a:pt x="306" y="659"/>
                    <a:pt x="382" y="336"/>
                  </a:cubicBezTo>
                  <a:lnTo>
                    <a:pt x="382" y="336"/>
                  </a:lnTo>
                  <a:cubicBezTo>
                    <a:pt x="395" y="315"/>
                    <a:pt x="413" y="306"/>
                    <a:pt x="434" y="306"/>
                  </a:cubicBezTo>
                  <a:close/>
                  <a:moveTo>
                    <a:pt x="417" y="0"/>
                  </a:moveTo>
                  <a:cubicBezTo>
                    <a:pt x="329" y="0"/>
                    <a:pt x="242" y="34"/>
                    <a:pt x="166" y="113"/>
                  </a:cubicBezTo>
                  <a:lnTo>
                    <a:pt x="166" y="113"/>
                  </a:lnTo>
                  <a:cubicBezTo>
                    <a:pt x="134" y="129"/>
                    <a:pt x="107" y="159"/>
                    <a:pt x="96" y="205"/>
                  </a:cubicBezTo>
                  <a:cubicBezTo>
                    <a:pt x="1" y="622"/>
                    <a:pt x="1" y="1051"/>
                    <a:pt x="60" y="1479"/>
                  </a:cubicBezTo>
                  <a:cubicBezTo>
                    <a:pt x="72" y="1527"/>
                    <a:pt x="120" y="1586"/>
                    <a:pt x="167" y="1586"/>
                  </a:cubicBezTo>
                  <a:cubicBezTo>
                    <a:pt x="225" y="1600"/>
                    <a:pt x="284" y="1606"/>
                    <a:pt x="345" y="1606"/>
                  </a:cubicBezTo>
                  <a:cubicBezTo>
                    <a:pt x="609" y="1606"/>
                    <a:pt x="880" y="1477"/>
                    <a:pt x="977" y="1205"/>
                  </a:cubicBezTo>
                  <a:cubicBezTo>
                    <a:pt x="1040" y="1030"/>
                    <a:pt x="983" y="894"/>
                    <a:pt x="873" y="806"/>
                  </a:cubicBezTo>
                  <a:lnTo>
                    <a:pt x="873" y="806"/>
                  </a:lnTo>
                  <a:cubicBezTo>
                    <a:pt x="1117" y="505"/>
                    <a:pt x="759" y="0"/>
                    <a:pt x="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8"/>
            <p:cNvSpPr/>
            <p:nvPr/>
          </p:nvSpPr>
          <p:spPr>
            <a:xfrm>
              <a:off x="1312957" y="4280449"/>
              <a:ext cx="82642" cy="66875"/>
            </a:xfrm>
            <a:custGeom>
              <a:avLst/>
              <a:gdLst/>
              <a:ahLst/>
              <a:cxnLst/>
              <a:rect l="l" t="t" r="r" b="b"/>
              <a:pathLst>
                <a:path w="1216" h="984" extrusionOk="0">
                  <a:moveTo>
                    <a:pt x="405" y="0"/>
                  </a:moveTo>
                  <a:cubicBezTo>
                    <a:pt x="369" y="0"/>
                    <a:pt x="332" y="14"/>
                    <a:pt x="299" y="48"/>
                  </a:cubicBezTo>
                  <a:cubicBezTo>
                    <a:pt x="61" y="286"/>
                    <a:pt x="1" y="667"/>
                    <a:pt x="299" y="881"/>
                  </a:cubicBezTo>
                  <a:cubicBezTo>
                    <a:pt x="399" y="952"/>
                    <a:pt x="510" y="984"/>
                    <a:pt x="620" y="984"/>
                  </a:cubicBezTo>
                  <a:cubicBezTo>
                    <a:pt x="823" y="984"/>
                    <a:pt x="1025" y="877"/>
                    <a:pt x="1156" y="714"/>
                  </a:cubicBezTo>
                  <a:cubicBezTo>
                    <a:pt x="1192" y="655"/>
                    <a:pt x="1215" y="560"/>
                    <a:pt x="1156" y="488"/>
                  </a:cubicBezTo>
                  <a:cubicBezTo>
                    <a:pt x="1126" y="459"/>
                    <a:pt x="1084" y="444"/>
                    <a:pt x="1043" y="444"/>
                  </a:cubicBezTo>
                  <a:cubicBezTo>
                    <a:pt x="1001" y="444"/>
                    <a:pt x="959" y="459"/>
                    <a:pt x="930" y="488"/>
                  </a:cubicBezTo>
                  <a:cubicBezTo>
                    <a:pt x="850" y="586"/>
                    <a:pt x="736" y="677"/>
                    <a:pt x="609" y="677"/>
                  </a:cubicBezTo>
                  <a:cubicBezTo>
                    <a:pt x="567" y="677"/>
                    <a:pt x="522" y="667"/>
                    <a:pt x="477" y="643"/>
                  </a:cubicBezTo>
                  <a:cubicBezTo>
                    <a:pt x="322" y="536"/>
                    <a:pt x="406" y="369"/>
                    <a:pt x="513" y="250"/>
                  </a:cubicBezTo>
                  <a:cubicBezTo>
                    <a:pt x="622" y="150"/>
                    <a:pt x="522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8"/>
            <p:cNvSpPr/>
            <p:nvPr/>
          </p:nvSpPr>
          <p:spPr>
            <a:xfrm>
              <a:off x="655140" y="4256458"/>
              <a:ext cx="85021" cy="81079"/>
            </a:xfrm>
            <a:custGeom>
              <a:avLst/>
              <a:gdLst/>
              <a:ahLst/>
              <a:cxnLst/>
              <a:rect l="l" t="t" r="r" b="b"/>
              <a:pathLst>
                <a:path w="1251" h="1193" extrusionOk="0">
                  <a:moveTo>
                    <a:pt x="620" y="398"/>
                  </a:moveTo>
                  <a:cubicBezTo>
                    <a:pt x="739" y="478"/>
                    <a:pt x="829" y="593"/>
                    <a:pt x="774" y="734"/>
                  </a:cubicBezTo>
                  <a:cubicBezTo>
                    <a:pt x="721" y="847"/>
                    <a:pt x="625" y="889"/>
                    <a:pt x="524" y="889"/>
                  </a:cubicBezTo>
                  <a:cubicBezTo>
                    <a:pt x="470" y="889"/>
                    <a:pt x="414" y="877"/>
                    <a:pt x="362" y="858"/>
                  </a:cubicBezTo>
                  <a:lnTo>
                    <a:pt x="362" y="858"/>
                  </a:lnTo>
                  <a:cubicBezTo>
                    <a:pt x="436" y="698"/>
                    <a:pt x="527" y="548"/>
                    <a:pt x="620" y="398"/>
                  </a:cubicBezTo>
                  <a:close/>
                  <a:moveTo>
                    <a:pt x="461" y="0"/>
                  </a:moveTo>
                  <a:cubicBezTo>
                    <a:pt x="330" y="0"/>
                    <a:pt x="277" y="164"/>
                    <a:pt x="352" y="256"/>
                  </a:cubicBezTo>
                  <a:lnTo>
                    <a:pt x="352" y="256"/>
                  </a:lnTo>
                  <a:cubicBezTo>
                    <a:pt x="225" y="445"/>
                    <a:pt x="116" y="649"/>
                    <a:pt x="24" y="853"/>
                  </a:cubicBezTo>
                  <a:cubicBezTo>
                    <a:pt x="0" y="937"/>
                    <a:pt x="12" y="1020"/>
                    <a:pt x="84" y="1067"/>
                  </a:cubicBezTo>
                  <a:cubicBezTo>
                    <a:pt x="222" y="1146"/>
                    <a:pt x="380" y="1193"/>
                    <a:pt x="531" y="1193"/>
                  </a:cubicBezTo>
                  <a:cubicBezTo>
                    <a:pt x="745" y="1193"/>
                    <a:pt x="943" y="1100"/>
                    <a:pt x="1048" y="877"/>
                  </a:cubicBezTo>
                  <a:cubicBezTo>
                    <a:pt x="1250" y="460"/>
                    <a:pt x="893" y="115"/>
                    <a:pt x="512" y="8"/>
                  </a:cubicBezTo>
                  <a:cubicBezTo>
                    <a:pt x="494" y="2"/>
                    <a:pt x="477" y="0"/>
                    <a:pt x="4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8"/>
            <p:cNvSpPr/>
            <p:nvPr/>
          </p:nvSpPr>
          <p:spPr>
            <a:xfrm>
              <a:off x="341150" y="4043325"/>
              <a:ext cx="67215" cy="86720"/>
            </a:xfrm>
            <a:custGeom>
              <a:avLst/>
              <a:gdLst/>
              <a:ahLst/>
              <a:cxnLst/>
              <a:rect l="l" t="t" r="r" b="b"/>
              <a:pathLst>
                <a:path w="989" h="1276" extrusionOk="0">
                  <a:moveTo>
                    <a:pt x="786" y="1"/>
                  </a:moveTo>
                  <a:cubicBezTo>
                    <a:pt x="596" y="1"/>
                    <a:pt x="405" y="48"/>
                    <a:pt x="227" y="84"/>
                  </a:cubicBezTo>
                  <a:cubicBezTo>
                    <a:pt x="155" y="96"/>
                    <a:pt x="120" y="167"/>
                    <a:pt x="108" y="227"/>
                  </a:cubicBezTo>
                  <a:cubicBezTo>
                    <a:pt x="72" y="524"/>
                    <a:pt x="36" y="810"/>
                    <a:pt x="1" y="1108"/>
                  </a:cubicBezTo>
                  <a:cubicBezTo>
                    <a:pt x="1" y="1167"/>
                    <a:pt x="60" y="1239"/>
                    <a:pt x="120" y="1251"/>
                  </a:cubicBezTo>
                  <a:cubicBezTo>
                    <a:pt x="203" y="1266"/>
                    <a:pt x="293" y="1275"/>
                    <a:pt x="384" y="1275"/>
                  </a:cubicBezTo>
                  <a:cubicBezTo>
                    <a:pt x="501" y="1275"/>
                    <a:pt x="620" y="1260"/>
                    <a:pt x="727" y="1227"/>
                  </a:cubicBezTo>
                  <a:cubicBezTo>
                    <a:pt x="846" y="1191"/>
                    <a:pt x="894" y="1001"/>
                    <a:pt x="763" y="941"/>
                  </a:cubicBezTo>
                  <a:cubicBezTo>
                    <a:pt x="742" y="933"/>
                    <a:pt x="721" y="929"/>
                    <a:pt x="701" y="929"/>
                  </a:cubicBezTo>
                  <a:cubicBezTo>
                    <a:pt x="681" y="929"/>
                    <a:pt x="661" y="933"/>
                    <a:pt x="643" y="939"/>
                  </a:cubicBezTo>
                  <a:lnTo>
                    <a:pt x="643" y="939"/>
                  </a:lnTo>
                  <a:cubicBezTo>
                    <a:pt x="643" y="936"/>
                    <a:pt x="644" y="933"/>
                    <a:pt x="644" y="929"/>
                  </a:cubicBezTo>
                  <a:lnTo>
                    <a:pt x="644" y="929"/>
                  </a:lnTo>
                  <a:cubicBezTo>
                    <a:pt x="564" y="958"/>
                    <a:pt x="467" y="974"/>
                    <a:pt x="372" y="974"/>
                  </a:cubicBezTo>
                  <a:cubicBezTo>
                    <a:pt x="357" y="974"/>
                    <a:pt x="342" y="973"/>
                    <a:pt x="327" y="973"/>
                  </a:cubicBezTo>
                  <a:lnTo>
                    <a:pt x="327" y="973"/>
                  </a:lnTo>
                  <a:cubicBezTo>
                    <a:pt x="353" y="775"/>
                    <a:pt x="382" y="581"/>
                    <a:pt x="403" y="384"/>
                  </a:cubicBezTo>
                  <a:lnTo>
                    <a:pt x="403" y="384"/>
                  </a:lnTo>
                  <a:cubicBezTo>
                    <a:pt x="531" y="367"/>
                    <a:pt x="652" y="331"/>
                    <a:pt x="786" y="322"/>
                  </a:cubicBezTo>
                  <a:cubicBezTo>
                    <a:pt x="989" y="298"/>
                    <a:pt x="989" y="1"/>
                    <a:pt x="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8"/>
            <p:cNvSpPr/>
            <p:nvPr/>
          </p:nvSpPr>
          <p:spPr>
            <a:xfrm>
              <a:off x="1388261" y="2938718"/>
              <a:ext cx="254452" cy="28136"/>
            </a:xfrm>
            <a:custGeom>
              <a:avLst/>
              <a:gdLst/>
              <a:ahLst/>
              <a:cxnLst/>
              <a:rect l="l" t="t" r="r" b="b"/>
              <a:pathLst>
                <a:path w="3744" h="414" extrusionOk="0">
                  <a:moveTo>
                    <a:pt x="3489" y="0"/>
                  </a:moveTo>
                  <a:cubicBezTo>
                    <a:pt x="3481" y="0"/>
                    <a:pt x="3473" y="1"/>
                    <a:pt x="3465" y="2"/>
                  </a:cubicBezTo>
                  <a:cubicBezTo>
                    <a:pt x="2794" y="97"/>
                    <a:pt x="2114" y="116"/>
                    <a:pt x="1437" y="116"/>
                  </a:cubicBezTo>
                  <a:cubicBezTo>
                    <a:pt x="1020" y="116"/>
                    <a:pt x="604" y="109"/>
                    <a:pt x="191" y="109"/>
                  </a:cubicBezTo>
                  <a:cubicBezTo>
                    <a:pt x="187" y="109"/>
                    <a:pt x="184" y="108"/>
                    <a:pt x="180" y="108"/>
                  </a:cubicBezTo>
                  <a:cubicBezTo>
                    <a:pt x="0" y="108"/>
                    <a:pt x="4" y="406"/>
                    <a:pt x="191" y="406"/>
                  </a:cubicBezTo>
                  <a:cubicBezTo>
                    <a:pt x="617" y="406"/>
                    <a:pt x="1045" y="413"/>
                    <a:pt x="1474" y="413"/>
                  </a:cubicBezTo>
                  <a:cubicBezTo>
                    <a:pt x="2170" y="413"/>
                    <a:pt x="2867" y="395"/>
                    <a:pt x="3560" y="299"/>
                  </a:cubicBezTo>
                  <a:cubicBezTo>
                    <a:pt x="3743" y="276"/>
                    <a:pt x="3684" y="0"/>
                    <a:pt x="3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8"/>
            <p:cNvSpPr/>
            <p:nvPr/>
          </p:nvSpPr>
          <p:spPr>
            <a:xfrm>
              <a:off x="1406407" y="2978408"/>
              <a:ext cx="226247" cy="116828"/>
            </a:xfrm>
            <a:custGeom>
              <a:avLst/>
              <a:gdLst/>
              <a:ahLst/>
              <a:cxnLst/>
              <a:rect l="l" t="t" r="r" b="b"/>
              <a:pathLst>
                <a:path w="3329" h="1719" extrusionOk="0">
                  <a:moveTo>
                    <a:pt x="864" y="1"/>
                  </a:moveTo>
                  <a:cubicBezTo>
                    <a:pt x="769" y="1"/>
                    <a:pt x="710" y="72"/>
                    <a:pt x="710" y="156"/>
                  </a:cubicBezTo>
                  <a:cubicBezTo>
                    <a:pt x="710" y="474"/>
                    <a:pt x="721" y="798"/>
                    <a:pt x="670" y="1120"/>
                  </a:cubicBezTo>
                  <a:lnTo>
                    <a:pt x="670" y="1120"/>
                  </a:lnTo>
                  <a:cubicBezTo>
                    <a:pt x="555" y="880"/>
                    <a:pt x="442" y="637"/>
                    <a:pt x="340" y="394"/>
                  </a:cubicBezTo>
                  <a:cubicBezTo>
                    <a:pt x="312" y="312"/>
                    <a:pt x="245" y="277"/>
                    <a:pt x="182" y="277"/>
                  </a:cubicBezTo>
                  <a:cubicBezTo>
                    <a:pt x="88" y="277"/>
                    <a:pt x="0" y="352"/>
                    <a:pt x="43" y="465"/>
                  </a:cubicBezTo>
                  <a:cubicBezTo>
                    <a:pt x="210" y="870"/>
                    <a:pt x="388" y="1251"/>
                    <a:pt x="579" y="1644"/>
                  </a:cubicBezTo>
                  <a:cubicBezTo>
                    <a:pt x="603" y="1697"/>
                    <a:pt x="646" y="1719"/>
                    <a:pt x="693" y="1719"/>
                  </a:cubicBezTo>
                  <a:cubicBezTo>
                    <a:pt x="761" y="1719"/>
                    <a:pt x="836" y="1672"/>
                    <a:pt x="864" y="1608"/>
                  </a:cubicBezTo>
                  <a:cubicBezTo>
                    <a:pt x="1014" y="1191"/>
                    <a:pt x="1010" y="746"/>
                    <a:pt x="1008" y="314"/>
                  </a:cubicBezTo>
                  <a:lnTo>
                    <a:pt x="1008" y="314"/>
                  </a:lnTo>
                  <a:cubicBezTo>
                    <a:pt x="1214" y="319"/>
                    <a:pt x="1419" y="320"/>
                    <a:pt x="1623" y="320"/>
                  </a:cubicBezTo>
                  <a:cubicBezTo>
                    <a:pt x="1749" y="320"/>
                    <a:pt x="1875" y="319"/>
                    <a:pt x="2001" y="319"/>
                  </a:cubicBezTo>
                  <a:cubicBezTo>
                    <a:pt x="2379" y="319"/>
                    <a:pt x="2757" y="322"/>
                    <a:pt x="3138" y="346"/>
                  </a:cubicBezTo>
                  <a:cubicBezTo>
                    <a:pt x="3142" y="346"/>
                    <a:pt x="3146" y="347"/>
                    <a:pt x="3149" y="347"/>
                  </a:cubicBezTo>
                  <a:cubicBezTo>
                    <a:pt x="3329" y="347"/>
                    <a:pt x="3325" y="48"/>
                    <a:pt x="3138" y="37"/>
                  </a:cubicBezTo>
                  <a:cubicBezTo>
                    <a:pt x="2757" y="7"/>
                    <a:pt x="2379" y="1"/>
                    <a:pt x="2001" y="1"/>
                  </a:cubicBezTo>
                  <a:cubicBezTo>
                    <a:pt x="1749" y="1"/>
                    <a:pt x="1497" y="4"/>
                    <a:pt x="1244" y="4"/>
                  </a:cubicBezTo>
                  <a:cubicBezTo>
                    <a:pt x="1118" y="4"/>
                    <a:pt x="991" y="3"/>
                    <a:pt x="8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8"/>
            <p:cNvSpPr/>
            <p:nvPr/>
          </p:nvSpPr>
          <p:spPr>
            <a:xfrm>
              <a:off x="1509575" y="3030332"/>
              <a:ext cx="79924" cy="58584"/>
            </a:xfrm>
            <a:custGeom>
              <a:avLst/>
              <a:gdLst/>
              <a:ahLst/>
              <a:cxnLst/>
              <a:rect l="l" t="t" r="r" b="b"/>
              <a:pathLst>
                <a:path w="1176" h="862" extrusionOk="0">
                  <a:moveTo>
                    <a:pt x="220" y="1"/>
                  </a:moveTo>
                  <a:cubicBezTo>
                    <a:pt x="102" y="1"/>
                    <a:pt x="1" y="157"/>
                    <a:pt x="120" y="249"/>
                  </a:cubicBezTo>
                  <a:cubicBezTo>
                    <a:pt x="370" y="440"/>
                    <a:pt x="620" y="642"/>
                    <a:pt x="894" y="832"/>
                  </a:cubicBezTo>
                  <a:cubicBezTo>
                    <a:pt x="923" y="853"/>
                    <a:pt x="951" y="862"/>
                    <a:pt x="977" y="862"/>
                  </a:cubicBezTo>
                  <a:cubicBezTo>
                    <a:pt x="1101" y="862"/>
                    <a:pt x="1175" y="657"/>
                    <a:pt x="1037" y="559"/>
                  </a:cubicBezTo>
                  <a:cubicBezTo>
                    <a:pt x="799" y="404"/>
                    <a:pt x="561" y="225"/>
                    <a:pt x="323" y="47"/>
                  </a:cubicBezTo>
                  <a:cubicBezTo>
                    <a:pt x="290" y="14"/>
                    <a:pt x="254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8"/>
            <p:cNvSpPr/>
            <p:nvPr/>
          </p:nvSpPr>
          <p:spPr>
            <a:xfrm>
              <a:off x="1514944" y="3029856"/>
              <a:ext cx="73060" cy="62254"/>
            </a:xfrm>
            <a:custGeom>
              <a:avLst/>
              <a:gdLst/>
              <a:ahLst/>
              <a:cxnLst/>
              <a:rect l="l" t="t" r="r" b="b"/>
              <a:pathLst>
                <a:path w="1075" h="916" extrusionOk="0">
                  <a:moveTo>
                    <a:pt x="859" y="0"/>
                  </a:moveTo>
                  <a:cubicBezTo>
                    <a:pt x="833" y="0"/>
                    <a:pt x="806" y="9"/>
                    <a:pt x="779" y="30"/>
                  </a:cubicBezTo>
                  <a:cubicBezTo>
                    <a:pt x="529" y="232"/>
                    <a:pt x="303" y="411"/>
                    <a:pt x="101" y="649"/>
                  </a:cubicBezTo>
                  <a:cubicBezTo>
                    <a:pt x="1" y="758"/>
                    <a:pt x="102" y="915"/>
                    <a:pt x="219" y="915"/>
                  </a:cubicBezTo>
                  <a:cubicBezTo>
                    <a:pt x="255" y="915"/>
                    <a:pt x="293" y="900"/>
                    <a:pt x="327" y="863"/>
                  </a:cubicBezTo>
                  <a:cubicBezTo>
                    <a:pt x="518" y="649"/>
                    <a:pt x="708" y="470"/>
                    <a:pt x="946" y="304"/>
                  </a:cubicBezTo>
                  <a:cubicBezTo>
                    <a:pt x="1074" y="205"/>
                    <a:pt x="982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8"/>
            <p:cNvSpPr/>
            <p:nvPr/>
          </p:nvSpPr>
          <p:spPr>
            <a:xfrm>
              <a:off x="1468321" y="2845608"/>
              <a:ext cx="107721" cy="70885"/>
            </a:xfrm>
            <a:custGeom>
              <a:avLst/>
              <a:gdLst/>
              <a:ahLst/>
              <a:cxnLst/>
              <a:rect l="l" t="t" r="r" b="b"/>
              <a:pathLst>
                <a:path w="1585" h="1043" extrusionOk="0">
                  <a:moveTo>
                    <a:pt x="586" y="306"/>
                  </a:moveTo>
                  <a:cubicBezTo>
                    <a:pt x="599" y="306"/>
                    <a:pt x="613" y="308"/>
                    <a:pt x="627" y="314"/>
                  </a:cubicBezTo>
                  <a:lnTo>
                    <a:pt x="627" y="314"/>
                  </a:lnTo>
                  <a:cubicBezTo>
                    <a:pt x="616" y="427"/>
                    <a:pt x="585" y="544"/>
                    <a:pt x="513" y="633"/>
                  </a:cubicBezTo>
                  <a:cubicBezTo>
                    <a:pt x="491" y="656"/>
                    <a:pt x="436" y="742"/>
                    <a:pt x="390" y="742"/>
                  </a:cubicBezTo>
                  <a:cubicBezTo>
                    <a:pt x="388" y="742"/>
                    <a:pt x="385" y="741"/>
                    <a:pt x="382" y="741"/>
                  </a:cubicBezTo>
                  <a:cubicBezTo>
                    <a:pt x="372" y="741"/>
                    <a:pt x="423" y="306"/>
                    <a:pt x="586" y="306"/>
                  </a:cubicBezTo>
                  <a:close/>
                  <a:moveTo>
                    <a:pt x="567" y="1"/>
                  </a:moveTo>
                  <a:cubicBezTo>
                    <a:pt x="459" y="1"/>
                    <a:pt x="354" y="37"/>
                    <a:pt x="275" y="121"/>
                  </a:cubicBezTo>
                  <a:cubicBezTo>
                    <a:pt x="132" y="288"/>
                    <a:pt x="1" y="681"/>
                    <a:pt x="132" y="895"/>
                  </a:cubicBezTo>
                  <a:cubicBezTo>
                    <a:pt x="194" y="999"/>
                    <a:pt x="292" y="1042"/>
                    <a:pt x="395" y="1042"/>
                  </a:cubicBezTo>
                  <a:cubicBezTo>
                    <a:pt x="471" y="1042"/>
                    <a:pt x="550" y="1019"/>
                    <a:pt x="620" y="979"/>
                  </a:cubicBezTo>
                  <a:cubicBezTo>
                    <a:pt x="700" y="925"/>
                    <a:pt x="763" y="855"/>
                    <a:pt x="812" y="775"/>
                  </a:cubicBezTo>
                  <a:lnTo>
                    <a:pt x="812" y="775"/>
                  </a:lnTo>
                  <a:cubicBezTo>
                    <a:pt x="882" y="873"/>
                    <a:pt x="973" y="953"/>
                    <a:pt x="1084" y="1002"/>
                  </a:cubicBezTo>
                  <a:cubicBezTo>
                    <a:pt x="1141" y="1026"/>
                    <a:pt x="1193" y="1036"/>
                    <a:pt x="1241" y="1036"/>
                  </a:cubicBezTo>
                  <a:cubicBezTo>
                    <a:pt x="1460" y="1036"/>
                    <a:pt x="1575" y="809"/>
                    <a:pt x="1585" y="574"/>
                  </a:cubicBezTo>
                  <a:cubicBezTo>
                    <a:pt x="1585" y="479"/>
                    <a:pt x="1510" y="431"/>
                    <a:pt x="1434" y="431"/>
                  </a:cubicBezTo>
                  <a:cubicBezTo>
                    <a:pt x="1358" y="431"/>
                    <a:pt x="1281" y="479"/>
                    <a:pt x="1275" y="574"/>
                  </a:cubicBezTo>
                  <a:cubicBezTo>
                    <a:pt x="1275" y="664"/>
                    <a:pt x="1256" y="721"/>
                    <a:pt x="1212" y="721"/>
                  </a:cubicBezTo>
                  <a:cubicBezTo>
                    <a:pt x="1187" y="721"/>
                    <a:pt x="1152" y="701"/>
                    <a:pt x="1108" y="657"/>
                  </a:cubicBezTo>
                  <a:cubicBezTo>
                    <a:pt x="1006" y="564"/>
                    <a:pt x="969" y="434"/>
                    <a:pt x="958" y="307"/>
                  </a:cubicBezTo>
                  <a:lnTo>
                    <a:pt x="958" y="307"/>
                  </a:lnTo>
                  <a:cubicBezTo>
                    <a:pt x="960" y="289"/>
                    <a:pt x="961" y="271"/>
                    <a:pt x="963" y="252"/>
                  </a:cubicBezTo>
                  <a:lnTo>
                    <a:pt x="963" y="252"/>
                  </a:lnTo>
                  <a:cubicBezTo>
                    <a:pt x="964" y="245"/>
                    <a:pt x="964" y="236"/>
                    <a:pt x="964" y="228"/>
                  </a:cubicBezTo>
                  <a:lnTo>
                    <a:pt x="964" y="228"/>
                  </a:lnTo>
                  <a:cubicBezTo>
                    <a:pt x="965" y="220"/>
                    <a:pt x="965" y="213"/>
                    <a:pt x="965" y="205"/>
                  </a:cubicBezTo>
                  <a:cubicBezTo>
                    <a:pt x="965" y="104"/>
                    <a:pt x="891" y="53"/>
                    <a:pt x="815" y="53"/>
                  </a:cubicBezTo>
                  <a:cubicBezTo>
                    <a:pt x="809" y="53"/>
                    <a:pt x="803" y="53"/>
                    <a:pt x="797" y="54"/>
                  </a:cubicBezTo>
                  <a:lnTo>
                    <a:pt x="797" y="54"/>
                  </a:lnTo>
                  <a:cubicBezTo>
                    <a:pt x="725" y="20"/>
                    <a:pt x="645" y="1"/>
                    <a:pt x="5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7" name="Google Shape;1787;p28"/>
          <p:cNvGrpSpPr/>
          <p:nvPr/>
        </p:nvGrpSpPr>
        <p:grpSpPr>
          <a:xfrm rot="-1219787" flipH="1">
            <a:off x="8284380" y="-15523"/>
            <a:ext cx="1373639" cy="2076720"/>
            <a:chOff x="605725" y="1160127"/>
            <a:chExt cx="527272" cy="797150"/>
          </a:xfrm>
        </p:grpSpPr>
        <p:sp>
          <p:nvSpPr>
            <p:cNvPr id="1788" name="Google Shape;1788;p28"/>
            <p:cNvSpPr/>
            <p:nvPr/>
          </p:nvSpPr>
          <p:spPr>
            <a:xfrm>
              <a:off x="606997" y="1160127"/>
              <a:ext cx="526000" cy="797150"/>
            </a:xfrm>
            <a:custGeom>
              <a:avLst/>
              <a:gdLst/>
              <a:ahLst/>
              <a:cxnLst/>
              <a:rect l="l" t="t" r="r" b="b"/>
              <a:pathLst>
                <a:path w="21040" h="31886" extrusionOk="0">
                  <a:moveTo>
                    <a:pt x="21039" y="0"/>
                  </a:moveTo>
                  <a:lnTo>
                    <a:pt x="18908" y="1572"/>
                  </a:lnTo>
                  <a:lnTo>
                    <a:pt x="16301" y="3513"/>
                  </a:lnTo>
                  <a:cubicBezTo>
                    <a:pt x="16098" y="3667"/>
                    <a:pt x="15896" y="3870"/>
                    <a:pt x="15765" y="4084"/>
                  </a:cubicBezTo>
                  <a:lnTo>
                    <a:pt x="15277" y="4882"/>
                  </a:lnTo>
                  <a:lnTo>
                    <a:pt x="1" y="29432"/>
                  </a:lnTo>
                  <a:lnTo>
                    <a:pt x="3966" y="31885"/>
                  </a:lnTo>
                  <a:lnTo>
                    <a:pt x="19218" y="7323"/>
                  </a:lnTo>
                  <a:lnTo>
                    <a:pt x="19706" y="6525"/>
                  </a:lnTo>
                  <a:cubicBezTo>
                    <a:pt x="19849" y="6322"/>
                    <a:pt x="19932" y="6072"/>
                    <a:pt x="19991" y="5799"/>
                  </a:cubicBezTo>
                  <a:lnTo>
                    <a:pt x="20575" y="2596"/>
                  </a:lnTo>
                  <a:lnTo>
                    <a:pt x="210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8"/>
            <p:cNvSpPr/>
            <p:nvPr/>
          </p:nvSpPr>
          <p:spPr>
            <a:xfrm>
              <a:off x="605725" y="1262775"/>
              <a:ext cx="480425" cy="688225"/>
            </a:xfrm>
            <a:custGeom>
              <a:avLst/>
              <a:gdLst/>
              <a:ahLst/>
              <a:cxnLst/>
              <a:rect l="l" t="t" r="r" b="b"/>
              <a:pathLst>
                <a:path w="19217" h="27529" extrusionOk="0">
                  <a:moveTo>
                    <a:pt x="16955" y="1"/>
                  </a:moveTo>
                  <a:lnTo>
                    <a:pt x="15276" y="513"/>
                  </a:lnTo>
                  <a:lnTo>
                    <a:pt x="15252" y="501"/>
                  </a:lnTo>
                  <a:lnTo>
                    <a:pt x="0" y="25075"/>
                  </a:lnTo>
                  <a:lnTo>
                    <a:pt x="3965" y="27528"/>
                  </a:lnTo>
                  <a:lnTo>
                    <a:pt x="19217" y="2954"/>
                  </a:lnTo>
                  <a:lnTo>
                    <a:pt x="19205" y="2954"/>
                  </a:lnTo>
                  <a:lnTo>
                    <a:pt x="18931" y="1215"/>
                  </a:lnTo>
                  <a:lnTo>
                    <a:pt x="17240" y="1739"/>
                  </a:lnTo>
                  <a:lnTo>
                    <a:pt x="169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8"/>
            <p:cNvSpPr/>
            <p:nvPr/>
          </p:nvSpPr>
          <p:spPr>
            <a:xfrm>
              <a:off x="987025" y="1193125"/>
              <a:ext cx="132475" cy="143500"/>
            </a:xfrm>
            <a:custGeom>
              <a:avLst/>
              <a:gdLst/>
              <a:ahLst/>
              <a:cxnLst/>
              <a:rect l="l" t="t" r="r" b="b"/>
              <a:pathLst>
                <a:path w="5299" h="5740" extrusionOk="0">
                  <a:moveTo>
                    <a:pt x="3632" y="1"/>
                  </a:moveTo>
                  <a:lnTo>
                    <a:pt x="1036" y="1930"/>
                  </a:lnTo>
                  <a:cubicBezTo>
                    <a:pt x="822" y="2084"/>
                    <a:pt x="643" y="2287"/>
                    <a:pt x="500" y="2513"/>
                  </a:cubicBezTo>
                  <a:lnTo>
                    <a:pt x="0" y="3299"/>
                  </a:lnTo>
                  <a:lnTo>
                    <a:pt x="0" y="3323"/>
                  </a:lnTo>
                  <a:lnTo>
                    <a:pt x="1703" y="2787"/>
                  </a:lnTo>
                  <a:lnTo>
                    <a:pt x="1988" y="4537"/>
                  </a:lnTo>
                  <a:lnTo>
                    <a:pt x="3679" y="4001"/>
                  </a:lnTo>
                  <a:lnTo>
                    <a:pt x="3953" y="5740"/>
                  </a:lnTo>
                  <a:lnTo>
                    <a:pt x="3965" y="5740"/>
                  </a:lnTo>
                  <a:lnTo>
                    <a:pt x="4453" y="4954"/>
                  </a:lnTo>
                  <a:cubicBezTo>
                    <a:pt x="4584" y="4728"/>
                    <a:pt x="4691" y="4478"/>
                    <a:pt x="4739" y="4216"/>
                  </a:cubicBezTo>
                  <a:lnTo>
                    <a:pt x="5298" y="1037"/>
                  </a:lnTo>
                  <a:lnTo>
                    <a:pt x="5298" y="1037"/>
                  </a:lnTo>
                  <a:lnTo>
                    <a:pt x="3870" y="1489"/>
                  </a:lnTo>
                  <a:lnTo>
                    <a:pt x="36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8"/>
            <p:cNvSpPr/>
            <p:nvPr/>
          </p:nvSpPr>
          <p:spPr>
            <a:xfrm>
              <a:off x="634300" y="1307650"/>
              <a:ext cx="372975" cy="570500"/>
            </a:xfrm>
            <a:custGeom>
              <a:avLst/>
              <a:gdLst/>
              <a:ahLst/>
              <a:cxnLst/>
              <a:rect l="l" t="t" r="r" b="b"/>
              <a:pathLst>
                <a:path w="14919" h="22820" extrusionOk="0">
                  <a:moveTo>
                    <a:pt x="14089" y="0"/>
                  </a:moveTo>
                  <a:cubicBezTo>
                    <a:pt x="13847" y="0"/>
                    <a:pt x="13610" y="124"/>
                    <a:pt x="13478" y="349"/>
                  </a:cubicBezTo>
                  <a:lnTo>
                    <a:pt x="215" y="21721"/>
                  </a:lnTo>
                  <a:cubicBezTo>
                    <a:pt x="0" y="22054"/>
                    <a:pt x="107" y="22507"/>
                    <a:pt x="453" y="22709"/>
                  </a:cubicBezTo>
                  <a:cubicBezTo>
                    <a:pt x="573" y="22784"/>
                    <a:pt x="705" y="22819"/>
                    <a:pt x="835" y="22819"/>
                  </a:cubicBezTo>
                  <a:cubicBezTo>
                    <a:pt x="1077" y="22819"/>
                    <a:pt x="1309" y="22696"/>
                    <a:pt x="1441" y="22471"/>
                  </a:cubicBezTo>
                  <a:lnTo>
                    <a:pt x="14704" y="1099"/>
                  </a:lnTo>
                  <a:cubicBezTo>
                    <a:pt x="14919" y="766"/>
                    <a:pt x="14812" y="313"/>
                    <a:pt x="14466" y="111"/>
                  </a:cubicBezTo>
                  <a:cubicBezTo>
                    <a:pt x="14350" y="36"/>
                    <a:pt x="14219" y="0"/>
                    <a:pt x="14089" y="0"/>
                  </a:cubicBezTo>
                  <a:close/>
                </a:path>
              </a:pathLst>
            </a:custGeom>
            <a:solidFill>
              <a:srgbClr val="F8F8F8">
                <a:alpha val="38130"/>
              </a:srgbClr>
            </a:solidFill>
            <a:ln w="77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8"/>
            <p:cNvSpPr/>
            <p:nvPr/>
          </p:nvSpPr>
          <p:spPr>
            <a:xfrm>
              <a:off x="632500" y="1262775"/>
              <a:ext cx="397100" cy="639400"/>
            </a:xfrm>
            <a:custGeom>
              <a:avLst/>
              <a:gdLst/>
              <a:ahLst/>
              <a:cxnLst/>
              <a:rect l="l" t="t" r="r" b="b"/>
              <a:pathLst>
                <a:path w="15884" h="25576" fill="none" extrusionOk="0">
                  <a:moveTo>
                    <a:pt x="15884" y="1"/>
                  </a:moveTo>
                  <a:lnTo>
                    <a:pt x="1" y="25575"/>
                  </a:lnTo>
                </a:path>
              </a:pathLst>
            </a:custGeom>
            <a:noFill/>
            <a:ln w="74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8"/>
            <p:cNvSpPr/>
            <p:nvPr/>
          </p:nvSpPr>
          <p:spPr>
            <a:xfrm>
              <a:off x="682525" y="1293150"/>
              <a:ext cx="396500" cy="638800"/>
            </a:xfrm>
            <a:custGeom>
              <a:avLst/>
              <a:gdLst/>
              <a:ahLst/>
              <a:cxnLst/>
              <a:rect l="l" t="t" r="r" b="b"/>
              <a:pathLst>
                <a:path w="15860" h="25552" fill="none" extrusionOk="0">
                  <a:moveTo>
                    <a:pt x="15859" y="0"/>
                  </a:moveTo>
                  <a:lnTo>
                    <a:pt x="0" y="25551"/>
                  </a:lnTo>
                </a:path>
              </a:pathLst>
            </a:custGeom>
            <a:noFill/>
            <a:ln w="74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5" name="Google Shape;1795;p29"/>
          <p:cNvGrpSpPr/>
          <p:nvPr/>
        </p:nvGrpSpPr>
        <p:grpSpPr>
          <a:xfrm>
            <a:off x="-1" y="25"/>
            <a:ext cx="9191685" cy="5143534"/>
            <a:chOff x="47742" y="-20"/>
            <a:chExt cx="9144135" cy="5143534"/>
          </a:xfrm>
        </p:grpSpPr>
        <p:grpSp>
          <p:nvGrpSpPr>
            <p:cNvPr id="1796" name="Google Shape;1796;p29"/>
            <p:cNvGrpSpPr/>
            <p:nvPr/>
          </p:nvGrpSpPr>
          <p:grpSpPr>
            <a:xfrm>
              <a:off x="47742" y="30"/>
              <a:ext cx="9144135" cy="5143454"/>
              <a:chOff x="-2821150" y="2703625"/>
              <a:chExt cx="3534375" cy="2439853"/>
            </a:xfrm>
          </p:grpSpPr>
          <p:sp>
            <p:nvSpPr>
              <p:cNvPr id="1797" name="Google Shape;1797;p29"/>
              <p:cNvSpPr/>
              <p:nvPr/>
            </p:nvSpPr>
            <p:spPr>
              <a:xfrm>
                <a:off x="-2601475" y="2703625"/>
                <a:ext cx="0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29"/>
              <p:cNvSpPr/>
              <p:nvPr/>
            </p:nvSpPr>
            <p:spPr>
              <a:xfrm>
                <a:off x="-2467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29"/>
              <p:cNvSpPr/>
              <p:nvPr/>
            </p:nvSpPr>
            <p:spPr>
              <a:xfrm>
                <a:off x="-2332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29"/>
              <p:cNvSpPr/>
              <p:nvPr/>
            </p:nvSpPr>
            <p:spPr>
              <a:xfrm>
                <a:off x="-2197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29"/>
              <p:cNvSpPr/>
              <p:nvPr/>
            </p:nvSpPr>
            <p:spPr>
              <a:xfrm>
                <a:off x="-2063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29"/>
              <p:cNvSpPr/>
              <p:nvPr/>
            </p:nvSpPr>
            <p:spPr>
              <a:xfrm>
                <a:off x="-1928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29"/>
              <p:cNvSpPr/>
              <p:nvPr/>
            </p:nvSpPr>
            <p:spPr>
              <a:xfrm>
                <a:off x="-1794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29"/>
              <p:cNvSpPr/>
              <p:nvPr/>
            </p:nvSpPr>
            <p:spPr>
              <a:xfrm>
                <a:off x="-16594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29"/>
              <p:cNvSpPr/>
              <p:nvPr/>
            </p:nvSpPr>
            <p:spPr>
              <a:xfrm>
                <a:off x="-1524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29"/>
              <p:cNvSpPr/>
              <p:nvPr/>
            </p:nvSpPr>
            <p:spPr>
              <a:xfrm>
                <a:off x="-1390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29"/>
              <p:cNvSpPr/>
              <p:nvPr/>
            </p:nvSpPr>
            <p:spPr>
              <a:xfrm>
                <a:off x="-1255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29"/>
              <p:cNvSpPr/>
              <p:nvPr/>
            </p:nvSpPr>
            <p:spPr>
              <a:xfrm>
                <a:off x="-1121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29"/>
              <p:cNvSpPr/>
              <p:nvPr/>
            </p:nvSpPr>
            <p:spPr>
              <a:xfrm>
                <a:off x="-9870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29"/>
              <p:cNvSpPr/>
              <p:nvPr/>
            </p:nvSpPr>
            <p:spPr>
              <a:xfrm>
                <a:off x="-852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29"/>
              <p:cNvSpPr/>
              <p:nvPr/>
            </p:nvSpPr>
            <p:spPr>
              <a:xfrm>
                <a:off x="-717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29"/>
              <p:cNvSpPr/>
              <p:nvPr/>
            </p:nvSpPr>
            <p:spPr>
              <a:xfrm>
                <a:off x="-582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29"/>
              <p:cNvSpPr/>
              <p:nvPr/>
            </p:nvSpPr>
            <p:spPr>
              <a:xfrm>
                <a:off x="-4485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29"/>
              <p:cNvSpPr/>
              <p:nvPr/>
            </p:nvSpPr>
            <p:spPr>
              <a:xfrm>
                <a:off x="-313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29"/>
              <p:cNvSpPr/>
              <p:nvPr/>
            </p:nvSpPr>
            <p:spPr>
              <a:xfrm>
                <a:off x="-179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29"/>
              <p:cNvSpPr/>
              <p:nvPr/>
            </p:nvSpPr>
            <p:spPr>
              <a:xfrm>
                <a:off x="-44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29"/>
              <p:cNvSpPr/>
              <p:nvPr/>
            </p:nvSpPr>
            <p:spPr>
              <a:xfrm>
                <a:off x="899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29"/>
              <p:cNvSpPr/>
              <p:nvPr/>
            </p:nvSpPr>
            <p:spPr>
              <a:xfrm>
                <a:off x="2247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29"/>
              <p:cNvSpPr/>
              <p:nvPr/>
            </p:nvSpPr>
            <p:spPr>
              <a:xfrm>
                <a:off x="3593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29"/>
              <p:cNvSpPr/>
              <p:nvPr/>
            </p:nvSpPr>
            <p:spPr>
              <a:xfrm>
                <a:off x="4938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29"/>
              <p:cNvSpPr/>
              <p:nvPr/>
            </p:nvSpPr>
            <p:spPr>
              <a:xfrm>
                <a:off x="-2821150" y="28161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29"/>
              <p:cNvSpPr/>
              <p:nvPr/>
            </p:nvSpPr>
            <p:spPr>
              <a:xfrm>
                <a:off x="-2821150" y="2950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29"/>
              <p:cNvSpPr/>
              <p:nvPr/>
            </p:nvSpPr>
            <p:spPr>
              <a:xfrm>
                <a:off x="-2821150" y="3084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29"/>
              <p:cNvSpPr/>
              <p:nvPr/>
            </p:nvSpPr>
            <p:spPr>
              <a:xfrm>
                <a:off x="-2821150" y="3219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29"/>
              <p:cNvSpPr/>
              <p:nvPr/>
            </p:nvSpPr>
            <p:spPr>
              <a:xfrm>
                <a:off x="-2821150" y="3354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29"/>
              <p:cNvSpPr/>
              <p:nvPr/>
            </p:nvSpPr>
            <p:spPr>
              <a:xfrm>
                <a:off x="-2821150" y="34885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29"/>
              <p:cNvSpPr/>
              <p:nvPr/>
            </p:nvSpPr>
            <p:spPr>
              <a:xfrm>
                <a:off x="-2821150" y="3623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29"/>
              <p:cNvSpPr/>
              <p:nvPr/>
            </p:nvSpPr>
            <p:spPr>
              <a:xfrm>
                <a:off x="-2821150" y="3758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29"/>
              <p:cNvSpPr/>
              <p:nvPr/>
            </p:nvSpPr>
            <p:spPr>
              <a:xfrm>
                <a:off x="-2821150" y="3892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29"/>
              <p:cNvSpPr/>
              <p:nvPr/>
            </p:nvSpPr>
            <p:spPr>
              <a:xfrm>
                <a:off x="-2821150" y="40269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29"/>
              <p:cNvSpPr/>
              <p:nvPr/>
            </p:nvSpPr>
            <p:spPr>
              <a:xfrm>
                <a:off x="-2821150" y="4161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29"/>
              <p:cNvSpPr/>
              <p:nvPr/>
            </p:nvSpPr>
            <p:spPr>
              <a:xfrm>
                <a:off x="-2821150" y="4296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29"/>
              <p:cNvSpPr/>
              <p:nvPr/>
            </p:nvSpPr>
            <p:spPr>
              <a:xfrm>
                <a:off x="-2821150" y="4431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29"/>
              <p:cNvSpPr/>
              <p:nvPr/>
            </p:nvSpPr>
            <p:spPr>
              <a:xfrm>
                <a:off x="-2821150" y="45654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29"/>
              <p:cNvSpPr/>
              <p:nvPr/>
            </p:nvSpPr>
            <p:spPr>
              <a:xfrm>
                <a:off x="-2821150" y="4700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29"/>
              <p:cNvSpPr/>
              <p:nvPr/>
            </p:nvSpPr>
            <p:spPr>
              <a:xfrm>
                <a:off x="-2821150" y="4834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29"/>
              <p:cNvSpPr/>
              <p:nvPr/>
            </p:nvSpPr>
            <p:spPr>
              <a:xfrm>
                <a:off x="-2821150" y="49696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29"/>
              <p:cNvSpPr/>
              <p:nvPr/>
            </p:nvSpPr>
            <p:spPr>
              <a:xfrm>
                <a:off x="-2821150" y="5103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39" name="Google Shape;1839;p29"/>
            <p:cNvSpPr/>
            <p:nvPr/>
          </p:nvSpPr>
          <p:spPr>
            <a:xfrm>
              <a:off x="300010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9"/>
            <p:cNvSpPr/>
            <p:nvPr/>
          </p:nvSpPr>
          <p:spPr>
            <a:xfrm>
              <a:off x="8932485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1" name="Google Shape;1841;p29"/>
          <p:cNvGrpSpPr/>
          <p:nvPr/>
        </p:nvGrpSpPr>
        <p:grpSpPr>
          <a:xfrm rot="209507">
            <a:off x="7639638" y="3771648"/>
            <a:ext cx="1829037" cy="1317377"/>
            <a:chOff x="2102725" y="3430050"/>
            <a:chExt cx="371700" cy="267725"/>
          </a:xfrm>
        </p:grpSpPr>
        <p:sp>
          <p:nvSpPr>
            <p:cNvPr id="1842" name="Google Shape;1842;p29"/>
            <p:cNvSpPr/>
            <p:nvPr/>
          </p:nvSpPr>
          <p:spPr>
            <a:xfrm>
              <a:off x="2125550" y="3458850"/>
              <a:ext cx="210600" cy="198300"/>
            </a:xfrm>
            <a:custGeom>
              <a:avLst/>
              <a:gdLst/>
              <a:ahLst/>
              <a:cxnLst/>
              <a:rect l="l" t="t" r="r" b="b"/>
              <a:pathLst>
                <a:path w="8424" h="7932" extrusionOk="0">
                  <a:moveTo>
                    <a:pt x="3906" y="335"/>
                  </a:moveTo>
                  <a:lnTo>
                    <a:pt x="3906" y="335"/>
                  </a:lnTo>
                  <a:cubicBezTo>
                    <a:pt x="3882" y="502"/>
                    <a:pt x="3918" y="681"/>
                    <a:pt x="3918" y="812"/>
                  </a:cubicBezTo>
                  <a:cubicBezTo>
                    <a:pt x="3918" y="1074"/>
                    <a:pt x="3930" y="1300"/>
                    <a:pt x="3977" y="1574"/>
                  </a:cubicBezTo>
                  <a:cubicBezTo>
                    <a:pt x="3977" y="1586"/>
                    <a:pt x="3989" y="1592"/>
                    <a:pt x="4001" y="1592"/>
                  </a:cubicBezTo>
                  <a:cubicBezTo>
                    <a:pt x="4013" y="1592"/>
                    <a:pt x="4025" y="1586"/>
                    <a:pt x="4025" y="1574"/>
                  </a:cubicBezTo>
                  <a:cubicBezTo>
                    <a:pt x="4061" y="1300"/>
                    <a:pt x="4084" y="1074"/>
                    <a:pt x="4084" y="812"/>
                  </a:cubicBezTo>
                  <a:cubicBezTo>
                    <a:pt x="4084" y="693"/>
                    <a:pt x="4096" y="526"/>
                    <a:pt x="4096" y="383"/>
                  </a:cubicBezTo>
                  <a:cubicBezTo>
                    <a:pt x="4299" y="919"/>
                    <a:pt x="4632" y="1431"/>
                    <a:pt x="4894" y="1931"/>
                  </a:cubicBezTo>
                  <a:cubicBezTo>
                    <a:pt x="5251" y="2562"/>
                    <a:pt x="5632" y="3205"/>
                    <a:pt x="6001" y="3848"/>
                  </a:cubicBezTo>
                  <a:cubicBezTo>
                    <a:pt x="6716" y="5050"/>
                    <a:pt x="7418" y="6253"/>
                    <a:pt x="8037" y="7503"/>
                  </a:cubicBezTo>
                  <a:lnTo>
                    <a:pt x="7906" y="7467"/>
                  </a:lnTo>
                  <a:cubicBezTo>
                    <a:pt x="7752" y="7384"/>
                    <a:pt x="7609" y="7301"/>
                    <a:pt x="7442" y="7241"/>
                  </a:cubicBezTo>
                  <a:cubicBezTo>
                    <a:pt x="7430" y="7241"/>
                    <a:pt x="7418" y="7253"/>
                    <a:pt x="7430" y="7265"/>
                  </a:cubicBezTo>
                  <a:cubicBezTo>
                    <a:pt x="7537" y="7408"/>
                    <a:pt x="7692" y="7491"/>
                    <a:pt x="7847" y="7562"/>
                  </a:cubicBezTo>
                  <a:cubicBezTo>
                    <a:pt x="7871" y="7586"/>
                    <a:pt x="7918" y="7610"/>
                    <a:pt x="7966" y="7622"/>
                  </a:cubicBezTo>
                  <a:cubicBezTo>
                    <a:pt x="7882" y="7646"/>
                    <a:pt x="7763" y="7658"/>
                    <a:pt x="7668" y="7658"/>
                  </a:cubicBezTo>
                  <a:cubicBezTo>
                    <a:pt x="7263" y="7658"/>
                    <a:pt x="6882" y="7670"/>
                    <a:pt x="6478" y="7682"/>
                  </a:cubicBezTo>
                  <a:cubicBezTo>
                    <a:pt x="5716" y="7717"/>
                    <a:pt x="4977" y="7741"/>
                    <a:pt x="4215" y="7741"/>
                  </a:cubicBezTo>
                  <a:cubicBezTo>
                    <a:pt x="4047" y="7747"/>
                    <a:pt x="3877" y="7749"/>
                    <a:pt x="3707" y="7749"/>
                  </a:cubicBezTo>
                  <a:cubicBezTo>
                    <a:pt x="3147" y="7749"/>
                    <a:pt x="2582" y="7724"/>
                    <a:pt x="2025" y="7705"/>
                  </a:cubicBezTo>
                  <a:cubicBezTo>
                    <a:pt x="1656" y="7682"/>
                    <a:pt x="1286" y="7682"/>
                    <a:pt x="894" y="7682"/>
                  </a:cubicBezTo>
                  <a:cubicBezTo>
                    <a:pt x="715" y="7682"/>
                    <a:pt x="548" y="7705"/>
                    <a:pt x="393" y="7705"/>
                  </a:cubicBezTo>
                  <a:cubicBezTo>
                    <a:pt x="465" y="7658"/>
                    <a:pt x="536" y="7598"/>
                    <a:pt x="596" y="7551"/>
                  </a:cubicBezTo>
                  <a:cubicBezTo>
                    <a:pt x="715" y="7479"/>
                    <a:pt x="834" y="7384"/>
                    <a:pt x="894" y="7265"/>
                  </a:cubicBezTo>
                  <a:cubicBezTo>
                    <a:pt x="894" y="7265"/>
                    <a:pt x="894" y="7253"/>
                    <a:pt x="882" y="7253"/>
                  </a:cubicBezTo>
                  <a:cubicBezTo>
                    <a:pt x="751" y="7301"/>
                    <a:pt x="632" y="7372"/>
                    <a:pt x="524" y="7432"/>
                  </a:cubicBezTo>
                  <a:cubicBezTo>
                    <a:pt x="477" y="7467"/>
                    <a:pt x="417" y="7491"/>
                    <a:pt x="358" y="7527"/>
                  </a:cubicBezTo>
                  <a:cubicBezTo>
                    <a:pt x="429" y="7408"/>
                    <a:pt x="489" y="7253"/>
                    <a:pt x="536" y="7134"/>
                  </a:cubicBezTo>
                  <a:cubicBezTo>
                    <a:pt x="691" y="6789"/>
                    <a:pt x="834" y="6467"/>
                    <a:pt x="1001" y="6134"/>
                  </a:cubicBezTo>
                  <a:cubicBezTo>
                    <a:pt x="1370" y="5419"/>
                    <a:pt x="1763" y="4693"/>
                    <a:pt x="2144" y="3979"/>
                  </a:cubicBezTo>
                  <a:cubicBezTo>
                    <a:pt x="2501" y="3324"/>
                    <a:pt x="2834" y="2669"/>
                    <a:pt x="3132" y="1990"/>
                  </a:cubicBezTo>
                  <a:cubicBezTo>
                    <a:pt x="3370" y="1431"/>
                    <a:pt x="3620" y="871"/>
                    <a:pt x="3906" y="335"/>
                  </a:cubicBezTo>
                  <a:close/>
                  <a:moveTo>
                    <a:pt x="4050" y="1"/>
                  </a:moveTo>
                  <a:cubicBezTo>
                    <a:pt x="4017" y="1"/>
                    <a:pt x="3982" y="24"/>
                    <a:pt x="3989" y="62"/>
                  </a:cubicBezTo>
                  <a:cubicBezTo>
                    <a:pt x="3989" y="85"/>
                    <a:pt x="3989" y="85"/>
                    <a:pt x="4013" y="97"/>
                  </a:cubicBezTo>
                  <a:cubicBezTo>
                    <a:pt x="3989" y="109"/>
                    <a:pt x="3989" y="121"/>
                    <a:pt x="3977" y="157"/>
                  </a:cubicBezTo>
                  <a:cubicBezTo>
                    <a:pt x="3596" y="681"/>
                    <a:pt x="3322" y="1240"/>
                    <a:pt x="3049" y="1836"/>
                  </a:cubicBezTo>
                  <a:cubicBezTo>
                    <a:pt x="2751" y="2502"/>
                    <a:pt x="2429" y="3157"/>
                    <a:pt x="2072" y="3812"/>
                  </a:cubicBezTo>
                  <a:cubicBezTo>
                    <a:pt x="1679" y="4526"/>
                    <a:pt x="1298" y="5241"/>
                    <a:pt x="929" y="5979"/>
                  </a:cubicBezTo>
                  <a:cubicBezTo>
                    <a:pt x="763" y="6277"/>
                    <a:pt x="608" y="6586"/>
                    <a:pt x="477" y="6896"/>
                  </a:cubicBezTo>
                  <a:cubicBezTo>
                    <a:pt x="358" y="7181"/>
                    <a:pt x="167" y="7432"/>
                    <a:pt x="60" y="7717"/>
                  </a:cubicBezTo>
                  <a:lnTo>
                    <a:pt x="36" y="7717"/>
                  </a:lnTo>
                  <a:cubicBezTo>
                    <a:pt x="1" y="7717"/>
                    <a:pt x="1" y="7741"/>
                    <a:pt x="12" y="7765"/>
                  </a:cubicBezTo>
                  <a:cubicBezTo>
                    <a:pt x="108" y="7860"/>
                    <a:pt x="224" y="7887"/>
                    <a:pt x="344" y="7887"/>
                  </a:cubicBezTo>
                  <a:cubicBezTo>
                    <a:pt x="404" y="7887"/>
                    <a:pt x="465" y="7880"/>
                    <a:pt x="524" y="7872"/>
                  </a:cubicBezTo>
                  <a:cubicBezTo>
                    <a:pt x="643" y="7868"/>
                    <a:pt x="761" y="7867"/>
                    <a:pt x="879" y="7867"/>
                  </a:cubicBezTo>
                  <a:cubicBezTo>
                    <a:pt x="1113" y="7867"/>
                    <a:pt x="1346" y="7872"/>
                    <a:pt x="1584" y="7872"/>
                  </a:cubicBezTo>
                  <a:cubicBezTo>
                    <a:pt x="2334" y="7896"/>
                    <a:pt x="3096" y="7932"/>
                    <a:pt x="3858" y="7932"/>
                  </a:cubicBezTo>
                  <a:cubicBezTo>
                    <a:pt x="4644" y="7932"/>
                    <a:pt x="5430" y="7908"/>
                    <a:pt x="6239" y="7872"/>
                  </a:cubicBezTo>
                  <a:cubicBezTo>
                    <a:pt x="6644" y="7860"/>
                    <a:pt x="7025" y="7848"/>
                    <a:pt x="7430" y="7848"/>
                  </a:cubicBezTo>
                  <a:cubicBezTo>
                    <a:pt x="7557" y="7848"/>
                    <a:pt x="7701" y="7862"/>
                    <a:pt x="7844" y="7862"/>
                  </a:cubicBezTo>
                  <a:cubicBezTo>
                    <a:pt x="7969" y="7862"/>
                    <a:pt x="8093" y="7851"/>
                    <a:pt x="8204" y="7813"/>
                  </a:cubicBezTo>
                  <a:lnTo>
                    <a:pt x="8204" y="7836"/>
                  </a:lnTo>
                  <a:cubicBezTo>
                    <a:pt x="8226" y="7869"/>
                    <a:pt x="8257" y="7883"/>
                    <a:pt x="8287" y="7883"/>
                  </a:cubicBezTo>
                  <a:cubicBezTo>
                    <a:pt x="8356" y="7883"/>
                    <a:pt x="8424" y="7812"/>
                    <a:pt x="8383" y="7729"/>
                  </a:cubicBezTo>
                  <a:cubicBezTo>
                    <a:pt x="7740" y="6408"/>
                    <a:pt x="6990" y="5146"/>
                    <a:pt x="6228" y="3872"/>
                  </a:cubicBezTo>
                  <a:cubicBezTo>
                    <a:pt x="5858" y="3241"/>
                    <a:pt x="5466" y="2609"/>
                    <a:pt x="5108" y="1955"/>
                  </a:cubicBezTo>
                  <a:cubicBezTo>
                    <a:pt x="4930" y="1633"/>
                    <a:pt x="4763" y="1312"/>
                    <a:pt x="4584" y="990"/>
                  </a:cubicBezTo>
                  <a:cubicBezTo>
                    <a:pt x="4430" y="681"/>
                    <a:pt x="4287" y="324"/>
                    <a:pt x="4096" y="26"/>
                  </a:cubicBezTo>
                  <a:cubicBezTo>
                    <a:pt x="4088" y="8"/>
                    <a:pt x="4069" y="1"/>
                    <a:pt x="40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9"/>
            <p:cNvSpPr/>
            <p:nvPr/>
          </p:nvSpPr>
          <p:spPr>
            <a:xfrm>
              <a:off x="2223775" y="3511125"/>
              <a:ext cx="5075" cy="20575"/>
            </a:xfrm>
            <a:custGeom>
              <a:avLst/>
              <a:gdLst/>
              <a:ahLst/>
              <a:cxnLst/>
              <a:rect l="l" t="t" r="r" b="b"/>
              <a:pathLst>
                <a:path w="203" h="823" extrusionOk="0">
                  <a:moveTo>
                    <a:pt x="106" y="1"/>
                  </a:moveTo>
                  <a:cubicBezTo>
                    <a:pt x="99" y="1"/>
                    <a:pt x="90" y="7"/>
                    <a:pt x="84" y="18"/>
                  </a:cubicBezTo>
                  <a:cubicBezTo>
                    <a:pt x="1" y="257"/>
                    <a:pt x="24" y="566"/>
                    <a:pt x="84" y="804"/>
                  </a:cubicBezTo>
                  <a:cubicBezTo>
                    <a:pt x="84" y="816"/>
                    <a:pt x="93" y="822"/>
                    <a:pt x="102" y="822"/>
                  </a:cubicBezTo>
                  <a:cubicBezTo>
                    <a:pt x="111" y="822"/>
                    <a:pt x="120" y="816"/>
                    <a:pt x="120" y="804"/>
                  </a:cubicBezTo>
                  <a:cubicBezTo>
                    <a:pt x="179" y="566"/>
                    <a:pt x="203" y="257"/>
                    <a:pt x="120" y="18"/>
                  </a:cubicBezTo>
                  <a:cubicBezTo>
                    <a:pt x="120" y="7"/>
                    <a:pt x="114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9"/>
            <p:cNvSpPr/>
            <p:nvPr/>
          </p:nvSpPr>
          <p:spPr>
            <a:xfrm>
              <a:off x="2224975" y="3587775"/>
              <a:ext cx="7150" cy="14275"/>
            </a:xfrm>
            <a:custGeom>
              <a:avLst/>
              <a:gdLst/>
              <a:ahLst/>
              <a:cxnLst/>
              <a:rect l="l" t="t" r="r" b="b"/>
              <a:pathLst>
                <a:path w="286" h="571" extrusionOk="0">
                  <a:moveTo>
                    <a:pt x="131" y="0"/>
                  </a:moveTo>
                  <a:cubicBezTo>
                    <a:pt x="60" y="36"/>
                    <a:pt x="60" y="203"/>
                    <a:pt x="72" y="274"/>
                  </a:cubicBezTo>
                  <a:cubicBezTo>
                    <a:pt x="72" y="298"/>
                    <a:pt x="72" y="298"/>
                    <a:pt x="95" y="310"/>
                  </a:cubicBezTo>
                  <a:lnTo>
                    <a:pt x="60" y="346"/>
                  </a:lnTo>
                  <a:lnTo>
                    <a:pt x="60" y="358"/>
                  </a:lnTo>
                  <a:cubicBezTo>
                    <a:pt x="48" y="358"/>
                    <a:pt x="24" y="370"/>
                    <a:pt x="24" y="381"/>
                  </a:cubicBezTo>
                  <a:cubicBezTo>
                    <a:pt x="12" y="405"/>
                    <a:pt x="12" y="417"/>
                    <a:pt x="12" y="429"/>
                  </a:cubicBezTo>
                  <a:cubicBezTo>
                    <a:pt x="0" y="477"/>
                    <a:pt x="24" y="524"/>
                    <a:pt x="72" y="536"/>
                  </a:cubicBezTo>
                  <a:cubicBezTo>
                    <a:pt x="94" y="559"/>
                    <a:pt x="125" y="571"/>
                    <a:pt x="155" y="571"/>
                  </a:cubicBezTo>
                  <a:cubicBezTo>
                    <a:pt x="190" y="571"/>
                    <a:pt x="225" y="556"/>
                    <a:pt x="250" y="524"/>
                  </a:cubicBezTo>
                  <a:lnTo>
                    <a:pt x="262" y="500"/>
                  </a:lnTo>
                  <a:cubicBezTo>
                    <a:pt x="257" y="500"/>
                    <a:pt x="261" y="487"/>
                    <a:pt x="265" y="475"/>
                  </a:cubicBezTo>
                  <a:lnTo>
                    <a:pt x="265" y="475"/>
                  </a:lnTo>
                  <a:cubicBezTo>
                    <a:pt x="286" y="462"/>
                    <a:pt x="285" y="429"/>
                    <a:pt x="262" y="417"/>
                  </a:cubicBezTo>
                  <a:lnTo>
                    <a:pt x="250" y="405"/>
                  </a:lnTo>
                  <a:lnTo>
                    <a:pt x="250" y="381"/>
                  </a:lnTo>
                  <a:cubicBezTo>
                    <a:pt x="250" y="346"/>
                    <a:pt x="238" y="322"/>
                    <a:pt x="215" y="310"/>
                  </a:cubicBezTo>
                  <a:lnTo>
                    <a:pt x="215" y="274"/>
                  </a:lnTo>
                  <a:cubicBezTo>
                    <a:pt x="226" y="203"/>
                    <a:pt x="226" y="36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9"/>
            <p:cNvSpPr/>
            <p:nvPr/>
          </p:nvSpPr>
          <p:spPr>
            <a:xfrm>
              <a:off x="2171100" y="3620825"/>
              <a:ext cx="18175" cy="9825"/>
            </a:xfrm>
            <a:custGeom>
              <a:avLst/>
              <a:gdLst/>
              <a:ahLst/>
              <a:cxnLst/>
              <a:rect l="l" t="t" r="r" b="b"/>
              <a:pathLst>
                <a:path w="727" h="393" extrusionOk="0">
                  <a:moveTo>
                    <a:pt x="679" y="0"/>
                  </a:moveTo>
                  <a:cubicBezTo>
                    <a:pt x="560" y="36"/>
                    <a:pt x="441" y="95"/>
                    <a:pt x="345" y="131"/>
                  </a:cubicBezTo>
                  <a:cubicBezTo>
                    <a:pt x="203" y="191"/>
                    <a:pt x="84" y="250"/>
                    <a:pt x="0" y="357"/>
                  </a:cubicBezTo>
                  <a:cubicBezTo>
                    <a:pt x="0" y="369"/>
                    <a:pt x="0" y="393"/>
                    <a:pt x="12" y="393"/>
                  </a:cubicBezTo>
                  <a:cubicBezTo>
                    <a:pt x="143" y="369"/>
                    <a:pt x="250" y="310"/>
                    <a:pt x="369" y="250"/>
                  </a:cubicBezTo>
                  <a:cubicBezTo>
                    <a:pt x="488" y="191"/>
                    <a:pt x="619" y="131"/>
                    <a:pt x="726" y="36"/>
                  </a:cubicBezTo>
                  <a:cubicBezTo>
                    <a:pt x="715" y="12"/>
                    <a:pt x="703" y="0"/>
                    <a:pt x="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9"/>
            <p:cNvSpPr/>
            <p:nvPr/>
          </p:nvSpPr>
          <p:spPr>
            <a:xfrm>
              <a:off x="2245800" y="3608600"/>
              <a:ext cx="22350" cy="11050"/>
            </a:xfrm>
            <a:custGeom>
              <a:avLst/>
              <a:gdLst/>
              <a:ahLst/>
              <a:cxnLst/>
              <a:rect l="l" t="t" r="r" b="b"/>
              <a:pathLst>
                <a:path w="894" h="442" extrusionOk="0">
                  <a:moveTo>
                    <a:pt x="24" y="1"/>
                  </a:moveTo>
                  <a:cubicBezTo>
                    <a:pt x="13" y="1"/>
                    <a:pt x="1" y="13"/>
                    <a:pt x="13" y="25"/>
                  </a:cubicBezTo>
                  <a:cubicBezTo>
                    <a:pt x="167" y="120"/>
                    <a:pt x="310" y="191"/>
                    <a:pt x="441" y="263"/>
                  </a:cubicBezTo>
                  <a:cubicBezTo>
                    <a:pt x="584" y="346"/>
                    <a:pt x="703" y="429"/>
                    <a:pt x="846" y="441"/>
                  </a:cubicBezTo>
                  <a:cubicBezTo>
                    <a:pt x="882" y="441"/>
                    <a:pt x="894" y="418"/>
                    <a:pt x="882" y="418"/>
                  </a:cubicBezTo>
                  <a:cubicBezTo>
                    <a:pt x="786" y="299"/>
                    <a:pt x="644" y="239"/>
                    <a:pt x="513" y="179"/>
                  </a:cubicBezTo>
                  <a:cubicBezTo>
                    <a:pt x="358" y="108"/>
                    <a:pt x="191" y="48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9"/>
            <p:cNvSpPr/>
            <p:nvPr/>
          </p:nvSpPr>
          <p:spPr>
            <a:xfrm>
              <a:off x="2284200" y="3627650"/>
              <a:ext cx="15300" cy="6425"/>
            </a:xfrm>
            <a:custGeom>
              <a:avLst/>
              <a:gdLst/>
              <a:ahLst/>
              <a:cxnLst/>
              <a:rect l="l" t="t" r="r" b="b"/>
              <a:pathLst>
                <a:path w="612" h="257" extrusionOk="0">
                  <a:moveTo>
                    <a:pt x="12" y="1"/>
                  </a:moveTo>
                  <a:cubicBezTo>
                    <a:pt x="1" y="1"/>
                    <a:pt x="1" y="13"/>
                    <a:pt x="1" y="13"/>
                  </a:cubicBezTo>
                  <a:cubicBezTo>
                    <a:pt x="84" y="84"/>
                    <a:pt x="167" y="132"/>
                    <a:pt x="263" y="179"/>
                  </a:cubicBezTo>
                  <a:cubicBezTo>
                    <a:pt x="349" y="201"/>
                    <a:pt x="426" y="252"/>
                    <a:pt x="511" y="252"/>
                  </a:cubicBezTo>
                  <a:cubicBezTo>
                    <a:pt x="519" y="252"/>
                    <a:pt x="528" y="252"/>
                    <a:pt x="536" y="251"/>
                  </a:cubicBezTo>
                  <a:cubicBezTo>
                    <a:pt x="546" y="255"/>
                    <a:pt x="555" y="256"/>
                    <a:pt x="562" y="256"/>
                  </a:cubicBezTo>
                  <a:cubicBezTo>
                    <a:pt x="602" y="256"/>
                    <a:pt x="612" y="211"/>
                    <a:pt x="572" y="191"/>
                  </a:cubicBezTo>
                  <a:cubicBezTo>
                    <a:pt x="501" y="132"/>
                    <a:pt x="393" y="120"/>
                    <a:pt x="310" y="84"/>
                  </a:cubicBezTo>
                  <a:cubicBezTo>
                    <a:pt x="203" y="60"/>
                    <a:pt x="108" y="37"/>
                    <a:pt x="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9"/>
            <p:cNvSpPr/>
            <p:nvPr/>
          </p:nvSpPr>
          <p:spPr>
            <a:xfrm>
              <a:off x="2194000" y="3554725"/>
              <a:ext cx="66700" cy="74300"/>
            </a:xfrm>
            <a:custGeom>
              <a:avLst/>
              <a:gdLst/>
              <a:ahLst/>
              <a:cxnLst/>
              <a:rect l="l" t="t" r="r" b="b"/>
              <a:pathLst>
                <a:path w="2668" h="2972" extrusionOk="0">
                  <a:moveTo>
                    <a:pt x="1763" y="456"/>
                  </a:moveTo>
                  <a:cubicBezTo>
                    <a:pt x="1882" y="456"/>
                    <a:pt x="2001" y="459"/>
                    <a:pt x="2120" y="465"/>
                  </a:cubicBezTo>
                  <a:cubicBezTo>
                    <a:pt x="2204" y="465"/>
                    <a:pt x="2323" y="501"/>
                    <a:pt x="2418" y="501"/>
                  </a:cubicBezTo>
                  <a:cubicBezTo>
                    <a:pt x="2418" y="513"/>
                    <a:pt x="2418" y="513"/>
                    <a:pt x="2430" y="537"/>
                  </a:cubicBezTo>
                  <a:lnTo>
                    <a:pt x="2430" y="549"/>
                  </a:lnTo>
                  <a:cubicBezTo>
                    <a:pt x="2347" y="656"/>
                    <a:pt x="2287" y="799"/>
                    <a:pt x="2227" y="930"/>
                  </a:cubicBezTo>
                  <a:cubicBezTo>
                    <a:pt x="2120" y="1156"/>
                    <a:pt x="2013" y="1382"/>
                    <a:pt x="1930" y="1608"/>
                  </a:cubicBezTo>
                  <a:cubicBezTo>
                    <a:pt x="1763" y="1977"/>
                    <a:pt x="1549" y="2334"/>
                    <a:pt x="1418" y="2704"/>
                  </a:cubicBezTo>
                  <a:cubicBezTo>
                    <a:pt x="1192" y="2275"/>
                    <a:pt x="977" y="1858"/>
                    <a:pt x="739" y="1441"/>
                  </a:cubicBezTo>
                  <a:cubicBezTo>
                    <a:pt x="620" y="1215"/>
                    <a:pt x="477" y="1013"/>
                    <a:pt x="346" y="787"/>
                  </a:cubicBezTo>
                  <a:cubicBezTo>
                    <a:pt x="299" y="691"/>
                    <a:pt x="239" y="608"/>
                    <a:pt x="168" y="537"/>
                  </a:cubicBezTo>
                  <a:lnTo>
                    <a:pt x="168" y="513"/>
                  </a:lnTo>
                  <a:cubicBezTo>
                    <a:pt x="203" y="523"/>
                    <a:pt x="242" y="526"/>
                    <a:pt x="281" y="526"/>
                  </a:cubicBezTo>
                  <a:cubicBezTo>
                    <a:pt x="386" y="526"/>
                    <a:pt x="498" y="501"/>
                    <a:pt x="584" y="501"/>
                  </a:cubicBezTo>
                  <a:cubicBezTo>
                    <a:pt x="811" y="489"/>
                    <a:pt x="1049" y="465"/>
                    <a:pt x="1263" y="465"/>
                  </a:cubicBezTo>
                  <a:cubicBezTo>
                    <a:pt x="1263" y="560"/>
                    <a:pt x="1263" y="656"/>
                    <a:pt x="1311" y="727"/>
                  </a:cubicBezTo>
                  <a:cubicBezTo>
                    <a:pt x="1317" y="733"/>
                    <a:pt x="1326" y="736"/>
                    <a:pt x="1334" y="736"/>
                  </a:cubicBezTo>
                  <a:cubicBezTo>
                    <a:pt x="1343" y="736"/>
                    <a:pt x="1352" y="733"/>
                    <a:pt x="1358" y="727"/>
                  </a:cubicBezTo>
                  <a:cubicBezTo>
                    <a:pt x="1406" y="656"/>
                    <a:pt x="1406" y="560"/>
                    <a:pt x="1406" y="465"/>
                  </a:cubicBezTo>
                  <a:cubicBezTo>
                    <a:pt x="1525" y="459"/>
                    <a:pt x="1644" y="456"/>
                    <a:pt x="1763" y="456"/>
                  </a:cubicBezTo>
                  <a:close/>
                  <a:moveTo>
                    <a:pt x="1346" y="1"/>
                  </a:moveTo>
                  <a:cubicBezTo>
                    <a:pt x="1287" y="84"/>
                    <a:pt x="1299" y="203"/>
                    <a:pt x="1287" y="322"/>
                  </a:cubicBezTo>
                  <a:cubicBezTo>
                    <a:pt x="1073" y="334"/>
                    <a:pt x="882" y="358"/>
                    <a:pt x="668" y="370"/>
                  </a:cubicBezTo>
                  <a:cubicBezTo>
                    <a:pt x="525" y="382"/>
                    <a:pt x="311" y="370"/>
                    <a:pt x="168" y="429"/>
                  </a:cubicBezTo>
                  <a:cubicBezTo>
                    <a:pt x="156" y="406"/>
                    <a:pt x="132" y="394"/>
                    <a:pt x="108" y="394"/>
                  </a:cubicBezTo>
                  <a:cubicBezTo>
                    <a:pt x="13" y="394"/>
                    <a:pt x="1" y="513"/>
                    <a:pt x="61" y="560"/>
                  </a:cubicBezTo>
                  <a:cubicBezTo>
                    <a:pt x="96" y="679"/>
                    <a:pt x="168" y="763"/>
                    <a:pt x="227" y="870"/>
                  </a:cubicBezTo>
                  <a:cubicBezTo>
                    <a:pt x="358" y="1084"/>
                    <a:pt x="477" y="1299"/>
                    <a:pt x="596" y="1525"/>
                  </a:cubicBezTo>
                  <a:cubicBezTo>
                    <a:pt x="692" y="1680"/>
                    <a:pt x="763" y="1846"/>
                    <a:pt x="858" y="1989"/>
                  </a:cubicBezTo>
                  <a:cubicBezTo>
                    <a:pt x="763" y="2025"/>
                    <a:pt x="692" y="2061"/>
                    <a:pt x="620" y="2096"/>
                  </a:cubicBezTo>
                  <a:cubicBezTo>
                    <a:pt x="537" y="2144"/>
                    <a:pt x="406" y="2180"/>
                    <a:pt x="394" y="2275"/>
                  </a:cubicBezTo>
                  <a:cubicBezTo>
                    <a:pt x="394" y="2287"/>
                    <a:pt x="394" y="2299"/>
                    <a:pt x="418" y="2323"/>
                  </a:cubicBezTo>
                  <a:cubicBezTo>
                    <a:pt x="427" y="2325"/>
                    <a:pt x="437" y="2326"/>
                    <a:pt x="446" y="2326"/>
                  </a:cubicBezTo>
                  <a:cubicBezTo>
                    <a:pt x="534" y="2326"/>
                    <a:pt x="627" y="2236"/>
                    <a:pt x="692" y="2203"/>
                  </a:cubicBezTo>
                  <a:cubicBezTo>
                    <a:pt x="763" y="2156"/>
                    <a:pt x="834" y="2108"/>
                    <a:pt x="894" y="2049"/>
                  </a:cubicBezTo>
                  <a:cubicBezTo>
                    <a:pt x="1037" y="2299"/>
                    <a:pt x="1168" y="2537"/>
                    <a:pt x="1299" y="2799"/>
                  </a:cubicBezTo>
                  <a:cubicBezTo>
                    <a:pt x="1299" y="2811"/>
                    <a:pt x="1311" y="2811"/>
                    <a:pt x="1311" y="2811"/>
                  </a:cubicBezTo>
                  <a:lnTo>
                    <a:pt x="1311" y="2823"/>
                  </a:lnTo>
                  <a:cubicBezTo>
                    <a:pt x="1275" y="2858"/>
                    <a:pt x="1287" y="2942"/>
                    <a:pt x="1358" y="2954"/>
                  </a:cubicBezTo>
                  <a:cubicBezTo>
                    <a:pt x="1376" y="2965"/>
                    <a:pt x="1391" y="2971"/>
                    <a:pt x="1406" y="2971"/>
                  </a:cubicBezTo>
                  <a:cubicBezTo>
                    <a:pt x="1421" y="2971"/>
                    <a:pt x="1436" y="2965"/>
                    <a:pt x="1454" y="2954"/>
                  </a:cubicBezTo>
                  <a:lnTo>
                    <a:pt x="1489" y="2918"/>
                  </a:lnTo>
                  <a:cubicBezTo>
                    <a:pt x="1513" y="2894"/>
                    <a:pt x="1513" y="2894"/>
                    <a:pt x="1513" y="2882"/>
                  </a:cubicBezTo>
                  <a:cubicBezTo>
                    <a:pt x="1513" y="2870"/>
                    <a:pt x="1525" y="2870"/>
                    <a:pt x="1525" y="2858"/>
                  </a:cubicBezTo>
                  <a:cubicBezTo>
                    <a:pt x="1525" y="2823"/>
                    <a:pt x="1525" y="2799"/>
                    <a:pt x="1513" y="2775"/>
                  </a:cubicBezTo>
                  <a:cubicBezTo>
                    <a:pt x="1751" y="2501"/>
                    <a:pt x="1882" y="2108"/>
                    <a:pt x="2025" y="1799"/>
                  </a:cubicBezTo>
                  <a:cubicBezTo>
                    <a:pt x="2132" y="1572"/>
                    <a:pt x="2227" y="1346"/>
                    <a:pt x="2323" y="1132"/>
                  </a:cubicBezTo>
                  <a:cubicBezTo>
                    <a:pt x="2406" y="965"/>
                    <a:pt x="2525" y="787"/>
                    <a:pt x="2561" y="608"/>
                  </a:cubicBezTo>
                  <a:cubicBezTo>
                    <a:pt x="2563" y="609"/>
                    <a:pt x="2566" y="609"/>
                    <a:pt x="2568" y="609"/>
                  </a:cubicBezTo>
                  <a:cubicBezTo>
                    <a:pt x="2605" y="609"/>
                    <a:pt x="2667" y="533"/>
                    <a:pt x="2656" y="477"/>
                  </a:cubicBezTo>
                  <a:cubicBezTo>
                    <a:pt x="2620" y="418"/>
                    <a:pt x="2608" y="382"/>
                    <a:pt x="2549" y="370"/>
                  </a:cubicBezTo>
                  <a:cubicBezTo>
                    <a:pt x="2454" y="310"/>
                    <a:pt x="2323" y="322"/>
                    <a:pt x="2216" y="310"/>
                  </a:cubicBezTo>
                  <a:cubicBezTo>
                    <a:pt x="2132" y="306"/>
                    <a:pt x="2050" y="305"/>
                    <a:pt x="1969" y="305"/>
                  </a:cubicBezTo>
                  <a:cubicBezTo>
                    <a:pt x="1805" y="305"/>
                    <a:pt x="1644" y="310"/>
                    <a:pt x="1477" y="310"/>
                  </a:cubicBezTo>
                  <a:lnTo>
                    <a:pt x="1418" y="310"/>
                  </a:lnTo>
                  <a:cubicBezTo>
                    <a:pt x="1418" y="203"/>
                    <a:pt x="1418" y="84"/>
                    <a:pt x="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9"/>
            <p:cNvSpPr/>
            <p:nvPr/>
          </p:nvSpPr>
          <p:spPr>
            <a:xfrm>
              <a:off x="2237175" y="3457250"/>
              <a:ext cx="38125" cy="3125"/>
            </a:xfrm>
            <a:custGeom>
              <a:avLst/>
              <a:gdLst/>
              <a:ahLst/>
              <a:cxnLst/>
              <a:rect l="l" t="t" r="r" b="b"/>
              <a:pathLst>
                <a:path w="1525" h="125" extrusionOk="0">
                  <a:moveTo>
                    <a:pt x="702" y="0"/>
                  </a:moveTo>
                  <a:cubicBezTo>
                    <a:pt x="472" y="0"/>
                    <a:pt x="243" y="16"/>
                    <a:pt x="24" y="54"/>
                  </a:cubicBezTo>
                  <a:cubicBezTo>
                    <a:pt x="0" y="54"/>
                    <a:pt x="0" y="66"/>
                    <a:pt x="24" y="66"/>
                  </a:cubicBezTo>
                  <a:cubicBezTo>
                    <a:pt x="236" y="108"/>
                    <a:pt x="457" y="125"/>
                    <a:pt x="680" y="125"/>
                  </a:cubicBezTo>
                  <a:cubicBezTo>
                    <a:pt x="959" y="125"/>
                    <a:pt x="1241" y="99"/>
                    <a:pt x="1512" y="66"/>
                  </a:cubicBezTo>
                  <a:cubicBezTo>
                    <a:pt x="1524" y="66"/>
                    <a:pt x="1524" y="54"/>
                    <a:pt x="1512" y="54"/>
                  </a:cubicBezTo>
                  <a:cubicBezTo>
                    <a:pt x="1248" y="22"/>
                    <a:pt x="974" y="0"/>
                    <a:pt x="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9"/>
            <p:cNvSpPr/>
            <p:nvPr/>
          </p:nvSpPr>
          <p:spPr>
            <a:xfrm>
              <a:off x="2286000" y="3458575"/>
              <a:ext cx="21150" cy="2425"/>
            </a:xfrm>
            <a:custGeom>
              <a:avLst/>
              <a:gdLst/>
              <a:ahLst/>
              <a:cxnLst/>
              <a:rect l="l" t="t" r="r" b="b"/>
              <a:pathLst>
                <a:path w="846" h="97" extrusionOk="0">
                  <a:moveTo>
                    <a:pt x="377" y="1"/>
                  </a:moveTo>
                  <a:cubicBezTo>
                    <a:pt x="255" y="1"/>
                    <a:pt x="132" y="11"/>
                    <a:pt x="12" y="37"/>
                  </a:cubicBezTo>
                  <a:cubicBezTo>
                    <a:pt x="0" y="37"/>
                    <a:pt x="0" y="61"/>
                    <a:pt x="12" y="61"/>
                  </a:cubicBezTo>
                  <a:cubicBezTo>
                    <a:pt x="132" y="87"/>
                    <a:pt x="255" y="97"/>
                    <a:pt x="377" y="97"/>
                  </a:cubicBezTo>
                  <a:cubicBezTo>
                    <a:pt x="533" y="97"/>
                    <a:pt x="687" y="81"/>
                    <a:pt x="833" y="61"/>
                  </a:cubicBezTo>
                  <a:cubicBezTo>
                    <a:pt x="845" y="49"/>
                    <a:pt x="845" y="37"/>
                    <a:pt x="833" y="37"/>
                  </a:cubicBezTo>
                  <a:cubicBezTo>
                    <a:pt x="687" y="17"/>
                    <a:pt x="533" y="1"/>
                    <a:pt x="3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9"/>
            <p:cNvSpPr/>
            <p:nvPr/>
          </p:nvSpPr>
          <p:spPr>
            <a:xfrm>
              <a:off x="2318425" y="34580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3" y="0"/>
                  </a:moveTo>
                  <a:cubicBezTo>
                    <a:pt x="1" y="0"/>
                    <a:pt x="1" y="12"/>
                    <a:pt x="13" y="12"/>
                  </a:cubicBezTo>
                  <a:cubicBezTo>
                    <a:pt x="25" y="12"/>
                    <a:pt x="25" y="0"/>
                    <a:pt x="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9"/>
            <p:cNvSpPr/>
            <p:nvPr/>
          </p:nvSpPr>
          <p:spPr>
            <a:xfrm>
              <a:off x="2342550" y="3458250"/>
              <a:ext cx="16675" cy="1225"/>
            </a:xfrm>
            <a:custGeom>
              <a:avLst/>
              <a:gdLst/>
              <a:ahLst/>
              <a:cxnLst/>
              <a:rect l="l" t="t" r="r" b="b"/>
              <a:pathLst>
                <a:path w="667" h="49" extrusionOk="0">
                  <a:moveTo>
                    <a:pt x="293" y="0"/>
                  </a:moveTo>
                  <a:cubicBezTo>
                    <a:pt x="201" y="0"/>
                    <a:pt x="108" y="4"/>
                    <a:pt x="12" y="14"/>
                  </a:cubicBezTo>
                  <a:cubicBezTo>
                    <a:pt x="0" y="14"/>
                    <a:pt x="0" y="26"/>
                    <a:pt x="12" y="26"/>
                  </a:cubicBezTo>
                  <a:cubicBezTo>
                    <a:pt x="114" y="42"/>
                    <a:pt x="214" y="49"/>
                    <a:pt x="312" y="49"/>
                  </a:cubicBezTo>
                  <a:cubicBezTo>
                    <a:pt x="432" y="49"/>
                    <a:pt x="549" y="39"/>
                    <a:pt x="667" y="26"/>
                  </a:cubicBezTo>
                  <a:lnTo>
                    <a:pt x="667" y="14"/>
                  </a:lnTo>
                  <a:cubicBezTo>
                    <a:pt x="543" y="7"/>
                    <a:pt x="419" y="0"/>
                    <a:pt x="2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9"/>
            <p:cNvSpPr/>
            <p:nvPr/>
          </p:nvSpPr>
          <p:spPr>
            <a:xfrm>
              <a:off x="2339575" y="3458925"/>
              <a:ext cx="26750" cy="192425"/>
            </a:xfrm>
            <a:custGeom>
              <a:avLst/>
              <a:gdLst/>
              <a:ahLst/>
              <a:cxnLst/>
              <a:rect l="l" t="t" r="r" b="b"/>
              <a:pathLst>
                <a:path w="1070" h="7697" extrusionOk="0">
                  <a:moveTo>
                    <a:pt x="530" y="1"/>
                  </a:moveTo>
                  <a:cubicBezTo>
                    <a:pt x="511" y="1"/>
                    <a:pt x="492" y="7"/>
                    <a:pt x="476" y="23"/>
                  </a:cubicBezTo>
                  <a:cubicBezTo>
                    <a:pt x="429" y="82"/>
                    <a:pt x="405" y="154"/>
                    <a:pt x="405" y="213"/>
                  </a:cubicBezTo>
                  <a:cubicBezTo>
                    <a:pt x="357" y="332"/>
                    <a:pt x="298" y="440"/>
                    <a:pt x="238" y="535"/>
                  </a:cubicBezTo>
                  <a:cubicBezTo>
                    <a:pt x="179" y="654"/>
                    <a:pt x="131" y="773"/>
                    <a:pt x="107" y="916"/>
                  </a:cubicBezTo>
                  <a:cubicBezTo>
                    <a:pt x="107" y="916"/>
                    <a:pt x="107" y="921"/>
                    <a:pt x="111" y="921"/>
                  </a:cubicBezTo>
                  <a:cubicBezTo>
                    <a:pt x="113" y="921"/>
                    <a:pt x="115" y="920"/>
                    <a:pt x="119" y="916"/>
                  </a:cubicBezTo>
                  <a:cubicBezTo>
                    <a:pt x="155" y="880"/>
                    <a:pt x="191" y="856"/>
                    <a:pt x="238" y="821"/>
                  </a:cubicBezTo>
                  <a:cubicBezTo>
                    <a:pt x="298" y="761"/>
                    <a:pt x="345" y="690"/>
                    <a:pt x="393" y="618"/>
                  </a:cubicBezTo>
                  <a:cubicBezTo>
                    <a:pt x="405" y="594"/>
                    <a:pt x="405" y="582"/>
                    <a:pt x="417" y="571"/>
                  </a:cubicBezTo>
                  <a:lnTo>
                    <a:pt x="417" y="571"/>
                  </a:lnTo>
                  <a:cubicBezTo>
                    <a:pt x="369" y="999"/>
                    <a:pt x="405" y="1428"/>
                    <a:pt x="405" y="1868"/>
                  </a:cubicBezTo>
                  <a:lnTo>
                    <a:pt x="405" y="3845"/>
                  </a:lnTo>
                  <a:cubicBezTo>
                    <a:pt x="405" y="5047"/>
                    <a:pt x="393" y="6238"/>
                    <a:pt x="464" y="7429"/>
                  </a:cubicBezTo>
                  <a:cubicBezTo>
                    <a:pt x="372" y="7268"/>
                    <a:pt x="192" y="6951"/>
                    <a:pt x="61" y="6951"/>
                  </a:cubicBezTo>
                  <a:cubicBezTo>
                    <a:pt x="57" y="6951"/>
                    <a:pt x="52" y="6951"/>
                    <a:pt x="48" y="6952"/>
                  </a:cubicBezTo>
                  <a:lnTo>
                    <a:pt x="36" y="6964"/>
                  </a:lnTo>
                  <a:cubicBezTo>
                    <a:pt x="0" y="7059"/>
                    <a:pt x="167" y="7226"/>
                    <a:pt x="214" y="7298"/>
                  </a:cubicBezTo>
                  <a:cubicBezTo>
                    <a:pt x="286" y="7405"/>
                    <a:pt x="310" y="7524"/>
                    <a:pt x="405" y="7583"/>
                  </a:cubicBezTo>
                  <a:cubicBezTo>
                    <a:pt x="345" y="7583"/>
                    <a:pt x="298" y="7595"/>
                    <a:pt x="238" y="7607"/>
                  </a:cubicBezTo>
                  <a:cubicBezTo>
                    <a:pt x="226" y="7607"/>
                    <a:pt x="226" y="7619"/>
                    <a:pt x="238" y="7643"/>
                  </a:cubicBezTo>
                  <a:cubicBezTo>
                    <a:pt x="393" y="7679"/>
                    <a:pt x="524" y="7679"/>
                    <a:pt x="667" y="7679"/>
                  </a:cubicBezTo>
                  <a:cubicBezTo>
                    <a:pt x="725" y="7679"/>
                    <a:pt x="786" y="7683"/>
                    <a:pt x="845" y="7683"/>
                  </a:cubicBezTo>
                  <a:cubicBezTo>
                    <a:pt x="904" y="7683"/>
                    <a:pt x="962" y="7679"/>
                    <a:pt x="1016" y="7661"/>
                  </a:cubicBezTo>
                  <a:lnTo>
                    <a:pt x="1016" y="7661"/>
                  </a:lnTo>
                  <a:cubicBezTo>
                    <a:pt x="1031" y="7666"/>
                    <a:pt x="1046" y="7671"/>
                    <a:pt x="1060" y="7679"/>
                  </a:cubicBezTo>
                  <a:cubicBezTo>
                    <a:pt x="1065" y="7689"/>
                    <a:pt x="1068" y="7697"/>
                    <a:pt x="1069" y="7697"/>
                  </a:cubicBezTo>
                  <a:cubicBezTo>
                    <a:pt x="1069" y="7697"/>
                    <a:pt x="1067" y="7683"/>
                    <a:pt x="1060" y="7643"/>
                  </a:cubicBezTo>
                  <a:cubicBezTo>
                    <a:pt x="1046" y="7650"/>
                    <a:pt x="1031" y="7656"/>
                    <a:pt x="1016" y="7661"/>
                  </a:cubicBezTo>
                  <a:lnTo>
                    <a:pt x="1016" y="7661"/>
                  </a:lnTo>
                  <a:cubicBezTo>
                    <a:pt x="962" y="7643"/>
                    <a:pt x="904" y="7638"/>
                    <a:pt x="845" y="7638"/>
                  </a:cubicBezTo>
                  <a:cubicBezTo>
                    <a:pt x="786" y="7638"/>
                    <a:pt x="725" y="7643"/>
                    <a:pt x="667" y="7643"/>
                  </a:cubicBezTo>
                  <a:lnTo>
                    <a:pt x="560" y="7643"/>
                  </a:lnTo>
                  <a:cubicBezTo>
                    <a:pt x="905" y="7321"/>
                    <a:pt x="953" y="6750"/>
                    <a:pt x="1036" y="6309"/>
                  </a:cubicBezTo>
                  <a:cubicBezTo>
                    <a:pt x="1036" y="6295"/>
                    <a:pt x="1028" y="6290"/>
                    <a:pt x="1021" y="6290"/>
                  </a:cubicBezTo>
                  <a:cubicBezTo>
                    <a:pt x="1016" y="6290"/>
                    <a:pt x="1012" y="6292"/>
                    <a:pt x="1012" y="6297"/>
                  </a:cubicBezTo>
                  <a:cubicBezTo>
                    <a:pt x="917" y="6536"/>
                    <a:pt x="834" y="6774"/>
                    <a:pt x="726" y="7012"/>
                  </a:cubicBezTo>
                  <a:cubicBezTo>
                    <a:pt x="703" y="7083"/>
                    <a:pt x="607" y="7298"/>
                    <a:pt x="524" y="7417"/>
                  </a:cubicBezTo>
                  <a:cubicBezTo>
                    <a:pt x="595" y="6238"/>
                    <a:pt x="584" y="5059"/>
                    <a:pt x="584" y="3892"/>
                  </a:cubicBezTo>
                  <a:lnTo>
                    <a:pt x="584" y="1999"/>
                  </a:lnTo>
                  <a:cubicBezTo>
                    <a:pt x="584" y="1523"/>
                    <a:pt x="607" y="1011"/>
                    <a:pt x="548" y="523"/>
                  </a:cubicBezTo>
                  <a:lnTo>
                    <a:pt x="548" y="523"/>
                  </a:lnTo>
                  <a:cubicBezTo>
                    <a:pt x="703" y="713"/>
                    <a:pt x="917" y="916"/>
                    <a:pt x="1012" y="1035"/>
                  </a:cubicBezTo>
                  <a:cubicBezTo>
                    <a:pt x="1015" y="1038"/>
                    <a:pt x="1020" y="1040"/>
                    <a:pt x="1025" y="1040"/>
                  </a:cubicBezTo>
                  <a:cubicBezTo>
                    <a:pt x="1039" y="1040"/>
                    <a:pt x="1053" y="1028"/>
                    <a:pt x="1036" y="1011"/>
                  </a:cubicBezTo>
                  <a:cubicBezTo>
                    <a:pt x="1000" y="868"/>
                    <a:pt x="905" y="737"/>
                    <a:pt x="822" y="594"/>
                  </a:cubicBezTo>
                  <a:cubicBezTo>
                    <a:pt x="774" y="535"/>
                    <a:pt x="631" y="356"/>
                    <a:pt x="595" y="225"/>
                  </a:cubicBezTo>
                  <a:cubicBezTo>
                    <a:pt x="607" y="178"/>
                    <a:pt x="631" y="154"/>
                    <a:pt x="631" y="106"/>
                  </a:cubicBezTo>
                  <a:cubicBezTo>
                    <a:pt x="640" y="53"/>
                    <a:pt x="584" y="1"/>
                    <a:pt x="5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9"/>
            <p:cNvSpPr/>
            <p:nvPr/>
          </p:nvSpPr>
          <p:spPr>
            <a:xfrm>
              <a:off x="2381250" y="3650750"/>
              <a:ext cx="19350" cy="2800"/>
            </a:xfrm>
            <a:custGeom>
              <a:avLst/>
              <a:gdLst/>
              <a:ahLst/>
              <a:cxnLst/>
              <a:rect l="l" t="t" r="r" b="b"/>
              <a:pathLst>
                <a:path w="774" h="112" extrusionOk="0">
                  <a:moveTo>
                    <a:pt x="449" y="0"/>
                  </a:moveTo>
                  <a:cubicBezTo>
                    <a:pt x="306" y="0"/>
                    <a:pt x="163" y="21"/>
                    <a:pt x="12" y="41"/>
                  </a:cubicBezTo>
                  <a:cubicBezTo>
                    <a:pt x="0" y="41"/>
                    <a:pt x="0" y="65"/>
                    <a:pt x="12" y="65"/>
                  </a:cubicBezTo>
                  <a:cubicBezTo>
                    <a:pt x="167" y="86"/>
                    <a:pt x="317" y="111"/>
                    <a:pt x="463" y="111"/>
                  </a:cubicBezTo>
                  <a:cubicBezTo>
                    <a:pt x="565" y="111"/>
                    <a:pt x="664" y="99"/>
                    <a:pt x="762" y="65"/>
                  </a:cubicBezTo>
                  <a:cubicBezTo>
                    <a:pt x="774" y="65"/>
                    <a:pt x="774" y="53"/>
                    <a:pt x="762" y="41"/>
                  </a:cubicBezTo>
                  <a:cubicBezTo>
                    <a:pt x="656" y="11"/>
                    <a:pt x="553" y="0"/>
                    <a:pt x="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9"/>
            <p:cNvSpPr/>
            <p:nvPr/>
          </p:nvSpPr>
          <p:spPr>
            <a:xfrm>
              <a:off x="2412800" y="3651800"/>
              <a:ext cx="19650" cy="2800"/>
            </a:xfrm>
            <a:custGeom>
              <a:avLst/>
              <a:gdLst/>
              <a:ahLst/>
              <a:cxnLst/>
              <a:rect l="l" t="t" r="r" b="b"/>
              <a:pathLst>
                <a:path w="786" h="112" extrusionOk="0">
                  <a:moveTo>
                    <a:pt x="473" y="1"/>
                  </a:moveTo>
                  <a:cubicBezTo>
                    <a:pt x="321" y="1"/>
                    <a:pt x="167" y="26"/>
                    <a:pt x="12" y="47"/>
                  </a:cubicBezTo>
                  <a:cubicBezTo>
                    <a:pt x="0" y="47"/>
                    <a:pt x="0" y="71"/>
                    <a:pt x="12" y="71"/>
                  </a:cubicBezTo>
                  <a:cubicBezTo>
                    <a:pt x="163" y="91"/>
                    <a:pt x="314" y="112"/>
                    <a:pt x="463" y="112"/>
                  </a:cubicBezTo>
                  <a:cubicBezTo>
                    <a:pt x="572" y="112"/>
                    <a:pt x="680" y="101"/>
                    <a:pt x="786" y="71"/>
                  </a:cubicBezTo>
                  <a:lnTo>
                    <a:pt x="786" y="47"/>
                  </a:lnTo>
                  <a:cubicBezTo>
                    <a:pt x="683" y="13"/>
                    <a:pt x="579" y="1"/>
                    <a:pt x="4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9"/>
            <p:cNvSpPr/>
            <p:nvPr/>
          </p:nvSpPr>
          <p:spPr>
            <a:xfrm>
              <a:off x="2305050" y="3563000"/>
              <a:ext cx="24125" cy="3675"/>
            </a:xfrm>
            <a:custGeom>
              <a:avLst/>
              <a:gdLst/>
              <a:ahLst/>
              <a:cxnLst/>
              <a:rect l="l" t="t" r="r" b="b"/>
              <a:pathLst>
                <a:path w="965" h="147" extrusionOk="0">
                  <a:moveTo>
                    <a:pt x="241" y="0"/>
                  </a:moveTo>
                  <a:cubicBezTo>
                    <a:pt x="150" y="0"/>
                    <a:pt x="61" y="10"/>
                    <a:pt x="0" y="63"/>
                  </a:cubicBezTo>
                  <a:lnTo>
                    <a:pt x="0" y="87"/>
                  </a:lnTo>
                  <a:cubicBezTo>
                    <a:pt x="63" y="140"/>
                    <a:pt x="152" y="147"/>
                    <a:pt x="238" y="147"/>
                  </a:cubicBezTo>
                  <a:cubicBezTo>
                    <a:pt x="266" y="147"/>
                    <a:pt x="295" y="146"/>
                    <a:pt x="321" y="146"/>
                  </a:cubicBezTo>
                  <a:cubicBezTo>
                    <a:pt x="536" y="146"/>
                    <a:pt x="726" y="110"/>
                    <a:pt x="917" y="98"/>
                  </a:cubicBezTo>
                  <a:cubicBezTo>
                    <a:pt x="964" y="98"/>
                    <a:pt x="964" y="63"/>
                    <a:pt x="929" y="51"/>
                  </a:cubicBezTo>
                  <a:cubicBezTo>
                    <a:pt x="750" y="39"/>
                    <a:pt x="595" y="3"/>
                    <a:pt x="393" y="3"/>
                  </a:cubicBezTo>
                  <a:cubicBezTo>
                    <a:pt x="345" y="3"/>
                    <a:pt x="293" y="0"/>
                    <a:pt x="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9"/>
            <p:cNvSpPr/>
            <p:nvPr/>
          </p:nvSpPr>
          <p:spPr>
            <a:xfrm>
              <a:off x="2363075" y="3561775"/>
              <a:ext cx="24725" cy="3700"/>
            </a:xfrm>
            <a:custGeom>
              <a:avLst/>
              <a:gdLst/>
              <a:ahLst/>
              <a:cxnLst/>
              <a:rect l="l" t="t" r="r" b="b"/>
              <a:pathLst>
                <a:path w="989" h="148" extrusionOk="0">
                  <a:moveTo>
                    <a:pt x="397" y="1"/>
                  </a:moveTo>
                  <a:cubicBezTo>
                    <a:pt x="266" y="1"/>
                    <a:pt x="136" y="14"/>
                    <a:pt x="13" y="52"/>
                  </a:cubicBezTo>
                  <a:cubicBezTo>
                    <a:pt x="1" y="52"/>
                    <a:pt x="1" y="88"/>
                    <a:pt x="13" y="88"/>
                  </a:cubicBezTo>
                  <a:cubicBezTo>
                    <a:pt x="135" y="132"/>
                    <a:pt x="268" y="148"/>
                    <a:pt x="404" y="148"/>
                  </a:cubicBezTo>
                  <a:cubicBezTo>
                    <a:pt x="597" y="148"/>
                    <a:pt x="795" y="116"/>
                    <a:pt x="977" y="88"/>
                  </a:cubicBezTo>
                  <a:cubicBezTo>
                    <a:pt x="989" y="76"/>
                    <a:pt x="989" y="52"/>
                    <a:pt x="977" y="52"/>
                  </a:cubicBezTo>
                  <a:cubicBezTo>
                    <a:pt x="791" y="31"/>
                    <a:pt x="593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9"/>
            <p:cNvSpPr/>
            <p:nvPr/>
          </p:nvSpPr>
          <p:spPr>
            <a:xfrm>
              <a:off x="2410700" y="3562450"/>
              <a:ext cx="25025" cy="2075"/>
            </a:xfrm>
            <a:custGeom>
              <a:avLst/>
              <a:gdLst/>
              <a:ahLst/>
              <a:cxnLst/>
              <a:rect l="l" t="t" r="r" b="b"/>
              <a:pathLst>
                <a:path w="1001" h="83" extrusionOk="0">
                  <a:moveTo>
                    <a:pt x="394" y="0"/>
                  </a:moveTo>
                  <a:cubicBezTo>
                    <a:pt x="274" y="0"/>
                    <a:pt x="152" y="4"/>
                    <a:pt x="25" y="13"/>
                  </a:cubicBezTo>
                  <a:cubicBezTo>
                    <a:pt x="1" y="13"/>
                    <a:pt x="1" y="61"/>
                    <a:pt x="25" y="61"/>
                  </a:cubicBezTo>
                  <a:cubicBezTo>
                    <a:pt x="164" y="76"/>
                    <a:pt x="298" y="82"/>
                    <a:pt x="429" y="82"/>
                  </a:cubicBezTo>
                  <a:cubicBezTo>
                    <a:pt x="611" y="82"/>
                    <a:pt x="790" y="70"/>
                    <a:pt x="977" y="49"/>
                  </a:cubicBezTo>
                  <a:cubicBezTo>
                    <a:pt x="1001" y="49"/>
                    <a:pt x="1001" y="25"/>
                    <a:pt x="977" y="25"/>
                  </a:cubicBezTo>
                  <a:cubicBezTo>
                    <a:pt x="778" y="10"/>
                    <a:pt x="589" y="0"/>
                    <a:pt x="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9"/>
            <p:cNvSpPr/>
            <p:nvPr/>
          </p:nvSpPr>
          <p:spPr>
            <a:xfrm>
              <a:off x="2377375" y="3626925"/>
              <a:ext cx="16625" cy="2650"/>
            </a:xfrm>
            <a:custGeom>
              <a:avLst/>
              <a:gdLst/>
              <a:ahLst/>
              <a:cxnLst/>
              <a:rect l="l" t="t" r="r" b="b"/>
              <a:pathLst>
                <a:path w="665" h="106" extrusionOk="0">
                  <a:moveTo>
                    <a:pt x="372" y="1"/>
                  </a:moveTo>
                  <a:cubicBezTo>
                    <a:pt x="254" y="1"/>
                    <a:pt x="141" y="21"/>
                    <a:pt x="24" y="42"/>
                  </a:cubicBezTo>
                  <a:cubicBezTo>
                    <a:pt x="0" y="42"/>
                    <a:pt x="0" y="54"/>
                    <a:pt x="24" y="54"/>
                  </a:cubicBezTo>
                  <a:cubicBezTo>
                    <a:pt x="153" y="75"/>
                    <a:pt x="277" y="105"/>
                    <a:pt x="400" y="105"/>
                  </a:cubicBezTo>
                  <a:cubicBezTo>
                    <a:pt x="481" y="105"/>
                    <a:pt x="562" y="92"/>
                    <a:pt x="643" y="54"/>
                  </a:cubicBezTo>
                  <a:cubicBezTo>
                    <a:pt x="650" y="57"/>
                    <a:pt x="655" y="59"/>
                    <a:pt x="658" y="59"/>
                  </a:cubicBezTo>
                  <a:cubicBezTo>
                    <a:pt x="665" y="59"/>
                    <a:pt x="660" y="50"/>
                    <a:pt x="643" y="42"/>
                  </a:cubicBezTo>
                  <a:cubicBezTo>
                    <a:pt x="548" y="12"/>
                    <a:pt x="458" y="1"/>
                    <a:pt x="3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9"/>
            <p:cNvSpPr/>
            <p:nvPr/>
          </p:nvSpPr>
          <p:spPr>
            <a:xfrm>
              <a:off x="2411100" y="3565200"/>
              <a:ext cx="19275" cy="65125"/>
            </a:xfrm>
            <a:custGeom>
              <a:avLst/>
              <a:gdLst/>
              <a:ahLst/>
              <a:cxnLst/>
              <a:rect l="l" t="t" r="r" b="b"/>
              <a:pathLst>
                <a:path w="771" h="2605" extrusionOk="0">
                  <a:moveTo>
                    <a:pt x="355" y="1"/>
                  </a:moveTo>
                  <a:cubicBezTo>
                    <a:pt x="335" y="1"/>
                    <a:pt x="315" y="17"/>
                    <a:pt x="306" y="34"/>
                  </a:cubicBezTo>
                  <a:cubicBezTo>
                    <a:pt x="223" y="201"/>
                    <a:pt x="140" y="380"/>
                    <a:pt x="56" y="546"/>
                  </a:cubicBezTo>
                  <a:cubicBezTo>
                    <a:pt x="56" y="555"/>
                    <a:pt x="56" y="563"/>
                    <a:pt x="60" y="563"/>
                  </a:cubicBezTo>
                  <a:cubicBezTo>
                    <a:pt x="62" y="563"/>
                    <a:pt x="65" y="562"/>
                    <a:pt x="68" y="558"/>
                  </a:cubicBezTo>
                  <a:cubicBezTo>
                    <a:pt x="187" y="487"/>
                    <a:pt x="259" y="368"/>
                    <a:pt x="342" y="249"/>
                  </a:cubicBezTo>
                  <a:lnTo>
                    <a:pt x="342" y="451"/>
                  </a:lnTo>
                  <a:lnTo>
                    <a:pt x="342" y="1225"/>
                  </a:lnTo>
                  <a:cubicBezTo>
                    <a:pt x="342" y="1594"/>
                    <a:pt x="342" y="1975"/>
                    <a:pt x="378" y="2344"/>
                  </a:cubicBezTo>
                  <a:lnTo>
                    <a:pt x="20" y="2035"/>
                  </a:lnTo>
                  <a:cubicBezTo>
                    <a:pt x="17" y="2027"/>
                    <a:pt x="13" y="2024"/>
                    <a:pt x="10" y="2024"/>
                  </a:cubicBezTo>
                  <a:cubicBezTo>
                    <a:pt x="3" y="2024"/>
                    <a:pt x="0" y="2038"/>
                    <a:pt x="9" y="2046"/>
                  </a:cubicBezTo>
                  <a:cubicBezTo>
                    <a:pt x="104" y="2225"/>
                    <a:pt x="235" y="2344"/>
                    <a:pt x="354" y="2487"/>
                  </a:cubicBezTo>
                  <a:cubicBezTo>
                    <a:pt x="259" y="2487"/>
                    <a:pt x="187" y="2511"/>
                    <a:pt x="104" y="2535"/>
                  </a:cubicBezTo>
                  <a:cubicBezTo>
                    <a:pt x="80" y="2535"/>
                    <a:pt x="80" y="2570"/>
                    <a:pt x="104" y="2570"/>
                  </a:cubicBezTo>
                  <a:cubicBezTo>
                    <a:pt x="181" y="2596"/>
                    <a:pt x="259" y="2605"/>
                    <a:pt x="337" y="2605"/>
                  </a:cubicBezTo>
                  <a:cubicBezTo>
                    <a:pt x="475" y="2605"/>
                    <a:pt x="614" y="2578"/>
                    <a:pt x="759" y="2570"/>
                  </a:cubicBezTo>
                  <a:cubicBezTo>
                    <a:pt x="771" y="2570"/>
                    <a:pt x="771" y="2558"/>
                    <a:pt x="759" y="2535"/>
                  </a:cubicBezTo>
                  <a:cubicBezTo>
                    <a:pt x="663" y="2523"/>
                    <a:pt x="580" y="2511"/>
                    <a:pt x="509" y="2511"/>
                  </a:cubicBezTo>
                  <a:cubicBezTo>
                    <a:pt x="580" y="2380"/>
                    <a:pt x="640" y="2273"/>
                    <a:pt x="616" y="2106"/>
                  </a:cubicBezTo>
                  <a:cubicBezTo>
                    <a:pt x="616" y="2098"/>
                    <a:pt x="604" y="2084"/>
                    <a:pt x="597" y="2084"/>
                  </a:cubicBezTo>
                  <a:cubicBezTo>
                    <a:pt x="594" y="2084"/>
                    <a:pt x="592" y="2087"/>
                    <a:pt x="592" y="2094"/>
                  </a:cubicBezTo>
                  <a:cubicBezTo>
                    <a:pt x="532" y="2201"/>
                    <a:pt x="473" y="2273"/>
                    <a:pt x="413" y="2368"/>
                  </a:cubicBezTo>
                  <a:cubicBezTo>
                    <a:pt x="461" y="1987"/>
                    <a:pt x="461" y="1618"/>
                    <a:pt x="461" y="1225"/>
                  </a:cubicBezTo>
                  <a:lnTo>
                    <a:pt x="461" y="558"/>
                  </a:lnTo>
                  <a:cubicBezTo>
                    <a:pt x="461" y="463"/>
                    <a:pt x="473" y="368"/>
                    <a:pt x="461" y="260"/>
                  </a:cubicBezTo>
                  <a:lnTo>
                    <a:pt x="461" y="260"/>
                  </a:lnTo>
                  <a:cubicBezTo>
                    <a:pt x="532" y="332"/>
                    <a:pt x="604" y="403"/>
                    <a:pt x="675" y="499"/>
                  </a:cubicBezTo>
                  <a:cubicBezTo>
                    <a:pt x="682" y="502"/>
                    <a:pt x="689" y="504"/>
                    <a:pt x="695" y="504"/>
                  </a:cubicBezTo>
                  <a:cubicBezTo>
                    <a:pt x="710" y="504"/>
                    <a:pt x="719" y="495"/>
                    <a:pt x="711" y="487"/>
                  </a:cubicBezTo>
                  <a:cubicBezTo>
                    <a:pt x="675" y="284"/>
                    <a:pt x="556" y="130"/>
                    <a:pt x="401" y="22"/>
                  </a:cubicBezTo>
                  <a:lnTo>
                    <a:pt x="401" y="10"/>
                  </a:lnTo>
                  <a:lnTo>
                    <a:pt x="378" y="10"/>
                  </a:lnTo>
                  <a:cubicBezTo>
                    <a:pt x="371" y="3"/>
                    <a:pt x="363" y="1"/>
                    <a:pt x="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9"/>
            <p:cNvSpPr/>
            <p:nvPr/>
          </p:nvSpPr>
          <p:spPr>
            <a:xfrm>
              <a:off x="2320450" y="3532700"/>
              <a:ext cx="25100" cy="16075"/>
            </a:xfrm>
            <a:custGeom>
              <a:avLst/>
              <a:gdLst/>
              <a:ahLst/>
              <a:cxnLst/>
              <a:rect l="l" t="t" r="r" b="b"/>
              <a:pathLst>
                <a:path w="1004" h="643" extrusionOk="0">
                  <a:moveTo>
                    <a:pt x="587" y="1"/>
                  </a:moveTo>
                  <a:cubicBezTo>
                    <a:pt x="575" y="1"/>
                    <a:pt x="563" y="1"/>
                    <a:pt x="539" y="13"/>
                  </a:cubicBezTo>
                  <a:cubicBezTo>
                    <a:pt x="527" y="25"/>
                    <a:pt x="527" y="48"/>
                    <a:pt x="527" y="60"/>
                  </a:cubicBezTo>
                  <a:cubicBezTo>
                    <a:pt x="527" y="96"/>
                    <a:pt x="515" y="167"/>
                    <a:pt x="515" y="203"/>
                  </a:cubicBezTo>
                  <a:cubicBezTo>
                    <a:pt x="479" y="310"/>
                    <a:pt x="420" y="394"/>
                    <a:pt x="289" y="394"/>
                  </a:cubicBezTo>
                  <a:cubicBezTo>
                    <a:pt x="241" y="394"/>
                    <a:pt x="206" y="382"/>
                    <a:pt x="217" y="346"/>
                  </a:cubicBezTo>
                  <a:cubicBezTo>
                    <a:pt x="239" y="248"/>
                    <a:pt x="371" y="190"/>
                    <a:pt x="457" y="190"/>
                  </a:cubicBezTo>
                  <a:cubicBezTo>
                    <a:pt x="465" y="190"/>
                    <a:pt x="472" y="190"/>
                    <a:pt x="479" y="191"/>
                  </a:cubicBezTo>
                  <a:cubicBezTo>
                    <a:pt x="503" y="191"/>
                    <a:pt x="515" y="191"/>
                    <a:pt x="515" y="179"/>
                  </a:cubicBezTo>
                  <a:cubicBezTo>
                    <a:pt x="515" y="156"/>
                    <a:pt x="515" y="144"/>
                    <a:pt x="503" y="132"/>
                  </a:cubicBezTo>
                  <a:cubicBezTo>
                    <a:pt x="478" y="115"/>
                    <a:pt x="450" y="108"/>
                    <a:pt x="420" y="108"/>
                  </a:cubicBezTo>
                  <a:cubicBezTo>
                    <a:pt x="236" y="108"/>
                    <a:pt x="1" y="386"/>
                    <a:pt x="206" y="489"/>
                  </a:cubicBezTo>
                  <a:cubicBezTo>
                    <a:pt x="233" y="505"/>
                    <a:pt x="265" y="511"/>
                    <a:pt x="299" y="511"/>
                  </a:cubicBezTo>
                  <a:cubicBezTo>
                    <a:pt x="366" y="511"/>
                    <a:pt x="440" y="485"/>
                    <a:pt x="503" y="453"/>
                  </a:cubicBezTo>
                  <a:lnTo>
                    <a:pt x="539" y="417"/>
                  </a:lnTo>
                  <a:cubicBezTo>
                    <a:pt x="563" y="453"/>
                    <a:pt x="575" y="501"/>
                    <a:pt x="598" y="548"/>
                  </a:cubicBezTo>
                  <a:cubicBezTo>
                    <a:pt x="647" y="616"/>
                    <a:pt x="719" y="642"/>
                    <a:pt x="792" y="642"/>
                  </a:cubicBezTo>
                  <a:cubicBezTo>
                    <a:pt x="862" y="642"/>
                    <a:pt x="934" y="619"/>
                    <a:pt x="991" y="584"/>
                  </a:cubicBezTo>
                  <a:cubicBezTo>
                    <a:pt x="1003" y="548"/>
                    <a:pt x="1003" y="525"/>
                    <a:pt x="979" y="525"/>
                  </a:cubicBezTo>
                  <a:cubicBezTo>
                    <a:pt x="956" y="529"/>
                    <a:pt x="934" y="531"/>
                    <a:pt x="914" y="531"/>
                  </a:cubicBezTo>
                  <a:cubicBezTo>
                    <a:pt x="810" y="531"/>
                    <a:pt x="743" y="479"/>
                    <a:pt x="694" y="370"/>
                  </a:cubicBezTo>
                  <a:cubicBezTo>
                    <a:pt x="658" y="310"/>
                    <a:pt x="646" y="227"/>
                    <a:pt x="646" y="144"/>
                  </a:cubicBezTo>
                  <a:lnTo>
                    <a:pt x="646" y="84"/>
                  </a:lnTo>
                  <a:cubicBezTo>
                    <a:pt x="646" y="72"/>
                    <a:pt x="658" y="72"/>
                    <a:pt x="658" y="60"/>
                  </a:cubicBezTo>
                  <a:cubicBezTo>
                    <a:pt x="658" y="25"/>
                    <a:pt x="646" y="1"/>
                    <a:pt x="5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9"/>
            <p:cNvSpPr/>
            <p:nvPr/>
          </p:nvSpPr>
          <p:spPr>
            <a:xfrm>
              <a:off x="2437500" y="3580550"/>
              <a:ext cx="22950" cy="24525"/>
            </a:xfrm>
            <a:custGeom>
              <a:avLst/>
              <a:gdLst/>
              <a:ahLst/>
              <a:cxnLst/>
              <a:rect l="l" t="t" r="r" b="b"/>
              <a:pathLst>
                <a:path w="918" h="981" extrusionOk="0">
                  <a:moveTo>
                    <a:pt x="238" y="182"/>
                  </a:moveTo>
                  <a:lnTo>
                    <a:pt x="238" y="182"/>
                  </a:lnTo>
                  <a:cubicBezTo>
                    <a:pt x="203" y="301"/>
                    <a:pt x="167" y="420"/>
                    <a:pt x="119" y="528"/>
                  </a:cubicBezTo>
                  <a:cubicBezTo>
                    <a:pt x="119" y="397"/>
                    <a:pt x="167" y="278"/>
                    <a:pt x="238" y="182"/>
                  </a:cubicBezTo>
                  <a:close/>
                  <a:moveTo>
                    <a:pt x="301" y="1"/>
                  </a:moveTo>
                  <a:cubicBezTo>
                    <a:pt x="295" y="1"/>
                    <a:pt x="290" y="2"/>
                    <a:pt x="286" y="4"/>
                  </a:cubicBezTo>
                  <a:cubicBezTo>
                    <a:pt x="48" y="135"/>
                    <a:pt x="0" y="432"/>
                    <a:pt x="48" y="694"/>
                  </a:cubicBezTo>
                  <a:cubicBezTo>
                    <a:pt x="24" y="718"/>
                    <a:pt x="24" y="730"/>
                    <a:pt x="12" y="766"/>
                  </a:cubicBezTo>
                  <a:cubicBezTo>
                    <a:pt x="12" y="774"/>
                    <a:pt x="18" y="783"/>
                    <a:pt x="30" y="783"/>
                  </a:cubicBezTo>
                  <a:cubicBezTo>
                    <a:pt x="35" y="783"/>
                    <a:pt x="41" y="781"/>
                    <a:pt x="48" y="778"/>
                  </a:cubicBezTo>
                  <a:lnTo>
                    <a:pt x="60" y="766"/>
                  </a:lnTo>
                  <a:cubicBezTo>
                    <a:pt x="84" y="849"/>
                    <a:pt x="131" y="944"/>
                    <a:pt x="203" y="968"/>
                  </a:cubicBezTo>
                  <a:cubicBezTo>
                    <a:pt x="223" y="977"/>
                    <a:pt x="241" y="980"/>
                    <a:pt x="259" y="980"/>
                  </a:cubicBezTo>
                  <a:cubicBezTo>
                    <a:pt x="314" y="980"/>
                    <a:pt x="360" y="942"/>
                    <a:pt x="405" y="897"/>
                  </a:cubicBezTo>
                  <a:cubicBezTo>
                    <a:pt x="464" y="926"/>
                    <a:pt x="523" y="947"/>
                    <a:pt x="601" y="947"/>
                  </a:cubicBezTo>
                  <a:cubicBezTo>
                    <a:pt x="618" y="947"/>
                    <a:pt x="636" y="946"/>
                    <a:pt x="655" y="944"/>
                  </a:cubicBezTo>
                  <a:cubicBezTo>
                    <a:pt x="774" y="920"/>
                    <a:pt x="858" y="813"/>
                    <a:pt x="917" y="718"/>
                  </a:cubicBezTo>
                  <a:cubicBezTo>
                    <a:pt x="917" y="710"/>
                    <a:pt x="911" y="701"/>
                    <a:pt x="903" y="701"/>
                  </a:cubicBezTo>
                  <a:cubicBezTo>
                    <a:pt x="900" y="701"/>
                    <a:pt x="897" y="703"/>
                    <a:pt x="893" y="706"/>
                  </a:cubicBezTo>
                  <a:cubicBezTo>
                    <a:pt x="798" y="778"/>
                    <a:pt x="715" y="789"/>
                    <a:pt x="596" y="789"/>
                  </a:cubicBezTo>
                  <a:cubicBezTo>
                    <a:pt x="550" y="789"/>
                    <a:pt x="497" y="754"/>
                    <a:pt x="437" y="754"/>
                  </a:cubicBezTo>
                  <a:cubicBezTo>
                    <a:pt x="419" y="754"/>
                    <a:pt x="401" y="757"/>
                    <a:pt x="381" y="766"/>
                  </a:cubicBezTo>
                  <a:cubicBezTo>
                    <a:pt x="330" y="783"/>
                    <a:pt x="303" y="875"/>
                    <a:pt x="256" y="875"/>
                  </a:cubicBezTo>
                  <a:cubicBezTo>
                    <a:pt x="238" y="875"/>
                    <a:pt x="217" y="861"/>
                    <a:pt x="191" y="825"/>
                  </a:cubicBezTo>
                  <a:cubicBezTo>
                    <a:pt x="167" y="778"/>
                    <a:pt x="131" y="718"/>
                    <a:pt x="131" y="670"/>
                  </a:cubicBezTo>
                  <a:cubicBezTo>
                    <a:pt x="262" y="492"/>
                    <a:pt x="346" y="254"/>
                    <a:pt x="357" y="51"/>
                  </a:cubicBezTo>
                  <a:cubicBezTo>
                    <a:pt x="357" y="22"/>
                    <a:pt x="325" y="1"/>
                    <a:pt x="3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9"/>
            <p:cNvSpPr/>
            <p:nvPr/>
          </p:nvSpPr>
          <p:spPr>
            <a:xfrm>
              <a:off x="2102725" y="3668225"/>
              <a:ext cx="33875" cy="27325"/>
            </a:xfrm>
            <a:custGeom>
              <a:avLst/>
              <a:gdLst/>
              <a:ahLst/>
              <a:cxnLst/>
              <a:rect l="l" t="t" r="r" b="b"/>
              <a:pathLst>
                <a:path w="1355" h="1093" extrusionOk="0">
                  <a:moveTo>
                    <a:pt x="640" y="283"/>
                  </a:moveTo>
                  <a:cubicBezTo>
                    <a:pt x="652" y="330"/>
                    <a:pt x="675" y="378"/>
                    <a:pt x="699" y="438"/>
                  </a:cubicBezTo>
                  <a:cubicBezTo>
                    <a:pt x="652" y="438"/>
                    <a:pt x="604" y="438"/>
                    <a:pt x="544" y="461"/>
                  </a:cubicBezTo>
                  <a:lnTo>
                    <a:pt x="640" y="283"/>
                  </a:lnTo>
                  <a:close/>
                  <a:moveTo>
                    <a:pt x="634" y="0"/>
                  </a:moveTo>
                  <a:cubicBezTo>
                    <a:pt x="604" y="0"/>
                    <a:pt x="574" y="15"/>
                    <a:pt x="556" y="45"/>
                  </a:cubicBezTo>
                  <a:cubicBezTo>
                    <a:pt x="485" y="188"/>
                    <a:pt x="413" y="354"/>
                    <a:pt x="342" y="497"/>
                  </a:cubicBezTo>
                  <a:cubicBezTo>
                    <a:pt x="235" y="533"/>
                    <a:pt x="128" y="557"/>
                    <a:pt x="21" y="604"/>
                  </a:cubicBezTo>
                  <a:cubicBezTo>
                    <a:pt x="0" y="615"/>
                    <a:pt x="6" y="642"/>
                    <a:pt x="31" y="642"/>
                  </a:cubicBezTo>
                  <a:cubicBezTo>
                    <a:pt x="35" y="642"/>
                    <a:pt x="39" y="642"/>
                    <a:pt x="44" y="640"/>
                  </a:cubicBezTo>
                  <a:cubicBezTo>
                    <a:pt x="128" y="616"/>
                    <a:pt x="199" y="604"/>
                    <a:pt x="294" y="592"/>
                  </a:cubicBezTo>
                  <a:lnTo>
                    <a:pt x="294" y="604"/>
                  </a:lnTo>
                  <a:cubicBezTo>
                    <a:pt x="223" y="759"/>
                    <a:pt x="116" y="902"/>
                    <a:pt x="44" y="1069"/>
                  </a:cubicBezTo>
                  <a:cubicBezTo>
                    <a:pt x="44" y="1081"/>
                    <a:pt x="56" y="1092"/>
                    <a:pt x="68" y="1092"/>
                  </a:cubicBezTo>
                  <a:cubicBezTo>
                    <a:pt x="223" y="1057"/>
                    <a:pt x="318" y="878"/>
                    <a:pt x="402" y="735"/>
                  </a:cubicBezTo>
                  <a:cubicBezTo>
                    <a:pt x="425" y="676"/>
                    <a:pt x="461" y="640"/>
                    <a:pt x="485" y="581"/>
                  </a:cubicBezTo>
                  <a:cubicBezTo>
                    <a:pt x="580" y="557"/>
                    <a:pt x="664" y="557"/>
                    <a:pt x="735" y="557"/>
                  </a:cubicBezTo>
                  <a:cubicBezTo>
                    <a:pt x="794" y="723"/>
                    <a:pt x="854" y="890"/>
                    <a:pt x="949" y="1057"/>
                  </a:cubicBezTo>
                  <a:cubicBezTo>
                    <a:pt x="954" y="1061"/>
                    <a:pt x="958" y="1064"/>
                    <a:pt x="963" y="1064"/>
                  </a:cubicBezTo>
                  <a:cubicBezTo>
                    <a:pt x="971" y="1064"/>
                    <a:pt x="982" y="1056"/>
                    <a:pt x="997" y="1033"/>
                  </a:cubicBezTo>
                  <a:cubicBezTo>
                    <a:pt x="1009" y="878"/>
                    <a:pt x="973" y="711"/>
                    <a:pt x="937" y="557"/>
                  </a:cubicBezTo>
                  <a:cubicBezTo>
                    <a:pt x="1056" y="557"/>
                    <a:pt x="1175" y="592"/>
                    <a:pt x="1295" y="616"/>
                  </a:cubicBezTo>
                  <a:cubicBezTo>
                    <a:pt x="1330" y="616"/>
                    <a:pt x="1354" y="581"/>
                    <a:pt x="1318" y="557"/>
                  </a:cubicBezTo>
                  <a:cubicBezTo>
                    <a:pt x="1187" y="473"/>
                    <a:pt x="1033" y="438"/>
                    <a:pt x="890" y="426"/>
                  </a:cubicBezTo>
                  <a:cubicBezTo>
                    <a:pt x="842" y="295"/>
                    <a:pt x="771" y="164"/>
                    <a:pt x="711" y="45"/>
                  </a:cubicBezTo>
                  <a:cubicBezTo>
                    <a:pt x="693" y="15"/>
                    <a:pt x="664" y="0"/>
                    <a:pt x="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9"/>
            <p:cNvSpPr/>
            <p:nvPr/>
          </p:nvSpPr>
          <p:spPr>
            <a:xfrm>
              <a:off x="2326475" y="3666950"/>
              <a:ext cx="20550" cy="30825"/>
            </a:xfrm>
            <a:custGeom>
              <a:avLst/>
              <a:gdLst/>
              <a:ahLst/>
              <a:cxnLst/>
              <a:rect l="l" t="t" r="r" b="b"/>
              <a:pathLst>
                <a:path w="822" h="1233" extrusionOk="0">
                  <a:moveTo>
                    <a:pt x="179" y="0"/>
                  </a:moveTo>
                  <a:cubicBezTo>
                    <a:pt x="119" y="0"/>
                    <a:pt x="96" y="48"/>
                    <a:pt x="107" y="108"/>
                  </a:cubicBezTo>
                  <a:cubicBezTo>
                    <a:pt x="167" y="405"/>
                    <a:pt x="72" y="751"/>
                    <a:pt x="215" y="1024"/>
                  </a:cubicBezTo>
                  <a:cubicBezTo>
                    <a:pt x="220" y="1039"/>
                    <a:pt x="231" y="1046"/>
                    <a:pt x="242" y="1046"/>
                  </a:cubicBezTo>
                  <a:cubicBezTo>
                    <a:pt x="258" y="1046"/>
                    <a:pt x="274" y="1033"/>
                    <a:pt x="274" y="1013"/>
                  </a:cubicBezTo>
                  <a:cubicBezTo>
                    <a:pt x="286" y="751"/>
                    <a:pt x="298" y="453"/>
                    <a:pt x="274" y="179"/>
                  </a:cubicBezTo>
                  <a:lnTo>
                    <a:pt x="274" y="179"/>
                  </a:lnTo>
                  <a:cubicBezTo>
                    <a:pt x="381" y="191"/>
                    <a:pt x="477" y="227"/>
                    <a:pt x="560" y="298"/>
                  </a:cubicBezTo>
                  <a:cubicBezTo>
                    <a:pt x="738" y="453"/>
                    <a:pt x="512" y="584"/>
                    <a:pt x="369" y="643"/>
                  </a:cubicBezTo>
                  <a:cubicBezTo>
                    <a:pt x="304" y="665"/>
                    <a:pt x="328" y="766"/>
                    <a:pt x="387" y="766"/>
                  </a:cubicBezTo>
                  <a:cubicBezTo>
                    <a:pt x="392" y="766"/>
                    <a:pt x="399" y="765"/>
                    <a:pt x="405" y="762"/>
                  </a:cubicBezTo>
                  <a:cubicBezTo>
                    <a:pt x="457" y="738"/>
                    <a:pt x="507" y="726"/>
                    <a:pt x="550" y="726"/>
                  </a:cubicBezTo>
                  <a:cubicBezTo>
                    <a:pt x="655" y="726"/>
                    <a:pt x="713" y="800"/>
                    <a:pt x="619" y="953"/>
                  </a:cubicBezTo>
                  <a:cubicBezTo>
                    <a:pt x="522" y="1099"/>
                    <a:pt x="322" y="1165"/>
                    <a:pt x="148" y="1165"/>
                  </a:cubicBezTo>
                  <a:cubicBezTo>
                    <a:pt x="109" y="1165"/>
                    <a:pt x="71" y="1162"/>
                    <a:pt x="36" y="1155"/>
                  </a:cubicBezTo>
                  <a:cubicBezTo>
                    <a:pt x="24" y="1155"/>
                    <a:pt x="0" y="1191"/>
                    <a:pt x="36" y="1191"/>
                  </a:cubicBezTo>
                  <a:cubicBezTo>
                    <a:pt x="123" y="1217"/>
                    <a:pt x="216" y="1232"/>
                    <a:pt x="306" y="1232"/>
                  </a:cubicBezTo>
                  <a:cubicBezTo>
                    <a:pt x="511" y="1232"/>
                    <a:pt x="700" y="1152"/>
                    <a:pt x="774" y="929"/>
                  </a:cubicBezTo>
                  <a:cubicBezTo>
                    <a:pt x="822" y="715"/>
                    <a:pt x="750" y="632"/>
                    <a:pt x="643" y="596"/>
                  </a:cubicBezTo>
                  <a:cubicBezTo>
                    <a:pt x="715" y="524"/>
                    <a:pt x="774" y="429"/>
                    <a:pt x="762" y="310"/>
                  </a:cubicBezTo>
                  <a:cubicBezTo>
                    <a:pt x="727" y="60"/>
                    <a:pt x="369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9"/>
            <p:cNvSpPr/>
            <p:nvPr/>
          </p:nvSpPr>
          <p:spPr>
            <a:xfrm>
              <a:off x="2216475" y="3430050"/>
              <a:ext cx="13275" cy="19150"/>
            </a:xfrm>
            <a:custGeom>
              <a:avLst/>
              <a:gdLst/>
              <a:ahLst/>
              <a:cxnLst/>
              <a:rect l="l" t="t" r="r" b="b"/>
              <a:pathLst>
                <a:path w="531" h="766" extrusionOk="0">
                  <a:moveTo>
                    <a:pt x="359" y="1"/>
                  </a:moveTo>
                  <a:cubicBezTo>
                    <a:pt x="333" y="1"/>
                    <a:pt x="309" y="5"/>
                    <a:pt x="293" y="11"/>
                  </a:cubicBezTo>
                  <a:cubicBezTo>
                    <a:pt x="197" y="59"/>
                    <a:pt x="114" y="178"/>
                    <a:pt x="90" y="285"/>
                  </a:cubicBezTo>
                  <a:cubicBezTo>
                    <a:pt x="1" y="534"/>
                    <a:pt x="144" y="766"/>
                    <a:pt x="374" y="766"/>
                  </a:cubicBezTo>
                  <a:cubicBezTo>
                    <a:pt x="419" y="766"/>
                    <a:pt x="468" y="757"/>
                    <a:pt x="519" y="737"/>
                  </a:cubicBezTo>
                  <a:cubicBezTo>
                    <a:pt x="531" y="737"/>
                    <a:pt x="531" y="725"/>
                    <a:pt x="519" y="714"/>
                  </a:cubicBezTo>
                  <a:cubicBezTo>
                    <a:pt x="435" y="702"/>
                    <a:pt x="293" y="666"/>
                    <a:pt x="233" y="583"/>
                  </a:cubicBezTo>
                  <a:cubicBezTo>
                    <a:pt x="174" y="499"/>
                    <a:pt x="197" y="416"/>
                    <a:pt x="221" y="321"/>
                  </a:cubicBezTo>
                  <a:cubicBezTo>
                    <a:pt x="257" y="249"/>
                    <a:pt x="293" y="178"/>
                    <a:pt x="352" y="130"/>
                  </a:cubicBezTo>
                  <a:cubicBezTo>
                    <a:pt x="361" y="127"/>
                    <a:pt x="374" y="126"/>
                    <a:pt x="390" y="126"/>
                  </a:cubicBezTo>
                  <a:cubicBezTo>
                    <a:pt x="405" y="126"/>
                    <a:pt x="422" y="127"/>
                    <a:pt x="438" y="127"/>
                  </a:cubicBezTo>
                  <a:cubicBezTo>
                    <a:pt x="471" y="127"/>
                    <a:pt x="501" y="124"/>
                    <a:pt x="507" y="106"/>
                  </a:cubicBezTo>
                  <a:cubicBezTo>
                    <a:pt x="516" y="28"/>
                    <a:pt x="430" y="1"/>
                    <a:pt x="3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9"/>
            <p:cNvSpPr/>
            <p:nvPr/>
          </p:nvSpPr>
          <p:spPr>
            <a:xfrm>
              <a:off x="2403850" y="3461525"/>
              <a:ext cx="70575" cy="59425"/>
            </a:xfrm>
            <a:custGeom>
              <a:avLst/>
              <a:gdLst/>
              <a:ahLst/>
              <a:cxnLst/>
              <a:rect l="l" t="t" r="r" b="b"/>
              <a:pathLst>
                <a:path w="2823" h="2377" extrusionOk="0">
                  <a:moveTo>
                    <a:pt x="1049" y="300"/>
                  </a:moveTo>
                  <a:cubicBezTo>
                    <a:pt x="1072" y="347"/>
                    <a:pt x="1096" y="431"/>
                    <a:pt x="1096" y="514"/>
                  </a:cubicBezTo>
                  <a:cubicBezTo>
                    <a:pt x="1096" y="538"/>
                    <a:pt x="1072" y="586"/>
                    <a:pt x="1072" y="609"/>
                  </a:cubicBezTo>
                  <a:cubicBezTo>
                    <a:pt x="1061" y="514"/>
                    <a:pt x="1013" y="419"/>
                    <a:pt x="953" y="347"/>
                  </a:cubicBezTo>
                  <a:lnTo>
                    <a:pt x="1049" y="300"/>
                  </a:lnTo>
                  <a:close/>
                  <a:moveTo>
                    <a:pt x="918" y="359"/>
                  </a:moveTo>
                  <a:cubicBezTo>
                    <a:pt x="930" y="407"/>
                    <a:pt x="953" y="455"/>
                    <a:pt x="977" y="514"/>
                  </a:cubicBezTo>
                  <a:cubicBezTo>
                    <a:pt x="989" y="574"/>
                    <a:pt x="1013" y="609"/>
                    <a:pt x="1049" y="669"/>
                  </a:cubicBezTo>
                  <a:cubicBezTo>
                    <a:pt x="1013" y="717"/>
                    <a:pt x="989" y="752"/>
                    <a:pt x="941" y="776"/>
                  </a:cubicBezTo>
                  <a:lnTo>
                    <a:pt x="894" y="645"/>
                  </a:lnTo>
                  <a:cubicBezTo>
                    <a:pt x="870" y="574"/>
                    <a:pt x="834" y="514"/>
                    <a:pt x="822" y="431"/>
                  </a:cubicBezTo>
                  <a:cubicBezTo>
                    <a:pt x="858" y="407"/>
                    <a:pt x="882" y="395"/>
                    <a:pt x="918" y="359"/>
                  </a:cubicBezTo>
                  <a:close/>
                  <a:moveTo>
                    <a:pt x="763" y="490"/>
                  </a:moveTo>
                  <a:cubicBezTo>
                    <a:pt x="775" y="574"/>
                    <a:pt x="811" y="633"/>
                    <a:pt x="822" y="705"/>
                  </a:cubicBezTo>
                  <a:cubicBezTo>
                    <a:pt x="834" y="752"/>
                    <a:pt x="858" y="788"/>
                    <a:pt x="882" y="824"/>
                  </a:cubicBezTo>
                  <a:cubicBezTo>
                    <a:pt x="870" y="836"/>
                    <a:pt x="846" y="836"/>
                    <a:pt x="834" y="848"/>
                  </a:cubicBezTo>
                  <a:cubicBezTo>
                    <a:pt x="822" y="848"/>
                    <a:pt x="811" y="871"/>
                    <a:pt x="799" y="871"/>
                  </a:cubicBezTo>
                  <a:cubicBezTo>
                    <a:pt x="799" y="824"/>
                    <a:pt x="763" y="776"/>
                    <a:pt x="739" y="728"/>
                  </a:cubicBezTo>
                  <a:cubicBezTo>
                    <a:pt x="715" y="693"/>
                    <a:pt x="703" y="645"/>
                    <a:pt x="680" y="598"/>
                  </a:cubicBezTo>
                  <a:cubicBezTo>
                    <a:pt x="691" y="586"/>
                    <a:pt x="691" y="574"/>
                    <a:pt x="703" y="550"/>
                  </a:cubicBezTo>
                  <a:cubicBezTo>
                    <a:pt x="715" y="526"/>
                    <a:pt x="739" y="514"/>
                    <a:pt x="763" y="490"/>
                  </a:cubicBezTo>
                  <a:close/>
                  <a:moveTo>
                    <a:pt x="716" y="95"/>
                  </a:moveTo>
                  <a:cubicBezTo>
                    <a:pt x="782" y="95"/>
                    <a:pt x="847" y="107"/>
                    <a:pt x="906" y="133"/>
                  </a:cubicBezTo>
                  <a:cubicBezTo>
                    <a:pt x="930" y="157"/>
                    <a:pt x="941" y="157"/>
                    <a:pt x="953" y="169"/>
                  </a:cubicBezTo>
                  <a:cubicBezTo>
                    <a:pt x="703" y="300"/>
                    <a:pt x="477" y="550"/>
                    <a:pt x="430" y="824"/>
                  </a:cubicBezTo>
                  <a:cubicBezTo>
                    <a:pt x="441" y="871"/>
                    <a:pt x="441" y="895"/>
                    <a:pt x="418" y="907"/>
                  </a:cubicBezTo>
                  <a:cubicBezTo>
                    <a:pt x="394" y="907"/>
                    <a:pt x="382" y="895"/>
                    <a:pt x="346" y="883"/>
                  </a:cubicBezTo>
                  <a:cubicBezTo>
                    <a:pt x="287" y="824"/>
                    <a:pt x="227" y="764"/>
                    <a:pt x="179" y="693"/>
                  </a:cubicBezTo>
                  <a:cubicBezTo>
                    <a:pt x="168" y="657"/>
                    <a:pt x="168" y="609"/>
                    <a:pt x="168" y="574"/>
                  </a:cubicBezTo>
                  <a:lnTo>
                    <a:pt x="156" y="574"/>
                  </a:lnTo>
                  <a:cubicBezTo>
                    <a:pt x="156" y="586"/>
                    <a:pt x="156" y="598"/>
                    <a:pt x="132" y="609"/>
                  </a:cubicBezTo>
                  <a:cubicBezTo>
                    <a:pt x="108" y="514"/>
                    <a:pt x="120" y="407"/>
                    <a:pt x="227" y="300"/>
                  </a:cubicBezTo>
                  <a:cubicBezTo>
                    <a:pt x="348" y="179"/>
                    <a:pt x="538" y="95"/>
                    <a:pt x="716" y="95"/>
                  </a:cubicBezTo>
                  <a:close/>
                  <a:moveTo>
                    <a:pt x="644" y="669"/>
                  </a:moveTo>
                  <a:cubicBezTo>
                    <a:pt x="656" y="764"/>
                    <a:pt x="691" y="848"/>
                    <a:pt x="751" y="883"/>
                  </a:cubicBezTo>
                  <a:cubicBezTo>
                    <a:pt x="691" y="895"/>
                    <a:pt x="644" y="907"/>
                    <a:pt x="584" y="907"/>
                  </a:cubicBezTo>
                  <a:cubicBezTo>
                    <a:pt x="596" y="824"/>
                    <a:pt x="620" y="752"/>
                    <a:pt x="644" y="669"/>
                  </a:cubicBezTo>
                  <a:close/>
                  <a:moveTo>
                    <a:pt x="1579" y="157"/>
                  </a:moveTo>
                  <a:cubicBezTo>
                    <a:pt x="1972" y="157"/>
                    <a:pt x="2358" y="347"/>
                    <a:pt x="2501" y="728"/>
                  </a:cubicBezTo>
                  <a:cubicBezTo>
                    <a:pt x="2787" y="1431"/>
                    <a:pt x="2251" y="2252"/>
                    <a:pt x="1525" y="2264"/>
                  </a:cubicBezTo>
                  <a:cubicBezTo>
                    <a:pt x="1519" y="2264"/>
                    <a:pt x="1513" y="2265"/>
                    <a:pt x="1508" y="2265"/>
                  </a:cubicBezTo>
                  <a:cubicBezTo>
                    <a:pt x="932" y="2265"/>
                    <a:pt x="454" y="1676"/>
                    <a:pt x="477" y="1133"/>
                  </a:cubicBezTo>
                  <a:lnTo>
                    <a:pt x="477" y="1133"/>
                  </a:lnTo>
                  <a:cubicBezTo>
                    <a:pt x="501" y="1181"/>
                    <a:pt x="513" y="1229"/>
                    <a:pt x="537" y="1252"/>
                  </a:cubicBezTo>
                  <a:cubicBezTo>
                    <a:pt x="542" y="1257"/>
                    <a:pt x="551" y="1260"/>
                    <a:pt x="559" y="1260"/>
                  </a:cubicBezTo>
                  <a:cubicBezTo>
                    <a:pt x="572" y="1260"/>
                    <a:pt x="584" y="1254"/>
                    <a:pt x="584" y="1240"/>
                  </a:cubicBezTo>
                  <a:lnTo>
                    <a:pt x="584" y="1002"/>
                  </a:lnTo>
                  <a:cubicBezTo>
                    <a:pt x="656" y="1002"/>
                    <a:pt x="727" y="979"/>
                    <a:pt x="811" y="955"/>
                  </a:cubicBezTo>
                  <a:cubicBezTo>
                    <a:pt x="846" y="943"/>
                    <a:pt x="894" y="907"/>
                    <a:pt x="941" y="883"/>
                  </a:cubicBezTo>
                  <a:lnTo>
                    <a:pt x="941" y="895"/>
                  </a:lnTo>
                  <a:lnTo>
                    <a:pt x="953" y="895"/>
                  </a:lnTo>
                  <a:lnTo>
                    <a:pt x="953" y="883"/>
                  </a:lnTo>
                  <a:cubicBezTo>
                    <a:pt x="1168" y="728"/>
                    <a:pt x="1251" y="467"/>
                    <a:pt x="1132" y="240"/>
                  </a:cubicBezTo>
                  <a:cubicBezTo>
                    <a:pt x="1180" y="228"/>
                    <a:pt x="1227" y="217"/>
                    <a:pt x="1287" y="193"/>
                  </a:cubicBezTo>
                  <a:cubicBezTo>
                    <a:pt x="1382" y="169"/>
                    <a:pt x="1481" y="157"/>
                    <a:pt x="1579" y="157"/>
                  </a:cubicBezTo>
                  <a:close/>
                  <a:moveTo>
                    <a:pt x="745" y="0"/>
                  </a:moveTo>
                  <a:cubicBezTo>
                    <a:pt x="540" y="0"/>
                    <a:pt x="316" y="107"/>
                    <a:pt x="179" y="228"/>
                  </a:cubicBezTo>
                  <a:cubicBezTo>
                    <a:pt x="84" y="312"/>
                    <a:pt x="1" y="467"/>
                    <a:pt x="37" y="598"/>
                  </a:cubicBezTo>
                  <a:cubicBezTo>
                    <a:pt x="49" y="693"/>
                    <a:pt x="96" y="752"/>
                    <a:pt x="144" y="824"/>
                  </a:cubicBezTo>
                  <a:cubicBezTo>
                    <a:pt x="179" y="871"/>
                    <a:pt x="227" y="907"/>
                    <a:pt x="275" y="931"/>
                  </a:cubicBezTo>
                  <a:cubicBezTo>
                    <a:pt x="322" y="955"/>
                    <a:pt x="358" y="967"/>
                    <a:pt x="406" y="990"/>
                  </a:cubicBezTo>
                  <a:cubicBezTo>
                    <a:pt x="382" y="1109"/>
                    <a:pt x="394" y="1229"/>
                    <a:pt x="406" y="1348"/>
                  </a:cubicBezTo>
                  <a:cubicBezTo>
                    <a:pt x="453" y="1645"/>
                    <a:pt x="584" y="1943"/>
                    <a:pt x="822" y="2133"/>
                  </a:cubicBezTo>
                  <a:cubicBezTo>
                    <a:pt x="1031" y="2298"/>
                    <a:pt x="1275" y="2376"/>
                    <a:pt x="1516" y="2376"/>
                  </a:cubicBezTo>
                  <a:cubicBezTo>
                    <a:pt x="1866" y="2376"/>
                    <a:pt x="2211" y="2211"/>
                    <a:pt x="2430" y="1907"/>
                  </a:cubicBezTo>
                  <a:cubicBezTo>
                    <a:pt x="2775" y="1467"/>
                    <a:pt x="2823" y="764"/>
                    <a:pt x="2406" y="347"/>
                  </a:cubicBezTo>
                  <a:cubicBezTo>
                    <a:pt x="2190" y="139"/>
                    <a:pt x="1887" y="44"/>
                    <a:pt x="1585" y="44"/>
                  </a:cubicBezTo>
                  <a:cubicBezTo>
                    <a:pt x="1439" y="44"/>
                    <a:pt x="1292" y="67"/>
                    <a:pt x="1156" y="109"/>
                  </a:cubicBezTo>
                  <a:cubicBezTo>
                    <a:pt x="1120" y="121"/>
                    <a:pt x="1096" y="121"/>
                    <a:pt x="1072" y="133"/>
                  </a:cubicBezTo>
                  <a:cubicBezTo>
                    <a:pt x="1072" y="133"/>
                    <a:pt x="1072" y="121"/>
                    <a:pt x="1061" y="121"/>
                  </a:cubicBezTo>
                  <a:cubicBezTo>
                    <a:pt x="974" y="35"/>
                    <a:pt x="863" y="0"/>
                    <a:pt x="7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9"/>
            <p:cNvSpPr/>
            <p:nvPr/>
          </p:nvSpPr>
          <p:spPr>
            <a:xfrm>
              <a:off x="2433325" y="3482950"/>
              <a:ext cx="20875" cy="21500"/>
            </a:xfrm>
            <a:custGeom>
              <a:avLst/>
              <a:gdLst/>
              <a:ahLst/>
              <a:cxnLst/>
              <a:rect l="l" t="t" r="r" b="b"/>
              <a:pathLst>
                <a:path w="835" h="860" extrusionOk="0">
                  <a:moveTo>
                    <a:pt x="243" y="84"/>
                  </a:moveTo>
                  <a:cubicBezTo>
                    <a:pt x="446" y="84"/>
                    <a:pt x="606" y="154"/>
                    <a:pt x="584" y="395"/>
                  </a:cubicBezTo>
                  <a:cubicBezTo>
                    <a:pt x="560" y="401"/>
                    <a:pt x="533" y="404"/>
                    <a:pt x="507" y="404"/>
                  </a:cubicBezTo>
                  <a:cubicBezTo>
                    <a:pt x="480" y="404"/>
                    <a:pt x="453" y="401"/>
                    <a:pt x="429" y="395"/>
                  </a:cubicBezTo>
                  <a:cubicBezTo>
                    <a:pt x="370" y="395"/>
                    <a:pt x="310" y="383"/>
                    <a:pt x="239" y="372"/>
                  </a:cubicBezTo>
                  <a:cubicBezTo>
                    <a:pt x="227" y="276"/>
                    <a:pt x="215" y="193"/>
                    <a:pt x="191" y="86"/>
                  </a:cubicBezTo>
                  <a:cubicBezTo>
                    <a:pt x="209" y="85"/>
                    <a:pt x="226" y="84"/>
                    <a:pt x="243" y="84"/>
                  </a:cubicBezTo>
                  <a:close/>
                  <a:moveTo>
                    <a:pt x="240" y="1"/>
                  </a:moveTo>
                  <a:cubicBezTo>
                    <a:pt x="216" y="1"/>
                    <a:pt x="192" y="1"/>
                    <a:pt x="167" y="2"/>
                  </a:cubicBezTo>
                  <a:cubicBezTo>
                    <a:pt x="155" y="2"/>
                    <a:pt x="120" y="26"/>
                    <a:pt x="120" y="50"/>
                  </a:cubicBezTo>
                  <a:cubicBezTo>
                    <a:pt x="120" y="157"/>
                    <a:pt x="155" y="264"/>
                    <a:pt x="167" y="360"/>
                  </a:cubicBezTo>
                  <a:cubicBezTo>
                    <a:pt x="120" y="360"/>
                    <a:pt x="72" y="360"/>
                    <a:pt x="36" y="383"/>
                  </a:cubicBezTo>
                  <a:cubicBezTo>
                    <a:pt x="13" y="383"/>
                    <a:pt x="13" y="395"/>
                    <a:pt x="36" y="395"/>
                  </a:cubicBezTo>
                  <a:cubicBezTo>
                    <a:pt x="72" y="407"/>
                    <a:pt x="132" y="431"/>
                    <a:pt x="179" y="443"/>
                  </a:cubicBezTo>
                  <a:lnTo>
                    <a:pt x="179" y="598"/>
                  </a:lnTo>
                  <a:cubicBezTo>
                    <a:pt x="172" y="652"/>
                    <a:pt x="146" y="664"/>
                    <a:pt x="109" y="664"/>
                  </a:cubicBezTo>
                  <a:cubicBezTo>
                    <a:pt x="82" y="664"/>
                    <a:pt x="48" y="657"/>
                    <a:pt x="13" y="657"/>
                  </a:cubicBezTo>
                  <a:cubicBezTo>
                    <a:pt x="1" y="657"/>
                    <a:pt x="1" y="681"/>
                    <a:pt x="1" y="693"/>
                  </a:cubicBezTo>
                  <a:cubicBezTo>
                    <a:pt x="38" y="731"/>
                    <a:pt x="78" y="748"/>
                    <a:pt x="114" y="748"/>
                  </a:cubicBezTo>
                  <a:cubicBezTo>
                    <a:pt x="180" y="748"/>
                    <a:pt x="235" y="690"/>
                    <a:pt x="251" y="598"/>
                  </a:cubicBezTo>
                  <a:cubicBezTo>
                    <a:pt x="274" y="562"/>
                    <a:pt x="274" y="503"/>
                    <a:pt x="251" y="455"/>
                  </a:cubicBezTo>
                  <a:lnTo>
                    <a:pt x="251" y="455"/>
                  </a:lnTo>
                  <a:cubicBezTo>
                    <a:pt x="334" y="467"/>
                    <a:pt x="405" y="467"/>
                    <a:pt x="477" y="491"/>
                  </a:cubicBezTo>
                  <a:cubicBezTo>
                    <a:pt x="513" y="491"/>
                    <a:pt x="536" y="503"/>
                    <a:pt x="584" y="503"/>
                  </a:cubicBezTo>
                  <a:cubicBezTo>
                    <a:pt x="572" y="622"/>
                    <a:pt x="536" y="729"/>
                    <a:pt x="536" y="848"/>
                  </a:cubicBezTo>
                  <a:cubicBezTo>
                    <a:pt x="536" y="848"/>
                    <a:pt x="536" y="860"/>
                    <a:pt x="548" y="860"/>
                  </a:cubicBezTo>
                  <a:cubicBezTo>
                    <a:pt x="632" y="860"/>
                    <a:pt x="667" y="669"/>
                    <a:pt x="691" y="514"/>
                  </a:cubicBezTo>
                  <a:cubicBezTo>
                    <a:pt x="751" y="514"/>
                    <a:pt x="810" y="503"/>
                    <a:pt x="834" y="467"/>
                  </a:cubicBezTo>
                  <a:cubicBezTo>
                    <a:pt x="834" y="455"/>
                    <a:pt x="822" y="431"/>
                    <a:pt x="810" y="407"/>
                  </a:cubicBezTo>
                  <a:cubicBezTo>
                    <a:pt x="794" y="403"/>
                    <a:pt x="778" y="402"/>
                    <a:pt x="763" y="402"/>
                  </a:cubicBezTo>
                  <a:cubicBezTo>
                    <a:pt x="733" y="402"/>
                    <a:pt x="707" y="407"/>
                    <a:pt x="691" y="407"/>
                  </a:cubicBezTo>
                  <a:lnTo>
                    <a:pt x="691" y="324"/>
                  </a:lnTo>
                  <a:cubicBezTo>
                    <a:pt x="670" y="57"/>
                    <a:pt x="456" y="1"/>
                    <a:pt x="2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8" name="Google Shape;1868;p29"/>
          <p:cNvGrpSpPr/>
          <p:nvPr/>
        </p:nvGrpSpPr>
        <p:grpSpPr>
          <a:xfrm rot="3844007">
            <a:off x="8328186" y="2702497"/>
            <a:ext cx="628613" cy="674640"/>
            <a:chOff x="-65178" y="1702099"/>
            <a:chExt cx="593880" cy="637338"/>
          </a:xfrm>
        </p:grpSpPr>
        <p:sp>
          <p:nvSpPr>
            <p:cNvPr id="1869" name="Google Shape;1869;p29"/>
            <p:cNvSpPr/>
            <p:nvPr/>
          </p:nvSpPr>
          <p:spPr>
            <a:xfrm rot="1322340">
              <a:off x="35777" y="1760238"/>
              <a:ext cx="410330" cy="520133"/>
            </a:xfrm>
            <a:custGeom>
              <a:avLst/>
              <a:gdLst/>
              <a:ahLst/>
              <a:cxnLst/>
              <a:rect l="l" t="t" r="r" b="b"/>
              <a:pathLst>
                <a:path w="2859" h="3624" extrusionOk="0">
                  <a:moveTo>
                    <a:pt x="851" y="0"/>
                  </a:moveTo>
                  <a:cubicBezTo>
                    <a:pt x="740" y="0"/>
                    <a:pt x="629" y="24"/>
                    <a:pt x="525" y="75"/>
                  </a:cubicBezTo>
                  <a:cubicBezTo>
                    <a:pt x="155" y="253"/>
                    <a:pt x="1" y="717"/>
                    <a:pt x="179" y="1087"/>
                  </a:cubicBezTo>
                  <a:lnTo>
                    <a:pt x="1287" y="3313"/>
                  </a:lnTo>
                  <a:cubicBezTo>
                    <a:pt x="1304" y="3339"/>
                    <a:pt x="1333" y="3358"/>
                    <a:pt x="1366" y="3358"/>
                  </a:cubicBezTo>
                  <a:cubicBezTo>
                    <a:pt x="1379" y="3358"/>
                    <a:pt x="1392" y="3355"/>
                    <a:pt x="1406" y="3349"/>
                  </a:cubicBezTo>
                  <a:cubicBezTo>
                    <a:pt x="1453" y="3325"/>
                    <a:pt x="1465" y="3277"/>
                    <a:pt x="1453" y="3230"/>
                  </a:cubicBezTo>
                  <a:lnTo>
                    <a:pt x="346" y="1015"/>
                  </a:lnTo>
                  <a:cubicBezTo>
                    <a:pt x="215" y="717"/>
                    <a:pt x="334" y="372"/>
                    <a:pt x="620" y="229"/>
                  </a:cubicBezTo>
                  <a:cubicBezTo>
                    <a:pt x="702" y="193"/>
                    <a:pt x="787" y="176"/>
                    <a:pt x="870" y="176"/>
                  </a:cubicBezTo>
                  <a:cubicBezTo>
                    <a:pt x="1088" y="176"/>
                    <a:pt x="1294" y="293"/>
                    <a:pt x="1406" y="491"/>
                  </a:cubicBezTo>
                  <a:lnTo>
                    <a:pt x="2561" y="2849"/>
                  </a:lnTo>
                  <a:cubicBezTo>
                    <a:pt x="2656" y="3039"/>
                    <a:pt x="2584" y="3289"/>
                    <a:pt x="2370" y="3396"/>
                  </a:cubicBezTo>
                  <a:cubicBezTo>
                    <a:pt x="2317" y="3423"/>
                    <a:pt x="2259" y="3436"/>
                    <a:pt x="2201" y="3436"/>
                  </a:cubicBezTo>
                  <a:cubicBezTo>
                    <a:pt x="2051" y="3436"/>
                    <a:pt x="1900" y="3352"/>
                    <a:pt x="1822" y="3206"/>
                  </a:cubicBezTo>
                  <a:lnTo>
                    <a:pt x="679" y="884"/>
                  </a:lnTo>
                  <a:cubicBezTo>
                    <a:pt x="620" y="765"/>
                    <a:pt x="656" y="634"/>
                    <a:pt x="775" y="575"/>
                  </a:cubicBezTo>
                  <a:cubicBezTo>
                    <a:pt x="813" y="556"/>
                    <a:pt x="853" y="546"/>
                    <a:pt x="892" y="546"/>
                  </a:cubicBezTo>
                  <a:cubicBezTo>
                    <a:pt x="976" y="546"/>
                    <a:pt x="1056" y="589"/>
                    <a:pt x="1096" y="670"/>
                  </a:cubicBezTo>
                  <a:lnTo>
                    <a:pt x="2180" y="2861"/>
                  </a:lnTo>
                  <a:cubicBezTo>
                    <a:pt x="2198" y="2897"/>
                    <a:pt x="2230" y="2913"/>
                    <a:pt x="2265" y="2913"/>
                  </a:cubicBezTo>
                  <a:cubicBezTo>
                    <a:pt x="2276" y="2913"/>
                    <a:pt x="2287" y="2911"/>
                    <a:pt x="2299" y="2908"/>
                  </a:cubicBezTo>
                  <a:cubicBezTo>
                    <a:pt x="2346" y="2872"/>
                    <a:pt x="2358" y="2837"/>
                    <a:pt x="2346" y="2789"/>
                  </a:cubicBezTo>
                  <a:lnTo>
                    <a:pt x="1251" y="598"/>
                  </a:lnTo>
                  <a:cubicBezTo>
                    <a:pt x="1183" y="462"/>
                    <a:pt x="1042" y="375"/>
                    <a:pt x="889" y="375"/>
                  </a:cubicBezTo>
                  <a:cubicBezTo>
                    <a:pt x="828" y="375"/>
                    <a:pt x="765" y="389"/>
                    <a:pt x="703" y="420"/>
                  </a:cubicBezTo>
                  <a:cubicBezTo>
                    <a:pt x="513" y="527"/>
                    <a:pt x="417" y="765"/>
                    <a:pt x="525" y="967"/>
                  </a:cubicBezTo>
                  <a:lnTo>
                    <a:pt x="1668" y="3289"/>
                  </a:lnTo>
                  <a:cubicBezTo>
                    <a:pt x="1778" y="3502"/>
                    <a:pt x="1992" y="3623"/>
                    <a:pt x="2209" y="3623"/>
                  </a:cubicBezTo>
                  <a:cubicBezTo>
                    <a:pt x="2296" y="3623"/>
                    <a:pt x="2384" y="3604"/>
                    <a:pt x="2465" y="3563"/>
                  </a:cubicBezTo>
                  <a:cubicBezTo>
                    <a:pt x="2739" y="3408"/>
                    <a:pt x="2858" y="3051"/>
                    <a:pt x="2703" y="2777"/>
                  </a:cubicBezTo>
                  <a:lnTo>
                    <a:pt x="1537" y="420"/>
                  </a:lnTo>
                  <a:cubicBezTo>
                    <a:pt x="1408" y="155"/>
                    <a:pt x="1133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9"/>
            <p:cNvSpPr/>
            <p:nvPr/>
          </p:nvSpPr>
          <p:spPr>
            <a:xfrm rot="1322340">
              <a:off x="17294" y="1760701"/>
              <a:ext cx="413631" cy="520133"/>
            </a:xfrm>
            <a:custGeom>
              <a:avLst/>
              <a:gdLst/>
              <a:ahLst/>
              <a:cxnLst/>
              <a:rect l="l" t="t" r="r" b="b"/>
              <a:pathLst>
                <a:path w="2882" h="3624" extrusionOk="0">
                  <a:moveTo>
                    <a:pt x="851" y="1"/>
                  </a:moveTo>
                  <a:cubicBezTo>
                    <a:pt x="740" y="1"/>
                    <a:pt x="629" y="25"/>
                    <a:pt x="525" y="75"/>
                  </a:cubicBezTo>
                  <a:cubicBezTo>
                    <a:pt x="155" y="254"/>
                    <a:pt x="1" y="718"/>
                    <a:pt x="179" y="1087"/>
                  </a:cubicBezTo>
                  <a:lnTo>
                    <a:pt x="1287" y="3302"/>
                  </a:lnTo>
                  <a:cubicBezTo>
                    <a:pt x="1305" y="3338"/>
                    <a:pt x="1337" y="3354"/>
                    <a:pt x="1372" y="3354"/>
                  </a:cubicBezTo>
                  <a:cubicBezTo>
                    <a:pt x="1383" y="3354"/>
                    <a:pt x="1394" y="3352"/>
                    <a:pt x="1406" y="3349"/>
                  </a:cubicBezTo>
                  <a:cubicBezTo>
                    <a:pt x="1453" y="3326"/>
                    <a:pt x="1465" y="3278"/>
                    <a:pt x="1453" y="3230"/>
                  </a:cubicBezTo>
                  <a:lnTo>
                    <a:pt x="346" y="1016"/>
                  </a:lnTo>
                  <a:cubicBezTo>
                    <a:pt x="215" y="718"/>
                    <a:pt x="334" y="373"/>
                    <a:pt x="620" y="230"/>
                  </a:cubicBezTo>
                  <a:cubicBezTo>
                    <a:pt x="705" y="189"/>
                    <a:pt x="794" y="169"/>
                    <a:pt x="881" y="169"/>
                  </a:cubicBezTo>
                  <a:cubicBezTo>
                    <a:pt x="1095" y="169"/>
                    <a:pt x="1295" y="288"/>
                    <a:pt x="1406" y="492"/>
                  </a:cubicBezTo>
                  <a:lnTo>
                    <a:pt x="2560" y="2849"/>
                  </a:lnTo>
                  <a:cubicBezTo>
                    <a:pt x="2656" y="3040"/>
                    <a:pt x="2584" y="3290"/>
                    <a:pt x="2370" y="3397"/>
                  </a:cubicBezTo>
                  <a:cubicBezTo>
                    <a:pt x="2318" y="3420"/>
                    <a:pt x="2261" y="3431"/>
                    <a:pt x="2203" y="3431"/>
                  </a:cubicBezTo>
                  <a:cubicBezTo>
                    <a:pt x="2053" y="3431"/>
                    <a:pt x="1900" y="3353"/>
                    <a:pt x="1822" y="3206"/>
                  </a:cubicBezTo>
                  <a:lnTo>
                    <a:pt x="679" y="885"/>
                  </a:lnTo>
                  <a:cubicBezTo>
                    <a:pt x="620" y="766"/>
                    <a:pt x="655" y="623"/>
                    <a:pt x="775" y="563"/>
                  </a:cubicBezTo>
                  <a:cubicBezTo>
                    <a:pt x="809" y="546"/>
                    <a:pt x="846" y="538"/>
                    <a:pt x="882" y="538"/>
                  </a:cubicBezTo>
                  <a:cubicBezTo>
                    <a:pt x="970" y="538"/>
                    <a:pt x="1054" y="586"/>
                    <a:pt x="1096" y="670"/>
                  </a:cubicBezTo>
                  <a:lnTo>
                    <a:pt x="2179" y="2861"/>
                  </a:lnTo>
                  <a:cubicBezTo>
                    <a:pt x="2198" y="2898"/>
                    <a:pt x="2230" y="2913"/>
                    <a:pt x="2265" y="2913"/>
                  </a:cubicBezTo>
                  <a:cubicBezTo>
                    <a:pt x="2276" y="2913"/>
                    <a:pt x="2287" y="2912"/>
                    <a:pt x="2299" y="2909"/>
                  </a:cubicBezTo>
                  <a:cubicBezTo>
                    <a:pt x="2346" y="2873"/>
                    <a:pt x="2358" y="2825"/>
                    <a:pt x="2346" y="2790"/>
                  </a:cubicBezTo>
                  <a:lnTo>
                    <a:pt x="1251" y="599"/>
                  </a:lnTo>
                  <a:cubicBezTo>
                    <a:pt x="1183" y="463"/>
                    <a:pt x="1042" y="376"/>
                    <a:pt x="889" y="376"/>
                  </a:cubicBezTo>
                  <a:cubicBezTo>
                    <a:pt x="828" y="376"/>
                    <a:pt x="764" y="390"/>
                    <a:pt x="703" y="420"/>
                  </a:cubicBezTo>
                  <a:cubicBezTo>
                    <a:pt x="513" y="528"/>
                    <a:pt x="417" y="766"/>
                    <a:pt x="525" y="968"/>
                  </a:cubicBezTo>
                  <a:lnTo>
                    <a:pt x="1668" y="3290"/>
                  </a:lnTo>
                  <a:cubicBezTo>
                    <a:pt x="1778" y="3502"/>
                    <a:pt x="1992" y="3624"/>
                    <a:pt x="2209" y="3624"/>
                  </a:cubicBezTo>
                  <a:cubicBezTo>
                    <a:pt x="2296" y="3624"/>
                    <a:pt x="2384" y="3604"/>
                    <a:pt x="2465" y="3564"/>
                  </a:cubicBezTo>
                  <a:cubicBezTo>
                    <a:pt x="2763" y="3421"/>
                    <a:pt x="2882" y="3064"/>
                    <a:pt x="2703" y="2766"/>
                  </a:cubicBezTo>
                  <a:lnTo>
                    <a:pt x="1537" y="420"/>
                  </a:lnTo>
                  <a:cubicBezTo>
                    <a:pt x="1408" y="155"/>
                    <a:pt x="1133" y="1"/>
                    <a:pt x="8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9"/>
          <p:cNvGrpSpPr/>
          <p:nvPr/>
        </p:nvGrpSpPr>
        <p:grpSpPr>
          <a:xfrm>
            <a:off x="-1" y="25"/>
            <a:ext cx="9191685" cy="5143534"/>
            <a:chOff x="47742" y="-20"/>
            <a:chExt cx="9144135" cy="5143534"/>
          </a:xfrm>
        </p:grpSpPr>
        <p:grpSp>
          <p:nvGrpSpPr>
            <p:cNvPr id="547" name="Google Shape;547;p9"/>
            <p:cNvGrpSpPr/>
            <p:nvPr/>
          </p:nvGrpSpPr>
          <p:grpSpPr>
            <a:xfrm>
              <a:off x="47742" y="30"/>
              <a:ext cx="9144135" cy="5143454"/>
              <a:chOff x="-2821150" y="2703625"/>
              <a:chExt cx="3534375" cy="2439853"/>
            </a:xfrm>
          </p:grpSpPr>
          <p:sp>
            <p:nvSpPr>
              <p:cNvPr id="548" name="Google Shape;548;p9"/>
              <p:cNvSpPr/>
              <p:nvPr/>
            </p:nvSpPr>
            <p:spPr>
              <a:xfrm>
                <a:off x="-2601475" y="2703625"/>
                <a:ext cx="0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9"/>
              <p:cNvSpPr/>
              <p:nvPr/>
            </p:nvSpPr>
            <p:spPr>
              <a:xfrm>
                <a:off x="-2467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9"/>
              <p:cNvSpPr/>
              <p:nvPr/>
            </p:nvSpPr>
            <p:spPr>
              <a:xfrm>
                <a:off x="-2332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9"/>
              <p:cNvSpPr/>
              <p:nvPr/>
            </p:nvSpPr>
            <p:spPr>
              <a:xfrm>
                <a:off x="-2197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9"/>
              <p:cNvSpPr/>
              <p:nvPr/>
            </p:nvSpPr>
            <p:spPr>
              <a:xfrm>
                <a:off x="-2063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-1928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-1794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-16594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-1524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9"/>
              <p:cNvSpPr/>
              <p:nvPr/>
            </p:nvSpPr>
            <p:spPr>
              <a:xfrm>
                <a:off x="-1390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-1255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-1121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9"/>
              <p:cNvSpPr/>
              <p:nvPr/>
            </p:nvSpPr>
            <p:spPr>
              <a:xfrm>
                <a:off x="-9870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9"/>
              <p:cNvSpPr/>
              <p:nvPr/>
            </p:nvSpPr>
            <p:spPr>
              <a:xfrm>
                <a:off x="-852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9"/>
              <p:cNvSpPr/>
              <p:nvPr/>
            </p:nvSpPr>
            <p:spPr>
              <a:xfrm>
                <a:off x="-717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9"/>
              <p:cNvSpPr/>
              <p:nvPr/>
            </p:nvSpPr>
            <p:spPr>
              <a:xfrm>
                <a:off x="-582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9"/>
              <p:cNvSpPr/>
              <p:nvPr/>
            </p:nvSpPr>
            <p:spPr>
              <a:xfrm>
                <a:off x="-4485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9"/>
              <p:cNvSpPr/>
              <p:nvPr/>
            </p:nvSpPr>
            <p:spPr>
              <a:xfrm>
                <a:off x="-313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9"/>
              <p:cNvSpPr/>
              <p:nvPr/>
            </p:nvSpPr>
            <p:spPr>
              <a:xfrm>
                <a:off x="-179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-44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899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9"/>
              <p:cNvSpPr/>
              <p:nvPr/>
            </p:nvSpPr>
            <p:spPr>
              <a:xfrm>
                <a:off x="2247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9"/>
              <p:cNvSpPr/>
              <p:nvPr/>
            </p:nvSpPr>
            <p:spPr>
              <a:xfrm>
                <a:off x="3593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9"/>
              <p:cNvSpPr/>
              <p:nvPr/>
            </p:nvSpPr>
            <p:spPr>
              <a:xfrm>
                <a:off x="4938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9"/>
              <p:cNvSpPr/>
              <p:nvPr/>
            </p:nvSpPr>
            <p:spPr>
              <a:xfrm>
                <a:off x="-2821150" y="28161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9"/>
              <p:cNvSpPr/>
              <p:nvPr/>
            </p:nvSpPr>
            <p:spPr>
              <a:xfrm>
                <a:off x="-2821150" y="2950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9"/>
              <p:cNvSpPr/>
              <p:nvPr/>
            </p:nvSpPr>
            <p:spPr>
              <a:xfrm>
                <a:off x="-2821150" y="3084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9"/>
              <p:cNvSpPr/>
              <p:nvPr/>
            </p:nvSpPr>
            <p:spPr>
              <a:xfrm>
                <a:off x="-2821150" y="3219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9"/>
              <p:cNvSpPr/>
              <p:nvPr/>
            </p:nvSpPr>
            <p:spPr>
              <a:xfrm>
                <a:off x="-2821150" y="3354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9"/>
              <p:cNvSpPr/>
              <p:nvPr/>
            </p:nvSpPr>
            <p:spPr>
              <a:xfrm>
                <a:off x="-2821150" y="34885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9"/>
              <p:cNvSpPr/>
              <p:nvPr/>
            </p:nvSpPr>
            <p:spPr>
              <a:xfrm>
                <a:off x="-2821150" y="3623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9"/>
              <p:cNvSpPr/>
              <p:nvPr/>
            </p:nvSpPr>
            <p:spPr>
              <a:xfrm>
                <a:off x="-2821150" y="3758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9"/>
              <p:cNvSpPr/>
              <p:nvPr/>
            </p:nvSpPr>
            <p:spPr>
              <a:xfrm>
                <a:off x="-2821150" y="3892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9"/>
              <p:cNvSpPr/>
              <p:nvPr/>
            </p:nvSpPr>
            <p:spPr>
              <a:xfrm>
                <a:off x="-2821150" y="40269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9"/>
              <p:cNvSpPr/>
              <p:nvPr/>
            </p:nvSpPr>
            <p:spPr>
              <a:xfrm>
                <a:off x="-2821150" y="4161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9"/>
              <p:cNvSpPr/>
              <p:nvPr/>
            </p:nvSpPr>
            <p:spPr>
              <a:xfrm>
                <a:off x="-2821150" y="4296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9"/>
              <p:cNvSpPr/>
              <p:nvPr/>
            </p:nvSpPr>
            <p:spPr>
              <a:xfrm>
                <a:off x="-2821150" y="4431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9"/>
              <p:cNvSpPr/>
              <p:nvPr/>
            </p:nvSpPr>
            <p:spPr>
              <a:xfrm>
                <a:off x="-2821150" y="45654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9"/>
              <p:cNvSpPr/>
              <p:nvPr/>
            </p:nvSpPr>
            <p:spPr>
              <a:xfrm>
                <a:off x="-2821150" y="4700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9"/>
              <p:cNvSpPr/>
              <p:nvPr/>
            </p:nvSpPr>
            <p:spPr>
              <a:xfrm>
                <a:off x="-2821150" y="4834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9"/>
              <p:cNvSpPr/>
              <p:nvPr/>
            </p:nvSpPr>
            <p:spPr>
              <a:xfrm>
                <a:off x="-2821150" y="49696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9"/>
              <p:cNvSpPr/>
              <p:nvPr/>
            </p:nvSpPr>
            <p:spPr>
              <a:xfrm>
                <a:off x="-2821150" y="5103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0" name="Google Shape;590;p9"/>
            <p:cNvSpPr/>
            <p:nvPr/>
          </p:nvSpPr>
          <p:spPr>
            <a:xfrm>
              <a:off x="300010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8932485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2" name="Google Shape;592;p9"/>
          <p:cNvSpPr txBox="1">
            <a:spLocks noGrp="1"/>
          </p:cNvSpPr>
          <p:nvPr>
            <p:ph type="title"/>
          </p:nvPr>
        </p:nvSpPr>
        <p:spPr>
          <a:xfrm>
            <a:off x="2135550" y="1240563"/>
            <a:ext cx="4872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9"/>
          <p:cNvSpPr txBox="1">
            <a:spLocks noGrp="1"/>
          </p:cNvSpPr>
          <p:nvPr>
            <p:ph type="subTitle" idx="1"/>
          </p:nvPr>
        </p:nvSpPr>
        <p:spPr>
          <a:xfrm>
            <a:off x="2135550" y="2401988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94" name="Google Shape;594;p9"/>
          <p:cNvGrpSpPr/>
          <p:nvPr/>
        </p:nvGrpSpPr>
        <p:grpSpPr>
          <a:xfrm rot="-5010816">
            <a:off x="8602287" y="1587800"/>
            <a:ext cx="1385749" cy="2076716"/>
            <a:chOff x="605725" y="1160035"/>
            <a:chExt cx="531921" cy="797150"/>
          </a:xfrm>
        </p:grpSpPr>
        <p:sp>
          <p:nvSpPr>
            <p:cNvPr id="595" name="Google Shape;595;p9"/>
            <p:cNvSpPr/>
            <p:nvPr/>
          </p:nvSpPr>
          <p:spPr>
            <a:xfrm>
              <a:off x="611646" y="1160035"/>
              <a:ext cx="526000" cy="797150"/>
            </a:xfrm>
            <a:custGeom>
              <a:avLst/>
              <a:gdLst/>
              <a:ahLst/>
              <a:cxnLst/>
              <a:rect l="l" t="t" r="r" b="b"/>
              <a:pathLst>
                <a:path w="21040" h="31886" extrusionOk="0">
                  <a:moveTo>
                    <a:pt x="21039" y="0"/>
                  </a:moveTo>
                  <a:lnTo>
                    <a:pt x="18908" y="1572"/>
                  </a:lnTo>
                  <a:lnTo>
                    <a:pt x="16301" y="3513"/>
                  </a:lnTo>
                  <a:cubicBezTo>
                    <a:pt x="16098" y="3667"/>
                    <a:pt x="15896" y="3870"/>
                    <a:pt x="15765" y="4084"/>
                  </a:cubicBezTo>
                  <a:lnTo>
                    <a:pt x="15277" y="4882"/>
                  </a:lnTo>
                  <a:lnTo>
                    <a:pt x="1" y="29432"/>
                  </a:lnTo>
                  <a:lnTo>
                    <a:pt x="3966" y="31885"/>
                  </a:lnTo>
                  <a:lnTo>
                    <a:pt x="19218" y="7323"/>
                  </a:lnTo>
                  <a:lnTo>
                    <a:pt x="19706" y="6525"/>
                  </a:lnTo>
                  <a:cubicBezTo>
                    <a:pt x="19849" y="6322"/>
                    <a:pt x="19932" y="6072"/>
                    <a:pt x="19991" y="5799"/>
                  </a:cubicBezTo>
                  <a:lnTo>
                    <a:pt x="20575" y="2596"/>
                  </a:lnTo>
                  <a:lnTo>
                    <a:pt x="210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605725" y="1262775"/>
              <a:ext cx="480425" cy="688225"/>
            </a:xfrm>
            <a:custGeom>
              <a:avLst/>
              <a:gdLst/>
              <a:ahLst/>
              <a:cxnLst/>
              <a:rect l="l" t="t" r="r" b="b"/>
              <a:pathLst>
                <a:path w="19217" h="27529" extrusionOk="0">
                  <a:moveTo>
                    <a:pt x="16955" y="1"/>
                  </a:moveTo>
                  <a:lnTo>
                    <a:pt x="15276" y="513"/>
                  </a:lnTo>
                  <a:lnTo>
                    <a:pt x="15252" y="501"/>
                  </a:lnTo>
                  <a:lnTo>
                    <a:pt x="0" y="25075"/>
                  </a:lnTo>
                  <a:lnTo>
                    <a:pt x="3965" y="27528"/>
                  </a:lnTo>
                  <a:lnTo>
                    <a:pt x="19217" y="2954"/>
                  </a:lnTo>
                  <a:lnTo>
                    <a:pt x="19205" y="2954"/>
                  </a:lnTo>
                  <a:lnTo>
                    <a:pt x="18931" y="1215"/>
                  </a:lnTo>
                  <a:lnTo>
                    <a:pt x="17240" y="1739"/>
                  </a:lnTo>
                  <a:lnTo>
                    <a:pt x="16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987025" y="1193125"/>
              <a:ext cx="132475" cy="143500"/>
            </a:xfrm>
            <a:custGeom>
              <a:avLst/>
              <a:gdLst/>
              <a:ahLst/>
              <a:cxnLst/>
              <a:rect l="l" t="t" r="r" b="b"/>
              <a:pathLst>
                <a:path w="5299" h="5740" extrusionOk="0">
                  <a:moveTo>
                    <a:pt x="3632" y="1"/>
                  </a:moveTo>
                  <a:lnTo>
                    <a:pt x="1036" y="1930"/>
                  </a:lnTo>
                  <a:cubicBezTo>
                    <a:pt x="822" y="2084"/>
                    <a:pt x="643" y="2287"/>
                    <a:pt x="500" y="2513"/>
                  </a:cubicBezTo>
                  <a:lnTo>
                    <a:pt x="0" y="3299"/>
                  </a:lnTo>
                  <a:lnTo>
                    <a:pt x="0" y="3323"/>
                  </a:lnTo>
                  <a:lnTo>
                    <a:pt x="1703" y="2787"/>
                  </a:lnTo>
                  <a:lnTo>
                    <a:pt x="1988" y="4537"/>
                  </a:lnTo>
                  <a:lnTo>
                    <a:pt x="3679" y="4001"/>
                  </a:lnTo>
                  <a:lnTo>
                    <a:pt x="3953" y="5740"/>
                  </a:lnTo>
                  <a:lnTo>
                    <a:pt x="3965" y="5740"/>
                  </a:lnTo>
                  <a:lnTo>
                    <a:pt x="4453" y="4954"/>
                  </a:lnTo>
                  <a:cubicBezTo>
                    <a:pt x="4584" y="4728"/>
                    <a:pt x="4691" y="4478"/>
                    <a:pt x="4739" y="4216"/>
                  </a:cubicBezTo>
                  <a:lnTo>
                    <a:pt x="5298" y="1037"/>
                  </a:lnTo>
                  <a:lnTo>
                    <a:pt x="5298" y="1037"/>
                  </a:lnTo>
                  <a:lnTo>
                    <a:pt x="3870" y="1489"/>
                  </a:lnTo>
                  <a:lnTo>
                    <a:pt x="36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634300" y="1307650"/>
              <a:ext cx="372975" cy="570500"/>
            </a:xfrm>
            <a:custGeom>
              <a:avLst/>
              <a:gdLst/>
              <a:ahLst/>
              <a:cxnLst/>
              <a:rect l="l" t="t" r="r" b="b"/>
              <a:pathLst>
                <a:path w="14919" h="22820" extrusionOk="0">
                  <a:moveTo>
                    <a:pt x="14089" y="0"/>
                  </a:moveTo>
                  <a:cubicBezTo>
                    <a:pt x="13847" y="0"/>
                    <a:pt x="13610" y="124"/>
                    <a:pt x="13478" y="349"/>
                  </a:cubicBezTo>
                  <a:lnTo>
                    <a:pt x="215" y="21721"/>
                  </a:lnTo>
                  <a:cubicBezTo>
                    <a:pt x="0" y="22054"/>
                    <a:pt x="107" y="22507"/>
                    <a:pt x="453" y="22709"/>
                  </a:cubicBezTo>
                  <a:cubicBezTo>
                    <a:pt x="573" y="22784"/>
                    <a:pt x="705" y="22819"/>
                    <a:pt x="835" y="22819"/>
                  </a:cubicBezTo>
                  <a:cubicBezTo>
                    <a:pt x="1077" y="22819"/>
                    <a:pt x="1309" y="22696"/>
                    <a:pt x="1441" y="22471"/>
                  </a:cubicBezTo>
                  <a:lnTo>
                    <a:pt x="14704" y="1099"/>
                  </a:lnTo>
                  <a:cubicBezTo>
                    <a:pt x="14919" y="766"/>
                    <a:pt x="14812" y="313"/>
                    <a:pt x="14466" y="111"/>
                  </a:cubicBezTo>
                  <a:cubicBezTo>
                    <a:pt x="14350" y="36"/>
                    <a:pt x="14219" y="0"/>
                    <a:pt x="14089" y="0"/>
                  </a:cubicBezTo>
                  <a:close/>
                </a:path>
              </a:pathLst>
            </a:custGeom>
            <a:solidFill>
              <a:srgbClr val="F8F8F8">
                <a:alpha val="38130"/>
              </a:srgbClr>
            </a:solidFill>
            <a:ln w="7750" cap="rnd" cmpd="sng">
              <a:solidFill>
                <a:srgbClr val="FF30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632500" y="1262775"/>
              <a:ext cx="397100" cy="639400"/>
            </a:xfrm>
            <a:custGeom>
              <a:avLst/>
              <a:gdLst/>
              <a:ahLst/>
              <a:cxnLst/>
              <a:rect l="l" t="t" r="r" b="b"/>
              <a:pathLst>
                <a:path w="15884" h="25576" fill="none" extrusionOk="0">
                  <a:moveTo>
                    <a:pt x="15884" y="1"/>
                  </a:moveTo>
                  <a:lnTo>
                    <a:pt x="1" y="25575"/>
                  </a:lnTo>
                </a:path>
              </a:pathLst>
            </a:custGeom>
            <a:noFill/>
            <a:ln w="74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682525" y="1293150"/>
              <a:ext cx="396500" cy="638800"/>
            </a:xfrm>
            <a:custGeom>
              <a:avLst/>
              <a:gdLst/>
              <a:ahLst/>
              <a:cxnLst/>
              <a:rect l="l" t="t" r="r" b="b"/>
              <a:pathLst>
                <a:path w="15860" h="25552" fill="none" extrusionOk="0">
                  <a:moveTo>
                    <a:pt x="15859" y="0"/>
                  </a:moveTo>
                  <a:lnTo>
                    <a:pt x="0" y="25551"/>
                  </a:lnTo>
                </a:path>
              </a:pathLst>
            </a:custGeom>
            <a:noFill/>
            <a:ln w="74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35556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31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8" indent="0" algn="ctr">
              <a:buNone/>
              <a:defRPr sz="1500"/>
            </a:lvl2pPr>
            <a:lvl3pPr marL="685818" indent="0" algn="ctr">
              <a:buNone/>
              <a:defRPr sz="1350"/>
            </a:lvl3pPr>
            <a:lvl4pPr marL="1028726" indent="0" algn="ctr">
              <a:buNone/>
              <a:defRPr sz="1200"/>
            </a:lvl4pPr>
            <a:lvl5pPr marL="1371634" indent="0" algn="ctr">
              <a:buNone/>
              <a:defRPr sz="1200"/>
            </a:lvl5pPr>
            <a:lvl6pPr marL="1714544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23A3EFB-E5A4-4F85-84D0-3F54949E58B5}" type="datetimeFigureOut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2025/12/13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41E1E3-0430-46C2-B0D3-2490A70B1299}" type="slidenum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468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23A3EFB-E5A4-4F85-84D0-3F54949E58B5}" type="datetimeFigureOut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2025/12/13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41E1E3-0430-46C2-B0D3-2490A70B1299}" type="slidenum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866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100"/>
            <a:ext cx="7886700" cy="112514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1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23A3EFB-E5A4-4F85-84D0-3F54949E58B5}" type="datetimeFigureOut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2025/12/13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41E1E3-0430-46C2-B0D3-2490A70B1299}" type="slidenum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812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3"/>
          <p:cNvGrpSpPr/>
          <p:nvPr/>
        </p:nvGrpSpPr>
        <p:grpSpPr>
          <a:xfrm>
            <a:off x="-1" y="25"/>
            <a:ext cx="9191685" cy="5143534"/>
            <a:chOff x="47742" y="-20"/>
            <a:chExt cx="9144135" cy="5143534"/>
          </a:xfrm>
        </p:grpSpPr>
        <p:grpSp>
          <p:nvGrpSpPr>
            <p:cNvPr id="79" name="Google Shape;79;p3"/>
            <p:cNvGrpSpPr/>
            <p:nvPr/>
          </p:nvGrpSpPr>
          <p:grpSpPr>
            <a:xfrm>
              <a:off x="47742" y="30"/>
              <a:ext cx="9144135" cy="5143454"/>
              <a:chOff x="-2821150" y="2703625"/>
              <a:chExt cx="3534375" cy="2439853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-2601475" y="2703625"/>
                <a:ext cx="0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-2467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-2332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-2197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-2063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-1928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-1794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-16594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-1524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-1390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-1255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-1121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-9870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-852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-717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-582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-4485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-313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-179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-44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899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2247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3593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4938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-2821150" y="28161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-2821150" y="2950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-2821150" y="3084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-2821150" y="3219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-2821150" y="3354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-2821150" y="34885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-2821150" y="3623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-2821150" y="3758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-2821150" y="3892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-2821150" y="40269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-2821150" y="4161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-2821150" y="4296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-2821150" y="4431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3"/>
              <p:cNvSpPr/>
              <p:nvPr/>
            </p:nvSpPr>
            <p:spPr>
              <a:xfrm>
                <a:off x="-2821150" y="45654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-2821150" y="4700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-2821150" y="4834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-2821150" y="49696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-2821150" y="5103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" name="Google Shape;122;p3"/>
            <p:cNvSpPr/>
            <p:nvPr/>
          </p:nvSpPr>
          <p:spPr>
            <a:xfrm>
              <a:off x="300010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8932485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291500" y="2079575"/>
            <a:ext cx="5067600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" name="Google Shape;125;p3"/>
          <p:cNvSpPr txBox="1">
            <a:spLocks noGrp="1"/>
          </p:cNvSpPr>
          <p:nvPr>
            <p:ph type="title" idx="2" hasCustomPrompt="1"/>
          </p:nvPr>
        </p:nvSpPr>
        <p:spPr>
          <a:xfrm>
            <a:off x="1409400" y="897725"/>
            <a:ext cx="1183200" cy="10311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subTitle" idx="1"/>
          </p:nvPr>
        </p:nvSpPr>
        <p:spPr>
          <a:xfrm>
            <a:off x="1409400" y="3741725"/>
            <a:ext cx="4308300" cy="3750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7" name="Google Shape;127;p3"/>
          <p:cNvGrpSpPr/>
          <p:nvPr/>
        </p:nvGrpSpPr>
        <p:grpSpPr>
          <a:xfrm>
            <a:off x="7128347" y="3203716"/>
            <a:ext cx="2395324" cy="2690398"/>
            <a:chOff x="3292375" y="1434225"/>
            <a:chExt cx="313750" cy="352400"/>
          </a:xfrm>
        </p:grpSpPr>
        <p:sp>
          <p:nvSpPr>
            <p:cNvPr id="128" name="Google Shape;128;p3"/>
            <p:cNvSpPr/>
            <p:nvPr/>
          </p:nvSpPr>
          <p:spPr>
            <a:xfrm>
              <a:off x="3299500" y="1434225"/>
              <a:ext cx="306625" cy="350100"/>
            </a:xfrm>
            <a:custGeom>
              <a:avLst/>
              <a:gdLst/>
              <a:ahLst/>
              <a:cxnLst/>
              <a:rect l="l" t="t" r="r" b="b"/>
              <a:pathLst>
                <a:path w="12265" h="14004" extrusionOk="0">
                  <a:moveTo>
                    <a:pt x="8910" y="7491"/>
                  </a:moveTo>
                  <a:cubicBezTo>
                    <a:pt x="9102" y="7491"/>
                    <a:pt x="9313" y="7535"/>
                    <a:pt x="9538" y="7645"/>
                  </a:cubicBezTo>
                  <a:cubicBezTo>
                    <a:pt x="10633" y="8180"/>
                    <a:pt x="11014" y="9633"/>
                    <a:pt x="9657" y="10264"/>
                  </a:cubicBezTo>
                  <a:cubicBezTo>
                    <a:pt x="9657" y="10264"/>
                    <a:pt x="7847" y="8300"/>
                    <a:pt x="7692" y="8145"/>
                  </a:cubicBezTo>
                  <a:cubicBezTo>
                    <a:pt x="7692" y="8145"/>
                    <a:pt x="8166" y="7491"/>
                    <a:pt x="8910" y="7491"/>
                  </a:cubicBezTo>
                  <a:close/>
                  <a:moveTo>
                    <a:pt x="5156" y="9931"/>
                  </a:moveTo>
                  <a:cubicBezTo>
                    <a:pt x="5240" y="10121"/>
                    <a:pt x="6490" y="12491"/>
                    <a:pt x="6490" y="12491"/>
                  </a:cubicBezTo>
                  <a:cubicBezTo>
                    <a:pt x="6153" y="12823"/>
                    <a:pt x="5800" y="12965"/>
                    <a:pt x="5469" y="12965"/>
                  </a:cubicBezTo>
                  <a:cubicBezTo>
                    <a:pt x="4760" y="12965"/>
                    <a:pt x="4158" y="12311"/>
                    <a:pt x="4061" y="11490"/>
                  </a:cubicBezTo>
                  <a:cubicBezTo>
                    <a:pt x="3930" y="10288"/>
                    <a:pt x="5156" y="9931"/>
                    <a:pt x="5156" y="9931"/>
                  </a:cubicBezTo>
                  <a:close/>
                  <a:moveTo>
                    <a:pt x="1358" y="1"/>
                  </a:moveTo>
                  <a:cubicBezTo>
                    <a:pt x="1299" y="13"/>
                    <a:pt x="1251" y="72"/>
                    <a:pt x="1287" y="144"/>
                  </a:cubicBezTo>
                  <a:lnTo>
                    <a:pt x="2370" y="2823"/>
                  </a:lnTo>
                  <a:lnTo>
                    <a:pt x="215" y="906"/>
                  </a:lnTo>
                  <a:cubicBezTo>
                    <a:pt x="191" y="894"/>
                    <a:pt x="167" y="882"/>
                    <a:pt x="156" y="882"/>
                  </a:cubicBezTo>
                  <a:cubicBezTo>
                    <a:pt x="120" y="882"/>
                    <a:pt x="108" y="882"/>
                    <a:pt x="96" y="894"/>
                  </a:cubicBezTo>
                  <a:cubicBezTo>
                    <a:pt x="72" y="894"/>
                    <a:pt x="72" y="906"/>
                    <a:pt x="60" y="906"/>
                  </a:cubicBezTo>
                  <a:lnTo>
                    <a:pt x="48" y="918"/>
                  </a:lnTo>
                  <a:cubicBezTo>
                    <a:pt x="37" y="941"/>
                    <a:pt x="37" y="953"/>
                    <a:pt x="37" y="965"/>
                  </a:cubicBezTo>
                  <a:cubicBezTo>
                    <a:pt x="1" y="1215"/>
                    <a:pt x="37" y="1477"/>
                    <a:pt x="96" y="1727"/>
                  </a:cubicBezTo>
                  <a:cubicBezTo>
                    <a:pt x="108" y="1799"/>
                    <a:pt x="132" y="1894"/>
                    <a:pt x="167" y="1965"/>
                  </a:cubicBezTo>
                  <a:cubicBezTo>
                    <a:pt x="287" y="2275"/>
                    <a:pt x="465" y="2573"/>
                    <a:pt x="715" y="2811"/>
                  </a:cubicBezTo>
                  <a:lnTo>
                    <a:pt x="3406" y="5418"/>
                  </a:lnTo>
                  <a:lnTo>
                    <a:pt x="4061" y="7049"/>
                  </a:lnTo>
                  <a:lnTo>
                    <a:pt x="4085" y="7061"/>
                  </a:lnTo>
                  <a:cubicBezTo>
                    <a:pt x="4061" y="7097"/>
                    <a:pt x="4061" y="7133"/>
                    <a:pt x="4085" y="7157"/>
                  </a:cubicBezTo>
                  <a:cubicBezTo>
                    <a:pt x="4168" y="7395"/>
                    <a:pt x="4358" y="8026"/>
                    <a:pt x="4335" y="8597"/>
                  </a:cubicBezTo>
                  <a:cubicBezTo>
                    <a:pt x="4287" y="9323"/>
                    <a:pt x="2727" y="9621"/>
                    <a:pt x="3346" y="11788"/>
                  </a:cubicBezTo>
                  <a:cubicBezTo>
                    <a:pt x="3780" y="13282"/>
                    <a:pt x="4666" y="14003"/>
                    <a:pt x="5632" y="14003"/>
                  </a:cubicBezTo>
                  <a:cubicBezTo>
                    <a:pt x="5859" y="14003"/>
                    <a:pt x="6091" y="13963"/>
                    <a:pt x="6323" y="13884"/>
                  </a:cubicBezTo>
                  <a:lnTo>
                    <a:pt x="6347" y="13884"/>
                  </a:lnTo>
                  <a:cubicBezTo>
                    <a:pt x="6537" y="13812"/>
                    <a:pt x="6740" y="13717"/>
                    <a:pt x="6942" y="13586"/>
                  </a:cubicBezTo>
                  <a:cubicBezTo>
                    <a:pt x="7240" y="13395"/>
                    <a:pt x="7561" y="13181"/>
                    <a:pt x="7799" y="12919"/>
                  </a:cubicBezTo>
                  <a:cubicBezTo>
                    <a:pt x="8014" y="12681"/>
                    <a:pt x="7835" y="12502"/>
                    <a:pt x="7692" y="12264"/>
                  </a:cubicBezTo>
                  <a:cubicBezTo>
                    <a:pt x="7561" y="11990"/>
                    <a:pt x="7418" y="11705"/>
                    <a:pt x="7276" y="11443"/>
                  </a:cubicBezTo>
                  <a:cubicBezTo>
                    <a:pt x="6775" y="10443"/>
                    <a:pt x="6287" y="9443"/>
                    <a:pt x="5775" y="8466"/>
                  </a:cubicBezTo>
                  <a:lnTo>
                    <a:pt x="4990" y="6883"/>
                  </a:lnTo>
                  <a:cubicBezTo>
                    <a:pt x="4978" y="6859"/>
                    <a:pt x="4942" y="6823"/>
                    <a:pt x="4918" y="6811"/>
                  </a:cubicBezTo>
                  <a:lnTo>
                    <a:pt x="4620" y="6133"/>
                  </a:lnTo>
                  <a:cubicBezTo>
                    <a:pt x="4597" y="6097"/>
                    <a:pt x="4597" y="6085"/>
                    <a:pt x="4585" y="6049"/>
                  </a:cubicBezTo>
                  <a:cubicBezTo>
                    <a:pt x="4585" y="6037"/>
                    <a:pt x="4585" y="6014"/>
                    <a:pt x="4573" y="5990"/>
                  </a:cubicBezTo>
                  <a:lnTo>
                    <a:pt x="4573" y="5990"/>
                  </a:lnTo>
                  <a:cubicBezTo>
                    <a:pt x="4585" y="6014"/>
                    <a:pt x="4620" y="6014"/>
                    <a:pt x="4632" y="6025"/>
                  </a:cubicBezTo>
                  <a:cubicBezTo>
                    <a:pt x="4644" y="6037"/>
                    <a:pt x="4680" y="6049"/>
                    <a:pt x="4692" y="6073"/>
                  </a:cubicBezTo>
                  <a:lnTo>
                    <a:pt x="5097" y="6454"/>
                  </a:lnTo>
                  <a:lnTo>
                    <a:pt x="5228" y="6573"/>
                  </a:lnTo>
                  <a:cubicBezTo>
                    <a:pt x="5228" y="6609"/>
                    <a:pt x="5240" y="6633"/>
                    <a:pt x="5275" y="6668"/>
                  </a:cubicBezTo>
                  <a:lnTo>
                    <a:pt x="6490" y="7942"/>
                  </a:lnTo>
                  <a:cubicBezTo>
                    <a:pt x="7252" y="8752"/>
                    <a:pt x="8026" y="9550"/>
                    <a:pt x="8788" y="10371"/>
                  </a:cubicBezTo>
                  <a:cubicBezTo>
                    <a:pt x="8990" y="10597"/>
                    <a:pt x="9216" y="10812"/>
                    <a:pt x="9419" y="11038"/>
                  </a:cubicBezTo>
                  <a:cubicBezTo>
                    <a:pt x="9580" y="11199"/>
                    <a:pt x="9673" y="11390"/>
                    <a:pt x="9866" y="11390"/>
                  </a:cubicBezTo>
                  <a:cubicBezTo>
                    <a:pt x="9886" y="11390"/>
                    <a:pt x="9908" y="11388"/>
                    <a:pt x="9931" y="11383"/>
                  </a:cubicBezTo>
                  <a:cubicBezTo>
                    <a:pt x="9954" y="11383"/>
                    <a:pt x="9966" y="11371"/>
                    <a:pt x="10002" y="11371"/>
                  </a:cubicBezTo>
                  <a:cubicBezTo>
                    <a:pt x="10335" y="11228"/>
                    <a:pt x="10645" y="11002"/>
                    <a:pt x="10931" y="10788"/>
                  </a:cubicBezTo>
                  <a:cubicBezTo>
                    <a:pt x="12264" y="9776"/>
                    <a:pt x="12264" y="8097"/>
                    <a:pt x="10443" y="6787"/>
                  </a:cubicBezTo>
                  <a:cubicBezTo>
                    <a:pt x="9832" y="6346"/>
                    <a:pt x="9334" y="6205"/>
                    <a:pt x="8918" y="6205"/>
                  </a:cubicBezTo>
                  <a:cubicBezTo>
                    <a:pt x="8515" y="6205"/>
                    <a:pt x="8188" y="6337"/>
                    <a:pt x="7907" y="6454"/>
                  </a:cubicBezTo>
                  <a:cubicBezTo>
                    <a:pt x="7907" y="6454"/>
                    <a:pt x="7883" y="6454"/>
                    <a:pt x="7883" y="6466"/>
                  </a:cubicBezTo>
                  <a:cubicBezTo>
                    <a:pt x="7847" y="6490"/>
                    <a:pt x="7811" y="6502"/>
                    <a:pt x="7764" y="6514"/>
                  </a:cubicBezTo>
                  <a:cubicBezTo>
                    <a:pt x="7728" y="6537"/>
                    <a:pt x="7680" y="6561"/>
                    <a:pt x="7633" y="6573"/>
                  </a:cubicBezTo>
                  <a:cubicBezTo>
                    <a:pt x="7515" y="6628"/>
                    <a:pt x="7398" y="6657"/>
                    <a:pt x="7284" y="6657"/>
                  </a:cubicBezTo>
                  <a:cubicBezTo>
                    <a:pt x="7225" y="6657"/>
                    <a:pt x="7166" y="6649"/>
                    <a:pt x="7109" y="6633"/>
                  </a:cubicBezTo>
                  <a:cubicBezTo>
                    <a:pt x="6561" y="6478"/>
                    <a:pt x="6025" y="6073"/>
                    <a:pt x="5835" y="5918"/>
                  </a:cubicBezTo>
                  <a:cubicBezTo>
                    <a:pt x="5799" y="5906"/>
                    <a:pt x="5775" y="5894"/>
                    <a:pt x="5763" y="5894"/>
                  </a:cubicBezTo>
                  <a:lnTo>
                    <a:pt x="4418" y="4692"/>
                  </a:lnTo>
                  <a:lnTo>
                    <a:pt x="2894" y="1263"/>
                  </a:lnTo>
                  <a:cubicBezTo>
                    <a:pt x="2858" y="1192"/>
                    <a:pt x="2811" y="1120"/>
                    <a:pt x="2775" y="1037"/>
                  </a:cubicBezTo>
                  <a:cubicBezTo>
                    <a:pt x="2489" y="525"/>
                    <a:pt x="2001" y="144"/>
                    <a:pt x="1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292375" y="1458275"/>
              <a:ext cx="149425" cy="145950"/>
            </a:xfrm>
            <a:custGeom>
              <a:avLst/>
              <a:gdLst/>
              <a:ahLst/>
              <a:cxnLst/>
              <a:rect l="l" t="t" r="r" b="b"/>
              <a:pathLst>
                <a:path w="5977" h="5838" extrusionOk="0">
                  <a:moveTo>
                    <a:pt x="177" y="1"/>
                  </a:moveTo>
                  <a:cubicBezTo>
                    <a:pt x="127" y="1"/>
                    <a:pt x="76" y="44"/>
                    <a:pt x="60" y="110"/>
                  </a:cubicBezTo>
                  <a:cubicBezTo>
                    <a:pt x="0" y="789"/>
                    <a:pt x="262" y="1468"/>
                    <a:pt x="750" y="1932"/>
                  </a:cubicBezTo>
                  <a:lnTo>
                    <a:pt x="3870" y="4944"/>
                  </a:lnTo>
                  <a:cubicBezTo>
                    <a:pt x="3953" y="5016"/>
                    <a:pt x="4048" y="5063"/>
                    <a:pt x="4155" y="5063"/>
                  </a:cubicBezTo>
                  <a:lnTo>
                    <a:pt x="4453" y="5075"/>
                  </a:lnTo>
                  <a:cubicBezTo>
                    <a:pt x="4560" y="5075"/>
                    <a:pt x="4679" y="5123"/>
                    <a:pt x="4751" y="5194"/>
                  </a:cubicBezTo>
                  <a:lnTo>
                    <a:pt x="5441" y="5837"/>
                  </a:lnTo>
                  <a:lnTo>
                    <a:pt x="5977" y="5147"/>
                  </a:lnTo>
                  <a:lnTo>
                    <a:pt x="238" y="27"/>
                  </a:lnTo>
                  <a:cubicBezTo>
                    <a:pt x="220" y="9"/>
                    <a:pt x="199" y="1"/>
                    <a:pt x="1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292375" y="1458650"/>
              <a:ext cx="137825" cy="145875"/>
            </a:xfrm>
            <a:custGeom>
              <a:avLst/>
              <a:gdLst/>
              <a:ahLst/>
              <a:cxnLst/>
              <a:rect l="l" t="t" r="r" b="b"/>
              <a:pathLst>
                <a:path w="5513" h="5835" extrusionOk="0">
                  <a:moveTo>
                    <a:pt x="179" y="0"/>
                  </a:moveTo>
                  <a:cubicBezTo>
                    <a:pt x="119" y="0"/>
                    <a:pt x="83" y="36"/>
                    <a:pt x="60" y="107"/>
                  </a:cubicBezTo>
                  <a:cubicBezTo>
                    <a:pt x="0" y="786"/>
                    <a:pt x="262" y="1465"/>
                    <a:pt x="750" y="1941"/>
                  </a:cubicBezTo>
                  <a:lnTo>
                    <a:pt x="3870" y="4941"/>
                  </a:lnTo>
                  <a:cubicBezTo>
                    <a:pt x="3953" y="5013"/>
                    <a:pt x="4048" y="5060"/>
                    <a:pt x="4155" y="5060"/>
                  </a:cubicBezTo>
                  <a:lnTo>
                    <a:pt x="4453" y="5072"/>
                  </a:lnTo>
                  <a:cubicBezTo>
                    <a:pt x="4560" y="5072"/>
                    <a:pt x="4679" y="5120"/>
                    <a:pt x="4751" y="5191"/>
                  </a:cubicBezTo>
                  <a:lnTo>
                    <a:pt x="5441" y="5834"/>
                  </a:lnTo>
                  <a:lnTo>
                    <a:pt x="5513" y="5751"/>
                  </a:lnTo>
                  <a:lnTo>
                    <a:pt x="4858" y="5144"/>
                  </a:lnTo>
                  <a:cubicBezTo>
                    <a:pt x="4786" y="5060"/>
                    <a:pt x="4667" y="5025"/>
                    <a:pt x="4560" y="5025"/>
                  </a:cubicBezTo>
                  <a:lnTo>
                    <a:pt x="4262" y="5001"/>
                  </a:lnTo>
                  <a:cubicBezTo>
                    <a:pt x="4155" y="5001"/>
                    <a:pt x="4048" y="4965"/>
                    <a:pt x="3977" y="4882"/>
                  </a:cubicBezTo>
                  <a:lnTo>
                    <a:pt x="857" y="1881"/>
                  </a:lnTo>
                  <a:cubicBezTo>
                    <a:pt x="357" y="1405"/>
                    <a:pt x="107" y="738"/>
                    <a:pt x="167" y="48"/>
                  </a:cubicBezTo>
                  <a:cubicBezTo>
                    <a:pt x="167" y="36"/>
                    <a:pt x="179" y="24"/>
                    <a:pt x="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424225" y="1583625"/>
              <a:ext cx="176225" cy="137500"/>
            </a:xfrm>
            <a:custGeom>
              <a:avLst/>
              <a:gdLst/>
              <a:ahLst/>
              <a:cxnLst/>
              <a:rect l="l" t="t" r="r" b="b"/>
              <a:pathLst>
                <a:path w="7049" h="5500" extrusionOk="0">
                  <a:moveTo>
                    <a:pt x="3921" y="1515"/>
                  </a:moveTo>
                  <a:cubicBezTo>
                    <a:pt x="4113" y="1515"/>
                    <a:pt x="4324" y="1559"/>
                    <a:pt x="4549" y="1669"/>
                  </a:cubicBezTo>
                  <a:cubicBezTo>
                    <a:pt x="5644" y="2204"/>
                    <a:pt x="6025" y="3657"/>
                    <a:pt x="4668" y="4288"/>
                  </a:cubicBezTo>
                  <a:cubicBezTo>
                    <a:pt x="4668" y="4288"/>
                    <a:pt x="2870" y="2324"/>
                    <a:pt x="2703" y="2169"/>
                  </a:cubicBezTo>
                  <a:cubicBezTo>
                    <a:pt x="2703" y="2169"/>
                    <a:pt x="3177" y="1515"/>
                    <a:pt x="3921" y="1515"/>
                  </a:cubicBezTo>
                  <a:close/>
                  <a:moveTo>
                    <a:pt x="572" y="0"/>
                  </a:moveTo>
                  <a:cubicBezTo>
                    <a:pt x="543" y="0"/>
                    <a:pt x="514" y="12"/>
                    <a:pt x="489" y="38"/>
                  </a:cubicBezTo>
                  <a:lnTo>
                    <a:pt x="120" y="478"/>
                  </a:lnTo>
                  <a:lnTo>
                    <a:pt x="60" y="561"/>
                  </a:lnTo>
                  <a:cubicBezTo>
                    <a:pt x="1" y="633"/>
                    <a:pt x="1" y="716"/>
                    <a:pt x="72" y="776"/>
                  </a:cubicBezTo>
                  <a:lnTo>
                    <a:pt x="1274" y="2062"/>
                  </a:lnTo>
                  <a:cubicBezTo>
                    <a:pt x="2036" y="2859"/>
                    <a:pt x="2810" y="3681"/>
                    <a:pt x="3572" y="4490"/>
                  </a:cubicBezTo>
                  <a:cubicBezTo>
                    <a:pt x="3775" y="4705"/>
                    <a:pt x="3989" y="4931"/>
                    <a:pt x="4215" y="5157"/>
                  </a:cubicBezTo>
                  <a:cubicBezTo>
                    <a:pt x="4369" y="5321"/>
                    <a:pt x="4453" y="5500"/>
                    <a:pt x="4637" y="5500"/>
                  </a:cubicBezTo>
                  <a:cubicBezTo>
                    <a:pt x="4680" y="5500"/>
                    <a:pt x="4730" y="5490"/>
                    <a:pt x="4787" y="5467"/>
                  </a:cubicBezTo>
                  <a:cubicBezTo>
                    <a:pt x="4834" y="5455"/>
                    <a:pt x="4894" y="5419"/>
                    <a:pt x="4942" y="5395"/>
                  </a:cubicBezTo>
                  <a:cubicBezTo>
                    <a:pt x="5227" y="5264"/>
                    <a:pt x="5477" y="5062"/>
                    <a:pt x="5716" y="4883"/>
                  </a:cubicBezTo>
                  <a:cubicBezTo>
                    <a:pt x="7049" y="3871"/>
                    <a:pt x="7049" y="2204"/>
                    <a:pt x="5239" y="883"/>
                  </a:cubicBezTo>
                  <a:cubicBezTo>
                    <a:pt x="4634" y="456"/>
                    <a:pt x="4147" y="320"/>
                    <a:pt x="3735" y="320"/>
                  </a:cubicBezTo>
                  <a:cubicBezTo>
                    <a:pt x="3433" y="320"/>
                    <a:pt x="3171" y="393"/>
                    <a:pt x="2929" y="478"/>
                  </a:cubicBezTo>
                  <a:cubicBezTo>
                    <a:pt x="2929" y="478"/>
                    <a:pt x="2918" y="478"/>
                    <a:pt x="2918" y="502"/>
                  </a:cubicBezTo>
                  <a:cubicBezTo>
                    <a:pt x="2870" y="514"/>
                    <a:pt x="2846" y="526"/>
                    <a:pt x="2798" y="538"/>
                  </a:cubicBezTo>
                  <a:cubicBezTo>
                    <a:pt x="2751" y="561"/>
                    <a:pt x="2703" y="585"/>
                    <a:pt x="2668" y="597"/>
                  </a:cubicBezTo>
                  <a:cubicBezTo>
                    <a:pt x="2446" y="690"/>
                    <a:pt x="2252" y="775"/>
                    <a:pt x="2071" y="775"/>
                  </a:cubicBezTo>
                  <a:cubicBezTo>
                    <a:pt x="2019" y="775"/>
                    <a:pt x="1968" y="768"/>
                    <a:pt x="1917" y="752"/>
                  </a:cubicBezTo>
                  <a:cubicBezTo>
                    <a:pt x="1370" y="585"/>
                    <a:pt x="834" y="180"/>
                    <a:pt x="643" y="26"/>
                  </a:cubicBezTo>
                  <a:cubicBezTo>
                    <a:pt x="621" y="9"/>
                    <a:pt x="597" y="0"/>
                    <a:pt x="5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491800" y="1611925"/>
              <a:ext cx="83075" cy="78925"/>
            </a:xfrm>
            <a:custGeom>
              <a:avLst/>
              <a:gdLst/>
              <a:ahLst/>
              <a:cxnLst/>
              <a:rect l="l" t="t" r="r" b="b"/>
              <a:pathLst>
                <a:path w="3323" h="3157" fill="none" extrusionOk="0">
                  <a:moveTo>
                    <a:pt x="1965" y="3156"/>
                  </a:moveTo>
                  <a:cubicBezTo>
                    <a:pt x="1965" y="3156"/>
                    <a:pt x="167" y="1192"/>
                    <a:pt x="0" y="1037"/>
                  </a:cubicBezTo>
                  <a:cubicBezTo>
                    <a:pt x="0" y="1037"/>
                    <a:pt x="750" y="1"/>
                    <a:pt x="1846" y="537"/>
                  </a:cubicBezTo>
                  <a:cubicBezTo>
                    <a:pt x="2941" y="1072"/>
                    <a:pt x="3322" y="2537"/>
                    <a:pt x="1965" y="3156"/>
                  </a:cubicBezTo>
                  <a:close/>
                </a:path>
              </a:pathLst>
            </a:custGeom>
            <a:noFill/>
            <a:ln w="18450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497450" y="1599300"/>
              <a:ext cx="39025" cy="6100"/>
            </a:xfrm>
            <a:custGeom>
              <a:avLst/>
              <a:gdLst/>
              <a:ahLst/>
              <a:cxnLst/>
              <a:rect l="l" t="t" r="r" b="b"/>
              <a:pathLst>
                <a:path w="1561" h="244" extrusionOk="0">
                  <a:moveTo>
                    <a:pt x="923" y="1"/>
                  </a:moveTo>
                  <a:cubicBezTo>
                    <a:pt x="414" y="1"/>
                    <a:pt x="0" y="244"/>
                    <a:pt x="0" y="244"/>
                  </a:cubicBezTo>
                  <a:lnTo>
                    <a:pt x="1560" y="149"/>
                  </a:lnTo>
                  <a:cubicBezTo>
                    <a:pt x="1346" y="40"/>
                    <a:pt x="1127" y="1"/>
                    <a:pt x="923" y="1"/>
                  </a:cubicBezTo>
                  <a:close/>
                </a:path>
              </a:pathLst>
            </a:custGeom>
            <a:solidFill>
              <a:srgbClr val="7BC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497450" y="1593475"/>
              <a:ext cx="39025" cy="11925"/>
            </a:xfrm>
            <a:custGeom>
              <a:avLst/>
              <a:gdLst/>
              <a:ahLst/>
              <a:cxnLst/>
              <a:rect l="l" t="t" r="r" b="b"/>
              <a:pathLst>
                <a:path w="1561" h="477" fill="none" extrusionOk="0">
                  <a:moveTo>
                    <a:pt x="0" y="477"/>
                  </a:moveTo>
                  <a:cubicBezTo>
                    <a:pt x="0" y="477"/>
                    <a:pt x="810" y="1"/>
                    <a:pt x="1560" y="382"/>
                  </a:cubicBezTo>
                </a:path>
              </a:pathLst>
            </a:custGeom>
            <a:noFill/>
            <a:ln w="140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443275" y="1593775"/>
              <a:ext cx="31275" cy="16650"/>
            </a:xfrm>
            <a:custGeom>
              <a:avLst/>
              <a:gdLst/>
              <a:ahLst/>
              <a:cxnLst/>
              <a:rect l="l" t="t" r="r" b="b"/>
              <a:pathLst>
                <a:path w="1251" h="666" extrusionOk="0">
                  <a:moveTo>
                    <a:pt x="1" y="1"/>
                  </a:moveTo>
                  <a:cubicBezTo>
                    <a:pt x="1" y="1"/>
                    <a:pt x="853" y="666"/>
                    <a:pt x="1188" y="666"/>
                  </a:cubicBezTo>
                  <a:cubicBezTo>
                    <a:pt x="1212" y="666"/>
                    <a:pt x="1233" y="663"/>
                    <a:pt x="1251" y="65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BC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43275" y="1593775"/>
              <a:ext cx="31275" cy="19075"/>
            </a:xfrm>
            <a:custGeom>
              <a:avLst/>
              <a:gdLst/>
              <a:ahLst/>
              <a:cxnLst/>
              <a:rect l="l" t="t" r="r" b="b"/>
              <a:pathLst>
                <a:path w="1251" h="763" fill="none" extrusionOk="0">
                  <a:moveTo>
                    <a:pt x="1" y="1"/>
                  </a:moveTo>
                  <a:cubicBezTo>
                    <a:pt x="1" y="1"/>
                    <a:pt x="977" y="763"/>
                    <a:pt x="1251" y="655"/>
                  </a:cubicBezTo>
                </a:path>
              </a:pathLst>
            </a:custGeom>
            <a:noFill/>
            <a:ln w="140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24925" y="1436225"/>
              <a:ext cx="93375" cy="182275"/>
            </a:xfrm>
            <a:custGeom>
              <a:avLst/>
              <a:gdLst/>
              <a:ahLst/>
              <a:cxnLst/>
              <a:rect l="l" t="t" r="r" b="b"/>
              <a:pathLst>
                <a:path w="3735" h="7291" extrusionOk="0">
                  <a:moveTo>
                    <a:pt x="130" y="0"/>
                  </a:moveTo>
                  <a:cubicBezTo>
                    <a:pt x="52" y="0"/>
                    <a:pt x="0" y="75"/>
                    <a:pt x="32" y="159"/>
                  </a:cubicBezTo>
                  <a:lnTo>
                    <a:pt x="2901" y="7291"/>
                  </a:lnTo>
                  <a:lnTo>
                    <a:pt x="3734" y="7005"/>
                  </a:lnTo>
                  <a:lnTo>
                    <a:pt x="3365" y="6160"/>
                  </a:lnTo>
                  <a:cubicBezTo>
                    <a:pt x="3318" y="6053"/>
                    <a:pt x="3318" y="5934"/>
                    <a:pt x="3341" y="5826"/>
                  </a:cubicBezTo>
                  <a:lnTo>
                    <a:pt x="3437" y="5541"/>
                  </a:lnTo>
                  <a:cubicBezTo>
                    <a:pt x="3461" y="5445"/>
                    <a:pt x="3461" y="5338"/>
                    <a:pt x="3425" y="5243"/>
                  </a:cubicBezTo>
                  <a:lnTo>
                    <a:pt x="1663" y="1278"/>
                  </a:lnTo>
                  <a:cubicBezTo>
                    <a:pt x="1377" y="647"/>
                    <a:pt x="829" y="183"/>
                    <a:pt x="163" y="4"/>
                  </a:cubicBezTo>
                  <a:cubicBezTo>
                    <a:pt x="151" y="1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325700" y="1436250"/>
              <a:ext cx="92900" cy="175400"/>
            </a:xfrm>
            <a:custGeom>
              <a:avLst/>
              <a:gdLst/>
              <a:ahLst/>
              <a:cxnLst/>
              <a:rect l="l" t="t" r="r" b="b"/>
              <a:pathLst>
                <a:path w="3716" h="7016" extrusionOk="0">
                  <a:moveTo>
                    <a:pt x="109" y="1"/>
                  </a:moveTo>
                  <a:cubicBezTo>
                    <a:pt x="57" y="1"/>
                    <a:pt x="11" y="35"/>
                    <a:pt x="1" y="87"/>
                  </a:cubicBezTo>
                  <a:lnTo>
                    <a:pt x="36" y="87"/>
                  </a:lnTo>
                  <a:cubicBezTo>
                    <a:pt x="715" y="253"/>
                    <a:pt x="1263" y="718"/>
                    <a:pt x="1548" y="1349"/>
                  </a:cubicBezTo>
                  <a:lnTo>
                    <a:pt x="3310" y="5302"/>
                  </a:lnTo>
                  <a:cubicBezTo>
                    <a:pt x="3358" y="5397"/>
                    <a:pt x="3358" y="5504"/>
                    <a:pt x="3334" y="5599"/>
                  </a:cubicBezTo>
                  <a:lnTo>
                    <a:pt x="3239" y="5885"/>
                  </a:lnTo>
                  <a:cubicBezTo>
                    <a:pt x="3215" y="5992"/>
                    <a:pt x="3215" y="6111"/>
                    <a:pt x="3251" y="6218"/>
                  </a:cubicBezTo>
                  <a:lnTo>
                    <a:pt x="3608" y="7016"/>
                  </a:lnTo>
                  <a:lnTo>
                    <a:pt x="3715" y="6980"/>
                  </a:lnTo>
                  <a:lnTo>
                    <a:pt x="3346" y="6135"/>
                  </a:lnTo>
                  <a:cubicBezTo>
                    <a:pt x="3299" y="6040"/>
                    <a:pt x="3299" y="5921"/>
                    <a:pt x="3334" y="5813"/>
                  </a:cubicBezTo>
                  <a:lnTo>
                    <a:pt x="3418" y="5528"/>
                  </a:lnTo>
                  <a:cubicBezTo>
                    <a:pt x="3453" y="5444"/>
                    <a:pt x="3453" y="5325"/>
                    <a:pt x="3406" y="5230"/>
                  </a:cubicBezTo>
                  <a:lnTo>
                    <a:pt x="1632" y="1277"/>
                  </a:lnTo>
                  <a:cubicBezTo>
                    <a:pt x="1346" y="646"/>
                    <a:pt x="798" y="182"/>
                    <a:pt x="132" y="3"/>
                  </a:cubicBezTo>
                  <a:cubicBezTo>
                    <a:pt x="124" y="2"/>
                    <a:pt x="116" y="1"/>
                    <a:pt x="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361425" y="1606225"/>
              <a:ext cx="132475" cy="180400"/>
            </a:xfrm>
            <a:custGeom>
              <a:avLst/>
              <a:gdLst/>
              <a:ahLst/>
              <a:cxnLst/>
              <a:rect l="l" t="t" r="r" b="b"/>
              <a:pathLst>
                <a:path w="5299" h="7216" extrusionOk="0">
                  <a:moveTo>
                    <a:pt x="2679" y="3051"/>
                  </a:moveTo>
                  <a:cubicBezTo>
                    <a:pt x="2763" y="3241"/>
                    <a:pt x="4013" y="5611"/>
                    <a:pt x="4013" y="5611"/>
                  </a:cubicBezTo>
                  <a:cubicBezTo>
                    <a:pt x="3676" y="5943"/>
                    <a:pt x="3323" y="6085"/>
                    <a:pt x="2992" y="6085"/>
                  </a:cubicBezTo>
                  <a:cubicBezTo>
                    <a:pt x="2283" y="6085"/>
                    <a:pt x="1681" y="5431"/>
                    <a:pt x="1584" y="4610"/>
                  </a:cubicBezTo>
                  <a:cubicBezTo>
                    <a:pt x="1453" y="3408"/>
                    <a:pt x="2679" y="3051"/>
                    <a:pt x="2679" y="3051"/>
                  </a:cubicBezTo>
                  <a:close/>
                  <a:moveTo>
                    <a:pt x="2120" y="1"/>
                  </a:moveTo>
                  <a:cubicBezTo>
                    <a:pt x="2097" y="1"/>
                    <a:pt x="2073" y="5"/>
                    <a:pt x="2048" y="15"/>
                  </a:cubicBezTo>
                  <a:lnTo>
                    <a:pt x="1572" y="169"/>
                  </a:lnTo>
                  <a:lnTo>
                    <a:pt x="1405" y="229"/>
                  </a:lnTo>
                  <a:cubicBezTo>
                    <a:pt x="1346" y="253"/>
                    <a:pt x="1334" y="312"/>
                    <a:pt x="1346" y="372"/>
                  </a:cubicBezTo>
                  <a:cubicBezTo>
                    <a:pt x="1441" y="610"/>
                    <a:pt x="1631" y="1229"/>
                    <a:pt x="1608" y="1812"/>
                  </a:cubicBezTo>
                  <a:cubicBezTo>
                    <a:pt x="1560" y="2539"/>
                    <a:pt x="0" y="2836"/>
                    <a:pt x="619" y="4991"/>
                  </a:cubicBezTo>
                  <a:cubicBezTo>
                    <a:pt x="1055" y="6481"/>
                    <a:pt x="1942" y="7216"/>
                    <a:pt x="2914" y="7216"/>
                  </a:cubicBezTo>
                  <a:cubicBezTo>
                    <a:pt x="3216" y="7216"/>
                    <a:pt x="3526" y="7145"/>
                    <a:pt x="3834" y="7004"/>
                  </a:cubicBezTo>
                  <a:lnTo>
                    <a:pt x="3846" y="7004"/>
                  </a:lnTo>
                  <a:cubicBezTo>
                    <a:pt x="3965" y="6944"/>
                    <a:pt x="4084" y="6884"/>
                    <a:pt x="4227" y="6801"/>
                  </a:cubicBezTo>
                  <a:cubicBezTo>
                    <a:pt x="4525" y="6599"/>
                    <a:pt x="4846" y="6396"/>
                    <a:pt x="5084" y="6122"/>
                  </a:cubicBezTo>
                  <a:cubicBezTo>
                    <a:pt x="5299" y="5884"/>
                    <a:pt x="5096" y="5706"/>
                    <a:pt x="4977" y="5468"/>
                  </a:cubicBezTo>
                  <a:cubicBezTo>
                    <a:pt x="4846" y="5206"/>
                    <a:pt x="4703" y="4920"/>
                    <a:pt x="4560" y="4646"/>
                  </a:cubicBezTo>
                  <a:cubicBezTo>
                    <a:pt x="4060" y="3658"/>
                    <a:pt x="3572" y="2658"/>
                    <a:pt x="3060" y="1670"/>
                  </a:cubicBezTo>
                  <a:lnTo>
                    <a:pt x="2274" y="98"/>
                  </a:lnTo>
                  <a:cubicBezTo>
                    <a:pt x="2239" y="36"/>
                    <a:pt x="2185" y="1"/>
                    <a:pt x="21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3397725" y="1681875"/>
              <a:ext cx="64025" cy="90825"/>
            </a:xfrm>
            <a:custGeom>
              <a:avLst/>
              <a:gdLst/>
              <a:ahLst/>
              <a:cxnLst/>
              <a:rect l="l" t="t" r="r" b="b"/>
              <a:pathLst>
                <a:path w="2561" h="3633" fill="none" extrusionOk="0">
                  <a:moveTo>
                    <a:pt x="2561" y="2585"/>
                  </a:moveTo>
                  <a:cubicBezTo>
                    <a:pt x="2561" y="2585"/>
                    <a:pt x="1322" y="215"/>
                    <a:pt x="1227" y="1"/>
                  </a:cubicBezTo>
                  <a:cubicBezTo>
                    <a:pt x="1227" y="1"/>
                    <a:pt x="1" y="358"/>
                    <a:pt x="132" y="1584"/>
                  </a:cubicBezTo>
                  <a:cubicBezTo>
                    <a:pt x="275" y="2787"/>
                    <a:pt x="1501" y="3632"/>
                    <a:pt x="2561" y="2585"/>
                  </a:cubicBezTo>
                  <a:close/>
                </a:path>
              </a:pathLst>
            </a:custGeom>
            <a:noFill/>
            <a:ln w="18450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3377800" y="1676525"/>
              <a:ext cx="18175" cy="36050"/>
            </a:xfrm>
            <a:custGeom>
              <a:avLst/>
              <a:gdLst/>
              <a:ahLst/>
              <a:cxnLst/>
              <a:rect l="l" t="t" r="r" b="b"/>
              <a:pathLst>
                <a:path w="727" h="1442" extrusionOk="0">
                  <a:moveTo>
                    <a:pt x="726" y="1"/>
                  </a:moveTo>
                  <a:lnTo>
                    <a:pt x="726" y="1"/>
                  </a:lnTo>
                  <a:cubicBezTo>
                    <a:pt x="726" y="1"/>
                    <a:pt x="0" y="572"/>
                    <a:pt x="119" y="1441"/>
                  </a:cubicBezTo>
                  <a:lnTo>
                    <a:pt x="726" y="1"/>
                  </a:lnTo>
                  <a:close/>
                </a:path>
              </a:pathLst>
            </a:custGeom>
            <a:solidFill>
              <a:srgbClr val="7BC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3377800" y="1676525"/>
              <a:ext cx="18175" cy="36050"/>
            </a:xfrm>
            <a:custGeom>
              <a:avLst/>
              <a:gdLst/>
              <a:ahLst/>
              <a:cxnLst/>
              <a:rect l="l" t="t" r="r" b="b"/>
              <a:pathLst>
                <a:path w="727" h="1442" fill="none" extrusionOk="0">
                  <a:moveTo>
                    <a:pt x="726" y="1"/>
                  </a:moveTo>
                  <a:cubicBezTo>
                    <a:pt x="726" y="1"/>
                    <a:pt x="0" y="572"/>
                    <a:pt x="119" y="1441"/>
                  </a:cubicBezTo>
                </a:path>
              </a:pathLst>
            </a:custGeom>
            <a:noFill/>
            <a:ln w="140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3403400" y="1621450"/>
              <a:ext cx="9250" cy="34850"/>
            </a:xfrm>
            <a:custGeom>
              <a:avLst/>
              <a:gdLst/>
              <a:ahLst/>
              <a:cxnLst/>
              <a:rect l="l" t="t" r="r" b="b"/>
              <a:pathLst>
                <a:path w="370" h="1394" extrusionOk="0">
                  <a:moveTo>
                    <a:pt x="0" y="1"/>
                  </a:moveTo>
                  <a:lnTo>
                    <a:pt x="179" y="1394"/>
                  </a:lnTo>
                  <a:cubicBezTo>
                    <a:pt x="369" y="116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BC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3403400" y="1621450"/>
              <a:ext cx="9250" cy="34850"/>
            </a:xfrm>
            <a:custGeom>
              <a:avLst/>
              <a:gdLst/>
              <a:ahLst/>
              <a:cxnLst/>
              <a:rect l="l" t="t" r="r" b="b"/>
              <a:pathLst>
                <a:path w="370" h="1394" fill="none" extrusionOk="0">
                  <a:moveTo>
                    <a:pt x="0" y="1"/>
                  </a:moveTo>
                  <a:cubicBezTo>
                    <a:pt x="0" y="1"/>
                    <a:pt x="369" y="1168"/>
                    <a:pt x="179" y="1394"/>
                  </a:cubicBezTo>
                </a:path>
              </a:pathLst>
            </a:custGeom>
            <a:noFill/>
            <a:ln w="140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3371250" y="1530550"/>
              <a:ext cx="13400" cy="11875"/>
            </a:xfrm>
            <a:custGeom>
              <a:avLst/>
              <a:gdLst/>
              <a:ahLst/>
              <a:cxnLst/>
              <a:rect l="l" t="t" r="r" b="b"/>
              <a:pathLst>
                <a:path w="536" h="475" extrusionOk="0">
                  <a:moveTo>
                    <a:pt x="276" y="1"/>
                  </a:moveTo>
                  <a:cubicBezTo>
                    <a:pt x="245" y="1"/>
                    <a:pt x="212" y="6"/>
                    <a:pt x="179" y="17"/>
                  </a:cubicBezTo>
                  <a:cubicBezTo>
                    <a:pt x="60" y="65"/>
                    <a:pt x="0" y="208"/>
                    <a:pt x="48" y="327"/>
                  </a:cubicBezTo>
                  <a:cubicBezTo>
                    <a:pt x="84" y="418"/>
                    <a:pt x="177" y="474"/>
                    <a:pt x="271" y="474"/>
                  </a:cubicBezTo>
                  <a:cubicBezTo>
                    <a:pt x="300" y="474"/>
                    <a:pt x="329" y="469"/>
                    <a:pt x="357" y="458"/>
                  </a:cubicBezTo>
                  <a:cubicBezTo>
                    <a:pt x="476" y="422"/>
                    <a:pt x="536" y="267"/>
                    <a:pt x="500" y="148"/>
                  </a:cubicBezTo>
                  <a:cubicBezTo>
                    <a:pt x="464" y="57"/>
                    <a:pt x="378" y="1"/>
                    <a:pt x="276" y="1"/>
                  </a:cubicBezTo>
                  <a:close/>
                </a:path>
              </a:pathLst>
            </a:custGeom>
            <a:solidFill>
              <a:srgbClr val="C7C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3372725" y="1531700"/>
              <a:ext cx="11350" cy="9675"/>
            </a:xfrm>
            <a:custGeom>
              <a:avLst/>
              <a:gdLst/>
              <a:ahLst/>
              <a:cxnLst/>
              <a:rect l="l" t="t" r="r" b="b"/>
              <a:pathLst>
                <a:path w="454" h="387" extrusionOk="0">
                  <a:moveTo>
                    <a:pt x="228" y="0"/>
                  </a:moveTo>
                  <a:cubicBezTo>
                    <a:pt x="203" y="0"/>
                    <a:pt x="178" y="6"/>
                    <a:pt x="156" y="19"/>
                  </a:cubicBezTo>
                  <a:cubicBezTo>
                    <a:pt x="60" y="55"/>
                    <a:pt x="1" y="162"/>
                    <a:pt x="48" y="269"/>
                  </a:cubicBezTo>
                  <a:cubicBezTo>
                    <a:pt x="86" y="335"/>
                    <a:pt x="162" y="387"/>
                    <a:pt x="240" y="387"/>
                  </a:cubicBezTo>
                  <a:cubicBezTo>
                    <a:pt x="259" y="387"/>
                    <a:pt x="279" y="383"/>
                    <a:pt x="298" y="376"/>
                  </a:cubicBezTo>
                  <a:cubicBezTo>
                    <a:pt x="394" y="329"/>
                    <a:pt x="453" y="221"/>
                    <a:pt x="406" y="114"/>
                  </a:cubicBezTo>
                  <a:cubicBezTo>
                    <a:pt x="371" y="45"/>
                    <a:pt x="298" y="0"/>
                    <a:pt x="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3376600" y="1535325"/>
              <a:ext cx="3300" cy="2925"/>
            </a:xfrm>
            <a:custGeom>
              <a:avLst/>
              <a:gdLst/>
              <a:ahLst/>
              <a:cxnLst/>
              <a:rect l="l" t="t" r="r" b="b"/>
              <a:pathLst>
                <a:path w="132" h="117" extrusionOk="0">
                  <a:moveTo>
                    <a:pt x="69" y="0"/>
                  </a:moveTo>
                  <a:cubicBezTo>
                    <a:pt x="62" y="0"/>
                    <a:pt x="55" y="2"/>
                    <a:pt x="48" y="5"/>
                  </a:cubicBezTo>
                  <a:cubicBezTo>
                    <a:pt x="12" y="17"/>
                    <a:pt x="1" y="53"/>
                    <a:pt x="12" y="76"/>
                  </a:cubicBezTo>
                  <a:cubicBezTo>
                    <a:pt x="21" y="103"/>
                    <a:pt x="44" y="117"/>
                    <a:pt x="64" y="117"/>
                  </a:cubicBezTo>
                  <a:cubicBezTo>
                    <a:pt x="71" y="117"/>
                    <a:pt x="78" y="115"/>
                    <a:pt x="84" y="112"/>
                  </a:cubicBezTo>
                  <a:cubicBezTo>
                    <a:pt x="120" y="88"/>
                    <a:pt x="131" y="65"/>
                    <a:pt x="120" y="29"/>
                  </a:cubicBezTo>
                  <a:cubicBezTo>
                    <a:pt x="111" y="11"/>
                    <a:pt x="89" y="0"/>
                    <a:pt x="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23A3EFB-E5A4-4F85-84D0-3F54949E58B5}" type="datetimeFigureOut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2025/12/13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41E1E3-0430-46C2-B0D3-2490A70B1299}" type="slidenum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376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3" y="1260873"/>
            <a:ext cx="386834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8" indent="0">
              <a:buNone/>
              <a:defRPr sz="1500" b="1"/>
            </a:lvl2pPr>
            <a:lvl3pPr marL="685818" indent="0">
              <a:buNone/>
              <a:defRPr sz="1350" b="1"/>
            </a:lvl3pPr>
            <a:lvl4pPr marL="1028726" indent="0">
              <a:buNone/>
              <a:defRPr sz="1200" b="1"/>
            </a:lvl4pPr>
            <a:lvl5pPr marL="1371634" indent="0">
              <a:buNone/>
              <a:defRPr sz="1200" b="1"/>
            </a:lvl5pPr>
            <a:lvl6pPr marL="1714544" indent="0">
              <a:buNone/>
              <a:defRPr sz="1200" b="1"/>
            </a:lvl6pPr>
            <a:lvl7pPr marL="2057452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8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3" y="1878809"/>
            <a:ext cx="386834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8" indent="0">
              <a:buNone/>
              <a:defRPr sz="1500" b="1"/>
            </a:lvl2pPr>
            <a:lvl3pPr marL="685818" indent="0">
              <a:buNone/>
              <a:defRPr sz="1350" b="1"/>
            </a:lvl3pPr>
            <a:lvl4pPr marL="1028726" indent="0">
              <a:buNone/>
              <a:defRPr sz="1200" b="1"/>
            </a:lvl4pPr>
            <a:lvl5pPr marL="1371634" indent="0">
              <a:buNone/>
              <a:defRPr sz="1200" b="1"/>
            </a:lvl5pPr>
            <a:lvl6pPr marL="1714544" indent="0">
              <a:buNone/>
              <a:defRPr sz="1200" b="1"/>
            </a:lvl6pPr>
            <a:lvl7pPr marL="2057452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8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2" y="187880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23A3EFB-E5A4-4F85-84D0-3F54949E58B5}" type="datetimeFigureOut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2025/12/13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41E1E3-0430-46C2-B0D3-2490A70B1299}" type="slidenum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937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23A3EFB-E5A4-4F85-84D0-3F54949E58B5}" type="datetimeFigureOut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2025/12/13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41E1E3-0430-46C2-B0D3-2490A70B1299}" type="slidenum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292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23A3EFB-E5A4-4F85-84D0-3F54949E58B5}" type="datetimeFigureOut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2025/12/13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41E1E3-0430-46C2-B0D3-2490A70B1299}" type="slidenum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064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4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4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8" indent="0">
              <a:buNone/>
              <a:defRPr sz="1050"/>
            </a:lvl2pPr>
            <a:lvl3pPr marL="685818" indent="0">
              <a:buNone/>
              <a:defRPr sz="900"/>
            </a:lvl3pPr>
            <a:lvl4pPr marL="1028726" indent="0">
              <a:buNone/>
              <a:defRPr sz="750"/>
            </a:lvl4pPr>
            <a:lvl5pPr marL="1371634" indent="0">
              <a:buNone/>
              <a:defRPr sz="750"/>
            </a:lvl5pPr>
            <a:lvl6pPr marL="1714544" indent="0">
              <a:buNone/>
              <a:defRPr sz="750"/>
            </a:lvl6pPr>
            <a:lvl7pPr marL="2057452" indent="0">
              <a:buNone/>
              <a:defRPr sz="750"/>
            </a:lvl7pPr>
            <a:lvl8pPr marL="2400360" indent="0">
              <a:buNone/>
              <a:defRPr sz="750"/>
            </a:lvl8pPr>
            <a:lvl9pPr marL="2743268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23A3EFB-E5A4-4F85-84D0-3F54949E58B5}" type="datetimeFigureOut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2025/12/13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41E1E3-0430-46C2-B0D3-2490A70B1299}" type="slidenum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058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4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8" indent="0">
              <a:buNone/>
              <a:defRPr sz="2100"/>
            </a:lvl2pPr>
            <a:lvl3pPr marL="685818" indent="0">
              <a:buNone/>
              <a:defRPr sz="1800"/>
            </a:lvl3pPr>
            <a:lvl4pPr marL="1028726" indent="0">
              <a:buNone/>
              <a:defRPr sz="1500"/>
            </a:lvl4pPr>
            <a:lvl5pPr marL="1371634" indent="0">
              <a:buNone/>
              <a:defRPr sz="1500"/>
            </a:lvl5pPr>
            <a:lvl6pPr marL="1714544" indent="0">
              <a:buNone/>
              <a:defRPr sz="1500"/>
            </a:lvl6pPr>
            <a:lvl7pPr marL="2057452" indent="0">
              <a:buNone/>
              <a:defRPr sz="1500"/>
            </a:lvl7pPr>
            <a:lvl8pPr marL="2400360" indent="0">
              <a:buNone/>
              <a:defRPr sz="1500"/>
            </a:lvl8pPr>
            <a:lvl9pPr marL="2743268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4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8" indent="0">
              <a:buNone/>
              <a:defRPr sz="1050"/>
            </a:lvl2pPr>
            <a:lvl3pPr marL="685818" indent="0">
              <a:buNone/>
              <a:defRPr sz="900"/>
            </a:lvl3pPr>
            <a:lvl4pPr marL="1028726" indent="0">
              <a:buNone/>
              <a:defRPr sz="750"/>
            </a:lvl4pPr>
            <a:lvl5pPr marL="1371634" indent="0">
              <a:buNone/>
              <a:defRPr sz="750"/>
            </a:lvl5pPr>
            <a:lvl6pPr marL="1714544" indent="0">
              <a:buNone/>
              <a:defRPr sz="750"/>
            </a:lvl6pPr>
            <a:lvl7pPr marL="2057452" indent="0">
              <a:buNone/>
              <a:defRPr sz="750"/>
            </a:lvl7pPr>
            <a:lvl8pPr marL="2400360" indent="0">
              <a:buNone/>
              <a:defRPr sz="750"/>
            </a:lvl8pPr>
            <a:lvl9pPr marL="2743268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23A3EFB-E5A4-4F85-84D0-3F54949E58B5}" type="datetimeFigureOut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2025/12/13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41E1E3-0430-46C2-B0D3-2490A70B1299}" type="slidenum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496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23A3EFB-E5A4-4F85-84D0-3F54949E58B5}" type="datetimeFigureOut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2025/12/13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41E1E3-0430-46C2-B0D3-2490A70B1299}" type="slidenum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825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23A3EFB-E5A4-4F85-84D0-3F54949E58B5}" type="datetimeFigureOut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2025/12/13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41E1E3-0430-46C2-B0D3-2490A70B1299}" type="slidenum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218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30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7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3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B8C012C-B1B7-47F6-B168-A941E97A73A9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13/12/2025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1EC7793-07B9-4429-92E8-8730EA770269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54565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B8C012C-B1B7-47F6-B168-A941E97A73A9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13/12/2025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1EC7793-07B9-4429-92E8-8730EA770269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960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7"/>
          <p:cNvGrpSpPr/>
          <p:nvPr/>
        </p:nvGrpSpPr>
        <p:grpSpPr>
          <a:xfrm>
            <a:off x="-1" y="25"/>
            <a:ext cx="9191685" cy="5143534"/>
            <a:chOff x="47742" y="-20"/>
            <a:chExt cx="9144135" cy="5143534"/>
          </a:xfrm>
        </p:grpSpPr>
        <p:grpSp>
          <p:nvGrpSpPr>
            <p:cNvPr id="392" name="Google Shape;392;p7"/>
            <p:cNvGrpSpPr/>
            <p:nvPr/>
          </p:nvGrpSpPr>
          <p:grpSpPr>
            <a:xfrm>
              <a:off x="47742" y="30"/>
              <a:ext cx="9144135" cy="5143454"/>
              <a:chOff x="-2821150" y="2703625"/>
              <a:chExt cx="3534375" cy="2439853"/>
            </a:xfrm>
          </p:grpSpPr>
          <p:sp>
            <p:nvSpPr>
              <p:cNvPr id="393" name="Google Shape;393;p7"/>
              <p:cNvSpPr/>
              <p:nvPr/>
            </p:nvSpPr>
            <p:spPr>
              <a:xfrm>
                <a:off x="-2601475" y="2703625"/>
                <a:ext cx="0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7"/>
              <p:cNvSpPr/>
              <p:nvPr/>
            </p:nvSpPr>
            <p:spPr>
              <a:xfrm>
                <a:off x="-2467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7"/>
              <p:cNvSpPr/>
              <p:nvPr/>
            </p:nvSpPr>
            <p:spPr>
              <a:xfrm>
                <a:off x="-2332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7"/>
              <p:cNvSpPr/>
              <p:nvPr/>
            </p:nvSpPr>
            <p:spPr>
              <a:xfrm>
                <a:off x="-2197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7"/>
              <p:cNvSpPr/>
              <p:nvPr/>
            </p:nvSpPr>
            <p:spPr>
              <a:xfrm>
                <a:off x="-2063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7"/>
              <p:cNvSpPr/>
              <p:nvPr/>
            </p:nvSpPr>
            <p:spPr>
              <a:xfrm>
                <a:off x="-1928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-1794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7"/>
              <p:cNvSpPr/>
              <p:nvPr/>
            </p:nvSpPr>
            <p:spPr>
              <a:xfrm>
                <a:off x="-16594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7"/>
              <p:cNvSpPr/>
              <p:nvPr/>
            </p:nvSpPr>
            <p:spPr>
              <a:xfrm>
                <a:off x="-1524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7"/>
              <p:cNvSpPr/>
              <p:nvPr/>
            </p:nvSpPr>
            <p:spPr>
              <a:xfrm>
                <a:off x="-1390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7"/>
              <p:cNvSpPr/>
              <p:nvPr/>
            </p:nvSpPr>
            <p:spPr>
              <a:xfrm>
                <a:off x="-1255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7"/>
              <p:cNvSpPr/>
              <p:nvPr/>
            </p:nvSpPr>
            <p:spPr>
              <a:xfrm>
                <a:off x="-1121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7"/>
              <p:cNvSpPr/>
              <p:nvPr/>
            </p:nvSpPr>
            <p:spPr>
              <a:xfrm>
                <a:off x="-9870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7"/>
              <p:cNvSpPr/>
              <p:nvPr/>
            </p:nvSpPr>
            <p:spPr>
              <a:xfrm>
                <a:off x="-852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7"/>
              <p:cNvSpPr/>
              <p:nvPr/>
            </p:nvSpPr>
            <p:spPr>
              <a:xfrm>
                <a:off x="-717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7"/>
              <p:cNvSpPr/>
              <p:nvPr/>
            </p:nvSpPr>
            <p:spPr>
              <a:xfrm>
                <a:off x="-582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7"/>
              <p:cNvSpPr/>
              <p:nvPr/>
            </p:nvSpPr>
            <p:spPr>
              <a:xfrm>
                <a:off x="-4485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7"/>
              <p:cNvSpPr/>
              <p:nvPr/>
            </p:nvSpPr>
            <p:spPr>
              <a:xfrm>
                <a:off x="-313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7"/>
              <p:cNvSpPr/>
              <p:nvPr/>
            </p:nvSpPr>
            <p:spPr>
              <a:xfrm>
                <a:off x="-179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7"/>
              <p:cNvSpPr/>
              <p:nvPr/>
            </p:nvSpPr>
            <p:spPr>
              <a:xfrm>
                <a:off x="-44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7"/>
              <p:cNvSpPr/>
              <p:nvPr/>
            </p:nvSpPr>
            <p:spPr>
              <a:xfrm>
                <a:off x="899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7"/>
              <p:cNvSpPr/>
              <p:nvPr/>
            </p:nvSpPr>
            <p:spPr>
              <a:xfrm>
                <a:off x="2247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7"/>
              <p:cNvSpPr/>
              <p:nvPr/>
            </p:nvSpPr>
            <p:spPr>
              <a:xfrm>
                <a:off x="3593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7"/>
              <p:cNvSpPr/>
              <p:nvPr/>
            </p:nvSpPr>
            <p:spPr>
              <a:xfrm>
                <a:off x="4938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7"/>
              <p:cNvSpPr/>
              <p:nvPr/>
            </p:nvSpPr>
            <p:spPr>
              <a:xfrm>
                <a:off x="-2821150" y="28161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7"/>
              <p:cNvSpPr/>
              <p:nvPr/>
            </p:nvSpPr>
            <p:spPr>
              <a:xfrm>
                <a:off x="-2821150" y="2950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7"/>
              <p:cNvSpPr/>
              <p:nvPr/>
            </p:nvSpPr>
            <p:spPr>
              <a:xfrm>
                <a:off x="-2821150" y="3084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7"/>
              <p:cNvSpPr/>
              <p:nvPr/>
            </p:nvSpPr>
            <p:spPr>
              <a:xfrm>
                <a:off x="-2821150" y="3219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7"/>
              <p:cNvSpPr/>
              <p:nvPr/>
            </p:nvSpPr>
            <p:spPr>
              <a:xfrm>
                <a:off x="-2821150" y="3354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-2821150" y="34885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7"/>
              <p:cNvSpPr/>
              <p:nvPr/>
            </p:nvSpPr>
            <p:spPr>
              <a:xfrm>
                <a:off x="-2821150" y="3623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7"/>
              <p:cNvSpPr/>
              <p:nvPr/>
            </p:nvSpPr>
            <p:spPr>
              <a:xfrm>
                <a:off x="-2821150" y="3758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7"/>
              <p:cNvSpPr/>
              <p:nvPr/>
            </p:nvSpPr>
            <p:spPr>
              <a:xfrm>
                <a:off x="-2821150" y="3892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7"/>
              <p:cNvSpPr/>
              <p:nvPr/>
            </p:nvSpPr>
            <p:spPr>
              <a:xfrm>
                <a:off x="-2821150" y="40269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-2821150" y="4161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-2821150" y="4296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7"/>
              <p:cNvSpPr/>
              <p:nvPr/>
            </p:nvSpPr>
            <p:spPr>
              <a:xfrm>
                <a:off x="-2821150" y="4431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7"/>
              <p:cNvSpPr/>
              <p:nvPr/>
            </p:nvSpPr>
            <p:spPr>
              <a:xfrm>
                <a:off x="-2821150" y="45654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7"/>
              <p:cNvSpPr/>
              <p:nvPr/>
            </p:nvSpPr>
            <p:spPr>
              <a:xfrm>
                <a:off x="-2821150" y="4700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7"/>
              <p:cNvSpPr/>
              <p:nvPr/>
            </p:nvSpPr>
            <p:spPr>
              <a:xfrm>
                <a:off x="-2821150" y="4834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7"/>
              <p:cNvSpPr/>
              <p:nvPr/>
            </p:nvSpPr>
            <p:spPr>
              <a:xfrm>
                <a:off x="-2821150" y="49696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7"/>
              <p:cNvSpPr/>
              <p:nvPr/>
            </p:nvSpPr>
            <p:spPr>
              <a:xfrm>
                <a:off x="-2821150" y="5103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5" name="Google Shape;435;p7"/>
            <p:cNvSpPr/>
            <p:nvPr/>
          </p:nvSpPr>
          <p:spPr>
            <a:xfrm>
              <a:off x="300010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8932485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7" name="Google Shape;43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7"/>
          <p:cNvSpPr txBox="1">
            <a:spLocks noGrp="1"/>
          </p:cNvSpPr>
          <p:nvPr>
            <p:ph type="subTitle" idx="1"/>
          </p:nvPr>
        </p:nvSpPr>
        <p:spPr>
          <a:xfrm>
            <a:off x="720000" y="170030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439" name="Google Shape;439;p7"/>
          <p:cNvGrpSpPr/>
          <p:nvPr/>
        </p:nvGrpSpPr>
        <p:grpSpPr>
          <a:xfrm rot="-2205381">
            <a:off x="7114580" y="3857980"/>
            <a:ext cx="1833135" cy="2011176"/>
            <a:chOff x="3843533" y="1063355"/>
            <a:chExt cx="281600" cy="308950"/>
          </a:xfrm>
        </p:grpSpPr>
        <p:sp>
          <p:nvSpPr>
            <p:cNvPr id="440" name="Google Shape;440;p7"/>
            <p:cNvSpPr/>
            <p:nvPr/>
          </p:nvSpPr>
          <p:spPr>
            <a:xfrm>
              <a:off x="3843533" y="1063355"/>
              <a:ext cx="281600" cy="308950"/>
            </a:xfrm>
            <a:custGeom>
              <a:avLst/>
              <a:gdLst/>
              <a:ahLst/>
              <a:cxnLst/>
              <a:rect l="l" t="t" r="r" b="b"/>
              <a:pathLst>
                <a:path w="11264" h="12358" extrusionOk="0">
                  <a:moveTo>
                    <a:pt x="595" y="0"/>
                  </a:moveTo>
                  <a:lnTo>
                    <a:pt x="0" y="202"/>
                  </a:lnTo>
                  <a:lnTo>
                    <a:pt x="548" y="834"/>
                  </a:lnTo>
                  <a:lnTo>
                    <a:pt x="512" y="857"/>
                  </a:lnTo>
                  <a:cubicBezTo>
                    <a:pt x="452" y="917"/>
                    <a:pt x="441" y="1012"/>
                    <a:pt x="488" y="1084"/>
                  </a:cubicBezTo>
                  <a:cubicBezTo>
                    <a:pt x="1453" y="2703"/>
                    <a:pt x="1417" y="3786"/>
                    <a:pt x="1417" y="3786"/>
                  </a:cubicBezTo>
                  <a:lnTo>
                    <a:pt x="1750" y="4167"/>
                  </a:lnTo>
                  <a:lnTo>
                    <a:pt x="8668" y="12061"/>
                  </a:lnTo>
                  <a:cubicBezTo>
                    <a:pt x="8750" y="12150"/>
                    <a:pt x="8864" y="12196"/>
                    <a:pt x="8973" y="12196"/>
                  </a:cubicBezTo>
                  <a:cubicBezTo>
                    <a:pt x="9053" y="12196"/>
                    <a:pt x="9131" y="12171"/>
                    <a:pt x="9192" y="12121"/>
                  </a:cubicBezTo>
                  <a:lnTo>
                    <a:pt x="9346" y="12299"/>
                  </a:lnTo>
                  <a:cubicBezTo>
                    <a:pt x="9382" y="12335"/>
                    <a:pt x="9426" y="12358"/>
                    <a:pt x="9471" y="12358"/>
                  </a:cubicBezTo>
                  <a:cubicBezTo>
                    <a:pt x="9501" y="12358"/>
                    <a:pt x="9532" y="12347"/>
                    <a:pt x="9561" y="12323"/>
                  </a:cubicBezTo>
                  <a:lnTo>
                    <a:pt x="11192" y="10894"/>
                  </a:lnTo>
                  <a:cubicBezTo>
                    <a:pt x="11251" y="10835"/>
                    <a:pt x="11263" y="10739"/>
                    <a:pt x="11204" y="10668"/>
                  </a:cubicBezTo>
                  <a:lnTo>
                    <a:pt x="11049" y="10489"/>
                  </a:lnTo>
                  <a:cubicBezTo>
                    <a:pt x="11204" y="10335"/>
                    <a:pt x="11204" y="10120"/>
                    <a:pt x="11061" y="9954"/>
                  </a:cubicBezTo>
                  <a:lnTo>
                    <a:pt x="4131" y="2060"/>
                  </a:lnTo>
                  <a:lnTo>
                    <a:pt x="4120" y="2048"/>
                  </a:lnTo>
                  <a:lnTo>
                    <a:pt x="3810" y="1691"/>
                  </a:lnTo>
                  <a:cubicBezTo>
                    <a:pt x="3810" y="1691"/>
                    <a:pt x="3808" y="1692"/>
                    <a:pt x="3803" y="1692"/>
                  </a:cubicBezTo>
                  <a:cubicBezTo>
                    <a:pt x="3709" y="1692"/>
                    <a:pt x="2647" y="1553"/>
                    <a:pt x="1250" y="417"/>
                  </a:cubicBezTo>
                  <a:cubicBezTo>
                    <a:pt x="1208" y="387"/>
                    <a:pt x="1167" y="372"/>
                    <a:pt x="1127" y="372"/>
                  </a:cubicBezTo>
                  <a:cubicBezTo>
                    <a:pt x="1086" y="372"/>
                    <a:pt x="1048" y="387"/>
                    <a:pt x="1012" y="417"/>
                  </a:cubicBezTo>
                  <a:lnTo>
                    <a:pt x="976" y="441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3885300" y="1112775"/>
              <a:ext cx="236950" cy="253600"/>
            </a:xfrm>
            <a:custGeom>
              <a:avLst/>
              <a:gdLst/>
              <a:ahLst/>
              <a:cxnLst/>
              <a:rect l="l" t="t" r="r" b="b"/>
              <a:pathLst>
                <a:path w="9478" h="10144" extrusionOk="0">
                  <a:moveTo>
                    <a:pt x="2393" y="0"/>
                  </a:moveTo>
                  <a:lnTo>
                    <a:pt x="0" y="2096"/>
                  </a:lnTo>
                  <a:lnTo>
                    <a:pt x="6930" y="10013"/>
                  </a:lnTo>
                  <a:cubicBezTo>
                    <a:pt x="7002" y="10098"/>
                    <a:pt x="7113" y="10144"/>
                    <a:pt x="7225" y="10144"/>
                  </a:cubicBezTo>
                  <a:cubicBezTo>
                    <a:pt x="7316" y="10144"/>
                    <a:pt x="7408" y="10113"/>
                    <a:pt x="7477" y="10049"/>
                  </a:cubicBezTo>
                  <a:lnTo>
                    <a:pt x="9299" y="8454"/>
                  </a:lnTo>
                  <a:cubicBezTo>
                    <a:pt x="9466" y="8299"/>
                    <a:pt x="9478" y="8061"/>
                    <a:pt x="9323" y="7918"/>
                  </a:cubicBezTo>
                  <a:lnTo>
                    <a:pt x="23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3852850" y="1070275"/>
              <a:ext cx="92900" cy="94900"/>
            </a:xfrm>
            <a:custGeom>
              <a:avLst/>
              <a:gdLst/>
              <a:ahLst/>
              <a:cxnLst/>
              <a:rect l="l" t="t" r="r" b="b"/>
              <a:pathLst>
                <a:path w="3716" h="3796" extrusionOk="0">
                  <a:moveTo>
                    <a:pt x="694" y="1"/>
                  </a:moveTo>
                  <a:cubicBezTo>
                    <a:pt x="652" y="1"/>
                    <a:pt x="614" y="15"/>
                    <a:pt x="584" y="45"/>
                  </a:cubicBezTo>
                  <a:lnTo>
                    <a:pt x="72" y="486"/>
                  </a:lnTo>
                  <a:cubicBezTo>
                    <a:pt x="12" y="533"/>
                    <a:pt x="1" y="641"/>
                    <a:pt x="48" y="712"/>
                  </a:cubicBezTo>
                  <a:cubicBezTo>
                    <a:pt x="1024" y="2343"/>
                    <a:pt x="977" y="3427"/>
                    <a:pt x="977" y="3427"/>
                  </a:cubicBezTo>
                  <a:lnTo>
                    <a:pt x="1310" y="3796"/>
                  </a:lnTo>
                  <a:lnTo>
                    <a:pt x="3715" y="1700"/>
                  </a:lnTo>
                  <a:lnTo>
                    <a:pt x="3394" y="1331"/>
                  </a:lnTo>
                  <a:cubicBezTo>
                    <a:pt x="3394" y="1331"/>
                    <a:pt x="2310" y="1224"/>
                    <a:pt x="822" y="45"/>
                  </a:cubicBezTo>
                  <a:cubicBezTo>
                    <a:pt x="780" y="15"/>
                    <a:pt x="736" y="1"/>
                    <a:pt x="6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3877850" y="1103550"/>
              <a:ext cx="59850" cy="52400"/>
            </a:xfrm>
            <a:custGeom>
              <a:avLst/>
              <a:gdLst/>
              <a:ahLst/>
              <a:cxnLst/>
              <a:rect l="l" t="t" r="r" b="b"/>
              <a:pathLst>
                <a:path w="2394" h="2096" fill="none" extrusionOk="0">
                  <a:moveTo>
                    <a:pt x="1" y="2096"/>
                  </a:moveTo>
                  <a:lnTo>
                    <a:pt x="2394" y="0"/>
                  </a:lnTo>
                </a:path>
              </a:pathLst>
            </a:custGeom>
            <a:noFill/>
            <a:ln w="6850" cap="flat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3902550" y="1160800"/>
              <a:ext cx="165225" cy="185525"/>
            </a:xfrm>
            <a:custGeom>
              <a:avLst/>
              <a:gdLst/>
              <a:ahLst/>
              <a:cxnLst/>
              <a:rect l="l" t="t" r="r" b="b"/>
              <a:pathLst>
                <a:path w="6609" h="7421" extrusionOk="0">
                  <a:moveTo>
                    <a:pt x="283" y="1"/>
                  </a:moveTo>
                  <a:cubicBezTo>
                    <a:pt x="225" y="1"/>
                    <a:pt x="167" y="19"/>
                    <a:pt x="120" y="56"/>
                  </a:cubicBezTo>
                  <a:cubicBezTo>
                    <a:pt x="13" y="151"/>
                    <a:pt x="1" y="306"/>
                    <a:pt x="96" y="413"/>
                  </a:cubicBezTo>
                  <a:lnTo>
                    <a:pt x="6144" y="7330"/>
                  </a:lnTo>
                  <a:cubicBezTo>
                    <a:pt x="6198" y="7391"/>
                    <a:pt x="6274" y="7421"/>
                    <a:pt x="6348" y="7421"/>
                  </a:cubicBezTo>
                  <a:cubicBezTo>
                    <a:pt x="6405" y="7421"/>
                    <a:pt x="6460" y="7402"/>
                    <a:pt x="6502" y="7366"/>
                  </a:cubicBezTo>
                  <a:cubicBezTo>
                    <a:pt x="6609" y="7271"/>
                    <a:pt x="6609" y="7104"/>
                    <a:pt x="6537" y="7009"/>
                  </a:cubicBezTo>
                  <a:lnTo>
                    <a:pt x="477" y="91"/>
                  </a:lnTo>
                  <a:cubicBezTo>
                    <a:pt x="430" y="31"/>
                    <a:pt x="357" y="1"/>
                    <a:pt x="2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3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B8C012C-B1B7-47F6-B168-A941E97A73A9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13/12/2025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1EC7793-07B9-4429-92E8-8730EA770269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56882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B8C012C-B1B7-47F6-B168-A941E97A73A9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13/12/2025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1EC7793-07B9-4429-92E8-8730EA770269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68239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7" indent="0">
              <a:buNone/>
              <a:defRPr sz="1500" b="1"/>
            </a:lvl2pPr>
            <a:lvl3pPr marL="685835" indent="0">
              <a:buNone/>
              <a:defRPr sz="1350" b="1"/>
            </a:lvl3pPr>
            <a:lvl4pPr marL="1028752" indent="0">
              <a:buNone/>
              <a:defRPr sz="1200" b="1"/>
            </a:lvl4pPr>
            <a:lvl5pPr marL="1371668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1878808"/>
            <a:ext cx="386834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7" indent="0">
              <a:buNone/>
              <a:defRPr sz="1500" b="1"/>
            </a:lvl2pPr>
            <a:lvl3pPr marL="685835" indent="0">
              <a:buNone/>
              <a:defRPr sz="1350" b="1"/>
            </a:lvl3pPr>
            <a:lvl4pPr marL="1028752" indent="0">
              <a:buNone/>
              <a:defRPr sz="1200" b="1"/>
            </a:lvl4pPr>
            <a:lvl5pPr marL="1371668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8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B8C012C-B1B7-47F6-B168-A941E97A73A9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13/12/2025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1EC7793-07B9-4429-92E8-8730EA770269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91901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B8C012C-B1B7-47F6-B168-A941E97A73A9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13/12/2025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1EC7793-07B9-4429-92E8-8730EA770269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03140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B8C012C-B1B7-47F6-B168-A941E97A73A9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13/12/2025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1EC7793-07B9-4429-92E8-8730EA770269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24195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3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3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17" indent="0">
              <a:buNone/>
              <a:defRPr sz="1050"/>
            </a:lvl2pPr>
            <a:lvl3pPr marL="685835" indent="0">
              <a:buNone/>
              <a:defRPr sz="900"/>
            </a:lvl3pPr>
            <a:lvl4pPr marL="1028752" indent="0">
              <a:buNone/>
              <a:defRPr sz="750"/>
            </a:lvl4pPr>
            <a:lvl5pPr marL="1371668" indent="0">
              <a:buNone/>
              <a:defRPr sz="750"/>
            </a:lvl5pPr>
            <a:lvl6pPr marL="1714586" indent="0">
              <a:buNone/>
              <a:defRPr sz="750"/>
            </a:lvl6pPr>
            <a:lvl7pPr marL="2057503" indent="0">
              <a:buNone/>
              <a:defRPr sz="750"/>
            </a:lvl7pPr>
            <a:lvl8pPr marL="2400420" indent="0">
              <a:buNone/>
              <a:defRPr sz="750"/>
            </a:lvl8pPr>
            <a:lvl9pPr marL="2743337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B8C012C-B1B7-47F6-B168-A941E97A73A9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13/12/2025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1EC7793-07B9-4429-92E8-8730EA770269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38498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3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3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17" indent="0">
              <a:buNone/>
              <a:defRPr sz="1050"/>
            </a:lvl2pPr>
            <a:lvl3pPr marL="685835" indent="0">
              <a:buNone/>
              <a:defRPr sz="900"/>
            </a:lvl3pPr>
            <a:lvl4pPr marL="1028752" indent="0">
              <a:buNone/>
              <a:defRPr sz="750"/>
            </a:lvl4pPr>
            <a:lvl5pPr marL="1371668" indent="0">
              <a:buNone/>
              <a:defRPr sz="750"/>
            </a:lvl5pPr>
            <a:lvl6pPr marL="1714586" indent="0">
              <a:buNone/>
              <a:defRPr sz="750"/>
            </a:lvl6pPr>
            <a:lvl7pPr marL="2057503" indent="0">
              <a:buNone/>
              <a:defRPr sz="750"/>
            </a:lvl7pPr>
            <a:lvl8pPr marL="2400420" indent="0">
              <a:buNone/>
              <a:defRPr sz="750"/>
            </a:lvl8pPr>
            <a:lvl9pPr marL="2743337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B8C012C-B1B7-47F6-B168-A941E97A73A9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13/12/2025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1EC7793-07B9-4429-92E8-8730EA770269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02341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B8C012C-B1B7-47F6-B168-A941E97A73A9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13/12/2025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1EC7793-07B9-4429-92E8-8730EA770269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78093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B8C012C-B1B7-47F6-B168-A941E97A73A9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13/12/2025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1EC7793-07B9-4429-92E8-8730EA770269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037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8"/>
          <p:cNvGrpSpPr/>
          <p:nvPr/>
        </p:nvGrpSpPr>
        <p:grpSpPr>
          <a:xfrm>
            <a:off x="-1" y="25"/>
            <a:ext cx="9191685" cy="5143534"/>
            <a:chOff x="47742" y="-20"/>
            <a:chExt cx="9144135" cy="5143534"/>
          </a:xfrm>
        </p:grpSpPr>
        <p:grpSp>
          <p:nvGrpSpPr>
            <p:cNvPr id="447" name="Google Shape;447;p8"/>
            <p:cNvGrpSpPr/>
            <p:nvPr/>
          </p:nvGrpSpPr>
          <p:grpSpPr>
            <a:xfrm>
              <a:off x="47742" y="30"/>
              <a:ext cx="9144135" cy="5143454"/>
              <a:chOff x="-2821150" y="2703625"/>
              <a:chExt cx="3534375" cy="2439853"/>
            </a:xfrm>
          </p:grpSpPr>
          <p:sp>
            <p:nvSpPr>
              <p:cNvPr id="448" name="Google Shape;448;p8"/>
              <p:cNvSpPr/>
              <p:nvPr/>
            </p:nvSpPr>
            <p:spPr>
              <a:xfrm>
                <a:off x="-2601475" y="2703625"/>
                <a:ext cx="0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8"/>
              <p:cNvSpPr/>
              <p:nvPr/>
            </p:nvSpPr>
            <p:spPr>
              <a:xfrm>
                <a:off x="-2467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8"/>
              <p:cNvSpPr/>
              <p:nvPr/>
            </p:nvSpPr>
            <p:spPr>
              <a:xfrm>
                <a:off x="-2332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-2197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8"/>
              <p:cNvSpPr/>
              <p:nvPr/>
            </p:nvSpPr>
            <p:spPr>
              <a:xfrm>
                <a:off x="-2063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8"/>
              <p:cNvSpPr/>
              <p:nvPr/>
            </p:nvSpPr>
            <p:spPr>
              <a:xfrm>
                <a:off x="-1928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-1794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-16594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8"/>
              <p:cNvSpPr/>
              <p:nvPr/>
            </p:nvSpPr>
            <p:spPr>
              <a:xfrm>
                <a:off x="-1524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8"/>
              <p:cNvSpPr/>
              <p:nvPr/>
            </p:nvSpPr>
            <p:spPr>
              <a:xfrm>
                <a:off x="-1390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8"/>
              <p:cNvSpPr/>
              <p:nvPr/>
            </p:nvSpPr>
            <p:spPr>
              <a:xfrm>
                <a:off x="-1255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8"/>
              <p:cNvSpPr/>
              <p:nvPr/>
            </p:nvSpPr>
            <p:spPr>
              <a:xfrm>
                <a:off x="-1121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-9870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8"/>
              <p:cNvSpPr/>
              <p:nvPr/>
            </p:nvSpPr>
            <p:spPr>
              <a:xfrm>
                <a:off x="-852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8"/>
              <p:cNvSpPr/>
              <p:nvPr/>
            </p:nvSpPr>
            <p:spPr>
              <a:xfrm>
                <a:off x="-717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-582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8"/>
              <p:cNvSpPr/>
              <p:nvPr/>
            </p:nvSpPr>
            <p:spPr>
              <a:xfrm>
                <a:off x="-4485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8"/>
              <p:cNvSpPr/>
              <p:nvPr/>
            </p:nvSpPr>
            <p:spPr>
              <a:xfrm>
                <a:off x="-313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8"/>
              <p:cNvSpPr/>
              <p:nvPr/>
            </p:nvSpPr>
            <p:spPr>
              <a:xfrm>
                <a:off x="-179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8"/>
              <p:cNvSpPr/>
              <p:nvPr/>
            </p:nvSpPr>
            <p:spPr>
              <a:xfrm>
                <a:off x="-44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8"/>
              <p:cNvSpPr/>
              <p:nvPr/>
            </p:nvSpPr>
            <p:spPr>
              <a:xfrm>
                <a:off x="899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8"/>
              <p:cNvSpPr/>
              <p:nvPr/>
            </p:nvSpPr>
            <p:spPr>
              <a:xfrm>
                <a:off x="2247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8"/>
              <p:cNvSpPr/>
              <p:nvPr/>
            </p:nvSpPr>
            <p:spPr>
              <a:xfrm>
                <a:off x="3593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8"/>
              <p:cNvSpPr/>
              <p:nvPr/>
            </p:nvSpPr>
            <p:spPr>
              <a:xfrm>
                <a:off x="4938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8"/>
              <p:cNvSpPr/>
              <p:nvPr/>
            </p:nvSpPr>
            <p:spPr>
              <a:xfrm>
                <a:off x="-2821150" y="28161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8"/>
              <p:cNvSpPr/>
              <p:nvPr/>
            </p:nvSpPr>
            <p:spPr>
              <a:xfrm>
                <a:off x="-2821150" y="2950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8"/>
              <p:cNvSpPr/>
              <p:nvPr/>
            </p:nvSpPr>
            <p:spPr>
              <a:xfrm>
                <a:off x="-2821150" y="3084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8"/>
              <p:cNvSpPr/>
              <p:nvPr/>
            </p:nvSpPr>
            <p:spPr>
              <a:xfrm>
                <a:off x="-2821150" y="3219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8"/>
              <p:cNvSpPr/>
              <p:nvPr/>
            </p:nvSpPr>
            <p:spPr>
              <a:xfrm>
                <a:off x="-2821150" y="3354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8"/>
              <p:cNvSpPr/>
              <p:nvPr/>
            </p:nvSpPr>
            <p:spPr>
              <a:xfrm>
                <a:off x="-2821150" y="34885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8"/>
              <p:cNvSpPr/>
              <p:nvPr/>
            </p:nvSpPr>
            <p:spPr>
              <a:xfrm>
                <a:off x="-2821150" y="3623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8"/>
              <p:cNvSpPr/>
              <p:nvPr/>
            </p:nvSpPr>
            <p:spPr>
              <a:xfrm>
                <a:off x="-2821150" y="3758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8"/>
              <p:cNvSpPr/>
              <p:nvPr/>
            </p:nvSpPr>
            <p:spPr>
              <a:xfrm>
                <a:off x="-2821150" y="3892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8"/>
              <p:cNvSpPr/>
              <p:nvPr/>
            </p:nvSpPr>
            <p:spPr>
              <a:xfrm>
                <a:off x="-2821150" y="40269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8"/>
              <p:cNvSpPr/>
              <p:nvPr/>
            </p:nvSpPr>
            <p:spPr>
              <a:xfrm>
                <a:off x="-2821150" y="4161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8"/>
              <p:cNvSpPr/>
              <p:nvPr/>
            </p:nvSpPr>
            <p:spPr>
              <a:xfrm>
                <a:off x="-2821150" y="4296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8"/>
              <p:cNvSpPr/>
              <p:nvPr/>
            </p:nvSpPr>
            <p:spPr>
              <a:xfrm>
                <a:off x="-2821150" y="4431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8"/>
              <p:cNvSpPr/>
              <p:nvPr/>
            </p:nvSpPr>
            <p:spPr>
              <a:xfrm>
                <a:off x="-2821150" y="45654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8"/>
              <p:cNvSpPr/>
              <p:nvPr/>
            </p:nvSpPr>
            <p:spPr>
              <a:xfrm>
                <a:off x="-2821150" y="4700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8"/>
              <p:cNvSpPr/>
              <p:nvPr/>
            </p:nvSpPr>
            <p:spPr>
              <a:xfrm>
                <a:off x="-2821150" y="4834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8"/>
              <p:cNvSpPr/>
              <p:nvPr/>
            </p:nvSpPr>
            <p:spPr>
              <a:xfrm>
                <a:off x="-2821150" y="49696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8"/>
              <p:cNvSpPr/>
              <p:nvPr/>
            </p:nvSpPr>
            <p:spPr>
              <a:xfrm>
                <a:off x="-2821150" y="5103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0" name="Google Shape;490;p8"/>
            <p:cNvSpPr/>
            <p:nvPr/>
          </p:nvSpPr>
          <p:spPr>
            <a:xfrm>
              <a:off x="300010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8932485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8"/>
          <p:cNvSpPr txBox="1">
            <a:spLocks noGrp="1"/>
          </p:cNvSpPr>
          <p:nvPr>
            <p:ph type="title"/>
          </p:nvPr>
        </p:nvSpPr>
        <p:spPr>
          <a:xfrm>
            <a:off x="1768500" y="1307100"/>
            <a:ext cx="5607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93" name="Google Shape;493;p8"/>
          <p:cNvGrpSpPr/>
          <p:nvPr/>
        </p:nvGrpSpPr>
        <p:grpSpPr>
          <a:xfrm rot="1654481">
            <a:off x="-1130361" y="3440386"/>
            <a:ext cx="3503814" cy="1838208"/>
            <a:chOff x="600900" y="4101099"/>
            <a:chExt cx="3503846" cy="1838225"/>
          </a:xfrm>
        </p:grpSpPr>
        <p:sp>
          <p:nvSpPr>
            <p:cNvPr id="494" name="Google Shape;494;p8"/>
            <p:cNvSpPr/>
            <p:nvPr/>
          </p:nvSpPr>
          <p:spPr>
            <a:xfrm>
              <a:off x="645595" y="4159835"/>
              <a:ext cx="3459151" cy="1779489"/>
            </a:xfrm>
            <a:custGeom>
              <a:avLst/>
              <a:gdLst/>
              <a:ahLst/>
              <a:cxnLst/>
              <a:rect l="l" t="t" r="r" b="b"/>
              <a:pathLst>
                <a:path w="17491" h="8998" extrusionOk="0">
                  <a:moveTo>
                    <a:pt x="1140" y="1"/>
                  </a:moveTo>
                  <a:cubicBezTo>
                    <a:pt x="923" y="1"/>
                    <a:pt x="738" y="140"/>
                    <a:pt x="727" y="361"/>
                  </a:cubicBezTo>
                  <a:cubicBezTo>
                    <a:pt x="691" y="587"/>
                    <a:pt x="679" y="801"/>
                    <a:pt x="655" y="1016"/>
                  </a:cubicBezTo>
                  <a:cubicBezTo>
                    <a:pt x="619" y="1242"/>
                    <a:pt x="608" y="1468"/>
                    <a:pt x="572" y="1670"/>
                  </a:cubicBezTo>
                  <a:lnTo>
                    <a:pt x="0" y="6850"/>
                  </a:lnTo>
                  <a:lnTo>
                    <a:pt x="0" y="6897"/>
                  </a:lnTo>
                  <a:cubicBezTo>
                    <a:pt x="0" y="6957"/>
                    <a:pt x="12" y="7004"/>
                    <a:pt x="24" y="7052"/>
                  </a:cubicBezTo>
                  <a:cubicBezTo>
                    <a:pt x="36" y="7064"/>
                    <a:pt x="36" y="7088"/>
                    <a:pt x="60" y="7112"/>
                  </a:cubicBezTo>
                  <a:lnTo>
                    <a:pt x="96" y="7147"/>
                  </a:lnTo>
                  <a:lnTo>
                    <a:pt x="119" y="7171"/>
                  </a:lnTo>
                  <a:cubicBezTo>
                    <a:pt x="131" y="7183"/>
                    <a:pt x="143" y="7195"/>
                    <a:pt x="155" y="7195"/>
                  </a:cubicBezTo>
                  <a:cubicBezTo>
                    <a:pt x="179" y="7195"/>
                    <a:pt x="179" y="7207"/>
                    <a:pt x="191" y="7207"/>
                  </a:cubicBezTo>
                  <a:cubicBezTo>
                    <a:pt x="203" y="7231"/>
                    <a:pt x="215" y="7231"/>
                    <a:pt x="238" y="7242"/>
                  </a:cubicBezTo>
                  <a:cubicBezTo>
                    <a:pt x="250" y="7242"/>
                    <a:pt x="262" y="7254"/>
                    <a:pt x="274" y="7254"/>
                  </a:cubicBezTo>
                  <a:cubicBezTo>
                    <a:pt x="298" y="7254"/>
                    <a:pt x="298" y="7266"/>
                    <a:pt x="310" y="7266"/>
                  </a:cubicBezTo>
                  <a:cubicBezTo>
                    <a:pt x="334" y="7266"/>
                    <a:pt x="369" y="7278"/>
                    <a:pt x="381" y="7278"/>
                  </a:cubicBezTo>
                  <a:cubicBezTo>
                    <a:pt x="1036" y="7326"/>
                    <a:pt x="1679" y="7373"/>
                    <a:pt x="2334" y="7421"/>
                  </a:cubicBezTo>
                  <a:cubicBezTo>
                    <a:pt x="4287" y="7564"/>
                    <a:pt x="6227" y="7743"/>
                    <a:pt x="8180" y="7969"/>
                  </a:cubicBezTo>
                  <a:cubicBezTo>
                    <a:pt x="8835" y="8040"/>
                    <a:pt x="9490" y="8124"/>
                    <a:pt x="10156" y="8195"/>
                  </a:cubicBezTo>
                  <a:cubicBezTo>
                    <a:pt x="11430" y="8338"/>
                    <a:pt x="12692" y="8516"/>
                    <a:pt x="13966" y="8695"/>
                  </a:cubicBezTo>
                  <a:cubicBezTo>
                    <a:pt x="14645" y="8790"/>
                    <a:pt x="15300" y="8897"/>
                    <a:pt x="15955" y="8993"/>
                  </a:cubicBezTo>
                  <a:cubicBezTo>
                    <a:pt x="15978" y="8996"/>
                    <a:pt x="16000" y="8998"/>
                    <a:pt x="16022" y="8998"/>
                  </a:cubicBezTo>
                  <a:cubicBezTo>
                    <a:pt x="16230" y="8998"/>
                    <a:pt x="16396" y="8851"/>
                    <a:pt x="16407" y="8636"/>
                  </a:cubicBezTo>
                  <a:cubicBezTo>
                    <a:pt x="16526" y="7540"/>
                    <a:pt x="16645" y="6433"/>
                    <a:pt x="16788" y="5349"/>
                  </a:cubicBezTo>
                  <a:cubicBezTo>
                    <a:pt x="16883" y="5361"/>
                    <a:pt x="17002" y="5385"/>
                    <a:pt x="17110" y="5385"/>
                  </a:cubicBezTo>
                  <a:cubicBezTo>
                    <a:pt x="17117" y="5386"/>
                    <a:pt x="17123" y="5386"/>
                    <a:pt x="17130" y="5386"/>
                  </a:cubicBezTo>
                  <a:cubicBezTo>
                    <a:pt x="17217" y="5386"/>
                    <a:pt x="17288" y="5319"/>
                    <a:pt x="17288" y="5230"/>
                  </a:cubicBezTo>
                  <a:cubicBezTo>
                    <a:pt x="17348" y="4671"/>
                    <a:pt x="17407" y="4099"/>
                    <a:pt x="17479" y="3516"/>
                  </a:cubicBezTo>
                  <a:cubicBezTo>
                    <a:pt x="17491" y="3444"/>
                    <a:pt x="17407" y="3373"/>
                    <a:pt x="17324" y="3361"/>
                  </a:cubicBezTo>
                  <a:cubicBezTo>
                    <a:pt x="17217" y="3337"/>
                    <a:pt x="17098" y="3337"/>
                    <a:pt x="16991" y="3325"/>
                  </a:cubicBezTo>
                  <a:cubicBezTo>
                    <a:pt x="17038" y="2956"/>
                    <a:pt x="17086" y="2563"/>
                    <a:pt x="17110" y="2194"/>
                  </a:cubicBezTo>
                  <a:lnTo>
                    <a:pt x="17110" y="2111"/>
                  </a:lnTo>
                  <a:lnTo>
                    <a:pt x="17110" y="2075"/>
                  </a:lnTo>
                  <a:cubicBezTo>
                    <a:pt x="17110" y="2051"/>
                    <a:pt x="17098" y="2028"/>
                    <a:pt x="17098" y="2016"/>
                  </a:cubicBezTo>
                  <a:cubicBezTo>
                    <a:pt x="17098" y="2004"/>
                    <a:pt x="17098" y="2004"/>
                    <a:pt x="17086" y="1992"/>
                  </a:cubicBezTo>
                  <a:cubicBezTo>
                    <a:pt x="17062" y="1968"/>
                    <a:pt x="17062" y="1944"/>
                    <a:pt x="17050" y="1920"/>
                  </a:cubicBezTo>
                  <a:lnTo>
                    <a:pt x="17038" y="1909"/>
                  </a:lnTo>
                  <a:cubicBezTo>
                    <a:pt x="17026" y="1885"/>
                    <a:pt x="16991" y="1873"/>
                    <a:pt x="16979" y="1849"/>
                  </a:cubicBezTo>
                  <a:cubicBezTo>
                    <a:pt x="16919" y="1789"/>
                    <a:pt x="16824" y="1766"/>
                    <a:pt x="16740" y="1766"/>
                  </a:cubicBezTo>
                  <a:cubicBezTo>
                    <a:pt x="11526" y="1408"/>
                    <a:pt x="6334" y="825"/>
                    <a:pt x="1191" y="4"/>
                  </a:cubicBezTo>
                  <a:cubicBezTo>
                    <a:pt x="1174" y="2"/>
                    <a:pt x="1156" y="1"/>
                    <a:pt x="1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600900" y="4101099"/>
              <a:ext cx="3397843" cy="1783643"/>
            </a:xfrm>
            <a:custGeom>
              <a:avLst/>
              <a:gdLst/>
              <a:ahLst/>
              <a:cxnLst/>
              <a:rect l="l" t="t" r="r" b="b"/>
              <a:pathLst>
                <a:path w="17181" h="9019" extrusionOk="0">
                  <a:moveTo>
                    <a:pt x="1177" y="0"/>
                  </a:moveTo>
                  <a:cubicBezTo>
                    <a:pt x="970" y="0"/>
                    <a:pt x="784" y="139"/>
                    <a:pt x="762" y="360"/>
                  </a:cubicBezTo>
                  <a:cubicBezTo>
                    <a:pt x="512" y="2527"/>
                    <a:pt x="274" y="4694"/>
                    <a:pt x="36" y="6849"/>
                  </a:cubicBezTo>
                  <a:cubicBezTo>
                    <a:pt x="0" y="7075"/>
                    <a:pt x="167" y="7289"/>
                    <a:pt x="405" y="7301"/>
                  </a:cubicBezTo>
                  <a:cubicBezTo>
                    <a:pt x="5608" y="7647"/>
                    <a:pt x="10811" y="8218"/>
                    <a:pt x="15966" y="9016"/>
                  </a:cubicBezTo>
                  <a:cubicBezTo>
                    <a:pt x="15982" y="9017"/>
                    <a:pt x="15997" y="9018"/>
                    <a:pt x="16012" y="9018"/>
                  </a:cubicBezTo>
                  <a:cubicBezTo>
                    <a:pt x="16231" y="9018"/>
                    <a:pt x="16420" y="8859"/>
                    <a:pt x="16431" y="8647"/>
                  </a:cubicBezTo>
                  <a:cubicBezTo>
                    <a:pt x="16669" y="6504"/>
                    <a:pt x="16907" y="4349"/>
                    <a:pt x="17145" y="2206"/>
                  </a:cubicBezTo>
                  <a:cubicBezTo>
                    <a:pt x="17181" y="1991"/>
                    <a:pt x="17014" y="1777"/>
                    <a:pt x="16776" y="1765"/>
                  </a:cubicBezTo>
                  <a:cubicBezTo>
                    <a:pt x="11561" y="1408"/>
                    <a:pt x="6382" y="812"/>
                    <a:pt x="1226" y="3"/>
                  </a:cubicBezTo>
                  <a:cubicBezTo>
                    <a:pt x="1210" y="1"/>
                    <a:pt x="1194" y="0"/>
                    <a:pt x="1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603075" y="4466567"/>
              <a:ext cx="3395668" cy="1418173"/>
            </a:xfrm>
            <a:custGeom>
              <a:avLst/>
              <a:gdLst/>
              <a:ahLst/>
              <a:cxnLst/>
              <a:rect l="l" t="t" r="r" b="b"/>
              <a:pathLst>
                <a:path w="17170" h="7171" extrusionOk="0">
                  <a:moveTo>
                    <a:pt x="17003" y="0"/>
                  </a:moveTo>
                  <a:lnTo>
                    <a:pt x="17003" y="48"/>
                  </a:lnTo>
                  <a:cubicBezTo>
                    <a:pt x="16848" y="1358"/>
                    <a:pt x="16705" y="2679"/>
                    <a:pt x="16551" y="3989"/>
                  </a:cubicBezTo>
                  <a:cubicBezTo>
                    <a:pt x="16388" y="5475"/>
                    <a:pt x="15177" y="6507"/>
                    <a:pt x="13738" y="6507"/>
                  </a:cubicBezTo>
                  <a:cubicBezTo>
                    <a:pt x="13598" y="6507"/>
                    <a:pt x="13456" y="6497"/>
                    <a:pt x="13312" y="6477"/>
                  </a:cubicBezTo>
                  <a:cubicBezTo>
                    <a:pt x="8966" y="5882"/>
                    <a:pt x="4621" y="5441"/>
                    <a:pt x="239" y="5144"/>
                  </a:cubicBezTo>
                  <a:cubicBezTo>
                    <a:pt x="156" y="5144"/>
                    <a:pt x="61" y="5096"/>
                    <a:pt x="1" y="5049"/>
                  </a:cubicBezTo>
                  <a:lnTo>
                    <a:pt x="1" y="5049"/>
                  </a:lnTo>
                  <a:cubicBezTo>
                    <a:pt x="1" y="5263"/>
                    <a:pt x="168" y="5441"/>
                    <a:pt x="382" y="5453"/>
                  </a:cubicBezTo>
                  <a:cubicBezTo>
                    <a:pt x="5585" y="5799"/>
                    <a:pt x="10776" y="6370"/>
                    <a:pt x="15943" y="7168"/>
                  </a:cubicBezTo>
                  <a:cubicBezTo>
                    <a:pt x="15961" y="7170"/>
                    <a:pt x="15978" y="7170"/>
                    <a:pt x="15995" y="7170"/>
                  </a:cubicBezTo>
                  <a:cubicBezTo>
                    <a:pt x="16212" y="7170"/>
                    <a:pt x="16397" y="7032"/>
                    <a:pt x="16408" y="6811"/>
                  </a:cubicBezTo>
                  <a:cubicBezTo>
                    <a:pt x="16646" y="4668"/>
                    <a:pt x="16884" y="2501"/>
                    <a:pt x="17122" y="358"/>
                  </a:cubicBezTo>
                  <a:cubicBezTo>
                    <a:pt x="17170" y="215"/>
                    <a:pt x="17110" y="84"/>
                    <a:pt x="170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3918412" y="4758466"/>
              <a:ext cx="146348" cy="409967"/>
            </a:xfrm>
            <a:custGeom>
              <a:avLst/>
              <a:gdLst/>
              <a:ahLst/>
              <a:cxnLst/>
              <a:rect l="l" t="t" r="r" b="b"/>
              <a:pathLst>
                <a:path w="740" h="2073" extrusionOk="0">
                  <a:moveTo>
                    <a:pt x="227" y="1"/>
                  </a:moveTo>
                  <a:cubicBezTo>
                    <a:pt x="144" y="667"/>
                    <a:pt x="72" y="1358"/>
                    <a:pt x="1" y="2025"/>
                  </a:cubicBezTo>
                  <a:lnTo>
                    <a:pt x="358" y="2072"/>
                  </a:lnTo>
                  <a:cubicBezTo>
                    <a:pt x="465" y="2072"/>
                    <a:pt x="537" y="2013"/>
                    <a:pt x="537" y="1918"/>
                  </a:cubicBezTo>
                  <a:cubicBezTo>
                    <a:pt x="608" y="1346"/>
                    <a:pt x="668" y="775"/>
                    <a:pt x="727" y="215"/>
                  </a:cubicBezTo>
                  <a:cubicBezTo>
                    <a:pt x="739" y="120"/>
                    <a:pt x="668" y="48"/>
                    <a:pt x="584" y="36"/>
                  </a:cubicBezTo>
                  <a:cubicBezTo>
                    <a:pt x="465" y="13"/>
                    <a:pt x="346" y="13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720944" y="4301631"/>
              <a:ext cx="3259011" cy="492435"/>
            </a:xfrm>
            <a:custGeom>
              <a:avLst/>
              <a:gdLst/>
              <a:ahLst/>
              <a:cxnLst/>
              <a:rect l="l" t="t" r="r" b="b"/>
              <a:pathLst>
                <a:path w="16479" h="2490" extrusionOk="0">
                  <a:moveTo>
                    <a:pt x="84" y="1"/>
                  </a:moveTo>
                  <a:cubicBezTo>
                    <a:pt x="48" y="215"/>
                    <a:pt x="36" y="441"/>
                    <a:pt x="0" y="656"/>
                  </a:cubicBezTo>
                  <a:cubicBezTo>
                    <a:pt x="5453" y="1406"/>
                    <a:pt x="10930" y="2013"/>
                    <a:pt x="16407" y="2489"/>
                  </a:cubicBezTo>
                  <a:cubicBezTo>
                    <a:pt x="16431" y="2263"/>
                    <a:pt x="16455" y="2061"/>
                    <a:pt x="16479" y="1846"/>
                  </a:cubicBezTo>
                  <a:cubicBezTo>
                    <a:pt x="11002" y="1406"/>
                    <a:pt x="5525" y="787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777504" y="4325165"/>
              <a:ext cx="3174168" cy="358152"/>
            </a:xfrm>
            <a:custGeom>
              <a:avLst/>
              <a:gdLst/>
              <a:ahLst/>
              <a:cxnLst/>
              <a:rect l="l" t="t" r="r" b="b"/>
              <a:pathLst>
                <a:path w="16050" h="1811" fill="none" extrusionOk="0">
                  <a:moveTo>
                    <a:pt x="0" y="1"/>
                  </a:moveTo>
                  <a:cubicBezTo>
                    <a:pt x="5334" y="763"/>
                    <a:pt x="10668" y="1358"/>
                    <a:pt x="16050" y="1811"/>
                  </a:cubicBezTo>
                </a:path>
              </a:pathLst>
            </a:custGeom>
            <a:solidFill>
              <a:schemeClr val="lt1"/>
            </a:solidFill>
            <a:ln w="20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3963305" y="4683118"/>
              <a:ext cx="14239" cy="198"/>
            </a:xfrm>
            <a:custGeom>
              <a:avLst/>
              <a:gdLst/>
              <a:ahLst/>
              <a:cxnLst/>
              <a:rect l="l" t="t" r="r" b="b"/>
              <a:pathLst>
                <a:path w="72" h="1" fill="none" extrusionOk="0">
                  <a:moveTo>
                    <a:pt x="0" y="1"/>
                  </a:moveTo>
                  <a:lnTo>
                    <a:pt x="72" y="1"/>
                  </a:lnTo>
                </a:path>
              </a:pathLst>
            </a:custGeom>
            <a:noFill/>
            <a:ln w="2075" cap="rnd" cmpd="sng">
              <a:solidFill>
                <a:srgbClr val="F9F7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720944" y="4410006"/>
              <a:ext cx="16612" cy="4944"/>
            </a:xfrm>
            <a:custGeom>
              <a:avLst/>
              <a:gdLst/>
              <a:ahLst/>
              <a:cxnLst/>
              <a:rect l="l" t="t" r="r" b="b"/>
              <a:pathLst>
                <a:path w="84" h="25" fill="none" extrusionOk="0">
                  <a:moveTo>
                    <a:pt x="0" y="1"/>
                  </a:moveTo>
                  <a:cubicBezTo>
                    <a:pt x="36" y="1"/>
                    <a:pt x="48" y="1"/>
                    <a:pt x="84" y="24"/>
                  </a:cubicBezTo>
                </a:path>
              </a:pathLst>
            </a:custGeom>
            <a:noFill/>
            <a:ln w="2075" cap="rnd" cmpd="sng">
              <a:solidFill>
                <a:srgbClr val="F9F7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765638" y="4417126"/>
              <a:ext cx="3174366" cy="355779"/>
            </a:xfrm>
            <a:custGeom>
              <a:avLst/>
              <a:gdLst/>
              <a:ahLst/>
              <a:cxnLst/>
              <a:rect l="l" t="t" r="r" b="b"/>
              <a:pathLst>
                <a:path w="16051" h="1799" fill="none" extrusionOk="0">
                  <a:moveTo>
                    <a:pt x="1" y="0"/>
                  </a:moveTo>
                  <a:cubicBezTo>
                    <a:pt x="5335" y="727"/>
                    <a:pt x="10692" y="1322"/>
                    <a:pt x="16050" y="1798"/>
                  </a:cubicBezTo>
                </a:path>
              </a:pathLst>
            </a:custGeom>
            <a:solidFill>
              <a:schemeClr val="lt1"/>
            </a:solidFill>
            <a:ln w="20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3953812" y="4772705"/>
              <a:ext cx="14239" cy="198"/>
            </a:xfrm>
            <a:custGeom>
              <a:avLst/>
              <a:gdLst/>
              <a:ahLst/>
              <a:cxnLst/>
              <a:rect l="l" t="t" r="r" b="b"/>
              <a:pathLst>
                <a:path w="72" h="1" fill="none" extrusionOk="0">
                  <a:moveTo>
                    <a:pt x="1" y="0"/>
                  </a:moveTo>
                  <a:lnTo>
                    <a:pt x="72" y="0"/>
                  </a:lnTo>
                </a:path>
              </a:pathLst>
            </a:custGeom>
            <a:noFill/>
            <a:ln w="2075" cap="rnd" cmpd="sng">
              <a:solidFill>
                <a:srgbClr val="F9F7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8"/>
          <p:cNvGrpSpPr/>
          <p:nvPr/>
        </p:nvGrpSpPr>
        <p:grpSpPr>
          <a:xfrm rot="4799437" flipH="1">
            <a:off x="87609" y="-300915"/>
            <a:ext cx="1373624" cy="2076697"/>
            <a:chOff x="605725" y="1160127"/>
            <a:chExt cx="527272" cy="797150"/>
          </a:xfrm>
        </p:grpSpPr>
        <p:sp>
          <p:nvSpPr>
            <p:cNvPr id="505" name="Google Shape;505;p8"/>
            <p:cNvSpPr/>
            <p:nvPr/>
          </p:nvSpPr>
          <p:spPr>
            <a:xfrm>
              <a:off x="606997" y="1160127"/>
              <a:ext cx="526000" cy="797150"/>
            </a:xfrm>
            <a:custGeom>
              <a:avLst/>
              <a:gdLst/>
              <a:ahLst/>
              <a:cxnLst/>
              <a:rect l="l" t="t" r="r" b="b"/>
              <a:pathLst>
                <a:path w="21040" h="31886" extrusionOk="0">
                  <a:moveTo>
                    <a:pt x="21039" y="0"/>
                  </a:moveTo>
                  <a:lnTo>
                    <a:pt x="18908" y="1572"/>
                  </a:lnTo>
                  <a:lnTo>
                    <a:pt x="16301" y="3513"/>
                  </a:lnTo>
                  <a:cubicBezTo>
                    <a:pt x="16098" y="3667"/>
                    <a:pt x="15896" y="3870"/>
                    <a:pt x="15765" y="4084"/>
                  </a:cubicBezTo>
                  <a:lnTo>
                    <a:pt x="15277" y="4882"/>
                  </a:lnTo>
                  <a:lnTo>
                    <a:pt x="1" y="29432"/>
                  </a:lnTo>
                  <a:lnTo>
                    <a:pt x="3966" y="31885"/>
                  </a:lnTo>
                  <a:lnTo>
                    <a:pt x="19218" y="7323"/>
                  </a:lnTo>
                  <a:lnTo>
                    <a:pt x="19706" y="6525"/>
                  </a:lnTo>
                  <a:cubicBezTo>
                    <a:pt x="19849" y="6322"/>
                    <a:pt x="19932" y="6072"/>
                    <a:pt x="19991" y="5799"/>
                  </a:cubicBezTo>
                  <a:lnTo>
                    <a:pt x="20575" y="2596"/>
                  </a:lnTo>
                  <a:lnTo>
                    <a:pt x="210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605725" y="1262775"/>
              <a:ext cx="480425" cy="688225"/>
            </a:xfrm>
            <a:custGeom>
              <a:avLst/>
              <a:gdLst/>
              <a:ahLst/>
              <a:cxnLst/>
              <a:rect l="l" t="t" r="r" b="b"/>
              <a:pathLst>
                <a:path w="19217" h="27529" extrusionOk="0">
                  <a:moveTo>
                    <a:pt x="16955" y="1"/>
                  </a:moveTo>
                  <a:lnTo>
                    <a:pt x="15276" y="513"/>
                  </a:lnTo>
                  <a:lnTo>
                    <a:pt x="15252" y="501"/>
                  </a:lnTo>
                  <a:lnTo>
                    <a:pt x="0" y="25075"/>
                  </a:lnTo>
                  <a:lnTo>
                    <a:pt x="3965" y="27528"/>
                  </a:lnTo>
                  <a:lnTo>
                    <a:pt x="19217" y="2954"/>
                  </a:lnTo>
                  <a:lnTo>
                    <a:pt x="19205" y="2954"/>
                  </a:lnTo>
                  <a:lnTo>
                    <a:pt x="18931" y="1215"/>
                  </a:lnTo>
                  <a:lnTo>
                    <a:pt x="17240" y="1739"/>
                  </a:lnTo>
                  <a:lnTo>
                    <a:pt x="169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987025" y="1193125"/>
              <a:ext cx="132475" cy="143500"/>
            </a:xfrm>
            <a:custGeom>
              <a:avLst/>
              <a:gdLst/>
              <a:ahLst/>
              <a:cxnLst/>
              <a:rect l="l" t="t" r="r" b="b"/>
              <a:pathLst>
                <a:path w="5299" h="5740" extrusionOk="0">
                  <a:moveTo>
                    <a:pt x="3632" y="1"/>
                  </a:moveTo>
                  <a:lnTo>
                    <a:pt x="1036" y="1930"/>
                  </a:lnTo>
                  <a:cubicBezTo>
                    <a:pt x="822" y="2084"/>
                    <a:pt x="643" y="2287"/>
                    <a:pt x="500" y="2513"/>
                  </a:cubicBezTo>
                  <a:lnTo>
                    <a:pt x="0" y="3299"/>
                  </a:lnTo>
                  <a:lnTo>
                    <a:pt x="0" y="3323"/>
                  </a:lnTo>
                  <a:lnTo>
                    <a:pt x="1703" y="2787"/>
                  </a:lnTo>
                  <a:lnTo>
                    <a:pt x="1988" y="4537"/>
                  </a:lnTo>
                  <a:lnTo>
                    <a:pt x="3679" y="4001"/>
                  </a:lnTo>
                  <a:lnTo>
                    <a:pt x="3953" y="5740"/>
                  </a:lnTo>
                  <a:lnTo>
                    <a:pt x="3965" y="5740"/>
                  </a:lnTo>
                  <a:lnTo>
                    <a:pt x="4453" y="4954"/>
                  </a:lnTo>
                  <a:cubicBezTo>
                    <a:pt x="4584" y="4728"/>
                    <a:pt x="4691" y="4478"/>
                    <a:pt x="4739" y="4216"/>
                  </a:cubicBezTo>
                  <a:lnTo>
                    <a:pt x="5298" y="1037"/>
                  </a:lnTo>
                  <a:lnTo>
                    <a:pt x="5298" y="1037"/>
                  </a:lnTo>
                  <a:lnTo>
                    <a:pt x="3870" y="1489"/>
                  </a:lnTo>
                  <a:lnTo>
                    <a:pt x="36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634300" y="1307650"/>
              <a:ext cx="372975" cy="570500"/>
            </a:xfrm>
            <a:custGeom>
              <a:avLst/>
              <a:gdLst/>
              <a:ahLst/>
              <a:cxnLst/>
              <a:rect l="l" t="t" r="r" b="b"/>
              <a:pathLst>
                <a:path w="14919" h="22820" extrusionOk="0">
                  <a:moveTo>
                    <a:pt x="14089" y="0"/>
                  </a:moveTo>
                  <a:cubicBezTo>
                    <a:pt x="13847" y="0"/>
                    <a:pt x="13610" y="124"/>
                    <a:pt x="13478" y="349"/>
                  </a:cubicBezTo>
                  <a:lnTo>
                    <a:pt x="215" y="21721"/>
                  </a:lnTo>
                  <a:cubicBezTo>
                    <a:pt x="0" y="22054"/>
                    <a:pt x="107" y="22507"/>
                    <a:pt x="453" y="22709"/>
                  </a:cubicBezTo>
                  <a:cubicBezTo>
                    <a:pt x="573" y="22784"/>
                    <a:pt x="705" y="22819"/>
                    <a:pt x="835" y="22819"/>
                  </a:cubicBezTo>
                  <a:cubicBezTo>
                    <a:pt x="1077" y="22819"/>
                    <a:pt x="1309" y="22696"/>
                    <a:pt x="1441" y="22471"/>
                  </a:cubicBezTo>
                  <a:lnTo>
                    <a:pt x="14704" y="1099"/>
                  </a:lnTo>
                  <a:cubicBezTo>
                    <a:pt x="14919" y="766"/>
                    <a:pt x="14812" y="313"/>
                    <a:pt x="14466" y="111"/>
                  </a:cubicBezTo>
                  <a:cubicBezTo>
                    <a:pt x="14350" y="36"/>
                    <a:pt x="14219" y="0"/>
                    <a:pt x="14089" y="0"/>
                  </a:cubicBezTo>
                  <a:close/>
                </a:path>
              </a:pathLst>
            </a:custGeom>
            <a:solidFill>
              <a:srgbClr val="F8F8F8">
                <a:alpha val="38130"/>
              </a:srgbClr>
            </a:solidFill>
            <a:ln w="77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632500" y="1262775"/>
              <a:ext cx="397100" cy="639400"/>
            </a:xfrm>
            <a:custGeom>
              <a:avLst/>
              <a:gdLst/>
              <a:ahLst/>
              <a:cxnLst/>
              <a:rect l="l" t="t" r="r" b="b"/>
              <a:pathLst>
                <a:path w="15884" h="25576" fill="none" extrusionOk="0">
                  <a:moveTo>
                    <a:pt x="15884" y="1"/>
                  </a:moveTo>
                  <a:lnTo>
                    <a:pt x="1" y="25575"/>
                  </a:lnTo>
                </a:path>
              </a:pathLst>
            </a:custGeom>
            <a:noFill/>
            <a:ln w="74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682525" y="1293150"/>
              <a:ext cx="396500" cy="638800"/>
            </a:xfrm>
            <a:custGeom>
              <a:avLst/>
              <a:gdLst/>
              <a:ahLst/>
              <a:cxnLst/>
              <a:rect l="l" t="t" r="r" b="b"/>
              <a:pathLst>
                <a:path w="15860" h="25552" fill="none" extrusionOk="0">
                  <a:moveTo>
                    <a:pt x="15859" y="0"/>
                  </a:moveTo>
                  <a:lnTo>
                    <a:pt x="0" y="25551"/>
                  </a:lnTo>
                </a:path>
              </a:pathLst>
            </a:custGeom>
            <a:noFill/>
            <a:ln w="74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Google Shape;511;p8"/>
          <p:cNvGrpSpPr/>
          <p:nvPr/>
        </p:nvGrpSpPr>
        <p:grpSpPr>
          <a:xfrm rot="-755313">
            <a:off x="8590648" y="2243897"/>
            <a:ext cx="883281" cy="987339"/>
            <a:chOff x="714375" y="2555250"/>
            <a:chExt cx="325350" cy="363650"/>
          </a:xfrm>
        </p:grpSpPr>
        <p:sp>
          <p:nvSpPr>
            <p:cNvPr id="512" name="Google Shape;512;p8"/>
            <p:cNvSpPr/>
            <p:nvPr/>
          </p:nvSpPr>
          <p:spPr>
            <a:xfrm>
              <a:off x="728950" y="2556075"/>
              <a:ext cx="310775" cy="362825"/>
            </a:xfrm>
            <a:custGeom>
              <a:avLst/>
              <a:gdLst/>
              <a:ahLst/>
              <a:cxnLst/>
              <a:rect l="l" t="t" r="r" b="b"/>
              <a:pathLst>
                <a:path w="12431" h="14513" extrusionOk="0">
                  <a:moveTo>
                    <a:pt x="6607" y="1"/>
                  </a:moveTo>
                  <a:cubicBezTo>
                    <a:pt x="6425" y="1"/>
                    <a:pt x="6239" y="39"/>
                    <a:pt x="6061" y="121"/>
                  </a:cubicBezTo>
                  <a:lnTo>
                    <a:pt x="941" y="2454"/>
                  </a:lnTo>
                  <a:cubicBezTo>
                    <a:pt x="286" y="2752"/>
                    <a:pt x="0" y="3514"/>
                    <a:pt x="298" y="4169"/>
                  </a:cubicBezTo>
                  <a:lnTo>
                    <a:pt x="762" y="5193"/>
                  </a:lnTo>
                  <a:cubicBezTo>
                    <a:pt x="834" y="5371"/>
                    <a:pt x="977" y="5502"/>
                    <a:pt x="1179" y="5538"/>
                  </a:cubicBezTo>
                  <a:cubicBezTo>
                    <a:pt x="2251" y="5752"/>
                    <a:pt x="3025" y="6931"/>
                    <a:pt x="3691" y="8407"/>
                  </a:cubicBezTo>
                  <a:cubicBezTo>
                    <a:pt x="4358" y="9872"/>
                    <a:pt x="4751" y="11229"/>
                    <a:pt x="4215" y="12205"/>
                  </a:cubicBezTo>
                  <a:cubicBezTo>
                    <a:pt x="4120" y="12360"/>
                    <a:pt x="4120" y="12574"/>
                    <a:pt x="4215" y="12741"/>
                  </a:cubicBezTo>
                  <a:lnTo>
                    <a:pt x="4668" y="13765"/>
                  </a:lnTo>
                  <a:cubicBezTo>
                    <a:pt x="4886" y="14229"/>
                    <a:pt x="5355" y="14512"/>
                    <a:pt x="5849" y="14512"/>
                  </a:cubicBezTo>
                  <a:cubicBezTo>
                    <a:pt x="6027" y="14512"/>
                    <a:pt x="6208" y="14475"/>
                    <a:pt x="6382" y="14396"/>
                  </a:cubicBezTo>
                  <a:lnTo>
                    <a:pt x="11502" y="12062"/>
                  </a:lnTo>
                  <a:cubicBezTo>
                    <a:pt x="12145" y="11765"/>
                    <a:pt x="12431" y="11003"/>
                    <a:pt x="12145" y="10372"/>
                  </a:cubicBezTo>
                  <a:lnTo>
                    <a:pt x="11669" y="9336"/>
                  </a:lnTo>
                  <a:cubicBezTo>
                    <a:pt x="11597" y="9181"/>
                    <a:pt x="11442" y="9026"/>
                    <a:pt x="11264" y="9003"/>
                  </a:cubicBezTo>
                  <a:cubicBezTo>
                    <a:pt x="10192" y="8776"/>
                    <a:pt x="9418" y="7598"/>
                    <a:pt x="8752" y="6133"/>
                  </a:cubicBezTo>
                  <a:cubicBezTo>
                    <a:pt x="8109" y="4621"/>
                    <a:pt x="7728" y="3276"/>
                    <a:pt x="8240" y="2323"/>
                  </a:cubicBezTo>
                  <a:cubicBezTo>
                    <a:pt x="8335" y="2156"/>
                    <a:pt x="8335" y="1942"/>
                    <a:pt x="8240" y="1787"/>
                  </a:cubicBezTo>
                  <a:lnTo>
                    <a:pt x="7763" y="752"/>
                  </a:lnTo>
                  <a:cubicBezTo>
                    <a:pt x="7547" y="275"/>
                    <a:pt x="7091" y="1"/>
                    <a:pt x="6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714375" y="2555250"/>
              <a:ext cx="311075" cy="363075"/>
            </a:xfrm>
            <a:custGeom>
              <a:avLst/>
              <a:gdLst/>
              <a:ahLst/>
              <a:cxnLst/>
              <a:rect l="l" t="t" r="r" b="b"/>
              <a:pathLst>
                <a:path w="12443" h="14523" extrusionOk="0">
                  <a:moveTo>
                    <a:pt x="6594" y="0"/>
                  </a:moveTo>
                  <a:cubicBezTo>
                    <a:pt x="6415" y="0"/>
                    <a:pt x="6233" y="38"/>
                    <a:pt x="6060" y="118"/>
                  </a:cubicBezTo>
                  <a:lnTo>
                    <a:pt x="941" y="2451"/>
                  </a:lnTo>
                  <a:cubicBezTo>
                    <a:pt x="286" y="2749"/>
                    <a:pt x="0" y="3511"/>
                    <a:pt x="298" y="4166"/>
                  </a:cubicBezTo>
                  <a:lnTo>
                    <a:pt x="762" y="5190"/>
                  </a:lnTo>
                  <a:cubicBezTo>
                    <a:pt x="845" y="5357"/>
                    <a:pt x="1000" y="5488"/>
                    <a:pt x="1179" y="5535"/>
                  </a:cubicBezTo>
                  <a:cubicBezTo>
                    <a:pt x="2250" y="5761"/>
                    <a:pt x="3024" y="6928"/>
                    <a:pt x="3691" y="8405"/>
                  </a:cubicBezTo>
                  <a:cubicBezTo>
                    <a:pt x="4358" y="9881"/>
                    <a:pt x="4751" y="11238"/>
                    <a:pt x="4215" y="12203"/>
                  </a:cubicBezTo>
                  <a:cubicBezTo>
                    <a:pt x="4120" y="12369"/>
                    <a:pt x="4131" y="12572"/>
                    <a:pt x="4215" y="12738"/>
                  </a:cubicBezTo>
                  <a:lnTo>
                    <a:pt x="4667" y="13762"/>
                  </a:lnTo>
                  <a:cubicBezTo>
                    <a:pt x="4885" y="14241"/>
                    <a:pt x="5358" y="14523"/>
                    <a:pt x="5848" y="14523"/>
                  </a:cubicBezTo>
                  <a:cubicBezTo>
                    <a:pt x="6027" y="14523"/>
                    <a:pt x="6209" y="14485"/>
                    <a:pt x="6382" y="14405"/>
                  </a:cubicBezTo>
                  <a:lnTo>
                    <a:pt x="11501" y="12072"/>
                  </a:lnTo>
                  <a:cubicBezTo>
                    <a:pt x="12156" y="11786"/>
                    <a:pt x="12442" y="11012"/>
                    <a:pt x="12144" y="10369"/>
                  </a:cubicBezTo>
                  <a:lnTo>
                    <a:pt x="11668" y="9345"/>
                  </a:lnTo>
                  <a:cubicBezTo>
                    <a:pt x="11597" y="9178"/>
                    <a:pt x="11442" y="9047"/>
                    <a:pt x="11263" y="9000"/>
                  </a:cubicBezTo>
                  <a:cubicBezTo>
                    <a:pt x="10192" y="8774"/>
                    <a:pt x="9418" y="7607"/>
                    <a:pt x="8751" y="6130"/>
                  </a:cubicBezTo>
                  <a:cubicBezTo>
                    <a:pt x="8084" y="4654"/>
                    <a:pt x="7691" y="3309"/>
                    <a:pt x="8239" y="2320"/>
                  </a:cubicBezTo>
                  <a:cubicBezTo>
                    <a:pt x="8334" y="2154"/>
                    <a:pt x="8322" y="1951"/>
                    <a:pt x="8239" y="1785"/>
                  </a:cubicBezTo>
                  <a:lnTo>
                    <a:pt x="7775" y="761"/>
                  </a:lnTo>
                  <a:cubicBezTo>
                    <a:pt x="7557" y="282"/>
                    <a:pt x="7084" y="0"/>
                    <a:pt x="6594" y="0"/>
                  </a:cubicBezTo>
                  <a:close/>
                </a:path>
              </a:pathLst>
            </a:custGeom>
            <a:solidFill>
              <a:srgbClr val="64B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714375" y="2555250"/>
              <a:ext cx="311075" cy="363075"/>
            </a:xfrm>
            <a:custGeom>
              <a:avLst/>
              <a:gdLst/>
              <a:ahLst/>
              <a:cxnLst/>
              <a:rect l="l" t="t" r="r" b="b"/>
              <a:pathLst>
                <a:path w="12443" h="14523" extrusionOk="0">
                  <a:moveTo>
                    <a:pt x="6594" y="0"/>
                  </a:moveTo>
                  <a:cubicBezTo>
                    <a:pt x="6415" y="0"/>
                    <a:pt x="6233" y="38"/>
                    <a:pt x="6060" y="118"/>
                  </a:cubicBezTo>
                  <a:lnTo>
                    <a:pt x="941" y="2451"/>
                  </a:lnTo>
                  <a:cubicBezTo>
                    <a:pt x="286" y="2749"/>
                    <a:pt x="0" y="3511"/>
                    <a:pt x="298" y="4166"/>
                  </a:cubicBezTo>
                  <a:lnTo>
                    <a:pt x="762" y="5190"/>
                  </a:lnTo>
                  <a:cubicBezTo>
                    <a:pt x="845" y="5357"/>
                    <a:pt x="1000" y="5488"/>
                    <a:pt x="1179" y="5535"/>
                  </a:cubicBezTo>
                  <a:cubicBezTo>
                    <a:pt x="2250" y="5761"/>
                    <a:pt x="3024" y="6928"/>
                    <a:pt x="3691" y="8405"/>
                  </a:cubicBezTo>
                  <a:cubicBezTo>
                    <a:pt x="4358" y="9881"/>
                    <a:pt x="4751" y="11238"/>
                    <a:pt x="4215" y="12203"/>
                  </a:cubicBezTo>
                  <a:cubicBezTo>
                    <a:pt x="4120" y="12369"/>
                    <a:pt x="4131" y="12572"/>
                    <a:pt x="4215" y="12738"/>
                  </a:cubicBezTo>
                  <a:lnTo>
                    <a:pt x="4667" y="13762"/>
                  </a:lnTo>
                  <a:cubicBezTo>
                    <a:pt x="4885" y="14241"/>
                    <a:pt x="5358" y="14523"/>
                    <a:pt x="5848" y="14523"/>
                  </a:cubicBezTo>
                  <a:cubicBezTo>
                    <a:pt x="6027" y="14523"/>
                    <a:pt x="6209" y="14485"/>
                    <a:pt x="6382" y="14405"/>
                  </a:cubicBezTo>
                  <a:lnTo>
                    <a:pt x="11501" y="12072"/>
                  </a:lnTo>
                  <a:cubicBezTo>
                    <a:pt x="12156" y="11786"/>
                    <a:pt x="12442" y="11012"/>
                    <a:pt x="12144" y="10369"/>
                  </a:cubicBezTo>
                  <a:lnTo>
                    <a:pt x="11668" y="9345"/>
                  </a:lnTo>
                  <a:cubicBezTo>
                    <a:pt x="11597" y="9178"/>
                    <a:pt x="11442" y="9047"/>
                    <a:pt x="11263" y="9000"/>
                  </a:cubicBezTo>
                  <a:cubicBezTo>
                    <a:pt x="10192" y="8774"/>
                    <a:pt x="9418" y="7607"/>
                    <a:pt x="8751" y="6130"/>
                  </a:cubicBezTo>
                  <a:cubicBezTo>
                    <a:pt x="8084" y="4654"/>
                    <a:pt x="7691" y="3309"/>
                    <a:pt x="8239" y="2320"/>
                  </a:cubicBezTo>
                  <a:cubicBezTo>
                    <a:pt x="8334" y="2154"/>
                    <a:pt x="8322" y="1951"/>
                    <a:pt x="8239" y="1785"/>
                  </a:cubicBezTo>
                  <a:lnTo>
                    <a:pt x="7775" y="761"/>
                  </a:lnTo>
                  <a:cubicBezTo>
                    <a:pt x="7557" y="282"/>
                    <a:pt x="7084" y="0"/>
                    <a:pt x="65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811400" y="2564975"/>
              <a:ext cx="197975" cy="314400"/>
            </a:xfrm>
            <a:custGeom>
              <a:avLst/>
              <a:gdLst/>
              <a:ahLst/>
              <a:cxnLst/>
              <a:rect l="l" t="t" r="r" b="b"/>
              <a:pathLst>
                <a:path w="7919" h="12576" extrusionOk="0">
                  <a:moveTo>
                    <a:pt x="2241" y="1"/>
                  </a:moveTo>
                  <a:cubicBezTo>
                    <a:pt x="2087" y="1"/>
                    <a:pt x="1933" y="32"/>
                    <a:pt x="1786" y="98"/>
                  </a:cubicBezTo>
                  <a:lnTo>
                    <a:pt x="0" y="919"/>
                  </a:lnTo>
                  <a:lnTo>
                    <a:pt x="5323" y="12576"/>
                  </a:lnTo>
                  <a:lnTo>
                    <a:pt x="7108" y="11754"/>
                  </a:lnTo>
                  <a:cubicBezTo>
                    <a:pt x="7680" y="11492"/>
                    <a:pt x="7918" y="10754"/>
                    <a:pt x="7644" y="10135"/>
                  </a:cubicBezTo>
                  <a:lnTo>
                    <a:pt x="7180" y="9123"/>
                  </a:lnTo>
                  <a:cubicBezTo>
                    <a:pt x="7108" y="8956"/>
                    <a:pt x="6966" y="8825"/>
                    <a:pt x="6787" y="8778"/>
                  </a:cubicBezTo>
                  <a:cubicBezTo>
                    <a:pt x="5811" y="8527"/>
                    <a:pt x="5061" y="7384"/>
                    <a:pt x="4406" y="5932"/>
                  </a:cubicBezTo>
                  <a:cubicBezTo>
                    <a:pt x="3787" y="4503"/>
                    <a:pt x="3382" y="3182"/>
                    <a:pt x="3846" y="2289"/>
                  </a:cubicBezTo>
                  <a:cubicBezTo>
                    <a:pt x="3918" y="2146"/>
                    <a:pt x="3906" y="1931"/>
                    <a:pt x="3834" y="1765"/>
                  </a:cubicBezTo>
                  <a:lnTo>
                    <a:pt x="3370" y="753"/>
                  </a:lnTo>
                  <a:cubicBezTo>
                    <a:pt x="3156" y="280"/>
                    <a:pt x="2701" y="1"/>
                    <a:pt x="22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833425" y="2623675"/>
              <a:ext cx="125350" cy="257200"/>
            </a:xfrm>
            <a:custGeom>
              <a:avLst/>
              <a:gdLst/>
              <a:ahLst/>
              <a:cxnLst/>
              <a:rect l="l" t="t" r="r" b="b"/>
              <a:pathLst>
                <a:path w="5014" h="10288" extrusionOk="0">
                  <a:moveTo>
                    <a:pt x="1" y="0"/>
                  </a:moveTo>
                  <a:lnTo>
                    <a:pt x="4692" y="10287"/>
                  </a:lnTo>
                  <a:lnTo>
                    <a:pt x="5013" y="10132"/>
                  </a:lnTo>
                  <a:lnTo>
                    <a:pt x="608" y="512"/>
                  </a:lnTo>
                  <a:cubicBezTo>
                    <a:pt x="489" y="238"/>
                    <a:pt x="251" y="6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802175" y="2623050"/>
              <a:ext cx="148550" cy="273000"/>
            </a:xfrm>
            <a:custGeom>
              <a:avLst/>
              <a:gdLst/>
              <a:ahLst/>
              <a:cxnLst/>
              <a:rect l="l" t="t" r="r" b="b"/>
              <a:pathLst>
                <a:path w="5942" h="10920" extrusionOk="0">
                  <a:moveTo>
                    <a:pt x="1045" y="1"/>
                  </a:moveTo>
                  <a:cubicBezTo>
                    <a:pt x="916" y="1"/>
                    <a:pt x="780" y="30"/>
                    <a:pt x="655" y="85"/>
                  </a:cubicBezTo>
                  <a:cubicBezTo>
                    <a:pt x="191" y="299"/>
                    <a:pt x="0" y="835"/>
                    <a:pt x="215" y="1287"/>
                  </a:cubicBezTo>
                  <a:lnTo>
                    <a:pt x="4620" y="10919"/>
                  </a:lnTo>
                  <a:lnTo>
                    <a:pt x="5942" y="10312"/>
                  </a:lnTo>
                  <a:lnTo>
                    <a:pt x="1239" y="25"/>
                  </a:lnTo>
                  <a:cubicBezTo>
                    <a:pt x="1177" y="9"/>
                    <a:pt x="1112" y="1"/>
                    <a:pt x="10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833125" y="26236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fill="none" extrusionOk="0">
                  <a:moveTo>
                    <a:pt x="13" y="0"/>
                  </a:moveTo>
                  <a:lnTo>
                    <a:pt x="1" y="0"/>
                  </a:lnTo>
                </a:path>
              </a:pathLst>
            </a:custGeom>
            <a:noFill/>
            <a:ln w="18150" cap="flat" cmpd="sng">
              <a:solidFill>
                <a:srgbClr val="A9A8B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865575" y="2749900"/>
              <a:ext cx="17875" cy="15875"/>
            </a:xfrm>
            <a:custGeom>
              <a:avLst/>
              <a:gdLst/>
              <a:ahLst/>
              <a:cxnLst/>
              <a:rect l="l" t="t" r="r" b="b"/>
              <a:pathLst>
                <a:path w="715" h="635" extrusionOk="0">
                  <a:moveTo>
                    <a:pt x="357" y="0"/>
                  </a:moveTo>
                  <a:cubicBezTo>
                    <a:pt x="311" y="0"/>
                    <a:pt x="262" y="11"/>
                    <a:pt x="215" y="35"/>
                  </a:cubicBezTo>
                  <a:cubicBezTo>
                    <a:pt x="72" y="118"/>
                    <a:pt x="0" y="309"/>
                    <a:pt x="72" y="452"/>
                  </a:cubicBezTo>
                  <a:cubicBezTo>
                    <a:pt x="124" y="566"/>
                    <a:pt x="241" y="634"/>
                    <a:pt x="361" y="634"/>
                  </a:cubicBezTo>
                  <a:cubicBezTo>
                    <a:pt x="404" y="634"/>
                    <a:pt x="448" y="626"/>
                    <a:pt x="489" y="607"/>
                  </a:cubicBezTo>
                  <a:cubicBezTo>
                    <a:pt x="631" y="535"/>
                    <a:pt x="715" y="333"/>
                    <a:pt x="631" y="190"/>
                  </a:cubicBezTo>
                  <a:cubicBezTo>
                    <a:pt x="580" y="71"/>
                    <a:pt x="474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520;p8"/>
          <p:cNvGrpSpPr/>
          <p:nvPr/>
        </p:nvGrpSpPr>
        <p:grpSpPr>
          <a:xfrm rot="-3847615">
            <a:off x="7361799" y="4407893"/>
            <a:ext cx="1820838" cy="2222043"/>
            <a:chOff x="1857650" y="1220225"/>
            <a:chExt cx="286375" cy="349475"/>
          </a:xfrm>
        </p:grpSpPr>
        <p:sp>
          <p:nvSpPr>
            <p:cNvPr id="521" name="Google Shape;521;p8"/>
            <p:cNvSpPr/>
            <p:nvPr/>
          </p:nvSpPr>
          <p:spPr>
            <a:xfrm>
              <a:off x="1860625" y="1229450"/>
              <a:ext cx="283400" cy="340250"/>
            </a:xfrm>
            <a:custGeom>
              <a:avLst/>
              <a:gdLst/>
              <a:ahLst/>
              <a:cxnLst/>
              <a:rect l="l" t="t" r="r" b="b"/>
              <a:pathLst>
                <a:path w="11336" h="13610" extrusionOk="0">
                  <a:moveTo>
                    <a:pt x="9752" y="1071"/>
                  </a:moveTo>
                  <a:cubicBezTo>
                    <a:pt x="9831" y="1071"/>
                    <a:pt x="9911" y="1097"/>
                    <a:pt x="9978" y="1155"/>
                  </a:cubicBezTo>
                  <a:cubicBezTo>
                    <a:pt x="10145" y="1286"/>
                    <a:pt x="10181" y="1524"/>
                    <a:pt x="10050" y="1679"/>
                  </a:cubicBezTo>
                  <a:cubicBezTo>
                    <a:pt x="9970" y="1780"/>
                    <a:pt x="9851" y="1838"/>
                    <a:pt x="9732" y="1838"/>
                  </a:cubicBezTo>
                  <a:cubicBezTo>
                    <a:pt x="9656" y="1838"/>
                    <a:pt x="9579" y="1814"/>
                    <a:pt x="9514" y="1763"/>
                  </a:cubicBezTo>
                  <a:cubicBezTo>
                    <a:pt x="9335" y="1643"/>
                    <a:pt x="9312" y="1405"/>
                    <a:pt x="9443" y="1227"/>
                  </a:cubicBezTo>
                  <a:cubicBezTo>
                    <a:pt x="9520" y="1128"/>
                    <a:pt x="9636" y="1071"/>
                    <a:pt x="9752" y="1071"/>
                  </a:cubicBezTo>
                  <a:close/>
                  <a:moveTo>
                    <a:pt x="9074" y="0"/>
                  </a:moveTo>
                  <a:lnTo>
                    <a:pt x="1" y="11883"/>
                  </a:lnTo>
                  <a:lnTo>
                    <a:pt x="2263" y="13609"/>
                  </a:lnTo>
                  <a:lnTo>
                    <a:pt x="11336" y="1727"/>
                  </a:lnTo>
                  <a:lnTo>
                    <a:pt x="9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1857650" y="1220225"/>
              <a:ext cx="283400" cy="340250"/>
            </a:xfrm>
            <a:custGeom>
              <a:avLst/>
              <a:gdLst/>
              <a:ahLst/>
              <a:cxnLst/>
              <a:rect l="l" t="t" r="r" b="b"/>
              <a:pathLst>
                <a:path w="11336" h="13610" extrusionOk="0">
                  <a:moveTo>
                    <a:pt x="9752" y="1083"/>
                  </a:moveTo>
                  <a:cubicBezTo>
                    <a:pt x="9831" y="1083"/>
                    <a:pt x="9911" y="1109"/>
                    <a:pt x="9978" y="1167"/>
                  </a:cubicBezTo>
                  <a:cubicBezTo>
                    <a:pt x="10145" y="1298"/>
                    <a:pt x="10181" y="1536"/>
                    <a:pt x="10050" y="1703"/>
                  </a:cubicBezTo>
                  <a:cubicBezTo>
                    <a:pt x="9971" y="1796"/>
                    <a:pt x="9853" y="1850"/>
                    <a:pt x="9736" y="1850"/>
                  </a:cubicBezTo>
                  <a:cubicBezTo>
                    <a:pt x="9658" y="1850"/>
                    <a:pt x="9580" y="1827"/>
                    <a:pt x="9514" y="1774"/>
                  </a:cubicBezTo>
                  <a:cubicBezTo>
                    <a:pt x="9335" y="1643"/>
                    <a:pt x="9312" y="1405"/>
                    <a:pt x="9443" y="1239"/>
                  </a:cubicBezTo>
                  <a:cubicBezTo>
                    <a:pt x="9520" y="1140"/>
                    <a:pt x="9636" y="1083"/>
                    <a:pt x="9752" y="1083"/>
                  </a:cubicBezTo>
                  <a:close/>
                  <a:moveTo>
                    <a:pt x="9073" y="0"/>
                  </a:moveTo>
                  <a:lnTo>
                    <a:pt x="1" y="11883"/>
                  </a:lnTo>
                  <a:lnTo>
                    <a:pt x="2263" y="13609"/>
                  </a:lnTo>
                  <a:lnTo>
                    <a:pt x="11336" y="1727"/>
                  </a:lnTo>
                  <a:lnTo>
                    <a:pt x="90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1888625" y="1245525"/>
              <a:ext cx="245575" cy="308100"/>
            </a:xfrm>
            <a:custGeom>
              <a:avLst/>
              <a:gdLst/>
              <a:ahLst/>
              <a:cxnLst/>
              <a:rect l="l" t="t" r="r" b="b"/>
              <a:pathLst>
                <a:path w="9823" h="12324" extrusionOk="0">
                  <a:moveTo>
                    <a:pt x="8823" y="0"/>
                  </a:moveTo>
                  <a:lnTo>
                    <a:pt x="8727" y="155"/>
                  </a:lnTo>
                  <a:cubicBezTo>
                    <a:pt x="8882" y="274"/>
                    <a:pt x="8930" y="524"/>
                    <a:pt x="8799" y="691"/>
                  </a:cubicBezTo>
                  <a:cubicBezTo>
                    <a:pt x="8727" y="784"/>
                    <a:pt x="8608" y="838"/>
                    <a:pt x="8488" y="838"/>
                  </a:cubicBezTo>
                  <a:cubicBezTo>
                    <a:pt x="8409" y="838"/>
                    <a:pt x="8330" y="815"/>
                    <a:pt x="8263" y="762"/>
                  </a:cubicBezTo>
                  <a:lnTo>
                    <a:pt x="0" y="11585"/>
                  </a:lnTo>
                  <a:lnTo>
                    <a:pt x="988" y="12323"/>
                  </a:lnTo>
                  <a:lnTo>
                    <a:pt x="9823" y="750"/>
                  </a:lnTo>
                  <a:lnTo>
                    <a:pt x="8823" y="0"/>
                  </a:lnTo>
                  <a:close/>
                </a:path>
              </a:pathLst>
            </a:custGeom>
            <a:solidFill>
              <a:srgbClr val="F8F8F8">
                <a:alpha val="38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2057975" y="1262200"/>
              <a:ext cx="8075" cy="5975"/>
            </a:xfrm>
            <a:custGeom>
              <a:avLst/>
              <a:gdLst/>
              <a:ahLst/>
              <a:cxnLst/>
              <a:rect l="l" t="t" r="r" b="b"/>
              <a:pathLst>
                <a:path w="323" h="239" fill="none" extrusionOk="0">
                  <a:moveTo>
                    <a:pt x="322" y="238"/>
                  </a:moveTo>
                  <a:lnTo>
                    <a:pt x="1" y="0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2048150" y="1275000"/>
              <a:ext cx="5400" cy="3875"/>
            </a:xfrm>
            <a:custGeom>
              <a:avLst/>
              <a:gdLst/>
              <a:ahLst/>
              <a:cxnLst/>
              <a:rect l="l" t="t" r="r" b="b"/>
              <a:pathLst>
                <a:path w="216" h="155" fill="none" extrusionOk="0">
                  <a:moveTo>
                    <a:pt x="1" y="0"/>
                  </a:moveTo>
                  <a:lnTo>
                    <a:pt x="215" y="155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2039225" y="1286900"/>
              <a:ext cx="8375" cy="5975"/>
            </a:xfrm>
            <a:custGeom>
              <a:avLst/>
              <a:gdLst/>
              <a:ahLst/>
              <a:cxnLst/>
              <a:rect l="l" t="t" r="r" b="b"/>
              <a:pathLst>
                <a:path w="335" h="239" fill="none" extrusionOk="0">
                  <a:moveTo>
                    <a:pt x="334" y="238"/>
                  </a:moveTo>
                  <a:lnTo>
                    <a:pt x="1" y="0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2029700" y="1299400"/>
              <a:ext cx="5100" cy="4200"/>
            </a:xfrm>
            <a:custGeom>
              <a:avLst/>
              <a:gdLst/>
              <a:ahLst/>
              <a:cxnLst/>
              <a:rect l="l" t="t" r="r" b="b"/>
              <a:pathLst>
                <a:path w="204" h="168" fill="none" extrusionOk="0">
                  <a:moveTo>
                    <a:pt x="1" y="0"/>
                  </a:moveTo>
                  <a:lnTo>
                    <a:pt x="203" y="167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2020775" y="1311000"/>
              <a:ext cx="8050" cy="6275"/>
            </a:xfrm>
            <a:custGeom>
              <a:avLst/>
              <a:gdLst/>
              <a:ahLst/>
              <a:cxnLst/>
              <a:rect l="l" t="t" r="r" b="b"/>
              <a:pathLst>
                <a:path w="322" h="251" fill="none" extrusionOk="0">
                  <a:moveTo>
                    <a:pt x="322" y="251"/>
                  </a:moveTo>
                  <a:lnTo>
                    <a:pt x="1" y="1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2010950" y="1324100"/>
              <a:ext cx="5375" cy="3600"/>
            </a:xfrm>
            <a:custGeom>
              <a:avLst/>
              <a:gdLst/>
              <a:ahLst/>
              <a:cxnLst/>
              <a:rect l="l" t="t" r="r" b="b"/>
              <a:pathLst>
                <a:path w="215" h="144" fill="none" extrusionOk="0">
                  <a:moveTo>
                    <a:pt x="1" y="1"/>
                  </a:moveTo>
                  <a:lnTo>
                    <a:pt x="215" y="143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2002025" y="1335425"/>
              <a:ext cx="8350" cy="6275"/>
            </a:xfrm>
            <a:custGeom>
              <a:avLst/>
              <a:gdLst/>
              <a:ahLst/>
              <a:cxnLst/>
              <a:rect l="l" t="t" r="r" b="b"/>
              <a:pathLst>
                <a:path w="334" h="251" fill="none" extrusionOk="0">
                  <a:moveTo>
                    <a:pt x="334" y="250"/>
                  </a:move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1992500" y="1348200"/>
              <a:ext cx="5075" cy="4200"/>
            </a:xfrm>
            <a:custGeom>
              <a:avLst/>
              <a:gdLst/>
              <a:ahLst/>
              <a:cxnLst/>
              <a:rect l="l" t="t" r="r" b="b"/>
              <a:pathLst>
                <a:path w="203" h="168" fill="none" extrusionOk="0">
                  <a:moveTo>
                    <a:pt x="0" y="1"/>
                  </a:moveTo>
                  <a:lnTo>
                    <a:pt x="203" y="168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983575" y="1359825"/>
              <a:ext cx="8050" cy="6275"/>
            </a:xfrm>
            <a:custGeom>
              <a:avLst/>
              <a:gdLst/>
              <a:ahLst/>
              <a:cxnLst/>
              <a:rect l="l" t="t" r="r" b="b"/>
              <a:pathLst>
                <a:path w="322" h="251" fill="none" extrusionOk="0">
                  <a:moveTo>
                    <a:pt x="322" y="250"/>
                  </a:move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973750" y="1372625"/>
              <a:ext cx="5375" cy="4175"/>
            </a:xfrm>
            <a:custGeom>
              <a:avLst/>
              <a:gdLst/>
              <a:ahLst/>
              <a:cxnLst/>
              <a:rect l="l" t="t" r="r" b="b"/>
              <a:pathLst>
                <a:path w="215" h="167" fill="none" extrusionOk="0">
                  <a:moveTo>
                    <a:pt x="0" y="0"/>
                  </a:moveTo>
                  <a:lnTo>
                    <a:pt x="215" y="167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964825" y="1384225"/>
              <a:ext cx="8350" cy="6275"/>
            </a:xfrm>
            <a:custGeom>
              <a:avLst/>
              <a:gdLst/>
              <a:ahLst/>
              <a:cxnLst/>
              <a:rect l="l" t="t" r="r" b="b"/>
              <a:pathLst>
                <a:path w="334" h="251" fill="none" extrusionOk="0">
                  <a:moveTo>
                    <a:pt x="334" y="251"/>
                  </a:moveTo>
                  <a:lnTo>
                    <a:pt x="0" y="1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955300" y="1397025"/>
              <a:ext cx="5075" cy="4200"/>
            </a:xfrm>
            <a:custGeom>
              <a:avLst/>
              <a:gdLst/>
              <a:ahLst/>
              <a:cxnLst/>
              <a:rect l="l" t="t" r="r" b="b"/>
              <a:pathLst>
                <a:path w="203" h="168" fill="none" extrusionOk="0">
                  <a:moveTo>
                    <a:pt x="0" y="1"/>
                  </a:moveTo>
                  <a:lnTo>
                    <a:pt x="203" y="167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946350" y="1408925"/>
              <a:ext cx="8075" cy="5975"/>
            </a:xfrm>
            <a:custGeom>
              <a:avLst/>
              <a:gdLst/>
              <a:ahLst/>
              <a:cxnLst/>
              <a:rect l="l" t="t" r="r" b="b"/>
              <a:pathLst>
                <a:path w="323" h="239" fill="none" extrusionOk="0">
                  <a:moveTo>
                    <a:pt x="322" y="239"/>
                  </a:moveTo>
                  <a:lnTo>
                    <a:pt x="1" y="1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936250" y="1421425"/>
              <a:ext cx="5675" cy="4200"/>
            </a:xfrm>
            <a:custGeom>
              <a:avLst/>
              <a:gdLst/>
              <a:ahLst/>
              <a:cxnLst/>
              <a:rect l="l" t="t" r="r" b="b"/>
              <a:pathLst>
                <a:path w="227" h="168" fill="none" extrusionOk="0">
                  <a:moveTo>
                    <a:pt x="0" y="1"/>
                  </a:moveTo>
                  <a:lnTo>
                    <a:pt x="226" y="168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927600" y="14330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fill="none" extrusionOk="0">
                  <a:moveTo>
                    <a:pt x="322" y="250"/>
                  </a:moveTo>
                  <a:lnTo>
                    <a:pt x="1" y="0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917500" y="1446150"/>
              <a:ext cx="5675" cy="3600"/>
            </a:xfrm>
            <a:custGeom>
              <a:avLst/>
              <a:gdLst/>
              <a:ahLst/>
              <a:cxnLst/>
              <a:rect l="l" t="t" r="r" b="b"/>
              <a:pathLst>
                <a:path w="227" h="144" fill="none" extrusionOk="0">
                  <a:moveTo>
                    <a:pt x="0" y="0"/>
                  </a:moveTo>
                  <a:lnTo>
                    <a:pt x="226" y="143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909150" y="1457450"/>
              <a:ext cx="7775" cy="6275"/>
            </a:xfrm>
            <a:custGeom>
              <a:avLst/>
              <a:gdLst/>
              <a:ahLst/>
              <a:cxnLst/>
              <a:rect l="l" t="t" r="r" b="b"/>
              <a:pathLst>
                <a:path w="311" h="251" fill="none" extrusionOk="0">
                  <a:moveTo>
                    <a:pt x="310" y="251"/>
                  </a:moveTo>
                  <a:lnTo>
                    <a:pt x="1" y="1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899025" y="1470250"/>
              <a:ext cx="5100" cy="4200"/>
            </a:xfrm>
            <a:custGeom>
              <a:avLst/>
              <a:gdLst/>
              <a:ahLst/>
              <a:cxnLst/>
              <a:rect l="l" t="t" r="r" b="b"/>
              <a:pathLst>
                <a:path w="204" h="168" fill="none" extrusionOk="0">
                  <a:moveTo>
                    <a:pt x="1" y="1"/>
                  </a:moveTo>
                  <a:lnTo>
                    <a:pt x="203" y="167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890400" y="1481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fill="none" extrusionOk="0">
                  <a:moveTo>
                    <a:pt x="322" y="251"/>
                  </a:moveTo>
                  <a:lnTo>
                    <a:pt x="1" y="1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880275" y="1494650"/>
              <a:ext cx="5400" cy="4200"/>
            </a:xfrm>
            <a:custGeom>
              <a:avLst/>
              <a:gdLst/>
              <a:ahLst/>
              <a:cxnLst/>
              <a:rect l="l" t="t" r="r" b="b"/>
              <a:pathLst>
                <a:path w="216" h="168" fill="none" extrusionOk="0">
                  <a:moveTo>
                    <a:pt x="1" y="1"/>
                  </a:moveTo>
                  <a:lnTo>
                    <a:pt x="215" y="168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871950" y="1506275"/>
              <a:ext cx="7750" cy="6575"/>
            </a:xfrm>
            <a:custGeom>
              <a:avLst/>
              <a:gdLst/>
              <a:ahLst/>
              <a:cxnLst/>
              <a:rect l="l" t="t" r="r" b="b"/>
              <a:pathLst>
                <a:path w="310" h="263" fill="none" extrusionOk="0">
                  <a:moveTo>
                    <a:pt x="310" y="262"/>
                  </a:move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" name="Google Shape;605;p11"/>
          <p:cNvGrpSpPr/>
          <p:nvPr/>
        </p:nvGrpSpPr>
        <p:grpSpPr>
          <a:xfrm>
            <a:off x="-1" y="25"/>
            <a:ext cx="9191685" cy="5143534"/>
            <a:chOff x="47742" y="-20"/>
            <a:chExt cx="9144135" cy="5143534"/>
          </a:xfrm>
        </p:grpSpPr>
        <p:grpSp>
          <p:nvGrpSpPr>
            <p:cNvPr id="606" name="Google Shape;606;p11"/>
            <p:cNvGrpSpPr/>
            <p:nvPr/>
          </p:nvGrpSpPr>
          <p:grpSpPr>
            <a:xfrm>
              <a:off x="47742" y="30"/>
              <a:ext cx="9144135" cy="5143454"/>
              <a:chOff x="-2821150" y="2703625"/>
              <a:chExt cx="3534375" cy="2439853"/>
            </a:xfrm>
          </p:grpSpPr>
          <p:sp>
            <p:nvSpPr>
              <p:cNvPr id="607" name="Google Shape;607;p11"/>
              <p:cNvSpPr/>
              <p:nvPr/>
            </p:nvSpPr>
            <p:spPr>
              <a:xfrm>
                <a:off x="-2601475" y="2703625"/>
                <a:ext cx="0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1"/>
              <p:cNvSpPr/>
              <p:nvPr/>
            </p:nvSpPr>
            <p:spPr>
              <a:xfrm>
                <a:off x="-2467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1"/>
              <p:cNvSpPr/>
              <p:nvPr/>
            </p:nvSpPr>
            <p:spPr>
              <a:xfrm>
                <a:off x="-2332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1"/>
              <p:cNvSpPr/>
              <p:nvPr/>
            </p:nvSpPr>
            <p:spPr>
              <a:xfrm>
                <a:off x="-2197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1"/>
              <p:cNvSpPr/>
              <p:nvPr/>
            </p:nvSpPr>
            <p:spPr>
              <a:xfrm>
                <a:off x="-2063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1"/>
              <p:cNvSpPr/>
              <p:nvPr/>
            </p:nvSpPr>
            <p:spPr>
              <a:xfrm>
                <a:off x="-1928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1"/>
              <p:cNvSpPr/>
              <p:nvPr/>
            </p:nvSpPr>
            <p:spPr>
              <a:xfrm>
                <a:off x="-1794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1"/>
              <p:cNvSpPr/>
              <p:nvPr/>
            </p:nvSpPr>
            <p:spPr>
              <a:xfrm>
                <a:off x="-16594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1"/>
              <p:cNvSpPr/>
              <p:nvPr/>
            </p:nvSpPr>
            <p:spPr>
              <a:xfrm>
                <a:off x="-1524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-1390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1"/>
              <p:cNvSpPr/>
              <p:nvPr/>
            </p:nvSpPr>
            <p:spPr>
              <a:xfrm>
                <a:off x="-1255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1"/>
              <p:cNvSpPr/>
              <p:nvPr/>
            </p:nvSpPr>
            <p:spPr>
              <a:xfrm>
                <a:off x="-1121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1"/>
              <p:cNvSpPr/>
              <p:nvPr/>
            </p:nvSpPr>
            <p:spPr>
              <a:xfrm>
                <a:off x="-9870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1"/>
              <p:cNvSpPr/>
              <p:nvPr/>
            </p:nvSpPr>
            <p:spPr>
              <a:xfrm>
                <a:off x="-852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1"/>
              <p:cNvSpPr/>
              <p:nvPr/>
            </p:nvSpPr>
            <p:spPr>
              <a:xfrm>
                <a:off x="-717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>
                <a:off x="-582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1"/>
              <p:cNvSpPr/>
              <p:nvPr/>
            </p:nvSpPr>
            <p:spPr>
              <a:xfrm>
                <a:off x="-4485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1"/>
              <p:cNvSpPr/>
              <p:nvPr/>
            </p:nvSpPr>
            <p:spPr>
              <a:xfrm>
                <a:off x="-313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1"/>
              <p:cNvSpPr/>
              <p:nvPr/>
            </p:nvSpPr>
            <p:spPr>
              <a:xfrm>
                <a:off x="-179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1"/>
              <p:cNvSpPr/>
              <p:nvPr/>
            </p:nvSpPr>
            <p:spPr>
              <a:xfrm>
                <a:off x="-44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1"/>
              <p:cNvSpPr/>
              <p:nvPr/>
            </p:nvSpPr>
            <p:spPr>
              <a:xfrm>
                <a:off x="899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1"/>
              <p:cNvSpPr/>
              <p:nvPr/>
            </p:nvSpPr>
            <p:spPr>
              <a:xfrm>
                <a:off x="2247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1"/>
              <p:cNvSpPr/>
              <p:nvPr/>
            </p:nvSpPr>
            <p:spPr>
              <a:xfrm>
                <a:off x="3593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1"/>
              <p:cNvSpPr/>
              <p:nvPr/>
            </p:nvSpPr>
            <p:spPr>
              <a:xfrm>
                <a:off x="4938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1"/>
              <p:cNvSpPr/>
              <p:nvPr/>
            </p:nvSpPr>
            <p:spPr>
              <a:xfrm>
                <a:off x="-2821150" y="28161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1"/>
              <p:cNvSpPr/>
              <p:nvPr/>
            </p:nvSpPr>
            <p:spPr>
              <a:xfrm>
                <a:off x="-2821150" y="2950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1"/>
              <p:cNvSpPr/>
              <p:nvPr/>
            </p:nvSpPr>
            <p:spPr>
              <a:xfrm>
                <a:off x="-2821150" y="3084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1"/>
              <p:cNvSpPr/>
              <p:nvPr/>
            </p:nvSpPr>
            <p:spPr>
              <a:xfrm>
                <a:off x="-2821150" y="3219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1"/>
              <p:cNvSpPr/>
              <p:nvPr/>
            </p:nvSpPr>
            <p:spPr>
              <a:xfrm>
                <a:off x="-2821150" y="3354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1"/>
              <p:cNvSpPr/>
              <p:nvPr/>
            </p:nvSpPr>
            <p:spPr>
              <a:xfrm>
                <a:off x="-2821150" y="34885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1"/>
              <p:cNvSpPr/>
              <p:nvPr/>
            </p:nvSpPr>
            <p:spPr>
              <a:xfrm>
                <a:off x="-2821150" y="3623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1"/>
              <p:cNvSpPr/>
              <p:nvPr/>
            </p:nvSpPr>
            <p:spPr>
              <a:xfrm>
                <a:off x="-2821150" y="3758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11"/>
              <p:cNvSpPr/>
              <p:nvPr/>
            </p:nvSpPr>
            <p:spPr>
              <a:xfrm>
                <a:off x="-2821150" y="3892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11"/>
              <p:cNvSpPr/>
              <p:nvPr/>
            </p:nvSpPr>
            <p:spPr>
              <a:xfrm>
                <a:off x="-2821150" y="40269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11"/>
              <p:cNvSpPr/>
              <p:nvPr/>
            </p:nvSpPr>
            <p:spPr>
              <a:xfrm>
                <a:off x="-2821150" y="4161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11"/>
              <p:cNvSpPr/>
              <p:nvPr/>
            </p:nvSpPr>
            <p:spPr>
              <a:xfrm>
                <a:off x="-2821150" y="4296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11"/>
              <p:cNvSpPr/>
              <p:nvPr/>
            </p:nvSpPr>
            <p:spPr>
              <a:xfrm>
                <a:off x="-2821150" y="4431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11"/>
              <p:cNvSpPr/>
              <p:nvPr/>
            </p:nvSpPr>
            <p:spPr>
              <a:xfrm>
                <a:off x="-2821150" y="45654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1"/>
              <p:cNvSpPr/>
              <p:nvPr/>
            </p:nvSpPr>
            <p:spPr>
              <a:xfrm>
                <a:off x="-2821150" y="4700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11"/>
              <p:cNvSpPr/>
              <p:nvPr/>
            </p:nvSpPr>
            <p:spPr>
              <a:xfrm>
                <a:off x="-2821150" y="4834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11"/>
              <p:cNvSpPr/>
              <p:nvPr/>
            </p:nvSpPr>
            <p:spPr>
              <a:xfrm>
                <a:off x="-2821150" y="49696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11"/>
              <p:cNvSpPr/>
              <p:nvPr/>
            </p:nvSpPr>
            <p:spPr>
              <a:xfrm>
                <a:off x="-2821150" y="5103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9" name="Google Shape;649;p11"/>
            <p:cNvSpPr/>
            <p:nvPr/>
          </p:nvSpPr>
          <p:spPr>
            <a:xfrm>
              <a:off x="300010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8932485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1" name="Google Shape;651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73600"/>
            <a:ext cx="6576000" cy="12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52" name="Google Shape;652;p11"/>
          <p:cNvSpPr txBox="1">
            <a:spLocks noGrp="1"/>
          </p:cNvSpPr>
          <p:nvPr>
            <p:ph type="subTitle" idx="1"/>
          </p:nvPr>
        </p:nvSpPr>
        <p:spPr>
          <a:xfrm>
            <a:off x="1284000" y="2774099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653" name="Google Shape;653;p11"/>
          <p:cNvGrpSpPr/>
          <p:nvPr/>
        </p:nvGrpSpPr>
        <p:grpSpPr>
          <a:xfrm>
            <a:off x="-278673" y="3710649"/>
            <a:ext cx="2131962" cy="2387743"/>
            <a:chOff x="34977" y="3169649"/>
            <a:chExt cx="2131962" cy="2387743"/>
          </a:xfrm>
        </p:grpSpPr>
        <p:sp>
          <p:nvSpPr>
            <p:cNvPr id="654" name="Google Shape;654;p11"/>
            <p:cNvSpPr/>
            <p:nvPr/>
          </p:nvSpPr>
          <p:spPr>
            <a:xfrm>
              <a:off x="67445" y="3202116"/>
              <a:ext cx="2099494" cy="2355275"/>
            </a:xfrm>
            <a:custGeom>
              <a:avLst/>
              <a:gdLst/>
              <a:ahLst/>
              <a:cxnLst/>
              <a:rect l="l" t="t" r="r" b="b"/>
              <a:pathLst>
                <a:path w="17718" h="19877" extrusionOk="0">
                  <a:moveTo>
                    <a:pt x="6013" y="1"/>
                  </a:moveTo>
                  <a:cubicBezTo>
                    <a:pt x="5585" y="1"/>
                    <a:pt x="5168" y="287"/>
                    <a:pt x="5025" y="715"/>
                  </a:cubicBezTo>
                  <a:lnTo>
                    <a:pt x="4870" y="1156"/>
                  </a:lnTo>
                  <a:lnTo>
                    <a:pt x="4811" y="1144"/>
                  </a:lnTo>
                  <a:cubicBezTo>
                    <a:pt x="4804" y="1137"/>
                    <a:pt x="4796" y="1134"/>
                    <a:pt x="4787" y="1134"/>
                  </a:cubicBezTo>
                  <a:cubicBezTo>
                    <a:pt x="4763" y="1134"/>
                    <a:pt x="4736" y="1154"/>
                    <a:pt x="4728" y="1179"/>
                  </a:cubicBezTo>
                  <a:lnTo>
                    <a:pt x="4728" y="1203"/>
                  </a:lnTo>
                  <a:cubicBezTo>
                    <a:pt x="4704" y="1227"/>
                    <a:pt x="4728" y="1275"/>
                    <a:pt x="4763" y="1287"/>
                  </a:cubicBezTo>
                  <a:lnTo>
                    <a:pt x="4823" y="1299"/>
                  </a:lnTo>
                  <a:lnTo>
                    <a:pt x="4430" y="2465"/>
                  </a:lnTo>
                  <a:lnTo>
                    <a:pt x="4370" y="2453"/>
                  </a:lnTo>
                  <a:cubicBezTo>
                    <a:pt x="4360" y="2447"/>
                    <a:pt x="4349" y="2444"/>
                    <a:pt x="4339" y="2444"/>
                  </a:cubicBezTo>
                  <a:cubicBezTo>
                    <a:pt x="4311" y="2444"/>
                    <a:pt x="4284" y="2463"/>
                    <a:pt x="4275" y="2489"/>
                  </a:cubicBezTo>
                  <a:lnTo>
                    <a:pt x="4275" y="2513"/>
                  </a:lnTo>
                  <a:cubicBezTo>
                    <a:pt x="4263" y="2537"/>
                    <a:pt x="4275" y="2584"/>
                    <a:pt x="4323" y="2596"/>
                  </a:cubicBezTo>
                  <a:lnTo>
                    <a:pt x="4382" y="2608"/>
                  </a:lnTo>
                  <a:lnTo>
                    <a:pt x="3977" y="3775"/>
                  </a:lnTo>
                  <a:lnTo>
                    <a:pt x="3918" y="3763"/>
                  </a:lnTo>
                  <a:cubicBezTo>
                    <a:pt x="3911" y="3756"/>
                    <a:pt x="3903" y="3754"/>
                    <a:pt x="3894" y="3754"/>
                  </a:cubicBezTo>
                  <a:cubicBezTo>
                    <a:pt x="3870" y="3754"/>
                    <a:pt x="3843" y="3773"/>
                    <a:pt x="3835" y="3799"/>
                  </a:cubicBezTo>
                  <a:lnTo>
                    <a:pt x="3835" y="3823"/>
                  </a:lnTo>
                  <a:cubicBezTo>
                    <a:pt x="3811" y="3846"/>
                    <a:pt x="3835" y="3894"/>
                    <a:pt x="3870" y="3906"/>
                  </a:cubicBezTo>
                  <a:lnTo>
                    <a:pt x="3930" y="3918"/>
                  </a:lnTo>
                  <a:lnTo>
                    <a:pt x="3537" y="5085"/>
                  </a:lnTo>
                  <a:lnTo>
                    <a:pt x="3477" y="5061"/>
                  </a:lnTo>
                  <a:cubicBezTo>
                    <a:pt x="3469" y="5058"/>
                    <a:pt x="3460" y="5057"/>
                    <a:pt x="3451" y="5057"/>
                  </a:cubicBezTo>
                  <a:cubicBezTo>
                    <a:pt x="3421" y="5057"/>
                    <a:pt x="3391" y="5072"/>
                    <a:pt x="3382" y="5109"/>
                  </a:cubicBezTo>
                  <a:lnTo>
                    <a:pt x="3382" y="5132"/>
                  </a:lnTo>
                  <a:cubicBezTo>
                    <a:pt x="3370" y="5156"/>
                    <a:pt x="3382" y="5204"/>
                    <a:pt x="3430" y="5216"/>
                  </a:cubicBezTo>
                  <a:lnTo>
                    <a:pt x="3489" y="5228"/>
                  </a:lnTo>
                  <a:lnTo>
                    <a:pt x="3084" y="6394"/>
                  </a:lnTo>
                  <a:lnTo>
                    <a:pt x="3025" y="6383"/>
                  </a:lnTo>
                  <a:cubicBezTo>
                    <a:pt x="3018" y="6376"/>
                    <a:pt x="3010" y="6373"/>
                    <a:pt x="3001" y="6373"/>
                  </a:cubicBezTo>
                  <a:cubicBezTo>
                    <a:pt x="2977" y="6373"/>
                    <a:pt x="2950" y="6392"/>
                    <a:pt x="2942" y="6418"/>
                  </a:cubicBezTo>
                  <a:lnTo>
                    <a:pt x="2942" y="6442"/>
                  </a:lnTo>
                  <a:cubicBezTo>
                    <a:pt x="2918" y="6466"/>
                    <a:pt x="2942" y="6513"/>
                    <a:pt x="2977" y="6525"/>
                  </a:cubicBezTo>
                  <a:lnTo>
                    <a:pt x="3037" y="6537"/>
                  </a:lnTo>
                  <a:lnTo>
                    <a:pt x="2584" y="7656"/>
                  </a:lnTo>
                  <a:lnTo>
                    <a:pt x="2525" y="7645"/>
                  </a:lnTo>
                  <a:cubicBezTo>
                    <a:pt x="2515" y="7638"/>
                    <a:pt x="2505" y="7635"/>
                    <a:pt x="2495" y="7635"/>
                  </a:cubicBezTo>
                  <a:cubicBezTo>
                    <a:pt x="2466" y="7635"/>
                    <a:pt x="2438" y="7657"/>
                    <a:pt x="2430" y="7692"/>
                  </a:cubicBezTo>
                  <a:lnTo>
                    <a:pt x="2430" y="7704"/>
                  </a:lnTo>
                  <a:cubicBezTo>
                    <a:pt x="2418" y="7728"/>
                    <a:pt x="2430" y="7776"/>
                    <a:pt x="2477" y="7787"/>
                  </a:cubicBezTo>
                  <a:lnTo>
                    <a:pt x="2537" y="7811"/>
                  </a:lnTo>
                  <a:lnTo>
                    <a:pt x="2132" y="8966"/>
                  </a:lnTo>
                  <a:lnTo>
                    <a:pt x="2072" y="8954"/>
                  </a:lnTo>
                  <a:cubicBezTo>
                    <a:pt x="2067" y="8951"/>
                    <a:pt x="2060" y="8950"/>
                    <a:pt x="2052" y="8950"/>
                  </a:cubicBezTo>
                  <a:cubicBezTo>
                    <a:pt x="2028" y="8950"/>
                    <a:pt x="1998" y="8965"/>
                    <a:pt x="1989" y="9002"/>
                  </a:cubicBezTo>
                  <a:lnTo>
                    <a:pt x="1989" y="9014"/>
                  </a:lnTo>
                  <a:cubicBezTo>
                    <a:pt x="1965" y="9038"/>
                    <a:pt x="1989" y="9085"/>
                    <a:pt x="2025" y="9097"/>
                  </a:cubicBezTo>
                  <a:lnTo>
                    <a:pt x="2084" y="9121"/>
                  </a:lnTo>
                  <a:lnTo>
                    <a:pt x="1691" y="10276"/>
                  </a:lnTo>
                  <a:lnTo>
                    <a:pt x="1632" y="10264"/>
                  </a:lnTo>
                  <a:cubicBezTo>
                    <a:pt x="1623" y="10261"/>
                    <a:pt x="1614" y="10260"/>
                    <a:pt x="1605" y="10260"/>
                  </a:cubicBezTo>
                  <a:cubicBezTo>
                    <a:pt x="1576" y="10260"/>
                    <a:pt x="1546" y="10275"/>
                    <a:pt x="1537" y="10312"/>
                  </a:cubicBezTo>
                  <a:lnTo>
                    <a:pt x="1537" y="10323"/>
                  </a:lnTo>
                  <a:cubicBezTo>
                    <a:pt x="1525" y="10347"/>
                    <a:pt x="1537" y="10395"/>
                    <a:pt x="1584" y="10407"/>
                  </a:cubicBezTo>
                  <a:lnTo>
                    <a:pt x="1644" y="10431"/>
                  </a:lnTo>
                  <a:lnTo>
                    <a:pt x="1239" y="11586"/>
                  </a:lnTo>
                  <a:lnTo>
                    <a:pt x="1179" y="11574"/>
                  </a:lnTo>
                  <a:cubicBezTo>
                    <a:pt x="1174" y="11571"/>
                    <a:pt x="1167" y="11569"/>
                    <a:pt x="1159" y="11569"/>
                  </a:cubicBezTo>
                  <a:cubicBezTo>
                    <a:pt x="1135" y="11569"/>
                    <a:pt x="1105" y="11585"/>
                    <a:pt x="1096" y="11621"/>
                  </a:cubicBezTo>
                  <a:lnTo>
                    <a:pt x="1096" y="11633"/>
                  </a:lnTo>
                  <a:cubicBezTo>
                    <a:pt x="1072" y="11657"/>
                    <a:pt x="1096" y="11705"/>
                    <a:pt x="1132" y="11717"/>
                  </a:cubicBezTo>
                  <a:lnTo>
                    <a:pt x="1191" y="11740"/>
                  </a:lnTo>
                  <a:lnTo>
                    <a:pt x="798" y="12895"/>
                  </a:lnTo>
                  <a:lnTo>
                    <a:pt x="739" y="12883"/>
                  </a:lnTo>
                  <a:cubicBezTo>
                    <a:pt x="731" y="12881"/>
                    <a:pt x="721" y="12879"/>
                    <a:pt x="712" y="12879"/>
                  </a:cubicBezTo>
                  <a:cubicBezTo>
                    <a:pt x="683" y="12879"/>
                    <a:pt x="653" y="12895"/>
                    <a:pt x="644" y="12931"/>
                  </a:cubicBezTo>
                  <a:lnTo>
                    <a:pt x="644" y="12943"/>
                  </a:lnTo>
                  <a:cubicBezTo>
                    <a:pt x="632" y="12967"/>
                    <a:pt x="644" y="13014"/>
                    <a:pt x="691" y="13026"/>
                  </a:cubicBezTo>
                  <a:lnTo>
                    <a:pt x="751" y="13050"/>
                  </a:lnTo>
                  <a:lnTo>
                    <a:pt x="346" y="14205"/>
                  </a:lnTo>
                  <a:lnTo>
                    <a:pt x="287" y="14193"/>
                  </a:lnTo>
                  <a:cubicBezTo>
                    <a:pt x="281" y="14190"/>
                    <a:pt x="274" y="14189"/>
                    <a:pt x="266" y="14189"/>
                  </a:cubicBezTo>
                  <a:cubicBezTo>
                    <a:pt x="242" y="14189"/>
                    <a:pt x="212" y="14204"/>
                    <a:pt x="203" y="14241"/>
                  </a:cubicBezTo>
                  <a:lnTo>
                    <a:pt x="203" y="14253"/>
                  </a:lnTo>
                  <a:cubicBezTo>
                    <a:pt x="179" y="14276"/>
                    <a:pt x="203" y="14324"/>
                    <a:pt x="239" y="14336"/>
                  </a:cubicBezTo>
                  <a:lnTo>
                    <a:pt x="298" y="14360"/>
                  </a:lnTo>
                  <a:lnTo>
                    <a:pt x="156" y="14788"/>
                  </a:lnTo>
                  <a:cubicBezTo>
                    <a:pt x="1" y="15217"/>
                    <a:pt x="156" y="15693"/>
                    <a:pt x="501" y="15967"/>
                  </a:cubicBezTo>
                  <a:cubicBezTo>
                    <a:pt x="584" y="16038"/>
                    <a:pt x="691" y="16098"/>
                    <a:pt x="810" y="16146"/>
                  </a:cubicBezTo>
                  <a:lnTo>
                    <a:pt x="10883" y="19670"/>
                  </a:lnTo>
                  <a:lnTo>
                    <a:pt x="10895" y="19670"/>
                  </a:lnTo>
                  <a:lnTo>
                    <a:pt x="11014" y="19717"/>
                  </a:lnTo>
                  <a:lnTo>
                    <a:pt x="11133" y="19753"/>
                  </a:lnTo>
                  <a:lnTo>
                    <a:pt x="11300" y="19813"/>
                  </a:lnTo>
                  <a:cubicBezTo>
                    <a:pt x="11417" y="19856"/>
                    <a:pt x="11537" y="19876"/>
                    <a:pt x="11655" y="19876"/>
                  </a:cubicBezTo>
                  <a:cubicBezTo>
                    <a:pt x="12092" y="19876"/>
                    <a:pt x="12507" y="19598"/>
                    <a:pt x="12657" y="19158"/>
                  </a:cubicBezTo>
                  <a:lnTo>
                    <a:pt x="17562" y="5109"/>
                  </a:lnTo>
                  <a:cubicBezTo>
                    <a:pt x="17717" y="4549"/>
                    <a:pt x="17420" y="3942"/>
                    <a:pt x="16872" y="3739"/>
                  </a:cubicBezTo>
                  <a:lnTo>
                    <a:pt x="16705" y="3680"/>
                  </a:lnTo>
                  <a:lnTo>
                    <a:pt x="16586" y="3632"/>
                  </a:lnTo>
                  <a:lnTo>
                    <a:pt x="16467" y="3596"/>
                  </a:lnTo>
                  <a:lnTo>
                    <a:pt x="16455" y="3596"/>
                  </a:lnTo>
                  <a:lnTo>
                    <a:pt x="6371" y="60"/>
                  </a:lnTo>
                  <a:cubicBezTo>
                    <a:pt x="6252" y="25"/>
                    <a:pt x="6132" y="1"/>
                    <a:pt x="6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80124" y="3186831"/>
              <a:ext cx="2060036" cy="2335250"/>
            </a:xfrm>
            <a:custGeom>
              <a:avLst/>
              <a:gdLst/>
              <a:ahLst/>
              <a:cxnLst/>
              <a:rect l="l" t="t" r="r" b="b"/>
              <a:pathLst>
                <a:path w="17385" h="19708" extrusionOk="0">
                  <a:moveTo>
                    <a:pt x="6119" y="1"/>
                  </a:moveTo>
                  <a:cubicBezTo>
                    <a:pt x="5675" y="1"/>
                    <a:pt x="5260" y="278"/>
                    <a:pt x="5109" y="713"/>
                  </a:cubicBezTo>
                  <a:lnTo>
                    <a:pt x="191" y="14763"/>
                  </a:lnTo>
                  <a:cubicBezTo>
                    <a:pt x="1" y="15322"/>
                    <a:pt x="299" y="15929"/>
                    <a:pt x="846" y="16120"/>
                  </a:cubicBezTo>
                  <a:lnTo>
                    <a:pt x="10919" y="19644"/>
                  </a:lnTo>
                  <a:cubicBezTo>
                    <a:pt x="11038" y="19687"/>
                    <a:pt x="11160" y="19708"/>
                    <a:pt x="11280" y="19708"/>
                  </a:cubicBezTo>
                  <a:cubicBezTo>
                    <a:pt x="11723" y="19708"/>
                    <a:pt x="12136" y="19430"/>
                    <a:pt x="12276" y="18989"/>
                  </a:cubicBezTo>
                  <a:lnTo>
                    <a:pt x="17194" y="4940"/>
                  </a:lnTo>
                  <a:cubicBezTo>
                    <a:pt x="17384" y="4392"/>
                    <a:pt x="17086" y="3785"/>
                    <a:pt x="16539" y="3583"/>
                  </a:cubicBezTo>
                  <a:lnTo>
                    <a:pt x="6466" y="58"/>
                  </a:lnTo>
                  <a:cubicBezTo>
                    <a:pt x="6351" y="19"/>
                    <a:pt x="6234" y="1"/>
                    <a:pt x="6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60454" y="3179839"/>
              <a:ext cx="2059917" cy="2335250"/>
            </a:xfrm>
            <a:custGeom>
              <a:avLst/>
              <a:gdLst/>
              <a:ahLst/>
              <a:cxnLst/>
              <a:rect l="l" t="t" r="r" b="b"/>
              <a:pathLst>
                <a:path w="17384" h="19708" extrusionOk="0">
                  <a:moveTo>
                    <a:pt x="6123" y="0"/>
                  </a:moveTo>
                  <a:cubicBezTo>
                    <a:pt x="5681" y="0"/>
                    <a:pt x="5259" y="277"/>
                    <a:pt x="5108" y="713"/>
                  </a:cubicBezTo>
                  <a:lnTo>
                    <a:pt x="203" y="14762"/>
                  </a:lnTo>
                  <a:cubicBezTo>
                    <a:pt x="0" y="15322"/>
                    <a:pt x="298" y="15929"/>
                    <a:pt x="857" y="16119"/>
                  </a:cubicBezTo>
                  <a:lnTo>
                    <a:pt x="10930" y="19644"/>
                  </a:lnTo>
                  <a:cubicBezTo>
                    <a:pt x="11047" y="19687"/>
                    <a:pt x="11166" y="19707"/>
                    <a:pt x="11284" y="19707"/>
                  </a:cubicBezTo>
                  <a:cubicBezTo>
                    <a:pt x="11718" y="19707"/>
                    <a:pt x="12128" y="19429"/>
                    <a:pt x="12287" y="18989"/>
                  </a:cubicBezTo>
                  <a:lnTo>
                    <a:pt x="17193" y="4939"/>
                  </a:lnTo>
                  <a:cubicBezTo>
                    <a:pt x="17383" y="4392"/>
                    <a:pt x="17086" y="3784"/>
                    <a:pt x="16538" y="3582"/>
                  </a:cubicBezTo>
                  <a:lnTo>
                    <a:pt x="6465" y="58"/>
                  </a:lnTo>
                  <a:cubicBezTo>
                    <a:pt x="6353" y="19"/>
                    <a:pt x="6237" y="0"/>
                    <a:pt x="61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46353" y="3174152"/>
              <a:ext cx="2059917" cy="2335961"/>
            </a:xfrm>
            <a:custGeom>
              <a:avLst/>
              <a:gdLst/>
              <a:ahLst/>
              <a:cxnLst/>
              <a:rect l="l" t="t" r="r" b="b"/>
              <a:pathLst>
                <a:path w="17384" h="19714" extrusionOk="0">
                  <a:moveTo>
                    <a:pt x="6124" y="1"/>
                  </a:moveTo>
                  <a:cubicBezTo>
                    <a:pt x="5682" y="1"/>
                    <a:pt x="5259" y="280"/>
                    <a:pt x="5108" y="725"/>
                  </a:cubicBezTo>
                  <a:lnTo>
                    <a:pt x="203" y="14774"/>
                  </a:lnTo>
                  <a:cubicBezTo>
                    <a:pt x="0" y="15322"/>
                    <a:pt x="298" y="15929"/>
                    <a:pt x="857" y="16120"/>
                  </a:cubicBezTo>
                  <a:lnTo>
                    <a:pt x="10930" y="19656"/>
                  </a:lnTo>
                  <a:cubicBezTo>
                    <a:pt x="11043" y="19695"/>
                    <a:pt x="11158" y="19713"/>
                    <a:pt x="11271" y="19713"/>
                  </a:cubicBezTo>
                  <a:cubicBezTo>
                    <a:pt x="11710" y="19713"/>
                    <a:pt x="12127" y="19436"/>
                    <a:pt x="12287" y="19001"/>
                  </a:cubicBezTo>
                  <a:lnTo>
                    <a:pt x="17193" y="4952"/>
                  </a:lnTo>
                  <a:cubicBezTo>
                    <a:pt x="17383" y="4392"/>
                    <a:pt x="17086" y="3785"/>
                    <a:pt x="16538" y="3594"/>
                  </a:cubicBezTo>
                  <a:lnTo>
                    <a:pt x="6465" y="58"/>
                  </a:lnTo>
                  <a:cubicBezTo>
                    <a:pt x="6353" y="19"/>
                    <a:pt x="6238" y="1"/>
                    <a:pt x="6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34977" y="3169649"/>
              <a:ext cx="719739" cy="1887823"/>
            </a:xfrm>
            <a:custGeom>
              <a:avLst/>
              <a:gdLst/>
              <a:ahLst/>
              <a:cxnLst/>
              <a:rect l="l" t="t" r="r" b="b"/>
              <a:pathLst>
                <a:path w="6074" h="15932" extrusionOk="0">
                  <a:moveTo>
                    <a:pt x="6073" y="1"/>
                  </a:moveTo>
                  <a:cubicBezTo>
                    <a:pt x="5633" y="1"/>
                    <a:pt x="5216" y="287"/>
                    <a:pt x="5073" y="715"/>
                  </a:cubicBezTo>
                  <a:lnTo>
                    <a:pt x="144" y="14765"/>
                  </a:lnTo>
                  <a:cubicBezTo>
                    <a:pt x="1" y="15193"/>
                    <a:pt x="144" y="15658"/>
                    <a:pt x="489" y="15931"/>
                  </a:cubicBezTo>
                  <a:lnTo>
                    <a:pt x="60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1"/>
            <p:cNvSpPr/>
            <p:nvPr/>
          </p:nvSpPr>
          <p:spPr>
            <a:xfrm>
              <a:off x="94225" y="3169649"/>
              <a:ext cx="1997944" cy="2334776"/>
            </a:xfrm>
            <a:custGeom>
              <a:avLst/>
              <a:gdLst/>
              <a:ahLst/>
              <a:cxnLst/>
              <a:rect l="l" t="t" r="r" b="b"/>
              <a:pathLst>
                <a:path w="16861" h="19704" extrusionOk="0">
                  <a:moveTo>
                    <a:pt x="5585" y="1"/>
                  </a:moveTo>
                  <a:lnTo>
                    <a:pt x="1" y="15943"/>
                  </a:lnTo>
                  <a:cubicBezTo>
                    <a:pt x="96" y="16015"/>
                    <a:pt x="191" y="16074"/>
                    <a:pt x="311" y="16122"/>
                  </a:cubicBezTo>
                  <a:lnTo>
                    <a:pt x="10395" y="19646"/>
                  </a:lnTo>
                  <a:cubicBezTo>
                    <a:pt x="10508" y="19685"/>
                    <a:pt x="10623" y="19704"/>
                    <a:pt x="10736" y="19704"/>
                  </a:cubicBezTo>
                  <a:cubicBezTo>
                    <a:pt x="11175" y="19704"/>
                    <a:pt x="11589" y="19427"/>
                    <a:pt x="11741" y="18991"/>
                  </a:cubicBezTo>
                  <a:lnTo>
                    <a:pt x="16670" y="4942"/>
                  </a:lnTo>
                  <a:cubicBezTo>
                    <a:pt x="16860" y="4394"/>
                    <a:pt x="16563" y="3775"/>
                    <a:pt x="16015" y="3585"/>
                  </a:cubicBezTo>
                  <a:lnTo>
                    <a:pt x="5942" y="60"/>
                  </a:lnTo>
                  <a:cubicBezTo>
                    <a:pt x="5823" y="13"/>
                    <a:pt x="5704" y="1"/>
                    <a:pt x="5585" y="1"/>
                  </a:cubicBezTo>
                  <a:close/>
                </a:path>
              </a:pathLst>
            </a:custGeom>
            <a:solidFill>
              <a:schemeClr val="accent3"/>
            </a:solidFill>
            <a:ln w="104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1"/>
            <p:cNvSpPr/>
            <p:nvPr/>
          </p:nvSpPr>
          <p:spPr>
            <a:xfrm>
              <a:off x="641672" y="3308761"/>
              <a:ext cx="49531" cy="45146"/>
            </a:xfrm>
            <a:custGeom>
              <a:avLst/>
              <a:gdLst/>
              <a:ahLst/>
              <a:cxnLst/>
              <a:rect l="l" t="t" r="r" b="b"/>
              <a:pathLst>
                <a:path w="418" h="381" extrusionOk="0">
                  <a:moveTo>
                    <a:pt x="199" y="1"/>
                  </a:moveTo>
                  <a:cubicBezTo>
                    <a:pt x="127" y="1"/>
                    <a:pt x="52" y="55"/>
                    <a:pt x="24" y="137"/>
                  </a:cubicBezTo>
                  <a:cubicBezTo>
                    <a:pt x="1" y="220"/>
                    <a:pt x="36" y="339"/>
                    <a:pt x="143" y="375"/>
                  </a:cubicBezTo>
                  <a:cubicBezTo>
                    <a:pt x="160" y="379"/>
                    <a:pt x="177" y="381"/>
                    <a:pt x="194" y="381"/>
                  </a:cubicBezTo>
                  <a:cubicBezTo>
                    <a:pt x="277" y="381"/>
                    <a:pt x="362" y="335"/>
                    <a:pt x="382" y="256"/>
                  </a:cubicBezTo>
                  <a:cubicBezTo>
                    <a:pt x="417" y="160"/>
                    <a:pt x="370" y="41"/>
                    <a:pt x="263" y="18"/>
                  </a:cubicBezTo>
                  <a:cubicBezTo>
                    <a:pt x="243" y="6"/>
                    <a:pt x="221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1"/>
            <p:cNvSpPr/>
            <p:nvPr/>
          </p:nvSpPr>
          <p:spPr>
            <a:xfrm>
              <a:off x="599370" y="3301177"/>
              <a:ext cx="77733" cy="38392"/>
            </a:xfrm>
            <a:custGeom>
              <a:avLst/>
              <a:gdLst/>
              <a:ahLst/>
              <a:cxnLst/>
              <a:rect l="l" t="t" r="r" b="b"/>
              <a:pathLst>
                <a:path w="656" h="324" extrusionOk="0">
                  <a:moveTo>
                    <a:pt x="80" y="1"/>
                  </a:moveTo>
                  <a:cubicBezTo>
                    <a:pt x="48" y="1"/>
                    <a:pt x="21" y="20"/>
                    <a:pt x="12" y="46"/>
                  </a:cubicBezTo>
                  <a:cubicBezTo>
                    <a:pt x="0" y="93"/>
                    <a:pt x="12" y="141"/>
                    <a:pt x="60" y="153"/>
                  </a:cubicBezTo>
                  <a:lnTo>
                    <a:pt x="536" y="320"/>
                  </a:lnTo>
                  <a:cubicBezTo>
                    <a:pt x="545" y="322"/>
                    <a:pt x="554" y="324"/>
                    <a:pt x="563" y="324"/>
                  </a:cubicBezTo>
                  <a:cubicBezTo>
                    <a:pt x="592" y="324"/>
                    <a:pt x="622" y="308"/>
                    <a:pt x="631" y="272"/>
                  </a:cubicBezTo>
                  <a:cubicBezTo>
                    <a:pt x="655" y="248"/>
                    <a:pt x="620" y="201"/>
                    <a:pt x="596" y="165"/>
                  </a:cubicBezTo>
                  <a:lnTo>
                    <a:pt x="119" y="10"/>
                  </a:lnTo>
                  <a:cubicBezTo>
                    <a:pt x="106" y="3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1"/>
            <p:cNvSpPr/>
            <p:nvPr/>
          </p:nvSpPr>
          <p:spPr>
            <a:xfrm>
              <a:off x="588113" y="3463277"/>
              <a:ext cx="49412" cy="44435"/>
            </a:xfrm>
            <a:custGeom>
              <a:avLst/>
              <a:gdLst/>
              <a:ahLst/>
              <a:cxnLst/>
              <a:rect l="l" t="t" r="r" b="b"/>
              <a:pathLst>
                <a:path w="417" h="375" extrusionOk="0">
                  <a:moveTo>
                    <a:pt x="210" y="1"/>
                  </a:moveTo>
                  <a:cubicBezTo>
                    <a:pt x="127" y="1"/>
                    <a:pt x="55" y="54"/>
                    <a:pt x="36" y="130"/>
                  </a:cubicBezTo>
                  <a:cubicBezTo>
                    <a:pt x="0" y="214"/>
                    <a:pt x="48" y="333"/>
                    <a:pt x="155" y="369"/>
                  </a:cubicBezTo>
                  <a:cubicBezTo>
                    <a:pt x="169" y="373"/>
                    <a:pt x="185" y="375"/>
                    <a:pt x="200" y="375"/>
                  </a:cubicBezTo>
                  <a:cubicBezTo>
                    <a:pt x="277" y="375"/>
                    <a:pt x="363" y="328"/>
                    <a:pt x="393" y="249"/>
                  </a:cubicBezTo>
                  <a:cubicBezTo>
                    <a:pt x="417" y="154"/>
                    <a:pt x="369" y="35"/>
                    <a:pt x="274" y="11"/>
                  </a:cubicBezTo>
                  <a:cubicBezTo>
                    <a:pt x="253" y="4"/>
                    <a:pt x="231" y="1"/>
                    <a:pt x="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1"/>
            <p:cNvSpPr/>
            <p:nvPr/>
          </p:nvSpPr>
          <p:spPr>
            <a:xfrm>
              <a:off x="544388" y="3456405"/>
              <a:ext cx="77614" cy="38392"/>
            </a:xfrm>
            <a:custGeom>
              <a:avLst/>
              <a:gdLst/>
              <a:ahLst/>
              <a:cxnLst/>
              <a:rect l="l" t="t" r="r" b="b"/>
              <a:pathLst>
                <a:path w="655" h="324" extrusionOk="0">
                  <a:moveTo>
                    <a:pt x="80" y="0"/>
                  </a:moveTo>
                  <a:cubicBezTo>
                    <a:pt x="48" y="0"/>
                    <a:pt x="21" y="20"/>
                    <a:pt x="12" y="46"/>
                  </a:cubicBezTo>
                  <a:cubicBezTo>
                    <a:pt x="0" y="93"/>
                    <a:pt x="12" y="141"/>
                    <a:pt x="60" y="153"/>
                  </a:cubicBezTo>
                  <a:lnTo>
                    <a:pt x="536" y="319"/>
                  </a:lnTo>
                  <a:cubicBezTo>
                    <a:pt x="547" y="322"/>
                    <a:pt x="558" y="324"/>
                    <a:pt x="568" y="324"/>
                  </a:cubicBezTo>
                  <a:cubicBezTo>
                    <a:pt x="600" y="324"/>
                    <a:pt x="625" y="308"/>
                    <a:pt x="643" y="272"/>
                  </a:cubicBezTo>
                  <a:cubicBezTo>
                    <a:pt x="655" y="224"/>
                    <a:pt x="619" y="188"/>
                    <a:pt x="595" y="165"/>
                  </a:cubicBezTo>
                  <a:lnTo>
                    <a:pt x="119" y="10"/>
                  </a:lnTo>
                  <a:cubicBezTo>
                    <a:pt x="106" y="3"/>
                    <a:pt x="93" y="0"/>
                    <a:pt x="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1"/>
            <p:cNvSpPr/>
            <p:nvPr/>
          </p:nvSpPr>
          <p:spPr>
            <a:xfrm>
              <a:off x="533012" y="3618386"/>
              <a:ext cx="49531" cy="44553"/>
            </a:xfrm>
            <a:custGeom>
              <a:avLst/>
              <a:gdLst/>
              <a:ahLst/>
              <a:cxnLst/>
              <a:rect l="l" t="t" r="r" b="b"/>
              <a:pathLst>
                <a:path w="418" h="376" extrusionOk="0">
                  <a:moveTo>
                    <a:pt x="204" y="0"/>
                  </a:moveTo>
                  <a:cubicBezTo>
                    <a:pt x="124" y="0"/>
                    <a:pt x="55" y="48"/>
                    <a:pt x="37" y="131"/>
                  </a:cubicBezTo>
                  <a:cubicBezTo>
                    <a:pt x="1" y="214"/>
                    <a:pt x="48" y="333"/>
                    <a:pt x="156" y="369"/>
                  </a:cubicBezTo>
                  <a:cubicBezTo>
                    <a:pt x="170" y="373"/>
                    <a:pt x="185" y="375"/>
                    <a:pt x="201" y="375"/>
                  </a:cubicBezTo>
                  <a:cubicBezTo>
                    <a:pt x="277" y="375"/>
                    <a:pt x="364" y="329"/>
                    <a:pt x="394" y="250"/>
                  </a:cubicBezTo>
                  <a:cubicBezTo>
                    <a:pt x="418" y="155"/>
                    <a:pt x="382" y="36"/>
                    <a:pt x="275" y="12"/>
                  </a:cubicBezTo>
                  <a:cubicBezTo>
                    <a:pt x="251" y="4"/>
                    <a:pt x="227" y="0"/>
                    <a:pt x="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1"/>
            <p:cNvSpPr/>
            <p:nvPr/>
          </p:nvSpPr>
          <p:spPr>
            <a:xfrm>
              <a:off x="489288" y="3611513"/>
              <a:ext cx="77733" cy="38510"/>
            </a:xfrm>
            <a:custGeom>
              <a:avLst/>
              <a:gdLst/>
              <a:ahLst/>
              <a:cxnLst/>
              <a:rect l="l" t="t" r="r" b="b"/>
              <a:pathLst>
                <a:path w="656" h="325" extrusionOk="0">
                  <a:moveTo>
                    <a:pt x="83" y="1"/>
                  </a:moveTo>
                  <a:cubicBezTo>
                    <a:pt x="53" y="1"/>
                    <a:pt x="30" y="20"/>
                    <a:pt x="13" y="46"/>
                  </a:cubicBezTo>
                  <a:cubicBezTo>
                    <a:pt x="1" y="94"/>
                    <a:pt x="13" y="141"/>
                    <a:pt x="60" y="153"/>
                  </a:cubicBezTo>
                  <a:lnTo>
                    <a:pt x="537" y="320"/>
                  </a:lnTo>
                  <a:cubicBezTo>
                    <a:pt x="548" y="323"/>
                    <a:pt x="558" y="324"/>
                    <a:pt x="568" y="324"/>
                  </a:cubicBezTo>
                  <a:cubicBezTo>
                    <a:pt x="600" y="324"/>
                    <a:pt x="625" y="309"/>
                    <a:pt x="644" y="272"/>
                  </a:cubicBezTo>
                  <a:cubicBezTo>
                    <a:pt x="656" y="225"/>
                    <a:pt x="644" y="189"/>
                    <a:pt x="596" y="165"/>
                  </a:cubicBezTo>
                  <a:lnTo>
                    <a:pt x="120" y="10"/>
                  </a:lnTo>
                  <a:cubicBezTo>
                    <a:pt x="106" y="4"/>
                    <a:pt x="94" y="1"/>
                    <a:pt x="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1"/>
            <p:cNvSpPr/>
            <p:nvPr/>
          </p:nvSpPr>
          <p:spPr>
            <a:xfrm>
              <a:off x="479453" y="3771480"/>
              <a:ext cx="49531" cy="44435"/>
            </a:xfrm>
            <a:custGeom>
              <a:avLst/>
              <a:gdLst/>
              <a:ahLst/>
              <a:cxnLst/>
              <a:rect l="l" t="t" r="r" b="b"/>
              <a:pathLst>
                <a:path w="418" h="375" extrusionOk="0">
                  <a:moveTo>
                    <a:pt x="223" y="1"/>
                  </a:moveTo>
                  <a:cubicBezTo>
                    <a:pt x="145" y="1"/>
                    <a:pt x="55" y="54"/>
                    <a:pt x="24" y="125"/>
                  </a:cubicBezTo>
                  <a:cubicBezTo>
                    <a:pt x="0" y="220"/>
                    <a:pt x="36" y="339"/>
                    <a:pt x="143" y="363"/>
                  </a:cubicBezTo>
                  <a:cubicBezTo>
                    <a:pt x="164" y="371"/>
                    <a:pt x="187" y="375"/>
                    <a:pt x="209" y="375"/>
                  </a:cubicBezTo>
                  <a:cubicBezTo>
                    <a:pt x="287" y="375"/>
                    <a:pt x="363" y="327"/>
                    <a:pt x="381" y="244"/>
                  </a:cubicBezTo>
                  <a:cubicBezTo>
                    <a:pt x="417" y="161"/>
                    <a:pt x="369" y="42"/>
                    <a:pt x="262" y="6"/>
                  </a:cubicBezTo>
                  <a:cubicBezTo>
                    <a:pt x="250" y="2"/>
                    <a:pt x="236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1"/>
            <p:cNvSpPr/>
            <p:nvPr/>
          </p:nvSpPr>
          <p:spPr>
            <a:xfrm>
              <a:off x="437150" y="3764608"/>
              <a:ext cx="77733" cy="39221"/>
            </a:xfrm>
            <a:custGeom>
              <a:avLst/>
              <a:gdLst/>
              <a:ahLst/>
              <a:cxnLst/>
              <a:rect l="l" t="t" r="r" b="b"/>
              <a:pathLst>
                <a:path w="656" h="331" extrusionOk="0">
                  <a:moveTo>
                    <a:pt x="86" y="0"/>
                  </a:moveTo>
                  <a:cubicBezTo>
                    <a:pt x="51" y="0"/>
                    <a:pt x="21" y="16"/>
                    <a:pt x="12" y="52"/>
                  </a:cubicBezTo>
                  <a:cubicBezTo>
                    <a:pt x="0" y="100"/>
                    <a:pt x="12" y="135"/>
                    <a:pt x="60" y="159"/>
                  </a:cubicBezTo>
                  <a:lnTo>
                    <a:pt x="536" y="326"/>
                  </a:lnTo>
                  <a:cubicBezTo>
                    <a:pt x="544" y="329"/>
                    <a:pt x="554" y="330"/>
                    <a:pt x="563" y="330"/>
                  </a:cubicBezTo>
                  <a:cubicBezTo>
                    <a:pt x="592" y="330"/>
                    <a:pt x="622" y="315"/>
                    <a:pt x="631" y="278"/>
                  </a:cubicBezTo>
                  <a:cubicBezTo>
                    <a:pt x="655" y="231"/>
                    <a:pt x="619" y="183"/>
                    <a:pt x="596" y="171"/>
                  </a:cubicBezTo>
                  <a:lnTo>
                    <a:pt x="119" y="4"/>
                  </a:lnTo>
                  <a:cubicBezTo>
                    <a:pt x="108" y="2"/>
                    <a:pt x="97" y="0"/>
                    <a:pt x="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1"/>
            <p:cNvSpPr/>
            <p:nvPr/>
          </p:nvSpPr>
          <p:spPr>
            <a:xfrm>
              <a:off x="425774" y="3926589"/>
              <a:ext cx="49531" cy="44553"/>
            </a:xfrm>
            <a:custGeom>
              <a:avLst/>
              <a:gdLst/>
              <a:ahLst/>
              <a:cxnLst/>
              <a:rect l="l" t="t" r="r" b="b"/>
              <a:pathLst>
                <a:path w="418" h="376" extrusionOk="0">
                  <a:moveTo>
                    <a:pt x="220" y="1"/>
                  </a:moveTo>
                  <a:cubicBezTo>
                    <a:pt x="133" y="1"/>
                    <a:pt x="56" y="47"/>
                    <a:pt x="37" y="126"/>
                  </a:cubicBezTo>
                  <a:cubicBezTo>
                    <a:pt x="1" y="221"/>
                    <a:pt x="49" y="340"/>
                    <a:pt x="156" y="364"/>
                  </a:cubicBezTo>
                  <a:cubicBezTo>
                    <a:pt x="174" y="372"/>
                    <a:pt x="194" y="375"/>
                    <a:pt x="215" y="375"/>
                  </a:cubicBezTo>
                  <a:cubicBezTo>
                    <a:pt x="288" y="375"/>
                    <a:pt x="366" y="328"/>
                    <a:pt x="394" y="245"/>
                  </a:cubicBezTo>
                  <a:cubicBezTo>
                    <a:pt x="418" y="161"/>
                    <a:pt x="370" y="42"/>
                    <a:pt x="275" y="7"/>
                  </a:cubicBezTo>
                  <a:cubicBezTo>
                    <a:pt x="256" y="2"/>
                    <a:pt x="238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1"/>
            <p:cNvSpPr/>
            <p:nvPr/>
          </p:nvSpPr>
          <p:spPr>
            <a:xfrm>
              <a:off x="382050" y="3919717"/>
              <a:ext cx="77733" cy="39221"/>
            </a:xfrm>
            <a:custGeom>
              <a:avLst/>
              <a:gdLst/>
              <a:ahLst/>
              <a:cxnLst/>
              <a:rect l="l" t="t" r="r" b="b"/>
              <a:pathLst>
                <a:path w="656" h="331" extrusionOk="0">
                  <a:moveTo>
                    <a:pt x="87" y="1"/>
                  </a:moveTo>
                  <a:cubicBezTo>
                    <a:pt x="52" y="1"/>
                    <a:pt x="22" y="16"/>
                    <a:pt x="13" y="53"/>
                  </a:cubicBezTo>
                  <a:cubicBezTo>
                    <a:pt x="1" y="100"/>
                    <a:pt x="13" y="148"/>
                    <a:pt x="60" y="160"/>
                  </a:cubicBezTo>
                  <a:lnTo>
                    <a:pt x="537" y="327"/>
                  </a:lnTo>
                  <a:cubicBezTo>
                    <a:pt x="548" y="329"/>
                    <a:pt x="558" y="331"/>
                    <a:pt x="568" y="331"/>
                  </a:cubicBezTo>
                  <a:cubicBezTo>
                    <a:pt x="600" y="331"/>
                    <a:pt x="626" y="315"/>
                    <a:pt x="644" y="279"/>
                  </a:cubicBezTo>
                  <a:cubicBezTo>
                    <a:pt x="656" y="231"/>
                    <a:pt x="620" y="184"/>
                    <a:pt x="596" y="172"/>
                  </a:cubicBezTo>
                  <a:lnTo>
                    <a:pt x="120" y="5"/>
                  </a:lnTo>
                  <a:cubicBezTo>
                    <a:pt x="109" y="2"/>
                    <a:pt x="97" y="1"/>
                    <a:pt x="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1"/>
            <p:cNvSpPr/>
            <p:nvPr/>
          </p:nvSpPr>
          <p:spPr>
            <a:xfrm>
              <a:off x="370793" y="4081224"/>
              <a:ext cx="49531" cy="45146"/>
            </a:xfrm>
            <a:custGeom>
              <a:avLst/>
              <a:gdLst/>
              <a:ahLst/>
              <a:cxnLst/>
              <a:rect l="l" t="t" r="r" b="b"/>
              <a:pathLst>
                <a:path w="418" h="381" extrusionOk="0">
                  <a:moveTo>
                    <a:pt x="211" y="1"/>
                  </a:moveTo>
                  <a:cubicBezTo>
                    <a:pt x="128" y="1"/>
                    <a:pt x="55" y="54"/>
                    <a:pt x="36" y="130"/>
                  </a:cubicBezTo>
                  <a:cubicBezTo>
                    <a:pt x="1" y="226"/>
                    <a:pt x="48" y="345"/>
                    <a:pt x="155" y="368"/>
                  </a:cubicBezTo>
                  <a:cubicBezTo>
                    <a:pt x="174" y="376"/>
                    <a:pt x="194" y="380"/>
                    <a:pt x="215" y="380"/>
                  </a:cubicBezTo>
                  <a:cubicBezTo>
                    <a:pt x="287" y="380"/>
                    <a:pt x="366" y="333"/>
                    <a:pt x="394" y="249"/>
                  </a:cubicBezTo>
                  <a:cubicBezTo>
                    <a:pt x="417" y="166"/>
                    <a:pt x="382" y="47"/>
                    <a:pt x="274" y="11"/>
                  </a:cubicBezTo>
                  <a:cubicBezTo>
                    <a:pt x="253" y="4"/>
                    <a:pt x="232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1"/>
            <p:cNvSpPr/>
            <p:nvPr/>
          </p:nvSpPr>
          <p:spPr>
            <a:xfrm>
              <a:off x="327068" y="4073522"/>
              <a:ext cx="77733" cy="38392"/>
            </a:xfrm>
            <a:custGeom>
              <a:avLst/>
              <a:gdLst/>
              <a:ahLst/>
              <a:cxnLst/>
              <a:rect l="l" t="t" r="r" b="b"/>
              <a:pathLst>
                <a:path w="656" h="324" extrusionOk="0">
                  <a:moveTo>
                    <a:pt x="88" y="1"/>
                  </a:moveTo>
                  <a:cubicBezTo>
                    <a:pt x="56" y="1"/>
                    <a:pt x="31" y="16"/>
                    <a:pt x="12" y="52"/>
                  </a:cubicBezTo>
                  <a:cubicBezTo>
                    <a:pt x="1" y="100"/>
                    <a:pt x="12" y="136"/>
                    <a:pt x="60" y="160"/>
                  </a:cubicBezTo>
                  <a:lnTo>
                    <a:pt x="536" y="314"/>
                  </a:lnTo>
                  <a:cubicBezTo>
                    <a:pt x="550" y="321"/>
                    <a:pt x="563" y="324"/>
                    <a:pt x="575" y="324"/>
                  </a:cubicBezTo>
                  <a:cubicBezTo>
                    <a:pt x="608" y="324"/>
                    <a:pt x="635" y="304"/>
                    <a:pt x="643" y="279"/>
                  </a:cubicBezTo>
                  <a:cubicBezTo>
                    <a:pt x="655" y="243"/>
                    <a:pt x="643" y="195"/>
                    <a:pt x="596" y="172"/>
                  </a:cubicBezTo>
                  <a:lnTo>
                    <a:pt x="120" y="5"/>
                  </a:lnTo>
                  <a:cubicBezTo>
                    <a:pt x="108" y="2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1"/>
            <p:cNvSpPr/>
            <p:nvPr/>
          </p:nvSpPr>
          <p:spPr>
            <a:xfrm>
              <a:off x="317233" y="4235385"/>
              <a:ext cx="49412" cy="44672"/>
            </a:xfrm>
            <a:custGeom>
              <a:avLst/>
              <a:gdLst/>
              <a:ahLst/>
              <a:cxnLst/>
              <a:rect l="l" t="t" r="r" b="b"/>
              <a:pathLst>
                <a:path w="417" h="377" extrusionOk="0">
                  <a:moveTo>
                    <a:pt x="210" y="1"/>
                  </a:moveTo>
                  <a:cubicBezTo>
                    <a:pt x="135" y="1"/>
                    <a:pt x="53" y="41"/>
                    <a:pt x="24" y="127"/>
                  </a:cubicBezTo>
                  <a:cubicBezTo>
                    <a:pt x="0" y="222"/>
                    <a:pt x="36" y="341"/>
                    <a:pt x="143" y="365"/>
                  </a:cubicBezTo>
                  <a:cubicBezTo>
                    <a:pt x="164" y="373"/>
                    <a:pt x="186" y="377"/>
                    <a:pt x="208" y="377"/>
                  </a:cubicBezTo>
                  <a:cubicBezTo>
                    <a:pt x="286" y="377"/>
                    <a:pt x="363" y="330"/>
                    <a:pt x="381" y="246"/>
                  </a:cubicBezTo>
                  <a:cubicBezTo>
                    <a:pt x="417" y="163"/>
                    <a:pt x="369" y="32"/>
                    <a:pt x="262" y="8"/>
                  </a:cubicBezTo>
                  <a:cubicBezTo>
                    <a:pt x="246" y="3"/>
                    <a:pt x="228" y="1"/>
                    <a:pt x="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1"/>
            <p:cNvSpPr/>
            <p:nvPr/>
          </p:nvSpPr>
          <p:spPr>
            <a:xfrm>
              <a:off x="274812" y="4228749"/>
              <a:ext cx="77733" cy="38392"/>
            </a:xfrm>
            <a:custGeom>
              <a:avLst/>
              <a:gdLst/>
              <a:ahLst/>
              <a:cxnLst/>
              <a:rect l="l" t="t" r="r" b="b"/>
              <a:pathLst>
                <a:path w="656" h="324" extrusionOk="0">
                  <a:moveTo>
                    <a:pt x="87" y="0"/>
                  </a:moveTo>
                  <a:cubicBezTo>
                    <a:pt x="52" y="0"/>
                    <a:pt x="22" y="16"/>
                    <a:pt x="13" y="52"/>
                  </a:cubicBezTo>
                  <a:cubicBezTo>
                    <a:pt x="1" y="100"/>
                    <a:pt x="13" y="135"/>
                    <a:pt x="61" y="159"/>
                  </a:cubicBezTo>
                  <a:lnTo>
                    <a:pt x="537" y="314"/>
                  </a:lnTo>
                  <a:cubicBezTo>
                    <a:pt x="547" y="321"/>
                    <a:pt x="558" y="324"/>
                    <a:pt x="568" y="324"/>
                  </a:cubicBezTo>
                  <a:cubicBezTo>
                    <a:pt x="596" y="324"/>
                    <a:pt x="623" y="304"/>
                    <a:pt x="632" y="278"/>
                  </a:cubicBezTo>
                  <a:cubicBezTo>
                    <a:pt x="656" y="231"/>
                    <a:pt x="620" y="183"/>
                    <a:pt x="596" y="171"/>
                  </a:cubicBezTo>
                  <a:lnTo>
                    <a:pt x="120" y="5"/>
                  </a:lnTo>
                  <a:cubicBezTo>
                    <a:pt x="109" y="2"/>
                    <a:pt x="98" y="0"/>
                    <a:pt x="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1"/>
            <p:cNvSpPr/>
            <p:nvPr/>
          </p:nvSpPr>
          <p:spPr>
            <a:xfrm>
              <a:off x="263555" y="4389546"/>
              <a:ext cx="49531" cy="45738"/>
            </a:xfrm>
            <a:custGeom>
              <a:avLst/>
              <a:gdLst/>
              <a:ahLst/>
              <a:cxnLst/>
              <a:rect l="l" t="t" r="r" b="b"/>
              <a:pathLst>
                <a:path w="418" h="386" extrusionOk="0">
                  <a:moveTo>
                    <a:pt x="199" y="0"/>
                  </a:moveTo>
                  <a:cubicBezTo>
                    <a:pt x="121" y="0"/>
                    <a:pt x="55" y="54"/>
                    <a:pt x="36" y="136"/>
                  </a:cubicBezTo>
                  <a:cubicBezTo>
                    <a:pt x="1" y="231"/>
                    <a:pt x="48" y="350"/>
                    <a:pt x="156" y="374"/>
                  </a:cubicBezTo>
                  <a:cubicBezTo>
                    <a:pt x="174" y="382"/>
                    <a:pt x="194" y="386"/>
                    <a:pt x="215" y="386"/>
                  </a:cubicBezTo>
                  <a:cubicBezTo>
                    <a:pt x="287" y="386"/>
                    <a:pt x="366" y="338"/>
                    <a:pt x="394" y="255"/>
                  </a:cubicBezTo>
                  <a:cubicBezTo>
                    <a:pt x="417" y="172"/>
                    <a:pt x="370" y="52"/>
                    <a:pt x="275" y="17"/>
                  </a:cubicBezTo>
                  <a:cubicBezTo>
                    <a:pt x="249" y="5"/>
                    <a:pt x="224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1"/>
            <p:cNvSpPr/>
            <p:nvPr/>
          </p:nvSpPr>
          <p:spPr>
            <a:xfrm>
              <a:off x="219830" y="4383858"/>
              <a:ext cx="77733" cy="37918"/>
            </a:xfrm>
            <a:custGeom>
              <a:avLst/>
              <a:gdLst/>
              <a:ahLst/>
              <a:cxnLst/>
              <a:rect l="l" t="t" r="r" b="b"/>
              <a:pathLst>
                <a:path w="656" h="320" extrusionOk="0">
                  <a:moveTo>
                    <a:pt x="86" y="1"/>
                  </a:moveTo>
                  <a:cubicBezTo>
                    <a:pt x="52" y="1"/>
                    <a:pt x="22" y="16"/>
                    <a:pt x="13" y="53"/>
                  </a:cubicBezTo>
                  <a:cubicBezTo>
                    <a:pt x="1" y="100"/>
                    <a:pt x="13" y="136"/>
                    <a:pt x="60" y="148"/>
                  </a:cubicBezTo>
                  <a:lnTo>
                    <a:pt x="536" y="315"/>
                  </a:lnTo>
                  <a:cubicBezTo>
                    <a:pt x="548" y="318"/>
                    <a:pt x="558" y="319"/>
                    <a:pt x="568" y="319"/>
                  </a:cubicBezTo>
                  <a:cubicBezTo>
                    <a:pt x="600" y="319"/>
                    <a:pt x="625" y="304"/>
                    <a:pt x="644" y="267"/>
                  </a:cubicBezTo>
                  <a:cubicBezTo>
                    <a:pt x="655" y="231"/>
                    <a:pt x="620" y="184"/>
                    <a:pt x="596" y="172"/>
                  </a:cubicBezTo>
                  <a:lnTo>
                    <a:pt x="120" y="5"/>
                  </a:lnTo>
                  <a:cubicBezTo>
                    <a:pt x="108" y="2"/>
                    <a:pt x="97" y="1"/>
                    <a:pt x="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1"/>
            <p:cNvSpPr/>
            <p:nvPr/>
          </p:nvSpPr>
          <p:spPr>
            <a:xfrm>
              <a:off x="208573" y="4544062"/>
              <a:ext cx="49531" cy="44435"/>
            </a:xfrm>
            <a:custGeom>
              <a:avLst/>
              <a:gdLst/>
              <a:ahLst/>
              <a:cxnLst/>
              <a:rect l="l" t="t" r="r" b="b"/>
              <a:pathLst>
                <a:path w="418" h="375" extrusionOk="0">
                  <a:moveTo>
                    <a:pt x="211" y="0"/>
                  </a:moveTo>
                  <a:cubicBezTo>
                    <a:pt x="128" y="0"/>
                    <a:pt x="55" y="53"/>
                    <a:pt x="36" y="130"/>
                  </a:cubicBezTo>
                  <a:cubicBezTo>
                    <a:pt x="0" y="213"/>
                    <a:pt x="48" y="332"/>
                    <a:pt x="155" y="368"/>
                  </a:cubicBezTo>
                  <a:cubicBezTo>
                    <a:pt x="172" y="372"/>
                    <a:pt x="189" y="375"/>
                    <a:pt x="207" y="375"/>
                  </a:cubicBezTo>
                  <a:cubicBezTo>
                    <a:pt x="282" y="375"/>
                    <a:pt x="365" y="335"/>
                    <a:pt x="393" y="249"/>
                  </a:cubicBezTo>
                  <a:cubicBezTo>
                    <a:pt x="417" y="153"/>
                    <a:pt x="381" y="34"/>
                    <a:pt x="274" y="11"/>
                  </a:cubicBezTo>
                  <a:cubicBezTo>
                    <a:pt x="253" y="3"/>
                    <a:pt x="231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1"/>
            <p:cNvSpPr/>
            <p:nvPr/>
          </p:nvSpPr>
          <p:spPr>
            <a:xfrm>
              <a:off x="164848" y="4537663"/>
              <a:ext cx="77733" cy="37799"/>
            </a:xfrm>
            <a:custGeom>
              <a:avLst/>
              <a:gdLst/>
              <a:ahLst/>
              <a:cxnLst/>
              <a:rect l="l" t="t" r="r" b="b"/>
              <a:pathLst>
                <a:path w="656" h="319" extrusionOk="0">
                  <a:moveTo>
                    <a:pt x="88" y="1"/>
                  </a:moveTo>
                  <a:cubicBezTo>
                    <a:pt x="56" y="1"/>
                    <a:pt x="30" y="16"/>
                    <a:pt x="12" y="53"/>
                  </a:cubicBezTo>
                  <a:cubicBezTo>
                    <a:pt x="0" y="88"/>
                    <a:pt x="12" y="136"/>
                    <a:pt x="60" y="148"/>
                  </a:cubicBezTo>
                  <a:lnTo>
                    <a:pt x="536" y="315"/>
                  </a:lnTo>
                  <a:cubicBezTo>
                    <a:pt x="547" y="317"/>
                    <a:pt x="559" y="319"/>
                    <a:pt x="569" y="319"/>
                  </a:cubicBezTo>
                  <a:cubicBezTo>
                    <a:pt x="604" y="319"/>
                    <a:pt x="634" y="303"/>
                    <a:pt x="643" y="267"/>
                  </a:cubicBezTo>
                  <a:cubicBezTo>
                    <a:pt x="655" y="231"/>
                    <a:pt x="643" y="184"/>
                    <a:pt x="596" y="172"/>
                  </a:cubicBezTo>
                  <a:lnTo>
                    <a:pt x="119" y="5"/>
                  </a:lnTo>
                  <a:cubicBezTo>
                    <a:pt x="108" y="2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1"/>
            <p:cNvSpPr/>
            <p:nvPr/>
          </p:nvSpPr>
          <p:spPr>
            <a:xfrm>
              <a:off x="154894" y="4699052"/>
              <a:ext cx="49531" cy="44672"/>
            </a:xfrm>
            <a:custGeom>
              <a:avLst/>
              <a:gdLst/>
              <a:ahLst/>
              <a:cxnLst/>
              <a:rect l="l" t="t" r="r" b="b"/>
              <a:pathLst>
                <a:path w="418" h="377" extrusionOk="0">
                  <a:moveTo>
                    <a:pt x="204" y="0"/>
                  </a:moveTo>
                  <a:cubicBezTo>
                    <a:pt x="131" y="0"/>
                    <a:pt x="53" y="48"/>
                    <a:pt x="25" y="131"/>
                  </a:cubicBezTo>
                  <a:cubicBezTo>
                    <a:pt x="1" y="215"/>
                    <a:pt x="37" y="334"/>
                    <a:pt x="144" y="369"/>
                  </a:cubicBezTo>
                  <a:cubicBezTo>
                    <a:pt x="162" y="374"/>
                    <a:pt x="182" y="376"/>
                    <a:pt x="202" y="376"/>
                  </a:cubicBezTo>
                  <a:cubicBezTo>
                    <a:pt x="282" y="376"/>
                    <a:pt x="363" y="336"/>
                    <a:pt x="382" y="250"/>
                  </a:cubicBezTo>
                  <a:cubicBezTo>
                    <a:pt x="418" y="155"/>
                    <a:pt x="370" y="36"/>
                    <a:pt x="263" y="12"/>
                  </a:cubicBezTo>
                  <a:cubicBezTo>
                    <a:pt x="244" y="4"/>
                    <a:pt x="224" y="0"/>
                    <a:pt x="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1"/>
            <p:cNvSpPr/>
            <p:nvPr/>
          </p:nvSpPr>
          <p:spPr>
            <a:xfrm>
              <a:off x="104398" y="4685863"/>
              <a:ext cx="77733" cy="37799"/>
            </a:xfrm>
            <a:custGeom>
              <a:avLst/>
              <a:gdLst/>
              <a:ahLst/>
              <a:cxnLst/>
              <a:rect l="l" t="t" r="r" b="b"/>
              <a:pathLst>
                <a:path w="656" h="319" extrusionOk="0">
                  <a:moveTo>
                    <a:pt x="88" y="1"/>
                  </a:moveTo>
                  <a:cubicBezTo>
                    <a:pt x="56" y="1"/>
                    <a:pt x="30" y="16"/>
                    <a:pt x="12" y="53"/>
                  </a:cubicBezTo>
                  <a:cubicBezTo>
                    <a:pt x="0" y="88"/>
                    <a:pt x="12" y="136"/>
                    <a:pt x="60" y="148"/>
                  </a:cubicBezTo>
                  <a:lnTo>
                    <a:pt x="536" y="315"/>
                  </a:lnTo>
                  <a:cubicBezTo>
                    <a:pt x="547" y="317"/>
                    <a:pt x="559" y="319"/>
                    <a:pt x="569" y="319"/>
                  </a:cubicBezTo>
                  <a:cubicBezTo>
                    <a:pt x="604" y="319"/>
                    <a:pt x="634" y="303"/>
                    <a:pt x="643" y="267"/>
                  </a:cubicBezTo>
                  <a:cubicBezTo>
                    <a:pt x="655" y="231"/>
                    <a:pt x="643" y="184"/>
                    <a:pt x="596" y="172"/>
                  </a:cubicBezTo>
                  <a:lnTo>
                    <a:pt x="119" y="5"/>
                  </a:lnTo>
                  <a:cubicBezTo>
                    <a:pt x="108" y="2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" name="Google Shape;680;p11"/>
          <p:cNvGrpSpPr/>
          <p:nvPr/>
        </p:nvGrpSpPr>
        <p:grpSpPr>
          <a:xfrm>
            <a:off x="8013002" y="216102"/>
            <a:ext cx="1833132" cy="2016049"/>
            <a:chOff x="3844361" y="1056676"/>
            <a:chExt cx="281600" cy="309699"/>
          </a:xfrm>
        </p:grpSpPr>
        <p:sp>
          <p:nvSpPr>
            <p:cNvPr id="681" name="Google Shape;681;p11"/>
            <p:cNvSpPr/>
            <p:nvPr/>
          </p:nvSpPr>
          <p:spPr>
            <a:xfrm>
              <a:off x="3844361" y="1056676"/>
              <a:ext cx="281600" cy="308950"/>
            </a:xfrm>
            <a:custGeom>
              <a:avLst/>
              <a:gdLst/>
              <a:ahLst/>
              <a:cxnLst/>
              <a:rect l="l" t="t" r="r" b="b"/>
              <a:pathLst>
                <a:path w="11264" h="12358" extrusionOk="0">
                  <a:moveTo>
                    <a:pt x="595" y="0"/>
                  </a:moveTo>
                  <a:lnTo>
                    <a:pt x="0" y="202"/>
                  </a:lnTo>
                  <a:lnTo>
                    <a:pt x="548" y="834"/>
                  </a:lnTo>
                  <a:lnTo>
                    <a:pt x="512" y="857"/>
                  </a:lnTo>
                  <a:cubicBezTo>
                    <a:pt x="452" y="917"/>
                    <a:pt x="441" y="1012"/>
                    <a:pt x="488" y="1084"/>
                  </a:cubicBezTo>
                  <a:cubicBezTo>
                    <a:pt x="1453" y="2703"/>
                    <a:pt x="1417" y="3786"/>
                    <a:pt x="1417" y="3786"/>
                  </a:cubicBezTo>
                  <a:lnTo>
                    <a:pt x="1750" y="4167"/>
                  </a:lnTo>
                  <a:lnTo>
                    <a:pt x="8668" y="12061"/>
                  </a:lnTo>
                  <a:cubicBezTo>
                    <a:pt x="8750" y="12150"/>
                    <a:pt x="8864" y="12196"/>
                    <a:pt x="8973" y="12196"/>
                  </a:cubicBezTo>
                  <a:cubicBezTo>
                    <a:pt x="9053" y="12196"/>
                    <a:pt x="9131" y="12171"/>
                    <a:pt x="9192" y="12121"/>
                  </a:cubicBezTo>
                  <a:lnTo>
                    <a:pt x="9346" y="12299"/>
                  </a:lnTo>
                  <a:cubicBezTo>
                    <a:pt x="9382" y="12335"/>
                    <a:pt x="9426" y="12358"/>
                    <a:pt x="9471" y="12358"/>
                  </a:cubicBezTo>
                  <a:cubicBezTo>
                    <a:pt x="9501" y="12358"/>
                    <a:pt x="9532" y="12347"/>
                    <a:pt x="9561" y="12323"/>
                  </a:cubicBezTo>
                  <a:lnTo>
                    <a:pt x="11192" y="10894"/>
                  </a:lnTo>
                  <a:cubicBezTo>
                    <a:pt x="11251" y="10835"/>
                    <a:pt x="11263" y="10739"/>
                    <a:pt x="11204" y="10668"/>
                  </a:cubicBezTo>
                  <a:lnTo>
                    <a:pt x="11049" y="10489"/>
                  </a:lnTo>
                  <a:cubicBezTo>
                    <a:pt x="11204" y="10335"/>
                    <a:pt x="11204" y="10120"/>
                    <a:pt x="11061" y="9954"/>
                  </a:cubicBezTo>
                  <a:lnTo>
                    <a:pt x="4131" y="2060"/>
                  </a:lnTo>
                  <a:lnTo>
                    <a:pt x="4120" y="2048"/>
                  </a:lnTo>
                  <a:lnTo>
                    <a:pt x="3810" y="1691"/>
                  </a:lnTo>
                  <a:cubicBezTo>
                    <a:pt x="3810" y="1691"/>
                    <a:pt x="3808" y="1692"/>
                    <a:pt x="3803" y="1692"/>
                  </a:cubicBezTo>
                  <a:cubicBezTo>
                    <a:pt x="3709" y="1692"/>
                    <a:pt x="2647" y="1553"/>
                    <a:pt x="1250" y="417"/>
                  </a:cubicBezTo>
                  <a:cubicBezTo>
                    <a:pt x="1208" y="387"/>
                    <a:pt x="1167" y="372"/>
                    <a:pt x="1127" y="372"/>
                  </a:cubicBezTo>
                  <a:cubicBezTo>
                    <a:pt x="1086" y="372"/>
                    <a:pt x="1048" y="387"/>
                    <a:pt x="1012" y="417"/>
                  </a:cubicBezTo>
                  <a:lnTo>
                    <a:pt x="976" y="441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1"/>
            <p:cNvSpPr/>
            <p:nvPr/>
          </p:nvSpPr>
          <p:spPr>
            <a:xfrm>
              <a:off x="3885300" y="1112775"/>
              <a:ext cx="236950" cy="253600"/>
            </a:xfrm>
            <a:custGeom>
              <a:avLst/>
              <a:gdLst/>
              <a:ahLst/>
              <a:cxnLst/>
              <a:rect l="l" t="t" r="r" b="b"/>
              <a:pathLst>
                <a:path w="9478" h="10144" extrusionOk="0">
                  <a:moveTo>
                    <a:pt x="2393" y="0"/>
                  </a:moveTo>
                  <a:lnTo>
                    <a:pt x="0" y="2096"/>
                  </a:lnTo>
                  <a:lnTo>
                    <a:pt x="6930" y="10013"/>
                  </a:lnTo>
                  <a:cubicBezTo>
                    <a:pt x="7002" y="10098"/>
                    <a:pt x="7113" y="10144"/>
                    <a:pt x="7225" y="10144"/>
                  </a:cubicBezTo>
                  <a:cubicBezTo>
                    <a:pt x="7316" y="10144"/>
                    <a:pt x="7408" y="10113"/>
                    <a:pt x="7477" y="10049"/>
                  </a:cubicBezTo>
                  <a:lnTo>
                    <a:pt x="9299" y="8454"/>
                  </a:lnTo>
                  <a:cubicBezTo>
                    <a:pt x="9466" y="8299"/>
                    <a:pt x="9478" y="8061"/>
                    <a:pt x="9323" y="7918"/>
                  </a:cubicBezTo>
                  <a:lnTo>
                    <a:pt x="23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1"/>
            <p:cNvSpPr/>
            <p:nvPr/>
          </p:nvSpPr>
          <p:spPr>
            <a:xfrm>
              <a:off x="3852850" y="1070275"/>
              <a:ext cx="92900" cy="94900"/>
            </a:xfrm>
            <a:custGeom>
              <a:avLst/>
              <a:gdLst/>
              <a:ahLst/>
              <a:cxnLst/>
              <a:rect l="l" t="t" r="r" b="b"/>
              <a:pathLst>
                <a:path w="3716" h="3796" extrusionOk="0">
                  <a:moveTo>
                    <a:pt x="694" y="1"/>
                  </a:moveTo>
                  <a:cubicBezTo>
                    <a:pt x="652" y="1"/>
                    <a:pt x="614" y="15"/>
                    <a:pt x="584" y="45"/>
                  </a:cubicBezTo>
                  <a:lnTo>
                    <a:pt x="72" y="486"/>
                  </a:lnTo>
                  <a:cubicBezTo>
                    <a:pt x="12" y="533"/>
                    <a:pt x="1" y="641"/>
                    <a:pt x="48" y="712"/>
                  </a:cubicBezTo>
                  <a:cubicBezTo>
                    <a:pt x="1024" y="2343"/>
                    <a:pt x="977" y="3427"/>
                    <a:pt x="977" y="3427"/>
                  </a:cubicBezTo>
                  <a:lnTo>
                    <a:pt x="1310" y="3796"/>
                  </a:lnTo>
                  <a:lnTo>
                    <a:pt x="3715" y="1700"/>
                  </a:lnTo>
                  <a:lnTo>
                    <a:pt x="3394" y="1331"/>
                  </a:lnTo>
                  <a:cubicBezTo>
                    <a:pt x="3394" y="1331"/>
                    <a:pt x="2310" y="1224"/>
                    <a:pt x="822" y="45"/>
                  </a:cubicBezTo>
                  <a:cubicBezTo>
                    <a:pt x="780" y="15"/>
                    <a:pt x="736" y="1"/>
                    <a:pt x="6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1"/>
            <p:cNvSpPr/>
            <p:nvPr/>
          </p:nvSpPr>
          <p:spPr>
            <a:xfrm>
              <a:off x="3877850" y="1103550"/>
              <a:ext cx="59850" cy="52400"/>
            </a:xfrm>
            <a:custGeom>
              <a:avLst/>
              <a:gdLst/>
              <a:ahLst/>
              <a:cxnLst/>
              <a:rect l="l" t="t" r="r" b="b"/>
              <a:pathLst>
                <a:path w="2394" h="2096" fill="none" extrusionOk="0">
                  <a:moveTo>
                    <a:pt x="1" y="2096"/>
                  </a:moveTo>
                  <a:lnTo>
                    <a:pt x="2394" y="0"/>
                  </a:lnTo>
                </a:path>
              </a:pathLst>
            </a:custGeom>
            <a:noFill/>
            <a:ln w="68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1"/>
            <p:cNvSpPr/>
            <p:nvPr/>
          </p:nvSpPr>
          <p:spPr>
            <a:xfrm>
              <a:off x="3902550" y="1160800"/>
              <a:ext cx="165225" cy="185525"/>
            </a:xfrm>
            <a:custGeom>
              <a:avLst/>
              <a:gdLst/>
              <a:ahLst/>
              <a:cxnLst/>
              <a:rect l="l" t="t" r="r" b="b"/>
              <a:pathLst>
                <a:path w="6609" h="7421" extrusionOk="0">
                  <a:moveTo>
                    <a:pt x="283" y="1"/>
                  </a:moveTo>
                  <a:cubicBezTo>
                    <a:pt x="225" y="1"/>
                    <a:pt x="167" y="19"/>
                    <a:pt x="120" y="56"/>
                  </a:cubicBezTo>
                  <a:cubicBezTo>
                    <a:pt x="13" y="151"/>
                    <a:pt x="1" y="306"/>
                    <a:pt x="96" y="413"/>
                  </a:cubicBezTo>
                  <a:lnTo>
                    <a:pt x="6144" y="7330"/>
                  </a:lnTo>
                  <a:cubicBezTo>
                    <a:pt x="6198" y="7391"/>
                    <a:pt x="6274" y="7421"/>
                    <a:pt x="6348" y="7421"/>
                  </a:cubicBezTo>
                  <a:cubicBezTo>
                    <a:pt x="6405" y="7421"/>
                    <a:pt x="6460" y="7402"/>
                    <a:pt x="6502" y="7366"/>
                  </a:cubicBezTo>
                  <a:cubicBezTo>
                    <a:pt x="6609" y="7271"/>
                    <a:pt x="6609" y="7104"/>
                    <a:pt x="6537" y="7009"/>
                  </a:cubicBezTo>
                  <a:lnTo>
                    <a:pt x="477" y="91"/>
                  </a:lnTo>
                  <a:cubicBezTo>
                    <a:pt x="430" y="31"/>
                    <a:pt x="357" y="1"/>
                    <a:pt x="2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8" name="Google Shape;688;p13"/>
          <p:cNvGrpSpPr/>
          <p:nvPr/>
        </p:nvGrpSpPr>
        <p:grpSpPr>
          <a:xfrm>
            <a:off x="-1" y="25"/>
            <a:ext cx="9191685" cy="5143534"/>
            <a:chOff x="47742" y="-20"/>
            <a:chExt cx="9144135" cy="5143534"/>
          </a:xfrm>
        </p:grpSpPr>
        <p:grpSp>
          <p:nvGrpSpPr>
            <p:cNvPr id="689" name="Google Shape;689;p13"/>
            <p:cNvGrpSpPr/>
            <p:nvPr/>
          </p:nvGrpSpPr>
          <p:grpSpPr>
            <a:xfrm>
              <a:off x="47742" y="30"/>
              <a:ext cx="9144135" cy="5143454"/>
              <a:chOff x="-2821150" y="2703625"/>
              <a:chExt cx="3534375" cy="2439853"/>
            </a:xfrm>
          </p:grpSpPr>
          <p:sp>
            <p:nvSpPr>
              <p:cNvPr id="690" name="Google Shape;690;p13"/>
              <p:cNvSpPr/>
              <p:nvPr/>
            </p:nvSpPr>
            <p:spPr>
              <a:xfrm>
                <a:off x="-2601475" y="2703625"/>
                <a:ext cx="0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13"/>
              <p:cNvSpPr/>
              <p:nvPr/>
            </p:nvSpPr>
            <p:spPr>
              <a:xfrm>
                <a:off x="-2467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13"/>
              <p:cNvSpPr/>
              <p:nvPr/>
            </p:nvSpPr>
            <p:spPr>
              <a:xfrm>
                <a:off x="-2332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13"/>
              <p:cNvSpPr/>
              <p:nvPr/>
            </p:nvSpPr>
            <p:spPr>
              <a:xfrm>
                <a:off x="-2197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13"/>
              <p:cNvSpPr/>
              <p:nvPr/>
            </p:nvSpPr>
            <p:spPr>
              <a:xfrm>
                <a:off x="-2063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13"/>
              <p:cNvSpPr/>
              <p:nvPr/>
            </p:nvSpPr>
            <p:spPr>
              <a:xfrm>
                <a:off x="-1928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3"/>
              <p:cNvSpPr/>
              <p:nvPr/>
            </p:nvSpPr>
            <p:spPr>
              <a:xfrm>
                <a:off x="-1794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13"/>
              <p:cNvSpPr/>
              <p:nvPr/>
            </p:nvSpPr>
            <p:spPr>
              <a:xfrm>
                <a:off x="-16594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3"/>
              <p:cNvSpPr/>
              <p:nvPr/>
            </p:nvSpPr>
            <p:spPr>
              <a:xfrm>
                <a:off x="-1524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13"/>
              <p:cNvSpPr/>
              <p:nvPr/>
            </p:nvSpPr>
            <p:spPr>
              <a:xfrm>
                <a:off x="-1390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13"/>
              <p:cNvSpPr/>
              <p:nvPr/>
            </p:nvSpPr>
            <p:spPr>
              <a:xfrm>
                <a:off x="-1255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13"/>
              <p:cNvSpPr/>
              <p:nvPr/>
            </p:nvSpPr>
            <p:spPr>
              <a:xfrm>
                <a:off x="-1121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13"/>
              <p:cNvSpPr/>
              <p:nvPr/>
            </p:nvSpPr>
            <p:spPr>
              <a:xfrm>
                <a:off x="-9870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13"/>
              <p:cNvSpPr/>
              <p:nvPr/>
            </p:nvSpPr>
            <p:spPr>
              <a:xfrm>
                <a:off x="-852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13"/>
              <p:cNvSpPr/>
              <p:nvPr/>
            </p:nvSpPr>
            <p:spPr>
              <a:xfrm>
                <a:off x="-717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13"/>
              <p:cNvSpPr/>
              <p:nvPr/>
            </p:nvSpPr>
            <p:spPr>
              <a:xfrm>
                <a:off x="-582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13"/>
              <p:cNvSpPr/>
              <p:nvPr/>
            </p:nvSpPr>
            <p:spPr>
              <a:xfrm>
                <a:off x="-4485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13"/>
              <p:cNvSpPr/>
              <p:nvPr/>
            </p:nvSpPr>
            <p:spPr>
              <a:xfrm>
                <a:off x="-313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13"/>
              <p:cNvSpPr/>
              <p:nvPr/>
            </p:nvSpPr>
            <p:spPr>
              <a:xfrm>
                <a:off x="-179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13"/>
              <p:cNvSpPr/>
              <p:nvPr/>
            </p:nvSpPr>
            <p:spPr>
              <a:xfrm>
                <a:off x="-44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13"/>
              <p:cNvSpPr/>
              <p:nvPr/>
            </p:nvSpPr>
            <p:spPr>
              <a:xfrm>
                <a:off x="899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13"/>
              <p:cNvSpPr/>
              <p:nvPr/>
            </p:nvSpPr>
            <p:spPr>
              <a:xfrm>
                <a:off x="2247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3"/>
              <p:cNvSpPr/>
              <p:nvPr/>
            </p:nvSpPr>
            <p:spPr>
              <a:xfrm>
                <a:off x="3593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3"/>
              <p:cNvSpPr/>
              <p:nvPr/>
            </p:nvSpPr>
            <p:spPr>
              <a:xfrm>
                <a:off x="4938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3"/>
              <p:cNvSpPr/>
              <p:nvPr/>
            </p:nvSpPr>
            <p:spPr>
              <a:xfrm>
                <a:off x="-2821150" y="28161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3"/>
              <p:cNvSpPr/>
              <p:nvPr/>
            </p:nvSpPr>
            <p:spPr>
              <a:xfrm>
                <a:off x="-2821150" y="2950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3"/>
              <p:cNvSpPr/>
              <p:nvPr/>
            </p:nvSpPr>
            <p:spPr>
              <a:xfrm>
                <a:off x="-2821150" y="3084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13"/>
              <p:cNvSpPr/>
              <p:nvPr/>
            </p:nvSpPr>
            <p:spPr>
              <a:xfrm>
                <a:off x="-2821150" y="3219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13"/>
              <p:cNvSpPr/>
              <p:nvPr/>
            </p:nvSpPr>
            <p:spPr>
              <a:xfrm>
                <a:off x="-2821150" y="3354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13"/>
              <p:cNvSpPr/>
              <p:nvPr/>
            </p:nvSpPr>
            <p:spPr>
              <a:xfrm>
                <a:off x="-2821150" y="34885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13"/>
              <p:cNvSpPr/>
              <p:nvPr/>
            </p:nvSpPr>
            <p:spPr>
              <a:xfrm>
                <a:off x="-2821150" y="3623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13"/>
              <p:cNvSpPr/>
              <p:nvPr/>
            </p:nvSpPr>
            <p:spPr>
              <a:xfrm>
                <a:off x="-2821150" y="3758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13"/>
              <p:cNvSpPr/>
              <p:nvPr/>
            </p:nvSpPr>
            <p:spPr>
              <a:xfrm>
                <a:off x="-2821150" y="3892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13"/>
              <p:cNvSpPr/>
              <p:nvPr/>
            </p:nvSpPr>
            <p:spPr>
              <a:xfrm>
                <a:off x="-2821150" y="40269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13"/>
              <p:cNvSpPr/>
              <p:nvPr/>
            </p:nvSpPr>
            <p:spPr>
              <a:xfrm>
                <a:off x="-2821150" y="4161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13"/>
              <p:cNvSpPr/>
              <p:nvPr/>
            </p:nvSpPr>
            <p:spPr>
              <a:xfrm>
                <a:off x="-2821150" y="4296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13"/>
              <p:cNvSpPr/>
              <p:nvPr/>
            </p:nvSpPr>
            <p:spPr>
              <a:xfrm>
                <a:off x="-2821150" y="4431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13"/>
              <p:cNvSpPr/>
              <p:nvPr/>
            </p:nvSpPr>
            <p:spPr>
              <a:xfrm>
                <a:off x="-2821150" y="45654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3"/>
              <p:cNvSpPr/>
              <p:nvPr/>
            </p:nvSpPr>
            <p:spPr>
              <a:xfrm>
                <a:off x="-2821150" y="4700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13"/>
              <p:cNvSpPr/>
              <p:nvPr/>
            </p:nvSpPr>
            <p:spPr>
              <a:xfrm>
                <a:off x="-2821150" y="4834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13"/>
              <p:cNvSpPr/>
              <p:nvPr/>
            </p:nvSpPr>
            <p:spPr>
              <a:xfrm>
                <a:off x="-2821150" y="49696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3"/>
              <p:cNvSpPr/>
              <p:nvPr/>
            </p:nvSpPr>
            <p:spPr>
              <a:xfrm>
                <a:off x="-2821150" y="5103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" name="Google Shape;732;p13"/>
            <p:cNvSpPr/>
            <p:nvPr/>
          </p:nvSpPr>
          <p:spPr>
            <a:xfrm>
              <a:off x="300010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8932485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4" name="Google Shape;734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35" name="Google Shape;735;p13"/>
          <p:cNvSpPr txBox="1">
            <a:spLocks noGrp="1"/>
          </p:cNvSpPr>
          <p:nvPr>
            <p:ph type="subTitle" idx="1"/>
          </p:nvPr>
        </p:nvSpPr>
        <p:spPr>
          <a:xfrm>
            <a:off x="720000" y="2197406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6" name="Google Shape;736;p13"/>
          <p:cNvSpPr txBox="1">
            <a:spLocks noGrp="1"/>
          </p:cNvSpPr>
          <p:nvPr>
            <p:ph type="subTitle" idx="2"/>
          </p:nvPr>
        </p:nvSpPr>
        <p:spPr>
          <a:xfrm>
            <a:off x="3419271" y="2197406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13"/>
          <p:cNvSpPr txBox="1">
            <a:spLocks noGrp="1"/>
          </p:cNvSpPr>
          <p:nvPr>
            <p:ph type="subTitle" idx="3"/>
          </p:nvPr>
        </p:nvSpPr>
        <p:spPr>
          <a:xfrm>
            <a:off x="720000" y="4064900"/>
            <a:ext cx="2305500" cy="5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8" name="Google Shape;738;p13"/>
          <p:cNvSpPr txBox="1">
            <a:spLocks noGrp="1"/>
          </p:cNvSpPr>
          <p:nvPr>
            <p:ph type="subTitle" idx="4"/>
          </p:nvPr>
        </p:nvSpPr>
        <p:spPr>
          <a:xfrm>
            <a:off x="3419271" y="4064900"/>
            <a:ext cx="2305500" cy="5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9" name="Google Shape;739;p13"/>
          <p:cNvSpPr txBox="1">
            <a:spLocks noGrp="1"/>
          </p:cNvSpPr>
          <p:nvPr>
            <p:ph type="subTitle" idx="5"/>
          </p:nvPr>
        </p:nvSpPr>
        <p:spPr>
          <a:xfrm>
            <a:off x="6118549" y="2197406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13"/>
          <p:cNvSpPr txBox="1">
            <a:spLocks noGrp="1"/>
          </p:cNvSpPr>
          <p:nvPr>
            <p:ph type="subTitle" idx="6"/>
          </p:nvPr>
        </p:nvSpPr>
        <p:spPr>
          <a:xfrm>
            <a:off x="6118550" y="4064900"/>
            <a:ext cx="2305500" cy="5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13"/>
          <p:cNvSpPr txBox="1">
            <a:spLocks noGrp="1"/>
          </p:cNvSpPr>
          <p:nvPr>
            <p:ph type="title" idx="7" hasCustomPrompt="1"/>
          </p:nvPr>
        </p:nvSpPr>
        <p:spPr>
          <a:xfrm>
            <a:off x="831475" y="1102175"/>
            <a:ext cx="641100" cy="447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2" name="Google Shape;742;p13"/>
          <p:cNvSpPr txBox="1">
            <a:spLocks noGrp="1"/>
          </p:cNvSpPr>
          <p:nvPr>
            <p:ph type="title" idx="8" hasCustomPrompt="1"/>
          </p:nvPr>
        </p:nvSpPr>
        <p:spPr>
          <a:xfrm>
            <a:off x="831500" y="2866975"/>
            <a:ext cx="641100" cy="4476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3" name="Google Shape;743;p13"/>
          <p:cNvSpPr txBox="1">
            <a:spLocks noGrp="1"/>
          </p:cNvSpPr>
          <p:nvPr>
            <p:ph type="title" idx="9" hasCustomPrompt="1"/>
          </p:nvPr>
        </p:nvSpPr>
        <p:spPr>
          <a:xfrm>
            <a:off x="3528708" y="1102175"/>
            <a:ext cx="641100" cy="447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4" name="Google Shape;744;p13"/>
          <p:cNvSpPr txBox="1">
            <a:spLocks noGrp="1"/>
          </p:cNvSpPr>
          <p:nvPr>
            <p:ph type="title" idx="13" hasCustomPrompt="1"/>
          </p:nvPr>
        </p:nvSpPr>
        <p:spPr>
          <a:xfrm>
            <a:off x="3530745" y="2867025"/>
            <a:ext cx="641100" cy="4476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5" name="Google Shape;745;p13"/>
          <p:cNvSpPr txBox="1">
            <a:spLocks noGrp="1"/>
          </p:cNvSpPr>
          <p:nvPr>
            <p:ph type="title" idx="14" hasCustomPrompt="1"/>
          </p:nvPr>
        </p:nvSpPr>
        <p:spPr>
          <a:xfrm>
            <a:off x="6225922" y="1102175"/>
            <a:ext cx="641100" cy="447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6" name="Google Shape;746;p13"/>
          <p:cNvSpPr txBox="1">
            <a:spLocks noGrp="1"/>
          </p:cNvSpPr>
          <p:nvPr>
            <p:ph type="title" idx="15" hasCustomPrompt="1"/>
          </p:nvPr>
        </p:nvSpPr>
        <p:spPr>
          <a:xfrm>
            <a:off x="6229997" y="2866925"/>
            <a:ext cx="641100" cy="447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7" name="Google Shape;747;p13"/>
          <p:cNvSpPr txBox="1">
            <a:spLocks noGrp="1"/>
          </p:cNvSpPr>
          <p:nvPr>
            <p:ph type="subTitle" idx="16"/>
          </p:nvPr>
        </p:nvSpPr>
        <p:spPr>
          <a:xfrm>
            <a:off x="720000" y="1516799"/>
            <a:ext cx="2305500" cy="8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48" name="Google Shape;748;p13"/>
          <p:cNvSpPr txBox="1">
            <a:spLocks noGrp="1"/>
          </p:cNvSpPr>
          <p:nvPr>
            <p:ph type="subTitle" idx="17"/>
          </p:nvPr>
        </p:nvSpPr>
        <p:spPr>
          <a:xfrm>
            <a:off x="3419275" y="1516823"/>
            <a:ext cx="2305500" cy="8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49" name="Google Shape;749;p13"/>
          <p:cNvSpPr txBox="1">
            <a:spLocks noGrp="1"/>
          </p:cNvSpPr>
          <p:nvPr>
            <p:ph type="subTitle" idx="18"/>
          </p:nvPr>
        </p:nvSpPr>
        <p:spPr>
          <a:xfrm>
            <a:off x="6118550" y="1516775"/>
            <a:ext cx="2305500" cy="8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50" name="Google Shape;750;p13"/>
          <p:cNvSpPr txBox="1">
            <a:spLocks noGrp="1"/>
          </p:cNvSpPr>
          <p:nvPr>
            <p:ph type="subTitle" idx="19"/>
          </p:nvPr>
        </p:nvSpPr>
        <p:spPr>
          <a:xfrm>
            <a:off x="719975" y="3269307"/>
            <a:ext cx="2305500" cy="8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51" name="Google Shape;751;p13"/>
          <p:cNvSpPr txBox="1">
            <a:spLocks noGrp="1"/>
          </p:cNvSpPr>
          <p:nvPr>
            <p:ph type="subTitle" idx="20"/>
          </p:nvPr>
        </p:nvSpPr>
        <p:spPr>
          <a:xfrm>
            <a:off x="3419250" y="3269307"/>
            <a:ext cx="2305500" cy="8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52" name="Google Shape;752;p13"/>
          <p:cNvSpPr txBox="1">
            <a:spLocks noGrp="1"/>
          </p:cNvSpPr>
          <p:nvPr>
            <p:ph type="subTitle" idx="21"/>
          </p:nvPr>
        </p:nvSpPr>
        <p:spPr>
          <a:xfrm>
            <a:off x="6118525" y="3269283"/>
            <a:ext cx="2305500" cy="8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753" name="Google Shape;753;p13"/>
          <p:cNvGrpSpPr/>
          <p:nvPr/>
        </p:nvGrpSpPr>
        <p:grpSpPr>
          <a:xfrm>
            <a:off x="7962327" y="27"/>
            <a:ext cx="1833132" cy="2016049"/>
            <a:chOff x="3844361" y="1056676"/>
            <a:chExt cx="281600" cy="309699"/>
          </a:xfrm>
        </p:grpSpPr>
        <p:sp>
          <p:nvSpPr>
            <p:cNvPr id="754" name="Google Shape;754;p13"/>
            <p:cNvSpPr/>
            <p:nvPr/>
          </p:nvSpPr>
          <p:spPr>
            <a:xfrm>
              <a:off x="3844361" y="1056676"/>
              <a:ext cx="281600" cy="308950"/>
            </a:xfrm>
            <a:custGeom>
              <a:avLst/>
              <a:gdLst/>
              <a:ahLst/>
              <a:cxnLst/>
              <a:rect l="l" t="t" r="r" b="b"/>
              <a:pathLst>
                <a:path w="11264" h="12358" extrusionOk="0">
                  <a:moveTo>
                    <a:pt x="595" y="0"/>
                  </a:moveTo>
                  <a:lnTo>
                    <a:pt x="0" y="202"/>
                  </a:lnTo>
                  <a:lnTo>
                    <a:pt x="548" y="834"/>
                  </a:lnTo>
                  <a:lnTo>
                    <a:pt x="512" y="857"/>
                  </a:lnTo>
                  <a:cubicBezTo>
                    <a:pt x="452" y="917"/>
                    <a:pt x="441" y="1012"/>
                    <a:pt x="488" y="1084"/>
                  </a:cubicBezTo>
                  <a:cubicBezTo>
                    <a:pt x="1453" y="2703"/>
                    <a:pt x="1417" y="3786"/>
                    <a:pt x="1417" y="3786"/>
                  </a:cubicBezTo>
                  <a:lnTo>
                    <a:pt x="1750" y="4167"/>
                  </a:lnTo>
                  <a:lnTo>
                    <a:pt x="8668" y="12061"/>
                  </a:lnTo>
                  <a:cubicBezTo>
                    <a:pt x="8750" y="12150"/>
                    <a:pt x="8864" y="12196"/>
                    <a:pt x="8973" y="12196"/>
                  </a:cubicBezTo>
                  <a:cubicBezTo>
                    <a:pt x="9053" y="12196"/>
                    <a:pt x="9131" y="12171"/>
                    <a:pt x="9192" y="12121"/>
                  </a:cubicBezTo>
                  <a:lnTo>
                    <a:pt x="9346" y="12299"/>
                  </a:lnTo>
                  <a:cubicBezTo>
                    <a:pt x="9382" y="12335"/>
                    <a:pt x="9426" y="12358"/>
                    <a:pt x="9471" y="12358"/>
                  </a:cubicBezTo>
                  <a:cubicBezTo>
                    <a:pt x="9501" y="12358"/>
                    <a:pt x="9532" y="12347"/>
                    <a:pt x="9561" y="12323"/>
                  </a:cubicBezTo>
                  <a:lnTo>
                    <a:pt x="11192" y="10894"/>
                  </a:lnTo>
                  <a:cubicBezTo>
                    <a:pt x="11251" y="10835"/>
                    <a:pt x="11263" y="10739"/>
                    <a:pt x="11204" y="10668"/>
                  </a:cubicBezTo>
                  <a:lnTo>
                    <a:pt x="11049" y="10489"/>
                  </a:lnTo>
                  <a:cubicBezTo>
                    <a:pt x="11204" y="10335"/>
                    <a:pt x="11204" y="10120"/>
                    <a:pt x="11061" y="9954"/>
                  </a:cubicBezTo>
                  <a:lnTo>
                    <a:pt x="4131" y="2060"/>
                  </a:lnTo>
                  <a:lnTo>
                    <a:pt x="4120" y="2048"/>
                  </a:lnTo>
                  <a:lnTo>
                    <a:pt x="3810" y="1691"/>
                  </a:lnTo>
                  <a:cubicBezTo>
                    <a:pt x="3810" y="1691"/>
                    <a:pt x="3808" y="1692"/>
                    <a:pt x="3803" y="1692"/>
                  </a:cubicBezTo>
                  <a:cubicBezTo>
                    <a:pt x="3709" y="1692"/>
                    <a:pt x="2647" y="1553"/>
                    <a:pt x="1250" y="417"/>
                  </a:cubicBezTo>
                  <a:cubicBezTo>
                    <a:pt x="1208" y="387"/>
                    <a:pt x="1167" y="372"/>
                    <a:pt x="1127" y="372"/>
                  </a:cubicBezTo>
                  <a:cubicBezTo>
                    <a:pt x="1086" y="372"/>
                    <a:pt x="1048" y="387"/>
                    <a:pt x="1012" y="417"/>
                  </a:cubicBezTo>
                  <a:lnTo>
                    <a:pt x="976" y="441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3885300" y="1112775"/>
              <a:ext cx="236950" cy="253600"/>
            </a:xfrm>
            <a:custGeom>
              <a:avLst/>
              <a:gdLst/>
              <a:ahLst/>
              <a:cxnLst/>
              <a:rect l="l" t="t" r="r" b="b"/>
              <a:pathLst>
                <a:path w="9478" h="10144" extrusionOk="0">
                  <a:moveTo>
                    <a:pt x="2393" y="0"/>
                  </a:moveTo>
                  <a:lnTo>
                    <a:pt x="0" y="2096"/>
                  </a:lnTo>
                  <a:lnTo>
                    <a:pt x="6930" y="10013"/>
                  </a:lnTo>
                  <a:cubicBezTo>
                    <a:pt x="7002" y="10098"/>
                    <a:pt x="7113" y="10144"/>
                    <a:pt x="7225" y="10144"/>
                  </a:cubicBezTo>
                  <a:cubicBezTo>
                    <a:pt x="7316" y="10144"/>
                    <a:pt x="7408" y="10113"/>
                    <a:pt x="7477" y="10049"/>
                  </a:cubicBezTo>
                  <a:lnTo>
                    <a:pt x="9299" y="8454"/>
                  </a:lnTo>
                  <a:cubicBezTo>
                    <a:pt x="9466" y="8299"/>
                    <a:pt x="9478" y="8061"/>
                    <a:pt x="9323" y="7918"/>
                  </a:cubicBezTo>
                  <a:lnTo>
                    <a:pt x="23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3852850" y="1070275"/>
              <a:ext cx="92900" cy="94900"/>
            </a:xfrm>
            <a:custGeom>
              <a:avLst/>
              <a:gdLst/>
              <a:ahLst/>
              <a:cxnLst/>
              <a:rect l="l" t="t" r="r" b="b"/>
              <a:pathLst>
                <a:path w="3716" h="3796" extrusionOk="0">
                  <a:moveTo>
                    <a:pt x="694" y="1"/>
                  </a:moveTo>
                  <a:cubicBezTo>
                    <a:pt x="652" y="1"/>
                    <a:pt x="614" y="15"/>
                    <a:pt x="584" y="45"/>
                  </a:cubicBezTo>
                  <a:lnTo>
                    <a:pt x="72" y="486"/>
                  </a:lnTo>
                  <a:cubicBezTo>
                    <a:pt x="12" y="533"/>
                    <a:pt x="1" y="641"/>
                    <a:pt x="48" y="712"/>
                  </a:cubicBezTo>
                  <a:cubicBezTo>
                    <a:pt x="1024" y="2343"/>
                    <a:pt x="977" y="3427"/>
                    <a:pt x="977" y="3427"/>
                  </a:cubicBezTo>
                  <a:lnTo>
                    <a:pt x="1310" y="3796"/>
                  </a:lnTo>
                  <a:lnTo>
                    <a:pt x="3715" y="1700"/>
                  </a:lnTo>
                  <a:lnTo>
                    <a:pt x="3394" y="1331"/>
                  </a:lnTo>
                  <a:cubicBezTo>
                    <a:pt x="3394" y="1331"/>
                    <a:pt x="2310" y="1224"/>
                    <a:pt x="822" y="45"/>
                  </a:cubicBezTo>
                  <a:cubicBezTo>
                    <a:pt x="780" y="15"/>
                    <a:pt x="736" y="1"/>
                    <a:pt x="6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3877850" y="1103550"/>
              <a:ext cx="59850" cy="52400"/>
            </a:xfrm>
            <a:custGeom>
              <a:avLst/>
              <a:gdLst/>
              <a:ahLst/>
              <a:cxnLst/>
              <a:rect l="l" t="t" r="r" b="b"/>
              <a:pathLst>
                <a:path w="2394" h="2096" fill="none" extrusionOk="0">
                  <a:moveTo>
                    <a:pt x="1" y="2096"/>
                  </a:moveTo>
                  <a:lnTo>
                    <a:pt x="2394" y="0"/>
                  </a:lnTo>
                </a:path>
              </a:pathLst>
            </a:custGeom>
            <a:noFill/>
            <a:ln w="68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3902550" y="1160800"/>
              <a:ext cx="165225" cy="185525"/>
            </a:xfrm>
            <a:custGeom>
              <a:avLst/>
              <a:gdLst/>
              <a:ahLst/>
              <a:cxnLst/>
              <a:rect l="l" t="t" r="r" b="b"/>
              <a:pathLst>
                <a:path w="6609" h="7421" extrusionOk="0">
                  <a:moveTo>
                    <a:pt x="283" y="1"/>
                  </a:moveTo>
                  <a:cubicBezTo>
                    <a:pt x="225" y="1"/>
                    <a:pt x="167" y="19"/>
                    <a:pt x="120" y="56"/>
                  </a:cubicBezTo>
                  <a:cubicBezTo>
                    <a:pt x="13" y="151"/>
                    <a:pt x="1" y="306"/>
                    <a:pt x="96" y="413"/>
                  </a:cubicBezTo>
                  <a:lnTo>
                    <a:pt x="6144" y="7330"/>
                  </a:lnTo>
                  <a:cubicBezTo>
                    <a:pt x="6198" y="7391"/>
                    <a:pt x="6274" y="7421"/>
                    <a:pt x="6348" y="7421"/>
                  </a:cubicBezTo>
                  <a:cubicBezTo>
                    <a:pt x="6405" y="7421"/>
                    <a:pt x="6460" y="7402"/>
                    <a:pt x="6502" y="7366"/>
                  </a:cubicBezTo>
                  <a:cubicBezTo>
                    <a:pt x="6609" y="7271"/>
                    <a:pt x="6609" y="7104"/>
                    <a:pt x="6537" y="7009"/>
                  </a:cubicBezTo>
                  <a:lnTo>
                    <a:pt x="477" y="91"/>
                  </a:lnTo>
                  <a:cubicBezTo>
                    <a:pt x="430" y="31"/>
                    <a:pt x="357" y="1"/>
                    <a:pt x="2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7" name="Google Shape;927;p16"/>
          <p:cNvGrpSpPr/>
          <p:nvPr/>
        </p:nvGrpSpPr>
        <p:grpSpPr>
          <a:xfrm>
            <a:off x="-1" y="25"/>
            <a:ext cx="9191685" cy="5143534"/>
            <a:chOff x="47742" y="-20"/>
            <a:chExt cx="9144135" cy="5143534"/>
          </a:xfrm>
        </p:grpSpPr>
        <p:grpSp>
          <p:nvGrpSpPr>
            <p:cNvPr id="928" name="Google Shape;928;p16"/>
            <p:cNvGrpSpPr/>
            <p:nvPr/>
          </p:nvGrpSpPr>
          <p:grpSpPr>
            <a:xfrm>
              <a:off x="47742" y="30"/>
              <a:ext cx="9144135" cy="5143454"/>
              <a:chOff x="-2821150" y="2703625"/>
              <a:chExt cx="3534375" cy="2439853"/>
            </a:xfrm>
          </p:grpSpPr>
          <p:sp>
            <p:nvSpPr>
              <p:cNvPr id="929" name="Google Shape;929;p16"/>
              <p:cNvSpPr/>
              <p:nvPr/>
            </p:nvSpPr>
            <p:spPr>
              <a:xfrm>
                <a:off x="-2601475" y="2703625"/>
                <a:ext cx="0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16"/>
              <p:cNvSpPr/>
              <p:nvPr/>
            </p:nvSpPr>
            <p:spPr>
              <a:xfrm>
                <a:off x="-2467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16"/>
              <p:cNvSpPr/>
              <p:nvPr/>
            </p:nvSpPr>
            <p:spPr>
              <a:xfrm>
                <a:off x="-2332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16"/>
              <p:cNvSpPr/>
              <p:nvPr/>
            </p:nvSpPr>
            <p:spPr>
              <a:xfrm>
                <a:off x="-2197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16"/>
              <p:cNvSpPr/>
              <p:nvPr/>
            </p:nvSpPr>
            <p:spPr>
              <a:xfrm>
                <a:off x="-2063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16"/>
              <p:cNvSpPr/>
              <p:nvPr/>
            </p:nvSpPr>
            <p:spPr>
              <a:xfrm>
                <a:off x="-1928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16"/>
              <p:cNvSpPr/>
              <p:nvPr/>
            </p:nvSpPr>
            <p:spPr>
              <a:xfrm>
                <a:off x="-1794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16"/>
              <p:cNvSpPr/>
              <p:nvPr/>
            </p:nvSpPr>
            <p:spPr>
              <a:xfrm>
                <a:off x="-16594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16"/>
              <p:cNvSpPr/>
              <p:nvPr/>
            </p:nvSpPr>
            <p:spPr>
              <a:xfrm>
                <a:off x="-1524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16"/>
              <p:cNvSpPr/>
              <p:nvPr/>
            </p:nvSpPr>
            <p:spPr>
              <a:xfrm>
                <a:off x="-1390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16"/>
              <p:cNvSpPr/>
              <p:nvPr/>
            </p:nvSpPr>
            <p:spPr>
              <a:xfrm>
                <a:off x="-1255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16"/>
              <p:cNvSpPr/>
              <p:nvPr/>
            </p:nvSpPr>
            <p:spPr>
              <a:xfrm>
                <a:off x="-1121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16"/>
              <p:cNvSpPr/>
              <p:nvPr/>
            </p:nvSpPr>
            <p:spPr>
              <a:xfrm>
                <a:off x="-9870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16"/>
              <p:cNvSpPr/>
              <p:nvPr/>
            </p:nvSpPr>
            <p:spPr>
              <a:xfrm>
                <a:off x="-852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16"/>
              <p:cNvSpPr/>
              <p:nvPr/>
            </p:nvSpPr>
            <p:spPr>
              <a:xfrm>
                <a:off x="-717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16"/>
              <p:cNvSpPr/>
              <p:nvPr/>
            </p:nvSpPr>
            <p:spPr>
              <a:xfrm>
                <a:off x="-582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16"/>
              <p:cNvSpPr/>
              <p:nvPr/>
            </p:nvSpPr>
            <p:spPr>
              <a:xfrm>
                <a:off x="-4485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16"/>
              <p:cNvSpPr/>
              <p:nvPr/>
            </p:nvSpPr>
            <p:spPr>
              <a:xfrm>
                <a:off x="-313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16"/>
              <p:cNvSpPr/>
              <p:nvPr/>
            </p:nvSpPr>
            <p:spPr>
              <a:xfrm>
                <a:off x="-179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16"/>
              <p:cNvSpPr/>
              <p:nvPr/>
            </p:nvSpPr>
            <p:spPr>
              <a:xfrm>
                <a:off x="-44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16"/>
              <p:cNvSpPr/>
              <p:nvPr/>
            </p:nvSpPr>
            <p:spPr>
              <a:xfrm>
                <a:off x="899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16"/>
              <p:cNvSpPr/>
              <p:nvPr/>
            </p:nvSpPr>
            <p:spPr>
              <a:xfrm>
                <a:off x="2247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16"/>
              <p:cNvSpPr/>
              <p:nvPr/>
            </p:nvSpPr>
            <p:spPr>
              <a:xfrm>
                <a:off x="3593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16"/>
              <p:cNvSpPr/>
              <p:nvPr/>
            </p:nvSpPr>
            <p:spPr>
              <a:xfrm>
                <a:off x="4938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16"/>
              <p:cNvSpPr/>
              <p:nvPr/>
            </p:nvSpPr>
            <p:spPr>
              <a:xfrm>
                <a:off x="-2821150" y="28161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16"/>
              <p:cNvSpPr/>
              <p:nvPr/>
            </p:nvSpPr>
            <p:spPr>
              <a:xfrm>
                <a:off x="-2821150" y="2950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16"/>
              <p:cNvSpPr/>
              <p:nvPr/>
            </p:nvSpPr>
            <p:spPr>
              <a:xfrm>
                <a:off x="-2821150" y="3084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16"/>
              <p:cNvSpPr/>
              <p:nvPr/>
            </p:nvSpPr>
            <p:spPr>
              <a:xfrm>
                <a:off x="-2821150" y="3219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16"/>
              <p:cNvSpPr/>
              <p:nvPr/>
            </p:nvSpPr>
            <p:spPr>
              <a:xfrm>
                <a:off x="-2821150" y="3354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16"/>
              <p:cNvSpPr/>
              <p:nvPr/>
            </p:nvSpPr>
            <p:spPr>
              <a:xfrm>
                <a:off x="-2821150" y="34885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16"/>
              <p:cNvSpPr/>
              <p:nvPr/>
            </p:nvSpPr>
            <p:spPr>
              <a:xfrm>
                <a:off x="-2821150" y="3623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16"/>
              <p:cNvSpPr/>
              <p:nvPr/>
            </p:nvSpPr>
            <p:spPr>
              <a:xfrm>
                <a:off x="-2821150" y="3758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16"/>
              <p:cNvSpPr/>
              <p:nvPr/>
            </p:nvSpPr>
            <p:spPr>
              <a:xfrm>
                <a:off x="-2821150" y="3892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16"/>
              <p:cNvSpPr/>
              <p:nvPr/>
            </p:nvSpPr>
            <p:spPr>
              <a:xfrm>
                <a:off x="-2821150" y="40269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16"/>
              <p:cNvSpPr/>
              <p:nvPr/>
            </p:nvSpPr>
            <p:spPr>
              <a:xfrm>
                <a:off x="-2821150" y="4161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16"/>
              <p:cNvSpPr/>
              <p:nvPr/>
            </p:nvSpPr>
            <p:spPr>
              <a:xfrm>
                <a:off x="-2821150" y="4296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16"/>
              <p:cNvSpPr/>
              <p:nvPr/>
            </p:nvSpPr>
            <p:spPr>
              <a:xfrm>
                <a:off x="-2821150" y="4431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16"/>
              <p:cNvSpPr/>
              <p:nvPr/>
            </p:nvSpPr>
            <p:spPr>
              <a:xfrm>
                <a:off x="-2821150" y="45654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16"/>
              <p:cNvSpPr/>
              <p:nvPr/>
            </p:nvSpPr>
            <p:spPr>
              <a:xfrm>
                <a:off x="-2821150" y="4700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16"/>
              <p:cNvSpPr/>
              <p:nvPr/>
            </p:nvSpPr>
            <p:spPr>
              <a:xfrm>
                <a:off x="-2821150" y="4834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16"/>
              <p:cNvSpPr/>
              <p:nvPr/>
            </p:nvSpPr>
            <p:spPr>
              <a:xfrm>
                <a:off x="-2821150" y="49696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16"/>
              <p:cNvSpPr/>
              <p:nvPr/>
            </p:nvSpPr>
            <p:spPr>
              <a:xfrm>
                <a:off x="-2821150" y="5103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1" name="Google Shape;971;p16"/>
            <p:cNvSpPr/>
            <p:nvPr/>
          </p:nvSpPr>
          <p:spPr>
            <a:xfrm>
              <a:off x="300010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6"/>
            <p:cNvSpPr/>
            <p:nvPr/>
          </p:nvSpPr>
          <p:spPr>
            <a:xfrm>
              <a:off x="8932485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3" name="Google Shape;973;p16"/>
          <p:cNvSpPr txBox="1">
            <a:spLocks noGrp="1"/>
          </p:cNvSpPr>
          <p:nvPr>
            <p:ph type="title"/>
          </p:nvPr>
        </p:nvSpPr>
        <p:spPr>
          <a:xfrm>
            <a:off x="1226400" y="3088050"/>
            <a:ext cx="66912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74" name="Google Shape;974;p16"/>
          <p:cNvSpPr txBox="1">
            <a:spLocks noGrp="1"/>
          </p:cNvSpPr>
          <p:nvPr>
            <p:ph type="subTitle" idx="1"/>
          </p:nvPr>
        </p:nvSpPr>
        <p:spPr>
          <a:xfrm>
            <a:off x="1226400" y="1224750"/>
            <a:ext cx="6691200" cy="18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975" name="Google Shape;975;p16"/>
          <p:cNvGrpSpPr/>
          <p:nvPr/>
        </p:nvGrpSpPr>
        <p:grpSpPr>
          <a:xfrm rot="4799391" flipH="1">
            <a:off x="7096103" y="3631432"/>
            <a:ext cx="1449792" cy="2207777"/>
            <a:chOff x="603835" y="1149995"/>
            <a:chExt cx="526000" cy="801005"/>
          </a:xfrm>
        </p:grpSpPr>
        <p:sp>
          <p:nvSpPr>
            <p:cNvPr id="976" name="Google Shape;976;p16"/>
            <p:cNvSpPr/>
            <p:nvPr/>
          </p:nvSpPr>
          <p:spPr>
            <a:xfrm>
              <a:off x="603835" y="1149995"/>
              <a:ext cx="526000" cy="797150"/>
            </a:xfrm>
            <a:custGeom>
              <a:avLst/>
              <a:gdLst/>
              <a:ahLst/>
              <a:cxnLst/>
              <a:rect l="l" t="t" r="r" b="b"/>
              <a:pathLst>
                <a:path w="21040" h="31886" extrusionOk="0">
                  <a:moveTo>
                    <a:pt x="21039" y="0"/>
                  </a:moveTo>
                  <a:lnTo>
                    <a:pt x="18908" y="1572"/>
                  </a:lnTo>
                  <a:lnTo>
                    <a:pt x="16301" y="3513"/>
                  </a:lnTo>
                  <a:cubicBezTo>
                    <a:pt x="16098" y="3667"/>
                    <a:pt x="15896" y="3870"/>
                    <a:pt x="15765" y="4084"/>
                  </a:cubicBezTo>
                  <a:lnTo>
                    <a:pt x="15277" y="4882"/>
                  </a:lnTo>
                  <a:lnTo>
                    <a:pt x="1" y="29432"/>
                  </a:lnTo>
                  <a:lnTo>
                    <a:pt x="3966" y="31885"/>
                  </a:lnTo>
                  <a:lnTo>
                    <a:pt x="19218" y="7323"/>
                  </a:lnTo>
                  <a:lnTo>
                    <a:pt x="19706" y="6525"/>
                  </a:lnTo>
                  <a:cubicBezTo>
                    <a:pt x="19849" y="6322"/>
                    <a:pt x="19932" y="6072"/>
                    <a:pt x="19991" y="5799"/>
                  </a:cubicBezTo>
                  <a:lnTo>
                    <a:pt x="20575" y="2596"/>
                  </a:lnTo>
                  <a:lnTo>
                    <a:pt x="210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6"/>
            <p:cNvSpPr/>
            <p:nvPr/>
          </p:nvSpPr>
          <p:spPr>
            <a:xfrm>
              <a:off x="605725" y="1262775"/>
              <a:ext cx="480425" cy="688225"/>
            </a:xfrm>
            <a:custGeom>
              <a:avLst/>
              <a:gdLst/>
              <a:ahLst/>
              <a:cxnLst/>
              <a:rect l="l" t="t" r="r" b="b"/>
              <a:pathLst>
                <a:path w="19217" h="27529" extrusionOk="0">
                  <a:moveTo>
                    <a:pt x="16955" y="1"/>
                  </a:moveTo>
                  <a:lnTo>
                    <a:pt x="15276" y="513"/>
                  </a:lnTo>
                  <a:lnTo>
                    <a:pt x="15252" y="501"/>
                  </a:lnTo>
                  <a:lnTo>
                    <a:pt x="0" y="25075"/>
                  </a:lnTo>
                  <a:lnTo>
                    <a:pt x="3965" y="27528"/>
                  </a:lnTo>
                  <a:lnTo>
                    <a:pt x="19217" y="2954"/>
                  </a:lnTo>
                  <a:lnTo>
                    <a:pt x="19205" y="2954"/>
                  </a:lnTo>
                  <a:lnTo>
                    <a:pt x="18931" y="1215"/>
                  </a:lnTo>
                  <a:lnTo>
                    <a:pt x="17240" y="1739"/>
                  </a:lnTo>
                  <a:lnTo>
                    <a:pt x="169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6"/>
            <p:cNvSpPr/>
            <p:nvPr/>
          </p:nvSpPr>
          <p:spPr>
            <a:xfrm>
              <a:off x="987025" y="1193125"/>
              <a:ext cx="132475" cy="143500"/>
            </a:xfrm>
            <a:custGeom>
              <a:avLst/>
              <a:gdLst/>
              <a:ahLst/>
              <a:cxnLst/>
              <a:rect l="l" t="t" r="r" b="b"/>
              <a:pathLst>
                <a:path w="5299" h="5740" extrusionOk="0">
                  <a:moveTo>
                    <a:pt x="3632" y="1"/>
                  </a:moveTo>
                  <a:lnTo>
                    <a:pt x="1036" y="1930"/>
                  </a:lnTo>
                  <a:cubicBezTo>
                    <a:pt x="822" y="2084"/>
                    <a:pt x="643" y="2287"/>
                    <a:pt x="500" y="2513"/>
                  </a:cubicBezTo>
                  <a:lnTo>
                    <a:pt x="0" y="3299"/>
                  </a:lnTo>
                  <a:lnTo>
                    <a:pt x="0" y="3323"/>
                  </a:lnTo>
                  <a:lnTo>
                    <a:pt x="1703" y="2787"/>
                  </a:lnTo>
                  <a:lnTo>
                    <a:pt x="1988" y="4537"/>
                  </a:lnTo>
                  <a:lnTo>
                    <a:pt x="3679" y="4001"/>
                  </a:lnTo>
                  <a:lnTo>
                    <a:pt x="3953" y="5740"/>
                  </a:lnTo>
                  <a:lnTo>
                    <a:pt x="3965" y="5740"/>
                  </a:lnTo>
                  <a:lnTo>
                    <a:pt x="4453" y="4954"/>
                  </a:lnTo>
                  <a:cubicBezTo>
                    <a:pt x="4584" y="4728"/>
                    <a:pt x="4691" y="4478"/>
                    <a:pt x="4739" y="4216"/>
                  </a:cubicBezTo>
                  <a:lnTo>
                    <a:pt x="5298" y="1037"/>
                  </a:lnTo>
                  <a:lnTo>
                    <a:pt x="5298" y="1037"/>
                  </a:lnTo>
                  <a:lnTo>
                    <a:pt x="3870" y="1489"/>
                  </a:lnTo>
                  <a:lnTo>
                    <a:pt x="36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6"/>
            <p:cNvSpPr/>
            <p:nvPr/>
          </p:nvSpPr>
          <p:spPr>
            <a:xfrm>
              <a:off x="634300" y="1307650"/>
              <a:ext cx="372975" cy="570500"/>
            </a:xfrm>
            <a:custGeom>
              <a:avLst/>
              <a:gdLst/>
              <a:ahLst/>
              <a:cxnLst/>
              <a:rect l="l" t="t" r="r" b="b"/>
              <a:pathLst>
                <a:path w="14919" h="22820" extrusionOk="0">
                  <a:moveTo>
                    <a:pt x="14089" y="0"/>
                  </a:moveTo>
                  <a:cubicBezTo>
                    <a:pt x="13847" y="0"/>
                    <a:pt x="13610" y="124"/>
                    <a:pt x="13478" y="349"/>
                  </a:cubicBezTo>
                  <a:lnTo>
                    <a:pt x="215" y="21721"/>
                  </a:lnTo>
                  <a:cubicBezTo>
                    <a:pt x="0" y="22054"/>
                    <a:pt x="107" y="22507"/>
                    <a:pt x="453" y="22709"/>
                  </a:cubicBezTo>
                  <a:cubicBezTo>
                    <a:pt x="573" y="22784"/>
                    <a:pt x="705" y="22819"/>
                    <a:pt x="835" y="22819"/>
                  </a:cubicBezTo>
                  <a:cubicBezTo>
                    <a:pt x="1077" y="22819"/>
                    <a:pt x="1309" y="22696"/>
                    <a:pt x="1441" y="22471"/>
                  </a:cubicBezTo>
                  <a:lnTo>
                    <a:pt x="14704" y="1099"/>
                  </a:lnTo>
                  <a:cubicBezTo>
                    <a:pt x="14919" y="766"/>
                    <a:pt x="14812" y="313"/>
                    <a:pt x="14466" y="111"/>
                  </a:cubicBezTo>
                  <a:cubicBezTo>
                    <a:pt x="14350" y="36"/>
                    <a:pt x="14219" y="0"/>
                    <a:pt x="14089" y="0"/>
                  </a:cubicBezTo>
                  <a:close/>
                </a:path>
              </a:pathLst>
            </a:custGeom>
            <a:solidFill>
              <a:srgbClr val="F8F8F8">
                <a:alpha val="38130"/>
              </a:srgbClr>
            </a:solidFill>
            <a:ln w="77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6"/>
            <p:cNvSpPr/>
            <p:nvPr/>
          </p:nvSpPr>
          <p:spPr>
            <a:xfrm>
              <a:off x="632500" y="1262775"/>
              <a:ext cx="397100" cy="639400"/>
            </a:xfrm>
            <a:custGeom>
              <a:avLst/>
              <a:gdLst/>
              <a:ahLst/>
              <a:cxnLst/>
              <a:rect l="l" t="t" r="r" b="b"/>
              <a:pathLst>
                <a:path w="15884" h="25576" fill="none" extrusionOk="0">
                  <a:moveTo>
                    <a:pt x="15884" y="1"/>
                  </a:moveTo>
                  <a:lnTo>
                    <a:pt x="1" y="25575"/>
                  </a:lnTo>
                </a:path>
              </a:pathLst>
            </a:custGeom>
            <a:noFill/>
            <a:ln w="74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6"/>
            <p:cNvSpPr/>
            <p:nvPr/>
          </p:nvSpPr>
          <p:spPr>
            <a:xfrm>
              <a:off x="682525" y="1293150"/>
              <a:ext cx="396500" cy="638800"/>
            </a:xfrm>
            <a:custGeom>
              <a:avLst/>
              <a:gdLst/>
              <a:ahLst/>
              <a:cxnLst/>
              <a:rect l="l" t="t" r="r" b="b"/>
              <a:pathLst>
                <a:path w="15860" h="25552" fill="none" extrusionOk="0">
                  <a:moveTo>
                    <a:pt x="15859" y="0"/>
                  </a:moveTo>
                  <a:lnTo>
                    <a:pt x="0" y="25551"/>
                  </a:lnTo>
                </a:path>
              </a:pathLst>
            </a:custGeom>
            <a:noFill/>
            <a:ln w="74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" name="Google Shape;983;p17"/>
          <p:cNvGrpSpPr/>
          <p:nvPr/>
        </p:nvGrpSpPr>
        <p:grpSpPr>
          <a:xfrm>
            <a:off x="-1" y="25"/>
            <a:ext cx="9191685" cy="5143534"/>
            <a:chOff x="47742" y="-20"/>
            <a:chExt cx="9144135" cy="5143534"/>
          </a:xfrm>
        </p:grpSpPr>
        <p:grpSp>
          <p:nvGrpSpPr>
            <p:cNvPr id="984" name="Google Shape;984;p17"/>
            <p:cNvGrpSpPr/>
            <p:nvPr/>
          </p:nvGrpSpPr>
          <p:grpSpPr>
            <a:xfrm>
              <a:off x="47742" y="30"/>
              <a:ext cx="9144135" cy="5143454"/>
              <a:chOff x="-2821150" y="2703625"/>
              <a:chExt cx="3534375" cy="2439853"/>
            </a:xfrm>
          </p:grpSpPr>
          <p:sp>
            <p:nvSpPr>
              <p:cNvPr id="985" name="Google Shape;985;p17"/>
              <p:cNvSpPr/>
              <p:nvPr/>
            </p:nvSpPr>
            <p:spPr>
              <a:xfrm>
                <a:off x="-2601475" y="2703625"/>
                <a:ext cx="0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17"/>
              <p:cNvSpPr/>
              <p:nvPr/>
            </p:nvSpPr>
            <p:spPr>
              <a:xfrm>
                <a:off x="-2467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17"/>
              <p:cNvSpPr/>
              <p:nvPr/>
            </p:nvSpPr>
            <p:spPr>
              <a:xfrm>
                <a:off x="-2332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17"/>
              <p:cNvSpPr/>
              <p:nvPr/>
            </p:nvSpPr>
            <p:spPr>
              <a:xfrm>
                <a:off x="-2197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17"/>
              <p:cNvSpPr/>
              <p:nvPr/>
            </p:nvSpPr>
            <p:spPr>
              <a:xfrm>
                <a:off x="-2063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17"/>
              <p:cNvSpPr/>
              <p:nvPr/>
            </p:nvSpPr>
            <p:spPr>
              <a:xfrm>
                <a:off x="-1928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17"/>
              <p:cNvSpPr/>
              <p:nvPr/>
            </p:nvSpPr>
            <p:spPr>
              <a:xfrm>
                <a:off x="-1794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17"/>
              <p:cNvSpPr/>
              <p:nvPr/>
            </p:nvSpPr>
            <p:spPr>
              <a:xfrm>
                <a:off x="-16594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17"/>
              <p:cNvSpPr/>
              <p:nvPr/>
            </p:nvSpPr>
            <p:spPr>
              <a:xfrm>
                <a:off x="-1524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17"/>
              <p:cNvSpPr/>
              <p:nvPr/>
            </p:nvSpPr>
            <p:spPr>
              <a:xfrm>
                <a:off x="-1390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17"/>
              <p:cNvSpPr/>
              <p:nvPr/>
            </p:nvSpPr>
            <p:spPr>
              <a:xfrm>
                <a:off x="-1255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7"/>
              <p:cNvSpPr/>
              <p:nvPr/>
            </p:nvSpPr>
            <p:spPr>
              <a:xfrm>
                <a:off x="-1121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17"/>
              <p:cNvSpPr/>
              <p:nvPr/>
            </p:nvSpPr>
            <p:spPr>
              <a:xfrm>
                <a:off x="-9870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17"/>
              <p:cNvSpPr/>
              <p:nvPr/>
            </p:nvSpPr>
            <p:spPr>
              <a:xfrm>
                <a:off x="-852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17"/>
              <p:cNvSpPr/>
              <p:nvPr/>
            </p:nvSpPr>
            <p:spPr>
              <a:xfrm>
                <a:off x="-717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7"/>
              <p:cNvSpPr/>
              <p:nvPr/>
            </p:nvSpPr>
            <p:spPr>
              <a:xfrm>
                <a:off x="-582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17"/>
              <p:cNvSpPr/>
              <p:nvPr/>
            </p:nvSpPr>
            <p:spPr>
              <a:xfrm>
                <a:off x="-4485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17"/>
              <p:cNvSpPr/>
              <p:nvPr/>
            </p:nvSpPr>
            <p:spPr>
              <a:xfrm>
                <a:off x="-313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7"/>
              <p:cNvSpPr/>
              <p:nvPr/>
            </p:nvSpPr>
            <p:spPr>
              <a:xfrm>
                <a:off x="-179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17"/>
              <p:cNvSpPr/>
              <p:nvPr/>
            </p:nvSpPr>
            <p:spPr>
              <a:xfrm>
                <a:off x="-44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17"/>
              <p:cNvSpPr/>
              <p:nvPr/>
            </p:nvSpPr>
            <p:spPr>
              <a:xfrm>
                <a:off x="899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7"/>
              <p:cNvSpPr/>
              <p:nvPr/>
            </p:nvSpPr>
            <p:spPr>
              <a:xfrm>
                <a:off x="2247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17"/>
              <p:cNvSpPr/>
              <p:nvPr/>
            </p:nvSpPr>
            <p:spPr>
              <a:xfrm>
                <a:off x="3593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17"/>
              <p:cNvSpPr/>
              <p:nvPr/>
            </p:nvSpPr>
            <p:spPr>
              <a:xfrm>
                <a:off x="4938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7"/>
              <p:cNvSpPr/>
              <p:nvPr/>
            </p:nvSpPr>
            <p:spPr>
              <a:xfrm>
                <a:off x="-2821150" y="28161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17"/>
              <p:cNvSpPr/>
              <p:nvPr/>
            </p:nvSpPr>
            <p:spPr>
              <a:xfrm>
                <a:off x="-2821150" y="2950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17"/>
              <p:cNvSpPr/>
              <p:nvPr/>
            </p:nvSpPr>
            <p:spPr>
              <a:xfrm>
                <a:off x="-2821150" y="3084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7"/>
              <p:cNvSpPr/>
              <p:nvPr/>
            </p:nvSpPr>
            <p:spPr>
              <a:xfrm>
                <a:off x="-2821150" y="3219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17"/>
              <p:cNvSpPr/>
              <p:nvPr/>
            </p:nvSpPr>
            <p:spPr>
              <a:xfrm>
                <a:off x="-2821150" y="3354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17"/>
              <p:cNvSpPr/>
              <p:nvPr/>
            </p:nvSpPr>
            <p:spPr>
              <a:xfrm>
                <a:off x="-2821150" y="34885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17"/>
              <p:cNvSpPr/>
              <p:nvPr/>
            </p:nvSpPr>
            <p:spPr>
              <a:xfrm>
                <a:off x="-2821150" y="3623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17"/>
              <p:cNvSpPr/>
              <p:nvPr/>
            </p:nvSpPr>
            <p:spPr>
              <a:xfrm>
                <a:off x="-2821150" y="3758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17"/>
              <p:cNvSpPr/>
              <p:nvPr/>
            </p:nvSpPr>
            <p:spPr>
              <a:xfrm>
                <a:off x="-2821150" y="3892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17"/>
              <p:cNvSpPr/>
              <p:nvPr/>
            </p:nvSpPr>
            <p:spPr>
              <a:xfrm>
                <a:off x="-2821150" y="40269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17"/>
              <p:cNvSpPr/>
              <p:nvPr/>
            </p:nvSpPr>
            <p:spPr>
              <a:xfrm>
                <a:off x="-2821150" y="4161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17"/>
              <p:cNvSpPr/>
              <p:nvPr/>
            </p:nvSpPr>
            <p:spPr>
              <a:xfrm>
                <a:off x="-2821150" y="4296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17"/>
              <p:cNvSpPr/>
              <p:nvPr/>
            </p:nvSpPr>
            <p:spPr>
              <a:xfrm>
                <a:off x="-2821150" y="4431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17"/>
              <p:cNvSpPr/>
              <p:nvPr/>
            </p:nvSpPr>
            <p:spPr>
              <a:xfrm>
                <a:off x="-2821150" y="45654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17"/>
              <p:cNvSpPr/>
              <p:nvPr/>
            </p:nvSpPr>
            <p:spPr>
              <a:xfrm>
                <a:off x="-2821150" y="4700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17"/>
              <p:cNvSpPr/>
              <p:nvPr/>
            </p:nvSpPr>
            <p:spPr>
              <a:xfrm>
                <a:off x="-2821150" y="4834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7"/>
              <p:cNvSpPr/>
              <p:nvPr/>
            </p:nvSpPr>
            <p:spPr>
              <a:xfrm>
                <a:off x="-2821150" y="49696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7"/>
              <p:cNvSpPr/>
              <p:nvPr/>
            </p:nvSpPr>
            <p:spPr>
              <a:xfrm>
                <a:off x="-2821150" y="5103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7" name="Google Shape;1027;p17"/>
            <p:cNvSpPr/>
            <p:nvPr/>
          </p:nvSpPr>
          <p:spPr>
            <a:xfrm>
              <a:off x="300010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7"/>
            <p:cNvSpPr/>
            <p:nvPr/>
          </p:nvSpPr>
          <p:spPr>
            <a:xfrm>
              <a:off x="8932485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9" name="Google Shape;1029;p17"/>
          <p:cNvSpPr txBox="1">
            <a:spLocks noGrp="1"/>
          </p:cNvSpPr>
          <p:nvPr>
            <p:ph type="title"/>
          </p:nvPr>
        </p:nvSpPr>
        <p:spPr>
          <a:xfrm>
            <a:off x="957725" y="777050"/>
            <a:ext cx="3680400" cy="22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0" name="Google Shape;1030;p17"/>
          <p:cNvSpPr txBox="1">
            <a:spLocks noGrp="1"/>
          </p:cNvSpPr>
          <p:nvPr>
            <p:ph type="subTitle" idx="1"/>
          </p:nvPr>
        </p:nvSpPr>
        <p:spPr>
          <a:xfrm>
            <a:off x="957725" y="3073100"/>
            <a:ext cx="3680400" cy="11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1" name="Google Shape;1031;p17"/>
          <p:cNvSpPr>
            <a:spLocks noGrp="1"/>
          </p:cNvSpPr>
          <p:nvPr>
            <p:ph type="pic" idx="2"/>
          </p:nvPr>
        </p:nvSpPr>
        <p:spPr>
          <a:xfrm>
            <a:off x="5273100" y="533875"/>
            <a:ext cx="2877000" cy="4029300"/>
          </a:xfrm>
          <a:prstGeom prst="rect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1032" name="Google Shape;1032;p17"/>
          <p:cNvGrpSpPr/>
          <p:nvPr/>
        </p:nvGrpSpPr>
        <p:grpSpPr>
          <a:xfrm rot="-4685447">
            <a:off x="204952" y="3982702"/>
            <a:ext cx="1820846" cy="2222052"/>
            <a:chOff x="1857650" y="1220225"/>
            <a:chExt cx="286375" cy="349475"/>
          </a:xfrm>
        </p:grpSpPr>
        <p:sp>
          <p:nvSpPr>
            <p:cNvPr id="1033" name="Google Shape;1033;p17"/>
            <p:cNvSpPr/>
            <p:nvPr/>
          </p:nvSpPr>
          <p:spPr>
            <a:xfrm>
              <a:off x="1860625" y="1229450"/>
              <a:ext cx="283400" cy="340250"/>
            </a:xfrm>
            <a:custGeom>
              <a:avLst/>
              <a:gdLst/>
              <a:ahLst/>
              <a:cxnLst/>
              <a:rect l="l" t="t" r="r" b="b"/>
              <a:pathLst>
                <a:path w="11336" h="13610" extrusionOk="0">
                  <a:moveTo>
                    <a:pt x="9752" y="1071"/>
                  </a:moveTo>
                  <a:cubicBezTo>
                    <a:pt x="9831" y="1071"/>
                    <a:pt x="9911" y="1097"/>
                    <a:pt x="9978" y="1155"/>
                  </a:cubicBezTo>
                  <a:cubicBezTo>
                    <a:pt x="10145" y="1286"/>
                    <a:pt x="10181" y="1524"/>
                    <a:pt x="10050" y="1679"/>
                  </a:cubicBezTo>
                  <a:cubicBezTo>
                    <a:pt x="9970" y="1780"/>
                    <a:pt x="9851" y="1838"/>
                    <a:pt x="9732" y="1838"/>
                  </a:cubicBezTo>
                  <a:cubicBezTo>
                    <a:pt x="9656" y="1838"/>
                    <a:pt x="9579" y="1814"/>
                    <a:pt x="9514" y="1763"/>
                  </a:cubicBezTo>
                  <a:cubicBezTo>
                    <a:pt x="9335" y="1643"/>
                    <a:pt x="9312" y="1405"/>
                    <a:pt x="9443" y="1227"/>
                  </a:cubicBezTo>
                  <a:cubicBezTo>
                    <a:pt x="9520" y="1128"/>
                    <a:pt x="9636" y="1071"/>
                    <a:pt x="9752" y="1071"/>
                  </a:cubicBezTo>
                  <a:close/>
                  <a:moveTo>
                    <a:pt x="9074" y="0"/>
                  </a:moveTo>
                  <a:lnTo>
                    <a:pt x="1" y="11883"/>
                  </a:lnTo>
                  <a:lnTo>
                    <a:pt x="2263" y="13609"/>
                  </a:lnTo>
                  <a:lnTo>
                    <a:pt x="11336" y="1727"/>
                  </a:lnTo>
                  <a:lnTo>
                    <a:pt x="9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7"/>
            <p:cNvSpPr/>
            <p:nvPr/>
          </p:nvSpPr>
          <p:spPr>
            <a:xfrm>
              <a:off x="1857650" y="1220225"/>
              <a:ext cx="283400" cy="340250"/>
            </a:xfrm>
            <a:custGeom>
              <a:avLst/>
              <a:gdLst/>
              <a:ahLst/>
              <a:cxnLst/>
              <a:rect l="l" t="t" r="r" b="b"/>
              <a:pathLst>
                <a:path w="11336" h="13610" extrusionOk="0">
                  <a:moveTo>
                    <a:pt x="9752" y="1083"/>
                  </a:moveTo>
                  <a:cubicBezTo>
                    <a:pt x="9831" y="1083"/>
                    <a:pt x="9911" y="1109"/>
                    <a:pt x="9978" y="1167"/>
                  </a:cubicBezTo>
                  <a:cubicBezTo>
                    <a:pt x="10145" y="1298"/>
                    <a:pt x="10181" y="1536"/>
                    <a:pt x="10050" y="1703"/>
                  </a:cubicBezTo>
                  <a:cubicBezTo>
                    <a:pt x="9971" y="1796"/>
                    <a:pt x="9853" y="1850"/>
                    <a:pt x="9736" y="1850"/>
                  </a:cubicBezTo>
                  <a:cubicBezTo>
                    <a:pt x="9658" y="1850"/>
                    <a:pt x="9580" y="1827"/>
                    <a:pt x="9514" y="1774"/>
                  </a:cubicBezTo>
                  <a:cubicBezTo>
                    <a:pt x="9335" y="1643"/>
                    <a:pt x="9312" y="1405"/>
                    <a:pt x="9443" y="1239"/>
                  </a:cubicBezTo>
                  <a:cubicBezTo>
                    <a:pt x="9520" y="1140"/>
                    <a:pt x="9636" y="1083"/>
                    <a:pt x="9752" y="1083"/>
                  </a:cubicBezTo>
                  <a:close/>
                  <a:moveTo>
                    <a:pt x="9073" y="0"/>
                  </a:moveTo>
                  <a:lnTo>
                    <a:pt x="1" y="11883"/>
                  </a:lnTo>
                  <a:lnTo>
                    <a:pt x="2263" y="13609"/>
                  </a:lnTo>
                  <a:lnTo>
                    <a:pt x="11336" y="1727"/>
                  </a:lnTo>
                  <a:lnTo>
                    <a:pt x="90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7"/>
            <p:cNvSpPr/>
            <p:nvPr/>
          </p:nvSpPr>
          <p:spPr>
            <a:xfrm>
              <a:off x="1888625" y="1245525"/>
              <a:ext cx="245575" cy="308100"/>
            </a:xfrm>
            <a:custGeom>
              <a:avLst/>
              <a:gdLst/>
              <a:ahLst/>
              <a:cxnLst/>
              <a:rect l="l" t="t" r="r" b="b"/>
              <a:pathLst>
                <a:path w="9823" h="12324" extrusionOk="0">
                  <a:moveTo>
                    <a:pt x="8823" y="0"/>
                  </a:moveTo>
                  <a:lnTo>
                    <a:pt x="8727" y="155"/>
                  </a:lnTo>
                  <a:cubicBezTo>
                    <a:pt x="8882" y="274"/>
                    <a:pt x="8930" y="524"/>
                    <a:pt x="8799" y="691"/>
                  </a:cubicBezTo>
                  <a:cubicBezTo>
                    <a:pt x="8727" y="784"/>
                    <a:pt x="8608" y="838"/>
                    <a:pt x="8488" y="838"/>
                  </a:cubicBezTo>
                  <a:cubicBezTo>
                    <a:pt x="8409" y="838"/>
                    <a:pt x="8330" y="815"/>
                    <a:pt x="8263" y="762"/>
                  </a:cubicBezTo>
                  <a:lnTo>
                    <a:pt x="0" y="11585"/>
                  </a:lnTo>
                  <a:lnTo>
                    <a:pt x="988" y="12323"/>
                  </a:lnTo>
                  <a:lnTo>
                    <a:pt x="9823" y="750"/>
                  </a:lnTo>
                  <a:lnTo>
                    <a:pt x="8823" y="0"/>
                  </a:lnTo>
                  <a:close/>
                </a:path>
              </a:pathLst>
            </a:custGeom>
            <a:solidFill>
              <a:srgbClr val="F8F8F8">
                <a:alpha val="38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7"/>
            <p:cNvSpPr/>
            <p:nvPr/>
          </p:nvSpPr>
          <p:spPr>
            <a:xfrm>
              <a:off x="2057975" y="1262200"/>
              <a:ext cx="8075" cy="5975"/>
            </a:xfrm>
            <a:custGeom>
              <a:avLst/>
              <a:gdLst/>
              <a:ahLst/>
              <a:cxnLst/>
              <a:rect l="l" t="t" r="r" b="b"/>
              <a:pathLst>
                <a:path w="323" h="239" fill="none" extrusionOk="0">
                  <a:moveTo>
                    <a:pt x="322" y="238"/>
                  </a:moveTo>
                  <a:lnTo>
                    <a:pt x="1" y="0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7"/>
            <p:cNvSpPr/>
            <p:nvPr/>
          </p:nvSpPr>
          <p:spPr>
            <a:xfrm>
              <a:off x="2048150" y="1275000"/>
              <a:ext cx="5400" cy="3875"/>
            </a:xfrm>
            <a:custGeom>
              <a:avLst/>
              <a:gdLst/>
              <a:ahLst/>
              <a:cxnLst/>
              <a:rect l="l" t="t" r="r" b="b"/>
              <a:pathLst>
                <a:path w="216" h="155" fill="none" extrusionOk="0">
                  <a:moveTo>
                    <a:pt x="1" y="0"/>
                  </a:moveTo>
                  <a:lnTo>
                    <a:pt x="215" y="155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7"/>
            <p:cNvSpPr/>
            <p:nvPr/>
          </p:nvSpPr>
          <p:spPr>
            <a:xfrm>
              <a:off x="2039225" y="1286900"/>
              <a:ext cx="8375" cy="5975"/>
            </a:xfrm>
            <a:custGeom>
              <a:avLst/>
              <a:gdLst/>
              <a:ahLst/>
              <a:cxnLst/>
              <a:rect l="l" t="t" r="r" b="b"/>
              <a:pathLst>
                <a:path w="335" h="239" fill="none" extrusionOk="0">
                  <a:moveTo>
                    <a:pt x="334" y="238"/>
                  </a:moveTo>
                  <a:lnTo>
                    <a:pt x="1" y="0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7"/>
            <p:cNvSpPr/>
            <p:nvPr/>
          </p:nvSpPr>
          <p:spPr>
            <a:xfrm>
              <a:off x="2029700" y="1299400"/>
              <a:ext cx="5100" cy="4200"/>
            </a:xfrm>
            <a:custGeom>
              <a:avLst/>
              <a:gdLst/>
              <a:ahLst/>
              <a:cxnLst/>
              <a:rect l="l" t="t" r="r" b="b"/>
              <a:pathLst>
                <a:path w="204" h="168" fill="none" extrusionOk="0">
                  <a:moveTo>
                    <a:pt x="1" y="0"/>
                  </a:moveTo>
                  <a:lnTo>
                    <a:pt x="203" y="167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7"/>
            <p:cNvSpPr/>
            <p:nvPr/>
          </p:nvSpPr>
          <p:spPr>
            <a:xfrm>
              <a:off x="2020775" y="1311000"/>
              <a:ext cx="8050" cy="6275"/>
            </a:xfrm>
            <a:custGeom>
              <a:avLst/>
              <a:gdLst/>
              <a:ahLst/>
              <a:cxnLst/>
              <a:rect l="l" t="t" r="r" b="b"/>
              <a:pathLst>
                <a:path w="322" h="251" fill="none" extrusionOk="0">
                  <a:moveTo>
                    <a:pt x="322" y="251"/>
                  </a:moveTo>
                  <a:lnTo>
                    <a:pt x="1" y="1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7"/>
            <p:cNvSpPr/>
            <p:nvPr/>
          </p:nvSpPr>
          <p:spPr>
            <a:xfrm>
              <a:off x="2010950" y="1324100"/>
              <a:ext cx="5375" cy="3600"/>
            </a:xfrm>
            <a:custGeom>
              <a:avLst/>
              <a:gdLst/>
              <a:ahLst/>
              <a:cxnLst/>
              <a:rect l="l" t="t" r="r" b="b"/>
              <a:pathLst>
                <a:path w="215" h="144" fill="none" extrusionOk="0">
                  <a:moveTo>
                    <a:pt x="1" y="1"/>
                  </a:moveTo>
                  <a:lnTo>
                    <a:pt x="215" y="143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7"/>
            <p:cNvSpPr/>
            <p:nvPr/>
          </p:nvSpPr>
          <p:spPr>
            <a:xfrm>
              <a:off x="2002025" y="1335425"/>
              <a:ext cx="8350" cy="6275"/>
            </a:xfrm>
            <a:custGeom>
              <a:avLst/>
              <a:gdLst/>
              <a:ahLst/>
              <a:cxnLst/>
              <a:rect l="l" t="t" r="r" b="b"/>
              <a:pathLst>
                <a:path w="334" h="251" fill="none" extrusionOk="0">
                  <a:moveTo>
                    <a:pt x="334" y="250"/>
                  </a:move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7"/>
            <p:cNvSpPr/>
            <p:nvPr/>
          </p:nvSpPr>
          <p:spPr>
            <a:xfrm>
              <a:off x="1992500" y="1348200"/>
              <a:ext cx="5075" cy="4200"/>
            </a:xfrm>
            <a:custGeom>
              <a:avLst/>
              <a:gdLst/>
              <a:ahLst/>
              <a:cxnLst/>
              <a:rect l="l" t="t" r="r" b="b"/>
              <a:pathLst>
                <a:path w="203" h="168" fill="none" extrusionOk="0">
                  <a:moveTo>
                    <a:pt x="0" y="1"/>
                  </a:moveTo>
                  <a:lnTo>
                    <a:pt x="203" y="168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7"/>
            <p:cNvSpPr/>
            <p:nvPr/>
          </p:nvSpPr>
          <p:spPr>
            <a:xfrm>
              <a:off x="1983575" y="1359825"/>
              <a:ext cx="8050" cy="6275"/>
            </a:xfrm>
            <a:custGeom>
              <a:avLst/>
              <a:gdLst/>
              <a:ahLst/>
              <a:cxnLst/>
              <a:rect l="l" t="t" r="r" b="b"/>
              <a:pathLst>
                <a:path w="322" h="251" fill="none" extrusionOk="0">
                  <a:moveTo>
                    <a:pt x="322" y="250"/>
                  </a:move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7"/>
            <p:cNvSpPr/>
            <p:nvPr/>
          </p:nvSpPr>
          <p:spPr>
            <a:xfrm>
              <a:off x="1973750" y="1372625"/>
              <a:ext cx="5375" cy="4175"/>
            </a:xfrm>
            <a:custGeom>
              <a:avLst/>
              <a:gdLst/>
              <a:ahLst/>
              <a:cxnLst/>
              <a:rect l="l" t="t" r="r" b="b"/>
              <a:pathLst>
                <a:path w="215" h="167" fill="none" extrusionOk="0">
                  <a:moveTo>
                    <a:pt x="0" y="0"/>
                  </a:moveTo>
                  <a:lnTo>
                    <a:pt x="215" y="167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7"/>
            <p:cNvSpPr/>
            <p:nvPr/>
          </p:nvSpPr>
          <p:spPr>
            <a:xfrm>
              <a:off x="1964825" y="1384225"/>
              <a:ext cx="8350" cy="6275"/>
            </a:xfrm>
            <a:custGeom>
              <a:avLst/>
              <a:gdLst/>
              <a:ahLst/>
              <a:cxnLst/>
              <a:rect l="l" t="t" r="r" b="b"/>
              <a:pathLst>
                <a:path w="334" h="251" fill="none" extrusionOk="0">
                  <a:moveTo>
                    <a:pt x="334" y="251"/>
                  </a:moveTo>
                  <a:lnTo>
                    <a:pt x="0" y="1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7"/>
            <p:cNvSpPr/>
            <p:nvPr/>
          </p:nvSpPr>
          <p:spPr>
            <a:xfrm>
              <a:off x="1955300" y="1397025"/>
              <a:ext cx="5075" cy="4200"/>
            </a:xfrm>
            <a:custGeom>
              <a:avLst/>
              <a:gdLst/>
              <a:ahLst/>
              <a:cxnLst/>
              <a:rect l="l" t="t" r="r" b="b"/>
              <a:pathLst>
                <a:path w="203" h="168" fill="none" extrusionOk="0">
                  <a:moveTo>
                    <a:pt x="0" y="1"/>
                  </a:moveTo>
                  <a:lnTo>
                    <a:pt x="203" y="167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7"/>
            <p:cNvSpPr/>
            <p:nvPr/>
          </p:nvSpPr>
          <p:spPr>
            <a:xfrm>
              <a:off x="1946350" y="1408925"/>
              <a:ext cx="8075" cy="5975"/>
            </a:xfrm>
            <a:custGeom>
              <a:avLst/>
              <a:gdLst/>
              <a:ahLst/>
              <a:cxnLst/>
              <a:rect l="l" t="t" r="r" b="b"/>
              <a:pathLst>
                <a:path w="323" h="239" fill="none" extrusionOk="0">
                  <a:moveTo>
                    <a:pt x="322" y="239"/>
                  </a:moveTo>
                  <a:lnTo>
                    <a:pt x="1" y="1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7"/>
            <p:cNvSpPr/>
            <p:nvPr/>
          </p:nvSpPr>
          <p:spPr>
            <a:xfrm>
              <a:off x="1936250" y="1421425"/>
              <a:ext cx="5675" cy="4200"/>
            </a:xfrm>
            <a:custGeom>
              <a:avLst/>
              <a:gdLst/>
              <a:ahLst/>
              <a:cxnLst/>
              <a:rect l="l" t="t" r="r" b="b"/>
              <a:pathLst>
                <a:path w="227" h="168" fill="none" extrusionOk="0">
                  <a:moveTo>
                    <a:pt x="0" y="1"/>
                  </a:moveTo>
                  <a:lnTo>
                    <a:pt x="226" y="168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7"/>
            <p:cNvSpPr/>
            <p:nvPr/>
          </p:nvSpPr>
          <p:spPr>
            <a:xfrm>
              <a:off x="1927600" y="14330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fill="none" extrusionOk="0">
                  <a:moveTo>
                    <a:pt x="322" y="250"/>
                  </a:moveTo>
                  <a:lnTo>
                    <a:pt x="1" y="0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7"/>
            <p:cNvSpPr/>
            <p:nvPr/>
          </p:nvSpPr>
          <p:spPr>
            <a:xfrm>
              <a:off x="1917500" y="1446150"/>
              <a:ext cx="5675" cy="3600"/>
            </a:xfrm>
            <a:custGeom>
              <a:avLst/>
              <a:gdLst/>
              <a:ahLst/>
              <a:cxnLst/>
              <a:rect l="l" t="t" r="r" b="b"/>
              <a:pathLst>
                <a:path w="227" h="144" fill="none" extrusionOk="0">
                  <a:moveTo>
                    <a:pt x="0" y="0"/>
                  </a:moveTo>
                  <a:lnTo>
                    <a:pt x="226" y="143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7"/>
            <p:cNvSpPr/>
            <p:nvPr/>
          </p:nvSpPr>
          <p:spPr>
            <a:xfrm>
              <a:off x="1909150" y="1457450"/>
              <a:ext cx="7775" cy="6275"/>
            </a:xfrm>
            <a:custGeom>
              <a:avLst/>
              <a:gdLst/>
              <a:ahLst/>
              <a:cxnLst/>
              <a:rect l="l" t="t" r="r" b="b"/>
              <a:pathLst>
                <a:path w="311" h="251" fill="none" extrusionOk="0">
                  <a:moveTo>
                    <a:pt x="310" y="251"/>
                  </a:moveTo>
                  <a:lnTo>
                    <a:pt x="1" y="1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7"/>
            <p:cNvSpPr/>
            <p:nvPr/>
          </p:nvSpPr>
          <p:spPr>
            <a:xfrm>
              <a:off x="1899025" y="1470250"/>
              <a:ext cx="5100" cy="4200"/>
            </a:xfrm>
            <a:custGeom>
              <a:avLst/>
              <a:gdLst/>
              <a:ahLst/>
              <a:cxnLst/>
              <a:rect l="l" t="t" r="r" b="b"/>
              <a:pathLst>
                <a:path w="204" h="168" fill="none" extrusionOk="0">
                  <a:moveTo>
                    <a:pt x="1" y="1"/>
                  </a:moveTo>
                  <a:lnTo>
                    <a:pt x="203" y="167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7"/>
            <p:cNvSpPr/>
            <p:nvPr/>
          </p:nvSpPr>
          <p:spPr>
            <a:xfrm>
              <a:off x="1890400" y="1481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fill="none" extrusionOk="0">
                  <a:moveTo>
                    <a:pt x="322" y="251"/>
                  </a:moveTo>
                  <a:lnTo>
                    <a:pt x="1" y="1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7"/>
            <p:cNvSpPr/>
            <p:nvPr/>
          </p:nvSpPr>
          <p:spPr>
            <a:xfrm>
              <a:off x="1880275" y="1494650"/>
              <a:ext cx="5400" cy="4200"/>
            </a:xfrm>
            <a:custGeom>
              <a:avLst/>
              <a:gdLst/>
              <a:ahLst/>
              <a:cxnLst/>
              <a:rect l="l" t="t" r="r" b="b"/>
              <a:pathLst>
                <a:path w="216" h="168" fill="none" extrusionOk="0">
                  <a:moveTo>
                    <a:pt x="1" y="1"/>
                  </a:moveTo>
                  <a:lnTo>
                    <a:pt x="215" y="168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7"/>
            <p:cNvSpPr/>
            <p:nvPr/>
          </p:nvSpPr>
          <p:spPr>
            <a:xfrm>
              <a:off x="1871950" y="1506275"/>
              <a:ext cx="7750" cy="6575"/>
            </a:xfrm>
            <a:custGeom>
              <a:avLst/>
              <a:gdLst/>
              <a:ahLst/>
              <a:cxnLst/>
              <a:rect l="l" t="t" r="r" b="b"/>
              <a:pathLst>
                <a:path w="310" h="263" fill="none" extrusionOk="0">
                  <a:moveTo>
                    <a:pt x="310" y="262"/>
                  </a:move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7" r:id="rId5"/>
    <p:sldLayoutId id="2147483658" r:id="rId6"/>
    <p:sldLayoutId id="2147483659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74" r:id="rId14"/>
    <p:sldLayoutId id="2147483675" r:id="rId15"/>
    <p:sldLayoutId id="2147483703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Elsie" panose="02000000000000000000" charset="0"/>
                <a:ea typeface="Elsie" panose="0200000000000000000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3A3EFB-E5A4-4F85-84D0-3F54949E58B5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Elsie" panose="02000000000000000000" charset="0"/>
                <a:ea typeface="Elsie" panose="02000000000000000000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Elsie" panose="02000000000000000000" charset="0"/>
                <a:ea typeface="Elsie" panose="02000000000000000000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1E1E3-0430-46C2-B0D3-2490A70B1299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470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68581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1pPr>
      <a:lvl2pPr marL="514364" indent="-171454" algn="l" defTabSz="6858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2pPr>
      <a:lvl3pPr marL="857272" indent="-171454" algn="l" defTabSz="6858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3pPr>
      <a:lvl4pPr marL="1200180" indent="-171454" algn="l" defTabSz="6858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4pPr>
      <a:lvl5pPr marL="1543088" indent="-171454" algn="l" defTabSz="6858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5pPr>
      <a:lvl6pPr marL="1885998" indent="-171454" algn="l" defTabSz="6858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8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8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2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8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878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68583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68583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76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93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10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27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45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78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96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7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35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52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8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86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03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20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37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4.mp3"/><Relationship Id="rId10" Type="http://schemas.openxmlformats.org/officeDocument/2006/relationships/notesSlide" Target="../notesSlides/notesSlide14.xml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4.mp3"/><Relationship Id="rId10" Type="http://schemas.openxmlformats.org/officeDocument/2006/relationships/notesSlide" Target="../notesSlides/notesSlide15.xml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4.mp3"/><Relationship Id="rId10" Type="http://schemas.openxmlformats.org/officeDocument/2006/relationships/notesSlide" Target="../notesSlides/notesSlide16.xml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4.mp3"/><Relationship Id="rId10" Type="http://schemas.openxmlformats.org/officeDocument/2006/relationships/notesSlide" Target="../notesSlides/notesSlide17.xml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4.mp3"/><Relationship Id="rId10" Type="http://schemas.openxmlformats.org/officeDocument/2006/relationships/notesSlide" Target="../notesSlides/notesSlide18.xml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"/>
          <p:cNvSpPr txBox="1"/>
          <p:nvPr/>
        </p:nvSpPr>
        <p:spPr>
          <a:xfrm>
            <a:off x="1482516" y="996233"/>
            <a:ext cx="6253941" cy="3758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THẦY CÔ VÀ CÁC EM ĐẾN VỚI TIẾT HỌC NGÀY HÔM NAY!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2829;p39"/>
          <p:cNvSpPr/>
          <p:nvPr/>
        </p:nvSpPr>
        <p:spPr>
          <a:xfrm>
            <a:off x="3712252" y="29591"/>
            <a:ext cx="1991318" cy="54825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rgbClr val="4657B0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940000" algn="bl" rotWithShape="0">
              <a:srgbClr val="4657B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 panose="02020603050405020304" pitchFamily="18" charset="0"/>
                <a:ea typeface="Bad Script"/>
                <a:cs typeface="Times New Roman" panose="02020603050405020304" pitchFamily="18" charset="0"/>
                <a:sym typeface="Bad Script"/>
              </a:rPr>
              <a:t>Ví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 panose="02020603050405020304" pitchFamily="18" charset="0"/>
                <a:ea typeface="Bad Script"/>
                <a:cs typeface="Times New Roman" panose="02020603050405020304" pitchFamily="18" charset="0"/>
                <a:sym typeface="Bad Script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 panose="02020603050405020304" pitchFamily="18" charset="0"/>
                <a:ea typeface="Bad Script"/>
                <a:cs typeface="Times New Roman" panose="02020603050405020304" pitchFamily="18" charset="0"/>
                <a:sym typeface="Bad Script"/>
              </a:rPr>
              <a:t>dụ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 panose="02020603050405020304" pitchFamily="18" charset="0"/>
                <a:ea typeface="Bad Script"/>
                <a:cs typeface="Times New Roman" panose="02020603050405020304" pitchFamily="18" charset="0"/>
                <a:sym typeface="Bad Script"/>
              </a:rPr>
              <a:t> 1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Times New Roman" panose="02020603050405020304" pitchFamily="18" charset="0"/>
              <a:ea typeface="Bad Script"/>
              <a:cs typeface="Times New Roman" panose="02020603050405020304" pitchFamily="18" charset="0"/>
              <a:sym typeface="Bad Scrip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3075198"/>
            <a:ext cx="8614516" cy="1047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200"/>
              </a:spcAft>
            </a:pP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b)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triển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 </a:t>
            </a:r>
            <a:r>
              <a:rPr lang="en-US" sz="2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trồng</a:t>
            </a:r>
            <a:r>
              <a:rPr lang="en-US" sz="2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kì</a:t>
            </a:r>
            <a:r>
              <a:rPr lang="en-US" sz="2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chiều</a:t>
            </a:r>
            <a:r>
              <a:rPr lang="en-US" sz="2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ghi</a:t>
            </a:r>
            <a:r>
              <a:rPr lang="en-US" sz="2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90003"/>
            <a:ext cx="8915400" cy="2062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mỗi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dữ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liệu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ta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nên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làm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dữ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liệu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trực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tiếp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hay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tiếp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a)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Dữ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liệu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xếp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hạng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FIFA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bóng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Việt Nam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thời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gian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gần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đây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b)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liệu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sự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phát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triển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chiều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cao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giống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cây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mới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theo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thời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gian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168698" y="2608404"/>
            <a:ext cx="7809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1" u="sng" strike="noStrike" kern="0" cap="none" spc="0" normalizeH="0" baseline="0" noProof="0" dirty="0" err="1">
                <a:ln>
                  <a:noFill/>
                </a:ln>
                <a:solidFill>
                  <a:srgbClr val="46789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2200" b="1" i="1" u="sng" strike="noStrike" kern="0" cap="none" spc="0" normalizeH="0" baseline="0" noProof="0" dirty="0">
                <a:ln>
                  <a:noFill/>
                </a:ln>
                <a:solidFill>
                  <a:srgbClr val="46789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kumimoji="0" lang="en-US" sz="2200" b="1" i="1" u="sng" strike="noStrike" kern="0" cap="none" spc="0" normalizeH="0" baseline="0" noProof="0" dirty="0">
              <a:ln>
                <a:noFill/>
              </a:ln>
              <a:solidFill>
                <a:srgbClr val="46789A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747A75-D7C7-4E93-6941-929D91675126}"/>
              </a:ext>
            </a:extLst>
          </p:cNvPr>
          <p:cNvSpPr txBox="1"/>
          <p:nvPr/>
        </p:nvSpPr>
        <p:spPr>
          <a:xfrm>
            <a:off x="304800" y="4268776"/>
            <a:ext cx="56717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pháp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</a:t>
            </a:r>
            <a:r>
              <a:rPr lang="en-US" sz="2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thập</a:t>
            </a:r>
            <a:r>
              <a:rPr lang="en-US" sz="2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dữ</a:t>
            </a:r>
            <a:r>
              <a:rPr lang="en-US" sz="2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trực</a:t>
            </a:r>
            <a:r>
              <a:rPr lang="en-US" sz="2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54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3360721" y="345996"/>
            <a:ext cx="2518857" cy="559640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defTabSz="457200">
              <a:lnSpc>
                <a:spcPct val="150000"/>
              </a:lnSpc>
              <a:buClrTx/>
              <a:defRPr/>
            </a:pPr>
            <a:r>
              <a:rPr lang="en-US" sz="22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1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13399" y="1071325"/>
            <a:ext cx="8213499" cy="35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Em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hãy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cho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biết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phương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pháp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thu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thập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dữ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liệu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trong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mỗi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trường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hợp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sau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là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trực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tiếp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hay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gián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tiếp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a) Nam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vào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website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Tổng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cục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Thống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kê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và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ghi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số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quận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/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huyện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tỉnh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/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thành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phố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thuộc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đồng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bằng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Bắc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Bộ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b)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Thầy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giáo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dạy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Giáo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dục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thể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chất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đo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và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ghi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thời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gian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chạy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cự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li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1 000 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mét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bạn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học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sinh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khối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8.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5B0C3-533E-4746-75DE-680E02314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C8929B-DAB8-417A-6800-A7D3D2B777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23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2074;p37"/>
          <p:cNvSpPr txBox="1">
            <a:spLocks noGrp="1"/>
          </p:cNvSpPr>
          <p:nvPr>
            <p:ph type="title"/>
          </p:nvPr>
        </p:nvSpPr>
        <p:spPr>
          <a:xfrm>
            <a:off x="856090" y="1150115"/>
            <a:ext cx="7800307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PHÂN LOẠI DỮ LIỆU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79086" cy="59136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55014" y="444176"/>
            <a:ext cx="8633972" cy="4601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dirty="0">
                <a:latin typeface="+mj-lt"/>
              </a:rPr>
              <a:t>Cho hai dãy dữ liệu sau về 5 học sinh.</a:t>
            </a:r>
          </a:p>
          <a:p>
            <a:pPr algn="just">
              <a:lnSpc>
                <a:spcPct val="150000"/>
              </a:lnSpc>
            </a:pPr>
            <a:r>
              <a:rPr lang="vi-VN" sz="2200" dirty="0">
                <a:latin typeface="+mj-lt"/>
              </a:rPr>
              <a:t>(A) Chiều cao (đơn vị: cm): 128,1; 132,9; 125,7; 131,3; 133,6.</a:t>
            </a:r>
          </a:p>
          <a:p>
            <a:pPr algn="just">
              <a:lnSpc>
                <a:spcPct val="150000"/>
              </a:lnSpc>
            </a:pPr>
            <a:r>
              <a:rPr lang="vi-VN" sz="2200" dirty="0">
                <a:latin typeface="+mj-lt"/>
              </a:rPr>
              <a:t>(B) Số môn thể thao học sinh biết chơi: 2; 1; 5; 2; 3.</a:t>
            </a:r>
          </a:p>
          <a:p>
            <a:pPr algn="just">
              <a:lnSpc>
                <a:spcPct val="150000"/>
              </a:lnSpc>
            </a:pPr>
            <a:r>
              <a:rPr lang="vi-VN" sz="2200" dirty="0">
                <a:latin typeface="+mj-lt"/>
              </a:rPr>
              <a:t>a) Hai dãy dữ liệu này có phải số liệu không?</a:t>
            </a:r>
            <a:endParaRPr lang="en-US" sz="22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vi-VN" sz="2200" dirty="0">
                <a:latin typeface="+mj-lt"/>
              </a:rPr>
              <a:t>b) Đo chiều cao (kí hiệu là h) một học sinh khác và hỏi về số môn thể thao </a:t>
            </a:r>
            <a:r>
              <a:rPr lang="en-US" sz="2200" dirty="0">
                <a:latin typeface="+mj-lt"/>
              </a:rPr>
              <a:t>      </a:t>
            </a:r>
            <a:r>
              <a:rPr lang="vi-VN" sz="2200" dirty="0">
                <a:latin typeface="+mj-lt"/>
              </a:rPr>
              <a:t>(kí hiệu là n) mà em đó biết chơi.</a:t>
            </a:r>
          </a:p>
          <a:p>
            <a:pPr algn="just">
              <a:lnSpc>
                <a:spcPct val="150000"/>
              </a:lnSpc>
            </a:pPr>
            <a:r>
              <a:rPr lang="vi-VN" sz="2200" dirty="0">
                <a:latin typeface="+mj-lt"/>
              </a:rPr>
              <a:t>+ h có thể nhận giá trị bất kì lớn hơn 120 cm và nhỏ hơn 150 cm được không?</a:t>
            </a:r>
          </a:p>
          <a:p>
            <a:pPr algn="just">
              <a:lnSpc>
                <a:spcPct val="150000"/>
              </a:lnSpc>
            </a:pPr>
            <a:r>
              <a:rPr lang="vi-VN" sz="2200" dirty="0">
                <a:latin typeface="+mj-lt"/>
              </a:rPr>
              <a:t>+</a:t>
            </a:r>
            <a:r>
              <a:rPr lang="en-US" sz="2200" dirty="0">
                <a:latin typeface="+mj-lt"/>
              </a:rPr>
              <a:t> </a:t>
            </a:r>
            <a:r>
              <a:rPr lang="vi-VN" sz="2200" dirty="0">
                <a:latin typeface="+mj-lt"/>
              </a:rPr>
              <a:t>n có thể nhận giá trị lớn hơn 3 và nhỏ hơn 4 được không?</a:t>
            </a:r>
          </a:p>
        </p:txBody>
      </p:sp>
    </p:spTree>
    <p:extLst>
      <p:ext uri="{BB962C8B-B14F-4D97-AF65-F5344CB8AC3E}">
        <p14:creationId xmlns:p14="http://schemas.microsoft.com/office/powerpoint/2010/main" val="22025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2829;p39"/>
          <p:cNvSpPr/>
          <p:nvPr/>
        </p:nvSpPr>
        <p:spPr>
          <a:xfrm>
            <a:off x="3750451" y="29943"/>
            <a:ext cx="1617476" cy="54825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rgbClr val="4657B0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940000" algn="bl" rotWithShape="0">
              <a:srgbClr val="4657B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 panose="02020603050405020304" pitchFamily="18" charset="0"/>
                <a:ea typeface="Bad Script"/>
                <a:cs typeface="Times New Roman" panose="02020603050405020304" pitchFamily="18" charset="0"/>
                <a:sym typeface="Bad Script"/>
              </a:rPr>
              <a:t>Ví dụ 2</a:t>
            </a:r>
            <a:endParaRPr kumimoji="0" sz="2200" b="1" i="0" u="none" strike="noStrike" kern="0" cap="none" spc="0" normalizeH="0" baseline="0" noProof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Times New Roman" panose="02020603050405020304" pitchFamily="18" charset="0"/>
              <a:ea typeface="Bad Script"/>
              <a:cs typeface="Times New Roman" panose="02020603050405020304" pitchFamily="18" charset="0"/>
              <a:sym typeface="Bad Scrip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3583" y="3523336"/>
            <a:ext cx="8283339" cy="1201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200"/>
              </a:spcAft>
            </a:pPr>
            <a:r>
              <a:rPr lang="vi-VN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a) Dữ liệu thu được là số liệu rời rạc. Giá trị 52 không hợp lí.</a:t>
            </a:r>
          </a:p>
          <a:p>
            <a:pPr lvl="0" algn="just">
              <a:lnSpc>
                <a:spcPct val="150000"/>
              </a:lnSpc>
              <a:spcAft>
                <a:spcPts val="1200"/>
              </a:spcAft>
            </a:pPr>
            <a:r>
              <a:rPr lang="vi-VN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b) Dữ liệu thu được là số liệu liên tục.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3583" y="537519"/>
            <a:ext cx="8760417" cy="257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mỗi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sau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Quỳnh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đã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ba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ghi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lại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trả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lời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2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2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vi? </a:t>
            </a:r>
            <a:r>
              <a:rPr lang="en-US" sz="22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3; 52; 2.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b)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mất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bao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nhiêu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thời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gian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đơn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vị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giờ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hoàn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thành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nhà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1,5; 2,3; 1,9.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Mỗi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dãy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dữ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liệu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trên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thuộc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loại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ra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trị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lí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nếu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168698" y="3088953"/>
            <a:ext cx="7809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1" u="sng" strike="noStrike" kern="0" cap="none" spc="0" normalizeH="0" baseline="0" noProof="0">
                <a:ln>
                  <a:noFill/>
                </a:ln>
                <a:solidFill>
                  <a:srgbClr val="46789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2200" b="1" i="1" u="sng" strike="noStrike" kern="0" cap="none" spc="0" normalizeH="0" baseline="0" noProof="0">
              <a:ln>
                <a:noFill/>
              </a:ln>
              <a:solidFill>
                <a:srgbClr val="46789A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864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7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315986" y="253057"/>
            <a:ext cx="2501584" cy="539378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LUYỆN TẬP 2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83813" y="954698"/>
            <a:ext cx="8213499" cy="206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Với mỗi câu hỏi sau, An đã hỏi 5 bạn và ghi lại câu trả lời.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a) Bạn nặng bao nhiêu kilôgam? Kết quả: 48; 51; 46; 145; 48.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b) Tên bạn có bao nhiêu chữ cái? Kết quả: 4; 5; 6; 3; 5.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Mỗi dãy dữ liệu trên thuộc loại nào? Chỉ ra giá trị không hợp lí nếu có.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016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50"/>
            <a:ext cx="9144000" cy="5486400"/>
          </a:xfrm>
          <a:prstGeom prst="rect">
            <a:avLst/>
          </a:prstGeom>
        </p:spPr>
      </p:pic>
      <p:pic>
        <p:nvPicPr>
          <p:cNvPr id="7" name="Nhac-nen-ai-la-trieu-phu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83547" y="62314"/>
            <a:ext cx="421166" cy="4211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29501F-8011-EDA6-AED2-96043231E7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3644" y="0"/>
            <a:ext cx="5881511" cy="526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7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8180" y="403508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2462355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229" y="1034128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36639" y="554047"/>
            <a:ext cx="8154143" cy="976327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930512" y="743863"/>
            <a:ext cx="7223135" cy="50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vi-VN" sz="2000" b="1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1. </a:t>
            </a:r>
            <a:r>
              <a:rPr lang="vi-VN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các phát biểu sau dữ liệu nào là dữ liệu rời rạc?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sym typeface="Arial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386623" y="3439675"/>
            <a:ext cx="4127087" cy="118954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4542080" y="3450509"/>
            <a:ext cx="4127087" cy="117928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465516" y="3796232"/>
            <a:ext cx="3810695" cy="81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88" lvl="0" indent="-257188" algn="just">
              <a:lnSpc>
                <a:spcPct val="130000"/>
              </a:lnSpc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C. </a:t>
            </a:r>
            <a:r>
              <a:rPr lang="vi-VN" sz="1900" kern="120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 học sinh giỏi của khối 8	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4703131" y="3617145"/>
            <a:ext cx="3804983" cy="81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88" lvl="0" indent="-257188" algn="just">
              <a:lnSpc>
                <a:spcPct val="130000"/>
              </a:lnSpc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D</a:t>
            </a: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.</a:t>
            </a:r>
            <a:r>
              <a:rPr kumimoji="0" lang="vi-VN" sz="19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1900" kern="120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Thời gian chạy cự li ngắn của các bạn trong lớp.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sym typeface="Arial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386623" y="1878961"/>
            <a:ext cx="4127087" cy="118954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539710" y="1878906"/>
            <a:ext cx="4127087" cy="120731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436639" y="2047812"/>
            <a:ext cx="3797391" cy="81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88" lvl="0" indent="-257188" algn="just">
              <a:lnSpc>
                <a:spcPct val="130000"/>
              </a:lnSpc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A</a:t>
            </a: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.</a:t>
            </a:r>
            <a:r>
              <a:rPr kumimoji="0" lang="vi-VN" sz="19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1900" kern="120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Cân nặng của các bạn trong lớp (đơn vị tính là kilogam)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700403" y="1872145"/>
            <a:ext cx="3797391" cy="1200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88" lvl="0" indent="-257188" algn="just">
              <a:lnSpc>
                <a:spcPct val="130000"/>
              </a:lnSpc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B.</a:t>
            </a:r>
            <a:r>
              <a:rPr kumimoji="0" lang="vi-VN" sz="19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1900">
                <a:solidFill>
                  <a:prstClr val="white"/>
                </a:solidFill>
              </a:rPr>
              <a:t>Chiều cao trung bình của học sinh lớp 8 (đơn vị tính là mét)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sym typeface="Arial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6"/>
            <a:ext cx="365523" cy="36552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1"/>
            <a:ext cx="365523" cy="36552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8"/>
            <a:ext cx="365523" cy="36552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10"/>
            <a:ext cx="365523" cy="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4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7FF7C-7396-2F4B-2312-86D89E7EC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C631B51-43CC-05EF-3465-8E1D1D1BA312}"/>
              </a:ext>
            </a:extLst>
          </p:cNvPr>
          <p:cNvSpPr/>
          <p:nvPr/>
        </p:nvSpPr>
        <p:spPr>
          <a:xfrm>
            <a:off x="1474470" y="262890"/>
            <a:ext cx="6195059" cy="121549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V. DỮ LIỆU VÀ BIỂU ĐỒ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C95B5D-E510-FCBB-E37C-FAAB6021E8D6}"/>
              </a:ext>
            </a:extLst>
          </p:cNvPr>
          <p:cNvSpPr/>
          <p:nvPr/>
        </p:nvSpPr>
        <p:spPr>
          <a:xfrm>
            <a:off x="6293779" y="2337970"/>
            <a:ext cx="2404451" cy="21311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SỐ LIỆU THỐNG KÊ DỰA VÀO BIỂU ĐỒ</a:t>
            </a:r>
          </a:p>
          <a:p>
            <a:pPr algn="ctr"/>
            <a:endParaRPr lang="en-US" sz="2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416664-28D4-559C-9EBC-2C56D0930C1D}"/>
              </a:ext>
            </a:extLst>
          </p:cNvPr>
          <p:cNvSpPr/>
          <p:nvPr/>
        </p:nvSpPr>
        <p:spPr>
          <a:xfrm>
            <a:off x="3230539" y="2337970"/>
            <a:ext cx="2255861" cy="2167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DỮ LIỆU BẰNG BẢNG, BIỂU ĐỒ</a:t>
            </a:r>
          </a:p>
          <a:p>
            <a:pPr algn="ctr"/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056115-2674-79EB-DD24-231D25444A8D}"/>
              </a:ext>
            </a:extLst>
          </p:cNvPr>
          <p:cNvSpPr/>
          <p:nvPr/>
        </p:nvSpPr>
        <p:spPr>
          <a:xfrm>
            <a:off x="270141" y="2356871"/>
            <a:ext cx="2055325" cy="21122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THẬP 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DỮ LIỆU</a:t>
            </a:r>
          </a:p>
          <a:p>
            <a:pPr algn="ctr"/>
            <a:endParaRPr lang="en-US" sz="22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1D7E6D4-C862-93BA-99A0-25BFC88D36D0}"/>
              </a:ext>
            </a:extLst>
          </p:cNvPr>
          <p:cNvCxnSpPr>
            <a:cxnSpLocks/>
          </p:cNvCxnSpPr>
          <p:nvPr/>
        </p:nvCxnSpPr>
        <p:spPr>
          <a:xfrm>
            <a:off x="4446270" y="1478384"/>
            <a:ext cx="0" cy="8784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5769658-0A77-4DC8-F519-A0A2056F85EF}"/>
              </a:ext>
            </a:extLst>
          </p:cNvPr>
          <p:cNvCxnSpPr>
            <a:cxnSpLocks/>
          </p:cNvCxnSpPr>
          <p:nvPr/>
        </p:nvCxnSpPr>
        <p:spPr>
          <a:xfrm flipH="1">
            <a:off x="1169671" y="1478384"/>
            <a:ext cx="3276599" cy="8595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F2913C-F3DD-EEB0-DD7D-38FC28FEF0DF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4446270" y="1478384"/>
            <a:ext cx="3049735" cy="8595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509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118896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2636619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97726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65007" y="359310"/>
            <a:ext cx="8154143" cy="123499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835149" y="633226"/>
            <a:ext cx="7357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vi-VN" sz="2000" b="1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2. </a:t>
            </a:r>
            <a:r>
              <a:rPr lang="vi-VN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các phát biểu sau dữ liệu nào là dữ liệu liên tục?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4537564" y="2183182"/>
            <a:ext cx="4127087" cy="9158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386622" y="2182734"/>
            <a:ext cx="4127087" cy="92091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4685073" y="2223612"/>
            <a:ext cx="37353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88" lvl="0" indent="-257188" algn="just">
              <a:lnSpc>
                <a:spcPct val="130000"/>
              </a:lnSpc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B. </a:t>
            </a:r>
            <a:r>
              <a:rPr lang="vi-VN" sz="2000" kern="120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Khoảng thời gian cần thiết để hoàn thành một dự án	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557986" y="2193637"/>
            <a:ext cx="3509542" cy="85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88" lvl="0" indent="-257188" algn="just">
              <a:lnSpc>
                <a:spcPct val="130000"/>
              </a:lnSpc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A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.</a:t>
            </a: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2000" kern="120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 lượng công nhân trong một công ty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4513709" y="3659231"/>
            <a:ext cx="4127087" cy="92892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386622" y="3659231"/>
            <a:ext cx="4127087" cy="92953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4749154" y="3883832"/>
            <a:ext cx="3510108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88" lvl="0" indent="-257188" algn="just">
              <a:lnSpc>
                <a:spcPct val="130000"/>
              </a:lnSpc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D.</a:t>
            </a: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2000" kern="120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Dụng cụ trong kệ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580126" y="3692076"/>
            <a:ext cx="3552049" cy="85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88" lvl="0" indent="-257188" algn="just">
              <a:lnSpc>
                <a:spcPct val="130000"/>
              </a:lnSpc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.</a:t>
            </a: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2000" kern="120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 lượng ngôn ngữ mà một cá nhân nói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58686" y="647896"/>
            <a:ext cx="365523" cy="36552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58686" y="1109021"/>
            <a:ext cx="365523" cy="36552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66864" y="1555618"/>
            <a:ext cx="365523" cy="36552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66864" y="1972810"/>
            <a:ext cx="365523" cy="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2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1" y="4132107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1508" y="269868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-227" y="1134744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516533" y="589608"/>
            <a:ext cx="8154143" cy="109027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684893" y="854764"/>
            <a:ext cx="7326953" cy="50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buClrTx/>
              <a:defRPr/>
            </a:pPr>
            <a:r>
              <a:rPr lang="vi-VN" sz="2000" b="1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3. </a:t>
            </a:r>
            <a:r>
              <a:rPr lang="vi-VN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để thu thập dữ liệu gián tiếp là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sym typeface="Arial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388132" y="2236151"/>
            <a:ext cx="4127087" cy="91147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4533903" y="3683438"/>
            <a:ext cx="4127087" cy="90360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555131" y="2283415"/>
            <a:ext cx="36429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88" lvl="0" indent="-257188" algn="just">
              <a:lnSpc>
                <a:spcPct val="130000"/>
              </a:lnSpc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A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. </a:t>
            </a:r>
            <a:r>
              <a:rPr lang="en-US" sz="2000">
                <a:solidFill>
                  <a:prstClr val="white"/>
                </a:solidFill>
              </a:rPr>
              <a:t>Thu thập từ những nguồn có sẵn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4619737" y="3892679"/>
            <a:ext cx="3991237" cy="458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88" lvl="0" indent="-257188" algn="just">
              <a:lnSpc>
                <a:spcPct val="130000"/>
              </a:lnSpc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D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.</a:t>
            </a: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2000">
                <a:solidFill>
                  <a:prstClr val="white"/>
                </a:solidFill>
              </a:rPr>
              <a:t>Lập phiếu hỏi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4543589" y="2236944"/>
            <a:ext cx="4127087" cy="91147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378446" y="3689868"/>
            <a:ext cx="4127087" cy="925086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4652561" y="2448592"/>
            <a:ext cx="3895802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88" lvl="0" indent="-257188" algn="just">
              <a:lnSpc>
                <a:spcPct val="130000"/>
              </a:lnSpc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B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.</a:t>
            </a: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00">
                <a:solidFill>
                  <a:prstClr val="white"/>
                </a:solidFill>
              </a:rPr>
              <a:t>Quan sát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92650" y="3892680"/>
            <a:ext cx="3767944" cy="458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88" lvl="0" indent="-257188" algn="just">
              <a:lnSpc>
                <a:spcPct val="130000"/>
              </a:lnSpc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.</a:t>
            </a: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00">
                <a:solidFill>
                  <a:prstClr val="white"/>
                </a:solidFill>
              </a:rPr>
              <a:t>Làm thí nghiệm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6"/>
            <a:ext cx="365523" cy="36552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1"/>
            <a:ext cx="365523" cy="36552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8"/>
            <a:ext cx="365523" cy="36552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2460179"/>
            <a:ext cx="365523" cy="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6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017425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2406031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97726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65006" y="557927"/>
            <a:ext cx="8154143" cy="830307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902142" y="688017"/>
            <a:ext cx="73854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kumimoji="0" lang="vi-V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 4. </a:t>
            </a:r>
            <a:r>
              <a:rPr lang="vi-VN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các phát biểu sau dữ liệu nào là dữ liệu rời rạc?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4542078" y="3458027"/>
            <a:ext cx="4127087" cy="1118796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386621" y="1866414"/>
            <a:ext cx="4127087" cy="1124977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4708928" y="3608947"/>
            <a:ext cx="37128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88" lvl="0" indent="-257188" algn="just">
              <a:lnSpc>
                <a:spcPct val="130000"/>
              </a:lnSpc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D. </a:t>
            </a:r>
            <a:r>
              <a:rPr lang="en-US" sz="2000" kern="12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2000" kern="12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hỏi</a:t>
            </a:r>
            <a:r>
              <a:rPr lang="en-US" sz="2000" kern="12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kiểm</a:t>
            </a:r>
            <a:r>
              <a:rPr lang="en-US" sz="2000" kern="12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tra</a:t>
            </a:r>
            <a:r>
              <a:rPr lang="en-US" sz="2000" kern="12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bạn</a:t>
            </a:r>
            <a:r>
              <a:rPr lang="en-US" sz="2000" kern="12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trả</a:t>
            </a:r>
            <a:r>
              <a:rPr lang="en-US" sz="2000" kern="12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lời</a:t>
            </a:r>
            <a:r>
              <a:rPr lang="en-US" sz="2000" kern="12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đúng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24348" y="1973834"/>
            <a:ext cx="350954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88" lvl="0" indent="-257188" algn="just">
              <a:lnSpc>
                <a:spcPct val="130000"/>
              </a:lnSpc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A.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2000" kern="12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Lượng mưa, tính bằng inch, rơi trong một cơn bão	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4542078" y="1860557"/>
            <a:ext cx="4127087" cy="113477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386621" y="3453255"/>
            <a:ext cx="4127087" cy="113551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4751435" y="1980004"/>
            <a:ext cx="36769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88" lvl="0" indent="-257188" algn="just">
              <a:lnSpc>
                <a:spcPct val="130000"/>
              </a:lnSpc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B.</a:t>
            </a:r>
            <a:r>
              <a:rPr lang="en-US" sz="20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vi-VN" sz="2000" kern="12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 diện tích vuông của một ngôi nhà hai phòng ngủ	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581841" y="3780118"/>
            <a:ext cx="3552049" cy="458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88" lvl="0" indent="-257188" algn="just">
              <a:lnSpc>
                <a:spcPct val="130000"/>
              </a:lnSpc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.</a:t>
            </a: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2000" kern="120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Thời gian thức dậy	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58686" y="647896"/>
            <a:ext cx="365523" cy="36552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58686" y="1109021"/>
            <a:ext cx="365523" cy="36552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66864" y="1555618"/>
            <a:ext cx="365523" cy="36552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66864" y="1972810"/>
            <a:ext cx="365523" cy="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0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06323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2429886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95340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60491" y="449124"/>
            <a:ext cx="8154143" cy="100951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835149" y="672981"/>
            <a:ext cx="735712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vi-VN" sz="2000" b="1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5. </a:t>
            </a:r>
            <a:r>
              <a:rPr lang="vi-VN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các phát biểu sau dữ liệu nào là dữ liệu liên tục?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4537563" y="1792003"/>
            <a:ext cx="4127087" cy="1267276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386621" y="1789613"/>
            <a:ext cx="4127087" cy="127427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4709572" y="1980476"/>
            <a:ext cx="3549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88" lvl="0" indent="-257188" algn="just">
              <a:lnSpc>
                <a:spcPct val="130000"/>
              </a:lnSpc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B. </a:t>
            </a:r>
            <a:r>
              <a:rPr lang="vi-VN" sz="2000" kern="12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Trọng lượng của một chiếc xe tải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	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503724" y="1789612"/>
            <a:ext cx="350954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88" lvl="0" indent="-257188" algn="just">
              <a:lnSpc>
                <a:spcPct val="130000"/>
              </a:lnSpc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A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.</a:t>
            </a: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2000" kern="120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 lượng các bộ phận bị hư hỏng trong quá trình vận chuyển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4513708" y="3406151"/>
            <a:ext cx="4127087" cy="128537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386621" y="3405921"/>
            <a:ext cx="4127087" cy="128620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4749110" y="3430472"/>
            <a:ext cx="3510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88" lvl="0" indent="-257188" algn="just">
              <a:lnSpc>
                <a:spcPct val="130000"/>
              </a:lnSpc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D.</a:t>
            </a: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2000" kern="120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 anh chị em mà một cá nhân được chọn ngẫu nhiên có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580082" y="3631222"/>
            <a:ext cx="35520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88" lvl="0" indent="-257188" algn="just">
              <a:lnSpc>
                <a:spcPct val="130000"/>
              </a:lnSpc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.</a:t>
            </a: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2000" kern="120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Kích cỡ giày của các bạn trong lớp 8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58686" y="647896"/>
            <a:ext cx="365523" cy="36552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58686" y="1109021"/>
            <a:ext cx="365523" cy="36552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66864" y="1555618"/>
            <a:ext cx="365523" cy="36552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66864" y="1972810"/>
            <a:ext cx="365523" cy="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8">
          <a:extLst>
            <a:ext uri="{FF2B5EF4-FFF2-40B4-BE49-F238E27FC236}">
              <a16:creationId xmlns:a16="http://schemas.microsoft.com/office/drawing/2014/main" id="{A7D63228-39AA-716F-58F1-DCADB2F40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2569;p53">
            <a:extLst>
              <a:ext uri="{FF2B5EF4-FFF2-40B4-BE49-F238E27FC236}">
                <a16:creationId xmlns:a16="http://schemas.microsoft.com/office/drawing/2014/main" id="{99667729-2766-AA91-E9E8-BAC79C8E77BB}"/>
              </a:ext>
            </a:extLst>
          </p:cNvPr>
          <p:cNvGrpSpPr/>
          <p:nvPr/>
        </p:nvGrpSpPr>
        <p:grpSpPr>
          <a:xfrm rot="5944252" flipH="1">
            <a:off x="-81908" y="3686483"/>
            <a:ext cx="1373639" cy="2076720"/>
            <a:chOff x="605725" y="1160127"/>
            <a:chExt cx="527272" cy="797150"/>
          </a:xfrm>
        </p:grpSpPr>
        <p:sp>
          <p:nvSpPr>
            <p:cNvPr id="31" name="Google Shape;2570;p53">
              <a:extLst>
                <a:ext uri="{FF2B5EF4-FFF2-40B4-BE49-F238E27FC236}">
                  <a16:creationId xmlns:a16="http://schemas.microsoft.com/office/drawing/2014/main" id="{BA86A591-D2BB-16C7-96E8-2A5C665D2CD0}"/>
                </a:ext>
              </a:extLst>
            </p:cNvPr>
            <p:cNvSpPr/>
            <p:nvPr/>
          </p:nvSpPr>
          <p:spPr>
            <a:xfrm>
              <a:off x="606997" y="1160127"/>
              <a:ext cx="526000" cy="797150"/>
            </a:xfrm>
            <a:custGeom>
              <a:avLst/>
              <a:gdLst/>
              <a:ahLst/>
              <a:cxnLst/>
              <a:rect l="l" t="t" r="r" b="b"/>
              <a:pathLst>
                <a:path w="21040" h="31886" extrusionOk="0">
                  <a:moveTo>
                    <a:pt x="21039" y="0"/>
                  </a:moveTo>
                  <a:lnTo>
                    <a:pt x="18908" y="1572"/>
                  </a:lnTo>
                  <a:lnTo>
                    <a:pt x="16301" y="3513"/>
                  </a:lnTo>
                  <a:cubicBezTo>
                    <a:pt x="16098" y="3667"/>
                    <a:pt x="15896" y="3870"/>
                    <a:pt x="15765" y="4084"/>
                  </a:cubicBezTo>
                  <a:lnTo>
                    <a:pt x="15277" y="4882"/>
                  </a:lnTo>
                  <a:lnTo>
                    <a:pt x="1" y="29432"/>
                  </a:lnTo>
                  <a:lnTo>
                    <a:pt x="3966" y="31885"/>
                  </a:lnTo>
                  <a:lnTo>
                    <a:pt x="19218" y="7323"/>
                  </a:lnTo>
                  <a:lnTo>
                    <a:pt x="19706" y="6525"/>
                  </a:lnTo>
                  <a:cubicBezTo>
                    <a:pt x="19849" y="6322"/>
                    <a:pt x="19932" y="6072"/>
                    <a:pt x="19991" y="5799"/>
                  </a:cubicBezTo>
                  <a:lnTo>
                    <a:pt x="20575" y="2596"/>
                  </a:lnTo>
                  <a:lnTo>
                    <a:pt x="210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71;p53">
              <a:extLst>
                <a:ext uri="{FF2B5EF4-FFF2-40B4-BE49-F238E27FC236}">
                  <a16:creationId xmlns:a16="http://schemas.microsoft.com/office/drawing/2014/main" id="{A3491CF7-2F8F-E928-B775-00698344E358}"/>
                </a:ext>
              </a:extLst>
            </p:cNvPr>
            <p:cNvSpPr/>
            <p:nvPr/>
          </p:nvSpPr>
          <p:spPr>
            <a:xfrm>
              <a:off x="605725" y="1262775"/>
              <a:ext cx="480425" cy="688225"/>
            </a:xfrm>
            <a:custGeom>
              <a:avLst/>
              <a:gdLst/>
              <a:ahLst/>
              <a:cxnLst/>
              <a:rect l="l" t="t" r="r" b="b"/>
              <a:pathLst>
                <a:path w="19217" h="27529" extrusionOk="0">
                  <a:moveTo>
                    <a:pt x="16955" y="1"/>
                  </a:moveTo>
                  <a:lnTo>
                    <a:pt x="15276" y="513"/>
                  </a:lnTo>
                  <a:lnTo>
                    <a:pt x="15252" y="501"/>
                  </a:lnTo>
                  <a:lnTo>
                    <a:pt x="0" y="25075"/>
                  </a:lnTo>
                  <a:lnTo>
                    <a:pt x="3965" y="27528"/>
                  </a:lnTo>
                  <a:lnTo>
                    <a:pt x="19217" y="2954"/>
                  </a:lnTo>
                  <a:lnTo>
                    <a:pt x="19205" y="2954"/>
                  </a:lnTo>
                  <a:lnTo>
                    <a:pt x="18931" y="1215"/>
                  </a:lnTo>
                  <a:lnTo>
                    <a:pt x="17240" y="1739"/>
                  </a:lnTo>
                  <a:lnTo>
                    <a:pt x="169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72;p53">
              <a:extLst>
                <a:ext uri="{FF2B5EF4-FFF2-40B4-BE49-F238E27FC236}">
                  <a16:creationId xmlns:a16="http://schemas.microsoft.com/office/drawing/2014/main" id="{77EB7F61-1A51-13D6-56B1-2DE45C0F00F5}"/>
                </a:ext>
              </a:extLst>
            </p:cNvPr>
            <p:cNvSpPr/>
            <p:nvPr/>
          </p:nvSpPr>
          <p:spPr>
            <a:xfrm>
              <a:off x="987025" y="1193125"/>
              <a:ext cx="132475" cy="143500"/>
            </a:xfrm>
            <a:custGeom>
              <a:avLst/>
              <a:gdLst/>
              <a:ahLst/>
              <a:cxnLst/>
              <a:rect l="l" t="t" r="r" b="b"/>
              <a:pathLst>
                <a:path w="5299" h="5740" extrusionOk="0">
                  <a:moveTo>
                    <a:pt x="3632" y="1"/>
                  </a:moveTo>
                  <a:lnTo>
                    <a:pt x="1036" y="1930"/>
                  </a:lnTo>
                  <a:cubicBezTo>
                    <a:pt x="822" y="2084"/>
                    <a:pt x="643" y="2287"/>
                    <a:pt x="500" y="2513"/>
                  </a:cubicBezTo>
                  <a:lnTo>
                    <a:pt x="0" y="3299"/>
                  </a:lnTo>
                  <a:lnTo>
                    <a:pt x="0" y="3323"/>
                  </a:lnTo>
                  <a:lnTo>
                    <a:pt x="1703" y="2787"/>
                  </a:lnTo>
                  <a:lnTo>
                    <a:pt x="1988" y="4537"/>
                  </a:lnTo>
                  <a:lnTo>
                    <a:pt x="3679" y="4001"/>
                  </a:lnTo>
                  <a:lnTo>
                    <a:pt x="3953" y="5740"/>
                  </a:lnTo>
                  <a:lnTo>
                    <a:pt x="3965" y="5740"/>
                  </a:lnTo>
                  <a:lnTo>
                    <a:pt x="4453" y="4954"/>
                  </a:lnTo>
                  <a:cubicBezTo>
                    <a:pt x="4584" y="4728"/>
                    <a:pt x="4691" y="4478"/>
                    <a:pt x="4739" y="4216"/>
                  </a:cubicBezTo>
                  <a:lnTo>
                    <a:pt x="5298" y="1037"/>
                  </a:lnTo>
                  <a:lnTo>
                    <a:pt x="5298" y="1037"/>
                  </a:lnTo>
                  <a:lnTo>
                    <a:pt x="3870" y="1489"/>
                  </a:lnTo>
                  <a:lnTo>
                    <a:pt x="36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73;p53">
              <a:extLst>
                <a:ext uri="{FF2B5EF4-FFF2-40B4-BE49-F238E27FC236}">
                  <a16:creationId xmlns:a16="http://schemas.microsoft.com/office/drawing/2014/main" id="{B0097844-C7D1-A768-5D34-9E46EC15907F}"/>
                </a:ext>
              </a:extLst>
            </p:cNvPr>
            <p:cNvSpPr/>
            <p:nvPr/>
          </p:nvSpPr>
          <p:spPr>
            <a:xfrm>
              <a:off x="634300" y="1307650"/>
              <a:ext cx="372975" cy="570500"/>
            </a:xfrm>
            <a:custGeom>
              <a:avLst/>
              <a:gdLst/>
              <a:ahLst/>
              <a:cxnLst/>
              <a:rect l="l" t="t" r="r" b="b"/>
              <a:pathLst>
                <a:path w="14919" h="22820" extrusionOk="0">
                  <a:moveTo>
                    <a:pt x="14089" y="0"/>
                  </a:moveTo>
                  <a:cubicBezTo>
                    <a:pt x="13847" y="0"/>
                    <a:pt x="13610" y="124"/>
                    <a:pt x="13478" y="349"/>
                  </a:cubicBezTo>
                  <a:lnTo>
                    <a:pt x="215" y="21721"/>
                  </a:lnTo>
                  <a:cubicBezTo>
                    <a:pt x="0" y="22054"/>
                    <a:pt x="107" y="22507"/>
                    <a:pt x="453" y="22709"/>
                  </a:cubicBezTo>
                  <a:cubicBezTo>
                    <a:pt x="573" y="22784"/>
                    <a:pt x="705" y="22819"/>
                    <a:pt x="835" y="22819"/>
                  </a:cubicBezTo>
                  <a:cubicBezTo>
                    <a:pt x="1077" y="22819"/>
                    <a:pt x="1309" y="22696"/>
                    <a:pt x="1441" y="22471"/>
                  </a:cubicBezTo>
                  <a:lnTo>
                    <a:pt x="14704" y="1099"/>
                  </a:lnTo>
                  <a:cubicBezTo>
                    <a:pt x="14919" y="766"/>
                    <a:pt x="14812" y="313"/>
                    <a:pt x="14466" y="111"/>
                  </a:cubicBezTo>
                  <a:cubicBezTo>
                    <a:pt x="14350" y="36"/>
                    <a:pt x="14219" y="0"/>
                    <a:pt x="14089" y="0"/>
                  </a:cubicBezTo>
                  <a:close/>
                </a:path>
              </a:pathLst>
            </a:custGeom>
            <a:solidFill>
              <a:srgbClr val="F8F8F8">
                <a:alpha val="38130"/>
              </a:srgbClr>
            </a:solidFill>
            <a:ln w="77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74;p53">
              <a:extLst>
                <a:ext uri="{FF2B5EF4-FFF2-40B4-BE49-F238E27FC236}">
                  <a16:creationId xmlns:a16="http://schemas.microsoft.com/office/drawing/2014/main" id="{8E449E9E-EB34-DE78-28E9-CB860EA683C4}"/>
                </a:ext>
              </a:extLst>
            </p:cNvPr>
            <p:cNvSpPr/>
            <p:nvPr/>
          </p:nvSpPr>
          <p:spPr>
            <a:xfrm>
              <a:off x="632500" y="1262775"/>
              <a:ext cx="397100" cy="639400"/>
            </a:xfrm>
            <a:custGeom>
              <a:avLst/>
              <a:gdLst/>
              <a:ahLst/>
              <a:cxnLst/>
              <a:rect l="l" t="t" r="r" b="b"/>
              <a:pathLst>
                <a:path w="15884" h="25576" fill="none" extrusionOk="0">
                  <a:moveTo>
                    <a:pt x="15884" y="1"/>
                  </a:moveTo>
                  <a:lnTo>
                    <a:pt x="1" y="25575"/>
                  </a:lnTo>
                </a:path>
              </a:pathLst>
            </a:custGeom>
            <a:noFill/>
            <a:ln w="74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75;p53">
              <a:extLst>
                <a:ext uri="{FF2B5EF4-FFF2-40B4-BE49-F238E27FC236}">
                  <a16:creationId xmlns:a16="http://schemas.microsoft.com/office/drawing/2014/main" id="{F6DDB2B1-93DA-50BB-790C-C85F9A2EC760}"/>
                </a:ext>
              </a:extLst>
            </p:cNvPr>
            <p:cNvSpPr/>
            <p:nvPr/>
          </p:nvSpPr>
          <p:spPr>
            <a:xfrm>
              <a:off x="682525" y="1293150"/>
              <a:ext cx="396500" cy="638800"/>
            </a:xfrm>
            <a:custGeom>
              <a:avLst/>
              <a:gdLst/>
              <a:ahLst/>
              <a:cxnLst/>
              <a:rect l="l" t="t" r="r" b="b"/>
              <a:pathLst>
                <a:path w="15860" h="25552" fill="none" extrusionOk="0">
                  <a:moveTo>
                    <a:pt x="15859" y="0"/>
                  </a:moveTo>
                  <a:lnTo>
                    <a:pt x="0" y="25551"/>
                  </a:lnTo>
                </a:path>
              </a:pathLst>
            </a:custGeom>
            <a:noFill/>
            <a:ln w="74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1676;p27">
            <a:extLst>
              <a:ext uri="{FF2B5EF4-FFF2-40B4-BE49-F238E27FC236}">
                <a16:creationId xmlns:a16="http://schemas.microsoft.com/office/drawing/2014/main" id="{69F2EEE1-010F-D4C3-51D8-4C01485CDCC7}"/>
              </a:ext>
            </a:extLst>
          </p:cNvPr>
          <p:cNvSpPr/>
          <p:nvPr/>
        </p:nvSpPr>
        <p:spPr>
          <a:xfrm>
            <a:off x="3302945" y="203631"/>
            <a:ext cx="2625572" cy="606133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Bad Script"/>
                <a:cs typeface="Times New Roman" panose="02020603050405020304" pitchFamily="18" charset="0"/>
                <a:sym typeface="Bad Script"/>
              </a:rPr>
              <a:t>VẬN DỤNG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Bad Script"/>
              <a:cs typeface="Times New Roman" panose="02020603050405020304" pitchFamily="18" charset="0"/>
              <a:sym typeface="Bad Scrip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CB40B6-29F9-1F99-6EC2-FBB6CD47066E}"/>
              </a:ext>
            </a:extLst>
          </p:cNvPr>
          <p:cNvSpPr/>
          <p:nvPr/>
        </p:nvSpPr>
        <p:spPr>
          <a:xfrm>
            <a:off x="293511" y="883373"/>
            <a:ext cx="8545689" cy="1554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muốn ước lượng thời gian tự học ở nhà (đơn vị: giờ) của các bạn trong lớp. Hãy đưa ra cách thu thập dữ liệu và xác định xem dữ liệu thu được thuộc loại nào.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CF6852-718E-6318-1644-5337D721EA98}"/>
              </a:ext>
            </a:extLst>
          </p:cNvPr>
          <p:cNvSpPr/>
          <p:nvPr/>
        </p:nvSpPr>
        <p:spPr>
          <a:xfrm>
            <a:off x="293511" y="2727666"/>
            <a:ext cx="8545689" cy="1591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thập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dữ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Phát phiếu khảo sát hoặc hỏi trực tiếp từng bạn trong lớp: </a:t>
            </a:r>
            <a:r>
              <a:rPr lang="vi-V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“Mỗi ngày (hoặc mỗi tuần), bạn tự học ở nhà khoảng bao nhiêu giờ?”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rồi ghi lại số giờ các bạn trả lời.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Dữ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thuộc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loại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liên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tục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0E5599-9137-6065-F48D-76161A981A18}"/>
              </a:ext>
            </a:extLst>
          </p:cNvPr>
          <p:cNvSpPr txBox="1"/>
          <p:nvPr/>
        </p:nvSpPr>
        <p:spPr>
          <a:xfrm>
            <a:off x="4333204" y="2349135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6695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596;p37"/>
          <p:cNvSpPr txBox="1">
            <a:spLocks/>
          </p:cNvSpPr>
          <p:nvPr/>
        </p:nvSpPr>
        <p:spPr>
          <a:xfrm>
            <a:off x="2401818" y="424938"/>
            <a:ext cx="4460157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 defTabSz="457200">
              <a:buClr>
                <a:srgbClr val="305347"/>
              </a:buClr>
              <a:defRPr/>
            </a:pPr>
            <a:r>
              <a:rPr lang="vi-VN">
                <a:solidFill>
                  <a:srgbClr val="C00000"/>
                </a:solidFill>
                <a:latin typeface="Arial"/>
              </a:rPr>
              <a:t>HƯỚNG DẪN VỀ NHÀ</a:t>
            </a:r>
            <a:endParaRPr lang="en-US" dirty="0">
              <a:solidFill>
                <a:srgbClr val="C00000"/>
              </a:solidFill>
              <a:latin typeface="Arial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6674" y="1399032"/>
            <a:ext cx="2767249" cy="2064873"/>
            <a:chOff x="918432" y="3568797"/>
            <a:chExt cx="5422223" cy="4239967"/>
          </a:xfrm>
          <a:solidFill>
            <a:schemeClr val="accent2"/>
          </a:solidFill>
        </p:grpSpPr>
        <p:grpSp>
          <p:nvGrpSpPr>
            <p:cNvPr id="14" name="Group 3"/>
            <p:cNvGrpSpPr/>
            <p:nvPr/>
          </p:nvGrpSpPr>
          <p:grpSpPr>
            <a:xfrm>
              <a:off x="918432" y="3568797"/>
              <a:ext cx="5422223" cy="4239967"/>
              <a:chOff x="-3810" y="0"/>
              <a:chExt cx="3189543" cy="3100688"/>
            </a:xfrm>
            <a:grpFill/>
          </p:grpSpPr>
          <p:sp>
            <p:nvSpPr>
              <p:cNvPr id="16" name="Freeform 4"/>
              <p:cNvSpPr/>
              <p:nvPr/>
            </p:nvSpPr>
            <p:spPr>
              <a:xfrm>
                <a:off x="10161" y="16510"/>
                <a:ext cx="3160332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17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15" name="Rectangle 14"/>
            <p:cNvSpPr/>
            <p:nvPr/>
          </p:nvSpPr>
          <p:spPr>
            <a:xfrm>
              <a:off x="942182" y="4461042"/>
              <a:ext cx="5309728" cy="20855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pt-B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nhớ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trong bài </a:t>
              </a:r>
              <a:endPara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74505" y="1368210"/>
            <a:ext cx="2767249" cy="2056438"/>
            <a:chOff x="6840639" y="3553166"/>
            <a:chExt cx="5422223" cy="5001862"/>
          </a:xfrm>
          <a:solidFill>
            <a:schemeClr val="accent2"/>
          </a:solidFill>
        </p:grpSpPr>
        <p:grpSp>
          <p:nvGrpSpPr>
            <p:cNvPr id="22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  <a:grpFill/>
          </p:grpSpPr>
          <p:sp>
            <p:nvSpPr>
              <p:cNvPr id="24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25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23" name="Rectangle 22"/>
            <p:cNvSpPr/>
            <p:nvPr/>
          </p:nvSpPr>
          <p:spPr>
            <a:xfrm>
              <a:off x="7272744" y="4599979"/>
              <a:ext cx="4609605" cy="247039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thành các bài tập trong SBT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78666" y="1388847"/>
            <a:ext cx="2767249" cy="2061267"/>
            <a:chOff x="12644694" y="3479846"/>
            <a:chExt cx="5422223" cy="4709752"/>
          </a:xfrm>
          <a:solidFill>
            <a:schemeClr val="accent2"/>
          </a:solidFill>
        </p:grpSpPr>
        <p:grpSp>
          <p:nvGrpSpPr>
            <p:cNvPr id="27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  <a:grpFill/>
          </p:grpSpPr>
          <p:sp>
            <p:nvSpPr>
              <p:cNvPr id="29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30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28" name="Rectangle 27"/>
            <p:cNvSpPr/>
            <p:nvPr/>
          </p:nvSpPr>
          <p:spPr>
            <a:xfrm>
              <a:off x="12910424" y="3566866"/>
              <a:ext cx="4888600" cy="443036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</a:t>
              </a:r>
              <a:r>
                <a: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bị trước 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lvl="0" algn="ctr" defTabSz="457200">
                <a:lnSpc>
                  <a:spcPct val="150000"/>
                </a:lnSpc>
              </a:pPr>
              <a:r>
                <a:rPr lang="vi-VN" sz="2000" b="1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Bài 19. Biểu diễn dữ liệu bằng bảng, biểu đồ</a:t>
              </a:r>
              <a:endPara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646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5595" y="1079572"/>
            <a:ext cx="70567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4200" b="1">
                <a:solidFill>
                  <a:srgbClr val="46789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lvl="0" algn="ctr">
              <a:lnSpc>
                <a:spcPct val="150000"/>
              </a:lnSpc>
            </a:pPr>
            <a:r>
              <a:rPr lang="vi-VN" sz="4200" b="1">
                <a:solidFill>
                  <a:srgbClr val="46789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THEO DÕI </a:t>
            </a:r>
            <a:r>
              <a:rPr lang="en-US" sz="4200" b="1">
                <a:solidFill>
                  <a:srgbClr val="46789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</a:t>
            </a:r>
            <a:r>
              <a:rPr lang="vi-VN" sz="4200" b="1">
                <a:solidFill>
                  <a:srgbClr val="46789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0F5B4-7CBC-D49F-8A20-4F4FC431A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12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29507-0A46-8D1F-E1E3-DBD100870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82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4" name="Google Shape;2504;p51"/>
          <p:cNvGrpSpPr/>
          <p:nvPr/>
        </p:nvGrpSpPr>
        <p:grpSpPr>
          <a:xfrm rot="-5399675">
            <a:off x="8699989" y="387639"/>
            <a:ext cx="616313" cy="686914"/>
            <a:chOff x="-246512" y="2165012"/>
            <a:chExt cx="582251" cy="648951"/>
          </a:xfrm>
        </p:grpSpPr>
        <p:sp>
          <p:nvSpPr>
            <p:cNvPr id="2505" name="Google Shape;2505;p51"/>
            <p:cNvSpPr/>
            <p:nvPr/>
          </p:nvSpPr>
          <p:spPr>
            <a:xfrm rot="1322340">
              <a:off x="-155310" y="2237276"/>
              <a:ext cx="408608" cy="518985"/>
            </a:xfrm>
            <a:custGeom>
              <a:avLst/>
              <a:gdLst/>
              <a:ahLst/>
              <a:cxnLst/>
              <a:rect l="l" t="t" r="r" b="b"/>
              <a:pathLst>
                <a:path w="2847" h="3616" extrusionOk="0">
                  <a:moveTo>
                    <a:pt x="1995" y="1"/>
                  </a:moveTo>
                  <a:cubicBezTo>
                    <a:pt x="1747" y="1"/>
                    <a:pt x="1502" y="122"/>
                    <a:pt x="1358" y="349"/>
                  </a:cubicBezTo>
                  <a:lnTo>
                    <a:pt x="24" y="2421"/>
                  </a:lnTo>
                  <a:cubicBezTo>
                    <a:pt x="1" y="2457"/>
                    <a:pt x="1" y="2504"/>
                    <a:pt x="48" y="2540"/>
                  </a:cubicBezTo>
                  <a:cubicBezTo>
                    <a:pt x="64" y="2544"/>
                    <a:pt x="80" y="2547"/>
                    <a:pt x="95" y="2547"/>
                  </a:cubicBezTo>
                  <a:cubicBezTo>
                    <a:pt x="125" y="2547"/>
                    <a:pt x="151" y="2536"/>
                    <a:pt x="167" y="2504"/>
                  </a:cubicBezTo>
                  <a:lnTo>
                    <a:pt x="1513" y="432"/>
                  </a:lnTo>
                  <a:cubicBezTo>
                    <a:pt x="1613" y="262"/>
                    <a:pt x="1809" y="168"/>
                    <a:pt x="2006" y="168"/>
                  </a:cubicBezTo>
                  <a:cubicBezTo>
                    <a:pt x="2112" y="168"/>
                    <a:pt x="2218" y="195"/>
                    <a:pt x="2310" y="254"/>
                  </a:cubicBezTo>
                  <a:cubicBezTo>
                    <a:pt x="2584" y="421"/>
                    <a:pt x="2668" y="790"/>
                    <a:pt x="2489" y="1064"/>
                  </a:cubicBezTo>
                  <a:lnTo>
                    <a:pt x="1072" y="3266"/>
                  </a:lnTo>
                  <a:cubicBezTo>
                    <a:pt x="997" y="3387"/>
                    <a:pt x="869" y="3450"/>
                    <a:pt x="737" y="3450"/>
                  </a:cubicBezTo>
                  <a:cubicBezTo>
                    <a:pt x="660" y="3450"/>
                    <a:pt x="582" y="3429"/>
                    <a:pt x="513" y="3385"/>
                  </a:cubicBezTo>
                  <a:cubicBezTo>
                    <a:pt x="322" y="3266"/>
                    <a:pt x="274" y="3016"/>
                    <a:pt x="394" y="2826"/>
                  </a:cubicBezTo>
                  <a:lnTo>
                    <a:pt x="1787" y="647"/>
                  </a:lnTo>
                  <a:cubicBezTo>
                    <a:pt x="1839" y="572"/>
                    <a:pt x="1915" y="530"/>
                    <a:pt x="1991" y="530"/>
                  </a:cubicBezTo>
                  <a:cubicBezTo>
                    <a:pt x="2036" y="530"/>
                    <a:pt x="2080" y="544"/>
                    <a:pt x="2120" y="575"/>
                  </a:cubicBezTo>
                  <a:cubicBezTo>
                    <a:pt x="2239" y="647"/>
                    <a:pt x="2263" y="790"/>
                    <a:pt x="2191" y="897"/>
                  </a:cubicBezTo>
                  <a:lnTo>
                    <a:pt x="882" y="2957"/>
                  </a:lnTo>
                  <a:cubicBezTo>
                    <a:pt x="870" y="2992"/>
                    <a:pt x="870" y="3040"/>
                    <a:pt x="917" y="3076"/>
                  </a:cubicBezTo>
                  <a:cubicBezTo>
                    <a:pt x="929" y="3080"/>
                    <a:pt x="943" y="3082"/>
                    <a:pt x="956" y="3082"/>
                  </a:cubicBezTo>
                  <a:cubicBezTo>
                    <a:pt x="984" y="3082"/>
                    <a:pt x="1013" y="3072"/>
                    <a:pt x="1036" y="3040"/>
                  </a:cubicBezTo>
                  <a:lnTo>
                    <a:pt x="2346" y="992"/>
                  </a:lnTo>
                  <a:cubicBezTo>
                    <a:pt x="2465" y="790"/>
                    <a:pt x="2418" y="540"/>
                    <a:pt x="2227" y="421"/>
                  </a:cubicBezTo>
                  <a:cubicBezTo>
                    <a:pt x="2153" y="377"/>
                    <a:pt x="2072" y="356"/>
                    <a:pt x="1994" y="356"/>
                  </a:cubicBezTo>
                  <a:cubicBezTo>
                    <a:pt x="1859" y="356"/>
                    <a:pt x="1731" y="419"/>
                    <a:pt x="1656" y="540"/>
                  </a:cubicBezTo>
                  <a:lnTo>
                    <a:pt x="263" y="2718"/>
                  </a:lnTo>
                  <a:cubicBezTo>
                    <a:pt x="84" y="2980"/>
                    <a:pt x="167" y="3338"/>
                    <a:pt x="441" y="3516"/>
                  </a:cubicBezTo>
                  <a:cubicBezTo>
                    <a:pt x="540" y="3584"/>
                    <a:pt x="652" y="3615"/>
                    <a:pt x="762" y="3615"/>
                  </a:cubicBezTo>
                  <a:cubicBezTo>
                    <a:pt x="944" y="3615"/>
                    <a:pt x="1119" y="3529"/>
                    <a:pt x="1215" y="3373"/>
                  </a:cubicBezTo>
                  <a:lnTo>
                    <a:pt x="2620" y="1171"/>
                  </a:lnTo>
                  <a:cubicBezTo>
                    <a:pt x="2846" y="825"/>
                    <a:pt x="2763" y="349"/>
                    <a:pt x="2406" y="123"/>
                  </a:cubicBezTo>
                  <a:cubicBezTo>
                    <a:pt x="2280" y="41"/>
                    <a:pt x="2137" y="1"/>
                    <a:pt x="1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1"/>
            <p:cNvSpPr/>
            <p:nvPr/>
          </p:nvSpPr>
          <p:spPr>
            <a:xfrm rot="1322340">
              <a:off x="-164035" y="2222396"/>
              <a:ext cx="406886" cy="518842"/>
            </a:xfrm>
            <a:custGeom>
              <a:avLst/>
              <a:gdLst/>
              <a:ahLst/>
              <a:cxnLst/>
              <a:rect l="l" t="t" r="r" b="b"/>
              <a:pathLst>
                <a:path w="2835" h="3615" extrusionOk="0">
                  <a:moveTo>
                    <a:pt x="1983" y="0"/>
                  </a:moveTo>
                  <a:cubicBezTo>
                    <a:pt x="1735" y="0"/>
                    <a:pt x="1490" y="122"/>
                    <a:pt x="1346" y="349"/>
                  </a:cubicBezTo>
                  <a:lnTo>
                    <a:pt x="12" y="2408"/>
                  </a:lnTo>
                  <a:cubicBezTo>
                    <a:pt x="0" y="2456"/>
                    <a:pt x="0" y="2504"/>
                    <a:pt x="36" y="2528"/>
                  </a:cubicBezTo>
                  <a:cubicBezTo>
                    <a:pt x="56" y="2537"/>
                    <a:pt x="76" y="2543"/>
                    <a:pt x="94" y="2543"/>
                  </a:cubicBezTo>
                  <a:cubicBezTo>
                    <a:pt x="119" y="2543"/>
                    <a:pt x="141" y="2532"/>
                    <a:pt x="155" y="2504"/>
                  </a:cubicBezTo>
                  <a:lnTo>
                    <a:pt x="1501" y="432"/>
                  </a:lnTo>
                  <a:cubicBezTo>
                    <a:pt x="1609" y="262"/>
                    <a:pt x="1803" y="162"/>
                    <a:pt x="1997" y="162"/>
                  </a:cubicBezTo>
                  <a:cubicBezTo>
                    <a:pt x="2102" y="162"/>
                    <a:pt x="2207" y="191"/>
                    <a:pt x="2298" y="253"/>
                  </a:cubicBezTo>
                  <a:cubicBezTo>
                    <a:pt x="2572" y="420"/>
                    <a:pt x="2655" y="789"/>
                    <a:pt x="2477" y="1063"/>
                  </a:cubicBezTo>
                  <a:lnTo>
                    <a:pt x="1072" y="3266"/>
                  </a:lnTo>
                  <a:cubicBezTo>
                    <a:pt x="997" y="3386"/>
                    <a:pt x="864" y="3450"/>
                    <a:pt x="728" y="3450"/>
                  </a:cubicBezTo>
                  <a:cubicBezTo>
                    <a:pt x="650" y="3450"/>
                    <a:pt x="570" y="3428"/>
                    <a:pt x="500" y="3385"/>
                  </a:cubicBezTo>
                  <a:cubicBezTo>
                    <a:pt x="310" y="3266"/>
                    <a:pt x="262" y="3004"/>
                    <a:pt x="381" y="2813"/>
                  </a:cubicBezTo>
                  <a:lnTo>
                    <a:pt x="1786" y="646"/>
                  </a:lnTo>
                  <a:cubicBezTo>
                    <a:pt x="1833" y="569"/>
                    <a:pt x="1910" y="526"/>
                    <a:pt x="1988" y="526"/>
                  </a:cubicBezTo>
                  <a:cubicBezTo>
                    <a:pt x="2029" y="526"/>
                    <a:pt x="2071" y="538"/>
                    <a:pt x="2108" y="563"/>
                  </a:cubicBezTo>
                  <a:cubicBezTo>
                    <a:pt x="2227" y="646"/>
                    <a:pt x="2263" y="789"/>
                    <a:pt x="2179" y="896"/>
                  </a:cubicBezTo>
                  <a:lnTo>
                    <a:pt x="881" y="2944"/>
                  </a:lnTo>
                  <a:cubicBezTo>
                    <a:pt x="858" y="2992"/>
                    <a:pt x="858" y="3040"/>
                    <a:pt x="905" y="3063"/>
                  </a:cubicBezTo>
                  <a:cubicBezTo>
                    <a:pt x="925" y="3073"/>
                    <a:pt x="943" y="3079"/>
                    <a:pt x="959" y="3079"/>
                  </a:cubicBezTo>
                  <a:cubicBezTo>
                    <a:pt x="982" y="3079"/>
                    <a:pt x="1003" y="3067"/>
                    <a:pt x="1024" y="3040"/>
                  </a:cubicBezTo>
                  <a:lnTo>
                    <a:pt x="2334" y="980"/>
                  </a:lnTo>
                  <a:cubicBezTo>
                    <a:pt x="2453" y="789"/>
                    <a:pt x="2405" y="539"/>
                    <a:pt x="2215" y="420"/>
                  </a:cubicBezTo>
                  <a:cubicBezTo>
                    <a:pt x="2145" y="376"/>
                    <a:pt x="2067" y="355"/>
                    <a:pt x="1991" y="355"/>
                  </a:cubicBezTo>
                  <a:cubicBezTo>
                    <a:pt x="1859" y="355"/>
                    <a:pt x="1731" y="419"/>
                    <a:pt x="1655" y="539"/>
                  </a:cubicBezTo>
                  <a:lnTo>
                    <a:pt x="250" y="2706"/>
                  </a:lnTo>
                  <a:cubicBezTo>
                    <a:pt x="72" y="2980"/>
                    <a:pt x="167" y="3337"/>
                    <a:pt x="429" y="3516"/>
                  </a:cubicBezTo>
                  <a:cubicBezTo>
                    <a:pt x="531" y="3583"/>
                    <a:pt x="647" y="3614"/>
                    <a:pt x="759" y="3614"/>
                  </a:cubicBezTo>
                  <a:cubicBezTo>
                    <a:pt x="945" y="3614"/>
                    <a:pt x="1121" y="3525"/>
                    <a:pt x="1203" y="3361"/>
                  </a:cubicBezTo>
                  <a:lnTo>
                    <a:pt x="2620" y="1158"/>
                  </a:lnTo>
                  <a:cubicBezTo>
                    <a:pt x="2834" y="825"/>
                    <a:pt x="2751" y="349"/>
                    <a:pt x="2394" y="122"/>
                  </a:cubicBezTo>
                  <a:cubicBezTo>
                    <a:pt x="2268" y="40"/>
                    <a:pt x="2125" y="0"/>
                    <a:pt x="19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7" name="Google Shape;2507;p51"/>
          <p:cNvGrpSpPr/>
          <p:nvPr/>
        </p:nvGrpSpPr>
        <p:grpSpPr>
          <a:xfrm rot="3844007">
            <a:off x="25286" y="92872"/>
            <a:ext cx="628613" cy="674640"/>
            <a:chOff x="-65178" y="1702099"/>
            <a:chExt cx="593880" cy="637338"/>
          </a:xfrm>
        </p:grpSpPr>
        <p:sp>
          <p:nvSpPr>
            <p:cNvPr id="2508" name="Google Shape;2508;p51"/>
            <p:cNvSpPr/>
            <p:nvPr/>
          </p:nvSpPr>
          <p:spPr>
            <a:xfrm rot="1322340">
              <a:off x="35777" y="1760238"/>
              <a:ext cx="410330" cy="520133"/>
            </a:xfrm>
            <a:custGeom>
              <a:avLst/>
              <a:gdLst/>
              <a:ahLst/>
              <a:cxnLst/>
              <a:rect l="l" t="t" r="r" b="b"/>
              <a:pathLst>
                <a:path w="2859" h="3624" extrusionOk="0">
                  <a:moveTo>
                    <a:pt x="851" y="0"/>
                  </a:moveTo>
                  <a:cubicBezTo>
                    <a:pt x="740" y="0"/>
                    <a:pt x="629" y="24"/>
                    <a:pt x="525" y="75"/>
                  </a:cubicBezTo>
                  <a:cubicBezTo>
                    <a:pt x="155" y="253"/>
                    <a:pt x="1" y="717"/>
                    <a:pt x="179" y="1087"/>
                  </a:cubicBezTo>
                  <a:lnTo>
                    <a:pt x="1287" y="3313"/>
                  </a:lnTo>
                  <a:cubicBezTo>
                    <a:pt x="1304" y="3339"/>
                    <a:pt x="1333" y="3358"/>
                    <a:pt x="1366" y="3358"/>
                  </a:cubicBezTo>
                  <a:cubicBezTo>
                    <a:pt x="1379" y="3358"/>
                    <a:pt x="1392" y="3355"/>
                    <a:pt x="1406" y="3349"/>
                  </a:cubicBezTo>
                  <a:cubicBezTo>
                    <a:pt x="1453" y="3325"/>
                    <a:pt x="1465" y="3277"/>
                    <a:pt x="1453" y="3230"/>
                  </a:cubicBezTo>
                  <a:lnTo>
                    <a:pt x="346" y="1015"/>
                  </a:lnTo>
                  <a:cubicBezTo>
                    <a:pt x="215" y="717"/>
                    <a:pt x="334" y="372"/>
                    <a:pt x="620" y="229"/>
                  </a:cubicBezTo>
                  <a:cubicBezTo>
                    <a:pt x="702" y="193"/>
                    <a:pt x="787" y="176"/>
                    <a:pt x="870" y="176"/>
                  </a:cubicBezTo>
                  <a:cubicBezTo>
                    <a:pt x="1088" y="176"/>
                    <a:pt x="1294" y="293"/>
                    <a:pt x="1406" y="491"/>
                  </a:cubicBezTo>
                  <a:lnTo>
                    <a:pt x="2561" y="2849"/>
                  </a:lnTo>
                  <a:cubicBezTo>
                    <a:pt x="2656" y="3039"/>
                    <a:pt x="2584" y="3289"/>
                    <a:pt x="2370" y="3396"/>
                  </a:cubicBezTo>
                  <a:cubicBezTo>
                    <a:pt x="2317" y="3423"/>
                    <a:pt x="2259" y="3436"/>
                    <a:pt x="2201" y="3436"/>
                  </a:cubicBezTo>
                  <a:cubicBezTo>
                    <a:pt x="2051" y="3436"/>
                    <a:pt x="1900" y="3352"/>
                    <a:pt x="1822" y="3206"/>
                  </a:cubicBezTo>
                  <a:lnTo>
                    <a:pt x="679" y="884"/>
                  </a:lnTo>
                  <a:cubicBezTo>
                    <a:pt x="620" y="765"/>
                    <a:pt x="656" y="634"/>
                    <a:pt x="775" y="575"/>
                  </a:cubicBezTo>
                  <a:cubicBezTo>
                    <a:pt x="813" y="556"/>
                    <a:pt x="853" y="546"/>
                    <a:pt x="892" y="546"/>
                  </a:cubicBezTo>
                  <a:cubicBezTo>
                    <a:pt x="976" y="546"/>
                    <a:pt x="1056" y="589"/>
                    <a:pt x="1096" y="670"/>
                  </a:cubicBezTo>
                  <a:lnTo>
                    <a:pt x="2180" y="2861"/>
                  </a:lnTo>
                  <a:cubicBezTo>
                    <a:pt x="2198" y="2897"/>
                    <a:pt x="2230" y="2913"/>
                    <a:pt x="2265" y="2913"/>
                  </a:cubicBezTo>
                  <a:cubicBezTo>
                    <a:pt x="2276" y="2913"/>
                    <a:pt x="2287" y="2911"/>
                    <a:pt x="2299" y="2908"/>
                  </a:cubicBezTo>
                  <a:cubicBezTo>
                    <a:pt x="2346" y="2872"/>
                    <a:pt x="2358" y="2837"/>
                    <a:pt x="2346" y="2789"/>
                  </a:cubicBezTo>
                  <a:lnTo>
                    <a:pt x="1251" y="598"/>
                  </a:lnTo>
                  <a:cubicBezTo>
                    <a:pt x="1183" y="462"/>
                    <a:pt x="1042" y="375"/>
                    <a:pt x="889" y="375"/>
                  </a:cubicBezTo>
                  <a:cubicBezTo>
                    <a:pt x="828" y="375"/>
                    <a:pt x="765" y="389"/>
                    <a:pt x="703" y="420"/>
                  </a:cubicBezTo>
                  <a:cubicBezTo>
                    <a:pt x="513" y="527"/>
                    <a:pt x="417" y="765"/>
                    <a:pt x="525" y="967"/>
                  </a:cubicBezTo>
                  <a:lnTo>
                    <a:pt x="1668" y="3289"/>
                  </a:lnTo>
                  <a:cubicBezTo>
                    <a:pt x="1778" y="3502"/>
                    <a:pt x="1992" y="3623"/>
                    <a:pt x="2209" y="3623"/>
                  </a:cubicBezTo>
                  <a:cubicBezTo>
                    <a:pt x="2296" y="3623"/>
                    <a:pt x="2384" y="3604"/>
                    <a:pt x="2465" y="3563"/>
                  </a:cubicBezTo>
                  <a:cubicBezTo>
                    <a:pt x="2739" y="3408"/>
                    <a:pt x="2858" y="3051"/>
                    <a:pt x="2703" y="2777"/>
                  </a:cubicBezTo>
                  <a:lnTo>
                    <a:pt x="1537" y="420"/>
                  </a:lnTo>
                  <a:cubicBezTo>
                    <a:pt x="1408" y="155"/>
                    <a:pt x="1133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1"/>
            <p:cNvSpPr/>
            <p:nvPr/>
          </p:nvSpPr>
          <p:spPr>
            <a:xfrm rot="1322340">
              <a:off x="17294" y="1760701"/>
              <a:ext cx="413631" cy="520133"/>
            </a:xfrm>
            <a:custGeom>
              <a:avLst/>
              <a:gdLst/>
              <a:ahLst/>
              <a:cxnLst/>
              <a:rect l="l" t="t" r="r" b="b"/>
              <a:pathLst>
                <a:path w="2882" h="3624" extrusionOk="0">
                  <a:moveTo>
                    <a:pt x="851" y="1"/>
                  </a:moveTo>
                  <a:cubicBezTo>
                    <a:pt x="740" y="1"/>
                    <a:pt x="629" y="25"/>
                    <a:pt x="525" y="75"/>
                  </a:cubicBezTo>
                  <a:cubicBezTo>
                    <a:pt x="155" y="254"/>
                    <a:pt x="1" y="718"/>
                    <a:pt x="179" y="1087"/>
                  </a:cubicBezTo>
                  <a:lnTo>
                    <a:pt x="1287" y="3302"/>
                  </a:lnTo>
                  <a:cubicBezTo>
                    <a:pt x="1305" y="3338"/>
                    <a:pt x="1337" y="3354"/>
                    <a:pt x="1372" y="3354"/>
                  </a:cubicBezTo>
                  <a:cubicBezTo>
                    <a:pt x="1383" y="3354"/>
                    <a:pt x="1394" y="3352"/>
                    <a:pt x="1406" y="3349"/>
                  </a:cubicBezTo>
                  <a:cubicBezTo>
                    <a:pt x="1453" y="3326"/>
                    <a:pt x="1465" y="3278"/>
                    <a:pt x="1453" y="3230"/>
                  </a:cubicBezTo>
                  <a:lnTo>
                    <a:pt x="346" y="1016"/>
                  </a:lnTo>
                  <a:cubicBezTo>
                    <a:pt x="215" y="718"/>
                    <a:pt x="334" y="373"/>
                    <a:pt x="620" y="230"/>
                  </a:cubicBezTo>
                  <a:cubicBezTo>
                    <a:pt x="705" y="189"/>
                    <a:pt x="794" y="169"/>
                    <a:pt x="881" y="169"/>
                  </a:cubicBezTo>
                  <a:cubicBezTo>
                    <a:pt x="1095" y="169"/>
                    <a:pt x="1295" y="288"/>
                    <a:pt x="1406" y="492"/>
                  </a:cubicBezTo>
                  <a:lnTo>
                    <a:pt x="2560" y="2849"/>
                  </a:lnTo>
                  <a:cubicBezTo>
                    <a:pt x="2656" y="3040"/>
                    <a:pt x="2584" y="3290"/>
                    <a:pt x="2370" y="3397"/>
                  </a:cubicBezTo>
                  <a:cubicBezTo>
                    <a:pt x="2318" y="3420"/>
                    <a:pt x="2261" y="3431"/>
                    <a:pt x="2203" y="3431"/>
                  </a:cubicBezTo>
                  <a:cubicBezTo>
                    <a:pt x="2053" y="3431"/>
                    <a:pt x="1900" y="3353"/>
                    <a:pt x="1822" y="3206"/>
                  </a:cubicBezTo>
                  <a:lnTo>
                    <a:pt x="679" y="885"/>
                  </a:lnTo>
                  <a:cubicBezTo>
                    <a:pt x="620" y="766"/>
                    <a:pt x="655" y="623"/>
                    <a:pt x="775" y="563"/>
                  </a:cubicBezTo>
                  <a:cubicBezTo>
                    <a:pt x="809" y="546"/>
                    <a:pt x="846" y="538"/>
                    <a:pt x="882" y="538"/>
                  </a:cubicBezTo>
                  <a:cubicBezTo>
                    <a:pt x="970" y="538"/>
                    <a:pt x="1054" y="586"/>
                    <a:pt x="1096" y="670"/>
                  </a:cubicBezTo>
                  <a:lnTo>
                    <a:pt x="2179" y="2861"/>
                  </a:lnTo>
                  <a:cubicBezTo>
                    <a:pt x="2198" y="2898"/>
                    <a:pt x="2230" y="2913"/>
                    <a:pt x="2265" y="2913"/>
                  </a:cubicBezTo>
                  <a:cubicBezTo>
                    <a:pt x="2276" y="2913"/>
                    <a:pt x="2287" y="2912"/>
                    <a:pt x="2299" y="2909"/>
                  </a:cubicBezTo>
                  <a:cubicBezTo>
                    <a:pt x="2346" y="2873"/>
                    <a:pt x="2358" y="2825"/>
                    <a:pt x="2346" y="2790"/>
                  </a:cubicBezTo>
                  <a:lnTo>
                    <a:pt x="1251" y="599"/>
                  </a:lnTo>
                  <a:cubicBezTo>
                    <a:pt x="1183" y="463"/>
                    <a:pt x="1042" y="376"/>
                    <a:pt x="889" y="376"/>
                  </a:cubicBezTo>
                  <a:cubicBezTo>
                    <a:pt x="828" y="376"/>
                    <a:pt x="764" y="390"/>
                    <a:pt x="703" y="420"/>
                  </a:cubicBezTo>
                  <a:cubicBezTo>
                    <a:pt x="513" y="528"/>
                    <a:pt x="417" y="766"/>
                    <a:pt x="525" y="968"/>
                  </a:cubicBezTo>
                  <a:lnTo>
                    <a:pt x="1668" y="3290"/>
                  </a:lnTo>
                  <a:cubicBezTo>
                    <a:pt x="1778" y="3502"/>
                    <a:pt x="1992" y="3624"/>
                    <a:pt x="2209" y="3624"/>
                  </a:cubicBezTo>
                  <a:cubicBezTo>
                    <a:pt x="2296" y="3624"/>
                    <a:pt x="2384" y="3604"/>
                    <a:pt x="2465" y="3564"/>
                  </a:cubicBezTo>
                  <a:cubicBezTo>
                    <a:pt x="2763" y="3421"/>
                    <a:pt x="2882" y="3064"/>
                    <a:pt x="2703" y="2766"/>
                  </a:cubicBezTo>
                  <a:lnTo>
                    <a:pt x="1537" y="420"/>
                  </a:lnTo>
                  <a:cubicBezTo>
                    <a:pt x="1408" y="155"/>
                    <a:pt x="1133" y="1"/>
                    <a:pt x="8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Rectangle 24"/>
          <p:cNvSpPr/>
          <p:nvPr/>
        </p:nvSpPr>
        <p:spPr>
          <a:xfrm>
            <a:off x="842440" y="383011"/>
            <a:ext cx="72917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bg2">
                    <a:lumMod val="75000"/>
                  </a:schemeClr>
                </a:solidFill>
              </a:rPr>
              <a:t>Bài 5.1 (SGK – tr.92) </a:t>
            </a:r>
            <a:r>
              <a:rPr lang="vi-VN" sz="2000"/>
              <a:t>Dữ liệu thu được trong mỗi câu hỏi sau thuộc loại nào?</a:t>
            </a:r>
          </a:p>
          <a:p>
            <a:pPr>
              <a:lnSpc>
                <a:spcPct val="150000"/>
              </a:lnSpc>
            </a:pPr>
            <a:endParaRPr lang="vi-VN" sz="2000"/>
          </a:p>
        </p:txBody>
      </p:sp>
      <p:sp>
        <p:nvSpPr>
          <p:cNvPr id="4" name="Rectangle 3"/>
          <p:cNvSpPr/>
          <p:nvPr/>
        </p:nvSpPr>
        <p:spPr>
          <a:xfrm>
            <a:off x="902472" y="1482252"/>
            <a:ext cx="650019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000"/>
              <a:t>a) Bạn cao bao nhiêu?</a:t>
            </a:r>
          </a:p>
          <a:p>
            <a:pPr lvl="0">
              <a:lnSpc>
                <a:spcPct val="150000"/>
              </a:lnSpc>
            </a:pPr>
            <a:endParaRPr lang="vi-VN" sz="2000"/>
          </a:p>
          <a:p>
            <a:pPr lvl="0">
              <a:lnSpc>
                <a:spcPct val="150000"/>
              </a:lnSpc>
            </a:pPr>
            <a:r>
              <a:rPr lang="vi-VN" sz="2000"/>
              <a:t>b) Mạng điện thoại bạn đang dùng là gì?</a:t>
            </a:r>
          </a:p>
          <a:p>
            <a:pPr lvl="0">
              <a:lnSpc>
                <a:spcPct val="150000"/>
              </a:lnSpc>
            </a:pPr>
            <a:endParaRPr lang="vi-VN" sz="2000"/>
          </a:p>
          <a:p>
            <a:pPr lvl="0">
              <a:lnSpc>
                <a:spcPct val="150000"/>
              </a:lnSpc>
            </a:pPr>
            <a:r>
              <a:rPr lang="vi-VN" sz="2000"/>
              <a:t>c) Gia đình bạn có bao nhiêu người dưới</a:t>
            </a:r>
            <a:endParaRPr lang="en-US" sz="2000"/>
          </a:p>
        </p:txBody>
      </p:sp>
      <p:sp>
        <p:nvSpPr>
          <p:cNvPr id="5" name="Rectangle 4"/>
          <p:cNvSpPr/>
          <p:nvPr/>
        </p:nvSpPr>
        <p:spPr>
          <a:xfrm>
            <a:off x="3752351" y="1515119"/>
            <a:ext cx="3947872" cy="5309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fr-FR" sz="19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Dữ liệu thu được là số liệu liên tục.</a:t>
            </a:r>
            <a:endParaRPr lang="en-US" sz="190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26287" y="2229960"/>
            <a:ext cx="3012195" cy="915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fr-FR" sz="19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Dữ liệu không phải là số, không thể sắp thứ tự</a:t>
            </a:r>
            <a:endParaRPr lang="en-US" sz="190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13635" y="3882909"/>
            <a:ext cx="3967040" cy="53091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1900">
                <a:ea typeface="Calibri" panose="020F0502020204030204" pitchFamily="34" charset="0"/>
                <a:cs typeface="Times New Roman" panose="02020603050405020304" pitchFamily="18" charset="0"/>
              </a:rPr>
              <a:t>Dữ liệu thu được là số liệu rời rạc.</a:t>
            </a:r>
            <a:endParaRPr lang="en-US" sz="190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0" name="Google Shape;2569;p53"/>
          <p:cNvGrpSpPr/>
          <p:nvPr/>
        </p:nvGrpSpPr>
        <p:grpSpPr>
          <a:xfrm rot="5944252" flipH="1">
            <a:off x="-81908" y="3686483"/>
            <a:ext cx="1373639" cy="2076720"/>
            <a:chOff x="605725" y="1160127"/>
            <a:chExt cx="527272" cy="797150"/>
          </a:xfrm>
        </p:grpSpPr>
        <p:sp>
          <p:nvSpPr>
            <p:cNvPr id="31" name="Google Shape;2570;p53"/>
            <p:cNvSpPr/>
            <p:nvPr/>
          </p:nvSpPr>
          <p:spPr>
            <a:xfrm>
              <a:off x="606997" y="1160127"/>
              <a:ext cx="526000" cy="797150"/>
            </a:xfrm>
            <a:custGeom>
              <a:avLst/>
              <a:gdLst/>
              <a:ahLst/>
              <a:cxnLst/>
              <a:rect l="l" t="t" r="r" b="b"/>
              <a:pathLst>
                <a:path w="21040" h="31886" extrusionOk="0">
                  <a:moveTo>
                    <a:pt x="21039" y="0"/>
                  </a:moveTo>
                  <a:lnTo>
                    <a:pt x="18908" y="1572"/>
                  </a:lnTo>
                  <a:lnTo>
                    <a:pt x="16301" y="3513"/>
                  </a:lnTo>
                  <a:cubicBezTo>
                    <a:pt x="16098" y="3667"/>
                    <a:pt x="15896" y="3870"/>
                    <a:pt x="15765" y="4084"/>
                  </a:cubicBezTo>
                  <a:lnTo>
                    <a:pt x="15277" y="4882"/>
                  </a:lnTo>
                  <a:lnTo>
                    <a:pt x="1" y="29432"/>
                  </a:lnTo>
                  <a:lnTo>
                    <a:pt x="3966" y="31885"/>
                  </a:lnTo>
                  <a:lnTo>
                    <a:pt x="19218" y="7323"/>
                  </a:lnTo>
                  <a:lnTo>
                    <a:pt x="19706" y="6525"/>
                  </a:lnTo>
                  <a:cubicBezTo>
                    <a:pt x="19849" y="6322"/>
                    <a:pt x="19932" y="6072"/>
                    <a:pt x="19991" y="5799"/>
                  </a:cubicBezTo>
                  <a:lnTo>
                    <a:pt x="20575" y="2596"/>
                  </a:lnTo>
                  <a:lnTo>
                    <a:pt x="210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71;p53"/>
            <p:cNvSpPr/>
            <p:nvPr/>
          </p:nvSpPr>
          <p:spPr>
            <a:xfrm>
              <a:off x="605725" y="1262775"/>
              <a:ext cx="480425" cy="688225"/>
            </a:xfrm>
            <a:custGeom>
              <a:avLst/>
              <a:gdLst/>
              <a:ahLst/>
              <a:cxnLst/>
              <a:rect l="l" t="t" r="r" b="b"/>
              <a:pathLst>
                <a:path w="19217" h="27529" extrusionOk="0">
                  <a:moveTo>
                    <a:pt x="16955" y="1"/>
                  </a:moveTo>
                  <a:lnTo>
                    <a:pt x="15276" y="513"/>
                  </a:lnTo>
                  <a:lnTo>
                    <a:pt x="15252" y="501"/>
                  </a:lnTo>
                  <a:lnTo>
                    <a:pt x="0" y="25075"/>
                  </a:lnTo>
                  <a:lnTo>
                    <a:pt x="3965" y="27528"/>
                  </a:lnTo>
                  <a:lnTo>
                    <a:pt x="19217" y="2954"/>
                  </a:lnTo>
                  <a:lnTo>
                    <a:pt x="19205" y="2954"/>
                  </a:lnTo>
                  <a:lnTo>
                    <a:pt x="18931" y="1215"/>
                  </a:lnTo>
                  <a:lnTo>
                    <a:pt x="17240" y="1739"/>
                  </a:lnTo>
                  <a:lnTo>
                    <a:pt x="169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72;p53"/>
            <p:cNvSpPr/>
            <p:nvPr/>
          </p:nvSpPr>
          <p:spPr>
            <a:xfrm>
              <a:off x="987025" y="1193125"/>
              <a:ext cx="132475" cy="143500"/>
            </a:xfrm>
            <a:custGeom>
              <a:avLst/>
              <a:gdLst/>
              <a:ahLst/>
              <a:cxnLst/>
              <a:rect l="l" t="t" r="r" b="b"/>
              <a:pathLst>
                <a:path w="5299" h="5740" extrusionOk="0">
                  <a:moveTo>
                    <a:pt x="3632" y="1"/>
                  </a:moveTo>
                  <a:lnTo>
                    <a:pt x="1036" y="1930"/>
                  </a:lnTo>
                  <a:cubicBezTo>
                    <a:pt x="822" y="2084"/>
                    <a:pt x="643" y="2287"/>
                    <a:pt x="500" y="2513"/>
                  </a:cubicBezTo>
                  <a:lnTo>
                    <a:pt x="0" y="3299"/>
                  </a:lnTo>
                  <a:lnTo>
                    <a:pt x="0" y="3323"/>
                  </a:lnTo>
                  <a:lnTo>
                    <a:pt x="1703" y="2787"/>
                  </a:lnTo>
                  <a:lnTo>
                    <a:pt x="1988" y="4537"/>
                  </a:lnTo>
                  <a:lnTo>
                    <a:pt x="3679" y="4001"/>
                  </a:lnTo>
                  <a:lnTo>
                    <a:pt x="3953" y="5740"/>
                  </a:lnTo>
                  <a:lnTo>
                    <a:pt x="3965" y="5740"/>
                  </a:lnTo>
                  <a:lnTo>
                    <a:pt x="4453" y="4954"/>
                  </a:lnTo>
                  <a:cubicBezTo>
                    <a:pt x="4584" y="4728"/>
                    <a:pt x="4691" y="4478"/>
                    <a:pt x="4739" y="4216"/>
                  </a:cubicBezTo>
                  <a:lnTo>
                    <a:pt x="5298" y="1037"/>
                  </a:lnTo>
                  <a:lnTo>
                    <a:pt x="5298" y="1037"/>
                  </a:lnTo>
                  <a:lnTo>
                    <a:pt x="3870" y="1489"/>
                  </a:lnTo>
                  <a:lnTo>
                    <a:pt x="36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73;p53"/>
            <p:cNvSpPr/>
            <p:nvPr/>
          </p:nvSpPr>
          <p:spPr>
            <a:xfrm>
              <a:off x="634300" y="1307650"/>
              <a:ext cx="372975" cy="570500"/>
            </a:xfrm>
            <a:custGeom>
              <a:avLst/>
              <a:gdLst/>
              <a:ahLst/>
              <a:cxnLst/>
              <a:rect l="l" t="t" r="r" b="b"/>
              <a:pathLst>
                <a:path w="14919" h="22820" extrusionOk="0">
                  <a:moveTo>
                    <a:pt x="14089" y="0"/>
                  </a:moveTo>
                  <a:cubicBezTo>
                    <a:pt x="13847" y="0"/>
                    <a:pt x="13610" y="124"/>
                    <a:pt x="13478" y="349"/>
                  </a:cubicBezTo>
                  <a:lnTo>
                    <a:pt x="215" y="21721"/>
                  </a:lnTo>
                  <a:cubicBezTo>
                    <a:pt x="0" y="22054"/>
                    <a:pt x="107" y="22507"/>
                    <a:pt x="453" y="22709"/>
                  </a:cubicBezTo>
                  <a:cubicBezTo>
                    <a:pt x="573" y="22784"/>
                    <a:pt x="705" y="22819"/>
                    <a:pt x="835" y="22819"/>
                  </a:cubicBezTo>
                  <a:cubicBezTo>
                    <a:pt x="1077" y="22819"/>
                    <a:pt x="1309" y="22696"/>
                    <a:pt x="1441" y="22471"/>
                  </a:cubicBezTo>
                  <a:lnTo>
                    <a:pt x="14704" y="1099"/>
                  </a:lnTo>
                  <a:cubicBezTo>
                    <a:pt x="14919" y="766"/>
                    <a:pt x="14812" y="313"/>
                    <a:pt x="14466" y="111"/>
                  </a:cubicBezTo>
                  <a:cubicBezTo>
                    <a:pt x="14350" y="36"/>
                    <a:pt x="14219" y="0"/>
                    <a:pt x="14089" y="0"/>
                  </a:cubicBezTo>
                  <a:close/>
                </a:path>
              </a:pathLst>
            </a:custGeom>
            <a:solidFill>
              <a:srgbClr val="F8F8F8">
                <a:alpha val="38130"/>
              </a:srgbClr>
            </a:solidFill>
            <a:ln w="77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74;p53"/>
            <p:cNvSpPr/>
            <p:nvPr/>
          </p:nvSpPr>
          <p:spPr>
            <a:xfrm>
              <a:off x="632500" y="1262775"/>
              <a:ext cx="397100" cy="639400"/>
            </a:xfrm>
            <a:custGeom>
              <a:avLst/>
              <a:gdLst/>
              <a:ahLst/>
              <a:cxnLst/>
              <a:rect l="l" t="t" r="r" b="b"/>
              <a:pathLst>
                <a:path w="15884" h="25576" fill="none" extrusionOk="0">
                  <a:moveTo>
                    <a:pt x="15884" y="1"/>
                  </a:moveTo>
                  <a:lnTo>
                    <a:pt x="1" y="25575"/>
                  </a:lnTo>
                </a:path>
              </a:pathLst>
            </a:custGeom>
            <a:noFill/>
            <a:ln w="74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75;p53"/>
            <p:cNvSpPr/>
            <p:nvPr/>
          </p:nvSpPr>
          <p:spPr>
            <a:xfrm>
              <a:off x="682525" y="1293150"/>
              <a:ext cx="396500" cy="638800"/>
            </a:xfrm>
            <a:custGeom>
              <a:avLst/>
              <a:gdLst/>
              <a:ahLst/>
              <a:cxnLst/>
              <a:rect l="l" t="t" r="r" b="b"/>
              <a:pathLst>
                <a:path w="15860" h="25552" fill="none" extrusionOk="0">
                  <a:moveTo>
                    <a:pt x="15859" y="0"/>
                  </a:moveTo>
                  <a:lnTo>
                    <a:pt x="0" y="25551"/>
                  </a:lnTo>
                </a:path>
              </a:pathLst>
            </a:custGeom>
            <a:noFill/>
            <a:ln w="74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596;p37"/>
          <p:cNvSpPr txBox="1">
            <a:spLocks/>
          </p:cNvSpPr>
          <p:nvPr/>
        </p:nvSpPr>
        <p:spPr>
          <a:xfrm>
            <a:off x="3236706" y="51227"/>
            <a:ext cx="279654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 defTabSz="457200">
              <a:buClr>
                <a:srgbClr val="305347"/>
              </a:buClr>
              <a:defRPr/>
            </a:pP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83003" y="334456"/>
            <a:ext cx="7918652" cy="2062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  <a:buClrTx/>
            </a:pPr>
            <a:r>
              <a:rPr lang="vi-VN" sz="2200" b="1" kern="1200" dirty="0">
                <a:solidFill>
                  <a:srgbClr val="43434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cuộc khảo sát tìm hiểu về cách học của học sinh khối 7 </a:t>
            </a:r>
            <a:r>
              <a:rPr lang="en-US" sz="2200" b="1" kern="1200" dirty="0" err="1">
                <a:solidFill>
                  <a:srgbClr val="43434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200" b="1" kern="1200" dirty="0">
                <a:solidFill>
                  <a:srgbClr val="43434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THCS Nga My </a:t>
            </a:r>
            <a:r>
              <a:rPr lang="en-US" sz="2200" b="1" kern="1200" dirty="0" err="1">
                <a:solidFill>
                  <a:srgbClr val="43434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200" b="1" kern="1200" dirty="0">
                <a:solidFill>
                  <a:srgbClr val="43434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kern="1200" dirty="0">
                <a:solidFill>
                  <a:srgbClr val="43434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 kết quả như sau:</a:t>
            </a:r>
          </a:p>
          <a:p>
            <a:pPr algn="just" defTabSz="457200">
              <a:lnSpc>
                <a:spcPct val="150000"/>
              </a:lnSpc>
              <a:buClrTx/>
            </a:pPr>
            <a:r>
              <a:rPr lang="vi-VN" sz="2200" kern="1200" dirty="0">
                <a:solidFill>
                  <a:srgbClr val="43434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50% học sinh học qua đọc, viết;</a:t>
            </a:r>
          </a:p>
          <a:p>
            <a:pPr algn="just" defTabSz="457200">
              <a:lnSpc>
                <a:spcPct val="150000"/>
              </a:lnSpc>
              <a:buClrTx/>
            </a:pPr>
            <a:r>
              <a:rPr lang="vi-VN" sz="2200" kern="1200" dirty="0">
                <a:solidFill>
                  <a:srgbClr val="43434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35% học sinh học qua nghe;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613" y="2271363"/>
            <a:ext cx="8111752" cy="257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lnSpc>
                <a:spcPct val="150000"/>
              </a:lnSpc>
              <a:buClrTx/>
            </a:pPr>
            <a:r>
              <a:rPr lang="vi-VN" sz="2200" b="1" kern="1200" dirty="0">
                <a:solidFill>
                  <a:srgbClr val="43434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 định nào sau đây là đúng?</a:t>
            </a:r>
          </a:p>
          <a:p>
            <a:pPr lvl="0" algn="just" defTabSz="457200">
              <a:lnSpc>
                <a:spcPct val="150000"/>
              </a:lnSpc>
              <a:buClrTx/>
            </a:pPr>
            <a:r>
              <a:rPr lang="vi-VN" sz="2200" kern="1200" dirty="0">
                <a:solidFill>
                  <a:srgbClr val="43434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Kết quả thu thập trên không có số liệu.</a:t>
            </a:r>
          </a:p>
          <a:p>
            <a:pPr lvl="0" algn="just" defTabSz="457200">
              <a:lnSpc>
                <a:spcPct val="150000"/>
              </a:lnSpc>
              <a:buClrTx/>
            </a:pPr>
            <a:r>
              <a:rPr lang="vi-VN" sz="2200" kern="1200" dirty="0">
                <a:solidFill>
                  <a:srgbClr val="43434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Kết quả thu thập trên không phải là số.</a:t>
            </a:r>
          </a:p>
          <a:p>
            <a:pPr lvl="0" algn="just" defTabSz="457200">
              <a:lnSpc>
                <a:spcPct val="150000"/>
              </a:lnSpc>
              <a:buClrTx/>
            </a:pPr>
            <a:r>
              <a:rPr lang="vi-VN" sz="2200" kern="1200" dirty="0">
                <a:solidFill>
                  <a:srgbClr val="43434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Kết quả trên gồm cả dữ liệu là số liệu và dữ liệu không phải là số.</a:t>
            </a:r>
          </a:p>
          <a:p>
            <a:pPr lvl="0" algn="just" defTabSz="457200">
              <a:lnSpc>
                <a:spcPct val="150000"/>
              </a:lnSpc>
              <a:buClrTx/>
            </a:pPr>
            <a:r>
              <a:rPr lang="vi-VN" sz="2200" kern="1200" dirty="0">
                <a:solidFill>
                  <a:srgbClr val="43434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Kết quả trên là dữ liệu phần trăm không phải dữ liệu là số.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23489" y="1350118"/>
            <a:ext cx="4572000" cy="10472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defTabSz="457200">
              <a:lnSpc>
                <a:spcPct val="150000"/>
              </a:lnSpc>
              <a:buClrTx/>
            </a:pPr>
            <a:r>
              <a:rPr lang="vi-VN" sz="2200" kern="1200" dirty="0">
                <a:solidFill>
                  <a:srgbClr val="43434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 10% học sinh học qua vận động;</a:t>
            </a:r>
          </a:p>
          <a:p>
            <a:pPr lvl="0" algn="just" defTabSz="457200">
              <a:lnSpc>
                <a:spcPct val="150000"/>
              </a:lnSpc>
              <a:buClrTx/>
            </a:pPr>
            <a:r>
              <a:rPr lang="vi-VN" sz="2200" kern="1200" dirty="0">
                <a:solidFill>
                  <a:srgbClr val="43434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 5% học sinh học qua quan sát.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67" y="3758022"/>
            <a:ext cx="535512" cy="4521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9" name="Google Shape;2529;p52"/>
          <p:cNvGrpSpPr/>
          <p:nvPr/>
        </p:nvGrpSpPr>
        <p:grpSpPr>
          <a:xfrm rot="-5399675">
            <a:off x="8676559" y="91157"/>
            <a:ext cx="616313" cy="686914"/>
            <a:chOff x="-246512" y="2165012"/>
            <a:chExt cx="582251" cy="648951"/>
          </a:xfrm>
        </p:grpSpPr>
        <p:sp>
          <p:nvSpPr>
            <p:cNvPr id="2530" name="Google Shape;2530;p52"/>
            <p:cNvSpPr/>
            <p:nvPr/>
          </p:nvSpPr>
          <p:spPr>
            <a:xfrm rot="1322340">
              <a:off x="-155310" y="2237276"/>
              <a:ext cx="408608" cy="518985"/>
            </a:xfrm>
            <a:custGeom>
              <a:avLst/>
              <a:gdLst/>
              <a:ahLst/>
              <a:cxnLst/>
              <a:rect l="l" t="t" r="r" b="b"/>
              <a:pathLst>
                <a:path w="2847" h="3616" extrusionOk="0">
                  <a:moveTo>
                    <a:pt x="1995" y="1"/>
                  </a:moveTo>
                  <a:cubicBezTo>
                    <a:pt x="1747" y="1"/>
                    <a:pt x="1502" y="122"/>
                    <a:pt x="1358" y="349"/>
                  </a:cubicBezTo>
                  <a:lnTo>
                    <a:pt x="24" y="2421"/>
                  </a:lnTo>
                  <a:cubicBezTo>
                    <a:pt x="1" y="2457"/>
                    <a:pt x="1" y="2504"/>
                    <a:pt x="48" y="2540"/>
                  </a:cubicBezTo>
                  <a:cubicBezTo>
                    <a:pt x="64" y="2544"/>
                    <a:pt x="80" y="2547"/>
                    <a:pt x="95" y="2547"/>
                  </a:cubicBezTo>
                  <a:cubicBezTo>
                    <a:pt x="125" y="2547"/>
                    <a:pt x="151" y="2536"/>
                    <a:pt x="167" y="2504"/>
                  </a:cubicBezTo>
                  <a:lnTo>
                    <a:pt x="1513" y="432"/>
                  </a:lnTo>
                  <a:cubicBezTo>
                    <a:pt x="1613" y="262"/>
                    <a:pt x="1809" y="168"/>
                    <a:pt x="2006" y="168"/>
                  </a:cubicBezTo>
                  <a:cubicBezTo>
                    <a:pt x="2112" y="168"/>
                    <a:pt x="2218" y="195"/>
                    <a:pt x="2310" y="254"/>
                  </a:cubicBezTo>
                  <a:cubicBezTo>
                    <a:pt x="2584" y="421"/>
                    <a:pt x="2668" y="790"/>
                    <a:pt x="2489" y="1064"/>
                  </a:cubicBezTo>
                  <a:lnTo>
                    <a:pt x="1072" y="3266"/>
                  </a:lnTo>
                  <a:cubicBezTo>
                    <a:pt x="997" y="3387"/>
                    <a:pt x="869" y="3450"/>
                    <a:pt x="737" y="3450"/>
                  </a:cubicBezTo>
                  <a:cubicBezTo>
                    <a:pt x="660" y="3450"/>
                    <a:pt x="582" y="3429"/>
                    <a:pt x="513" y="3385"/>
                  </a:cubicBezTo>
                  <a:cubicBezTo>
                    <a:pt x="322" y="3266"/>
                    <a:pt x="274" y="3016"/>
                    <a:pt x="394" y="2826"/>
                  </a:cubicBezTo>
                  <a:lnTo>
                    <a:pt x="1787" y="647"/>
                  </a:lnTo>
                  <a:cubicBezTo>
                    <a:pt x="1839" y="572"/>
                    <a:pt x="1915" y="530"/>
                    <a:pt x="1991" y="530"/>
                  </a:cubicBezTo>
                  <a:cubicBezTo>
                    <a:pt x="2036" y="530"/>
                    <a:pt x="2080" y="544"/>
                    <a:pt x="2120" y="575"/>
                  </a:cubicBezTo>
                  <a:cubicBezTo>
                    <a:pt x="2239" y="647"/>
                    <a:pt x="2263" y="790"/>
                    <a:pt x="2191" y="897"/>
                  </a:cubicBezTo>
                  <a:lnTo>
                    <a:pt x="882" y="2957"/>
                  </a:lnTo>
                  <a:cubicBezTo>
                    <a:pt x="870" y="2992"/>
                    <a:pt x="870" y="3040"/>
                    <a:pt x="917" y="3076"/>
                  </a:cubicBezTo>
                  <a:cubicBezTo>
                    <a:pt x="929" y="3080"/>
                    <a:pt x="943" y="3082"/>
                    <a:pt x="956" y="3082"/>
                  </a:cubicBezTo>
                  <a:cubicBezTo>
                    <a:pt x="984" y="3082"/>
                    <a:pt x="1013" y="3072"/>
                    <a:pt x="1036" y="3040"/>
                  </a:cubicBezTo>
                  <a:lnTo>
                    <a:pt x="2346" y="992"/>
                  </a:lnTo>
                  <a:cubicBezTo>
                    <a:pt x="2465" y="790"/>
                    <a:pt x="2418" y="540"/>
                    <a:pt x="2227" y="421"/>
                  </a:cubicBezTo>
                  <a:cubicBezTo>
                    <a:pt x="2153" y="377"/>
                    <a:pt x="2072" y="356"/>
                    <a:pt x="1994" y="356"/>
                  </a:cubicBezTo>
                  <a:cubicBezTo>
                    <a:pt x="1859" y="356"/>
                    <a:pt x="1731" y="419"/>
                    <a:pt x="1656" y="540"/>
                  </a:cubicBezTo>
                  <a:lnTo>
                    <a:pt x="263" y="2718"/>
                  </a:lnTo>
                  <a:cubicBezTo>
                    <a:pt x="84" y="2980"/>
                    <a:pt x="167" y="3338"/>
                    <a:pt x="441" y="3516"/>
                  </a:cubicBezTo>
                  <a:cubicBezTo>
                    <a:pt x="540" y="3584"/>
                    <a:pt x="652" y="3615"/>
                    <a:pt x="762" y="3615"/>
                  </a:cubicBezTo>
                  <a:cubicBezTo>
                    <a:pt x="944" y="3615"/>
                    <a:pt x="1119" y="3529"/>
                    <a:pt x="1215" y="3373"/>
                  </a:cubicBezTo>
                  <a:lnTo>
                    <a:pt x="2620" y="1171"/>
                  </a:lnTo>
                  <a:cubicBezTo>
                    <a:pt x="2846" y="825"/>
                    <a:pt x="2763" y="349"/>
                    <a:pt x="2406" y="123"/>
                  </a:cubicBezTo>
                  <a:cubicBezTo>
                    <a:pt x="2280" y="41"/>
                    <a:pt x="2137" y="1"/>
                    <a:pt x="1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2"/>
            <p:cNvSpPr/>
            <p:nvPr/>
          </p:nvSpPr>
          <p:spPr>
            <a:xfrm rot="1322340">
              <a:off x="-164035" y="2222396"/>
              <a:ext cx="406886" cy="518842"/>
            </a:xfrm>
            <a:custGeom>
              <a:avLst/>
              <a:gdLst/>
              <a:ahLst/>
              <a:cxnLst/>
              <a:rect l="l" t="t" r="r" b="b"/>
              <a:pathLst>
                <a:path w="2835" h="3615" extrusionOk="0">
                  <a:moveTo>
                    <a:pt x="1983" y="0"/>
                  </a:moveTo>
                  <a:cubicBezTo>
                    <a:pt x="1735" y="0"/>
                    <a:pt x="1490" y="122"/>
                    <a:pt x="1346" y="349"/>
                  </a:cubicBezTo>
                  <a:lnTo>
                    <a:pt x="12" y="2408"/>
                  </a:lnTo>
                  <a:cubicBezTo>
                    <a:pt x="0" y="2456"/>
                    <a:pt x="0" y="2504"/>
                    <a:pt x="36" y="2528"/>
                  </a:cubicBezTo>
                  <a:cubicBezTo>
                    <a:pt x="56" y="2537"/>
                    <a:pt x="76" y="2543"/>
                    <a:pt x="94" y="2543"/>
                  </a:cubicBezTo>
                  <a:cubicBezTo>
                    <a:pt x="119" y="2543"/>
                    <a:pt x="141" y="2532"/>
                    <a:pt x="155" y="2504"/>
                  </a:cubicBezTo>
                  <a:lnTo>
                    <a:pt x="1501" y="432"/>
                  </a:lnTo>
                  <a:cubicBezTo>
                    <a:pt x="1609" y="262"/>
                    <a:pt x="1803" y="162"/>
                    <a:pt x="1997" y="162"/>
                  </a:cubicBezTo>
                  <a:cubicBezTo>
                    <a:pt x="2102" y="162"/>
                    <a:pt x="2207" y="191"/>
                    <a:pt x="2298" y="253"/>
                  </a:cubicBezTo>
                  <a:cubicBezTo>
                    <a:pt x="2572" y="420"/>
                    <a:pt x="2655" y="789"/>
                    <a:pt x="2477" y="1063"/>
                  </a:cubicBezTo>
                  <a:lnTo>
                    <a:pt x="1072" y="3266"/>
                  </a:lnTo>
                  <a:cubicBezTo>
                    <a:pt x="997" y="3386"/>
                    <a:pt x="864" y="3450"/>
                    <a:pt x="728" y="3450"/>
                  </a:cubicBezTo>
                  <a:cubicBezTo>
                    <a:pt x="650" y="3450"/>
                    <a:pt x="570" y="3428"/>
                    <a:pt x="500" y="3385"/>
                  </a:cubicBezTo>
                  <a:cubicBezTo>
                    <a:pt x="310" y="3266"/>
                    <a:pt x="262" y="3004"/>
                    <a:pt x="381" y="2813"/>
                  </a:cubicBezTo>
                  <a:lnTo>
                    <a:pt x="1786" y="646"/>
                  </a:lnTo>
                  <a:cubicBezTo>
                    <a:pt x="1833" y="569"/>
                    <a:pt x="1910" y="526"/>
                    <a:pt x="1988" y="526"/>
                  </a:cubicBezTo>
                  <a:cubicBezTo>
                    <a:pt x="2029" y="526"/>
                    <a:pt x="2071" y="538"/>
                    <a:pt x="2108" y="563"/>
                  </a:cubicBezTo>
                  <a:cubicBezTo>
                    <a:pt x="2227" y="646"/>
                    <a:pt x="2263" y="789"/>
                    <a:pt x="2179" y="896"/>
                  </a:cubicBezTo>
                  <a:lnTo>
                    <a:pt x="881" y="2944"/>
                  </a:lnTo>
                  <a:cubicBezTo>
                    <a:pt x="858" y="2992"/>
                    <a:pt x="858" y="3040"/>
                    <a:pt x="905" y="3063"/>
                  </a:cubicBezTo>
                  <a:cubicBezTo>
                    <a:pt x="925" y="3073"/>
                    <a:pt x="943" y="3079"/>
                    <a:pt x="959" y="3079"/>
                  </a:cubicBezTo>
                  <a:cubicBezTo>
                    <a:pt x="982" y="3079"/>
                    <a:pt x="1003" y="3067"/>
                    <a:pt x="1024" y="3040"/>
                  </a:cubicBezTo>
                  <a:lnTo>
                    <a:pt x="2334" y="980"/>
                  </a:lnTo>
                  <a:cubicBezTo>
                    <a:pt x="2453" y="789"/>
                    <a:pt x="2405" y="539"/>
                    <a:pt x="2215" y="420"/>
                  </a:cubicBezTo>
                  <a:cubicBezTo>
                    <a:pt x="2145" y="376"/>
                    <a:pt x="2067" y="355"/>
                    <a:pt x="1991" y="355"/>
                  </a:cubicBezTo>
                  <a:cubicBezTo>
                    <a:pt x="1859" y="355"/>
                    <a:pt x="1731" y="419"/>
                    <a:pt x="1655" y="539"/>
                  </a:cubicBezTo>
                  <a:lnTo>
                    <a:pt x="250" y="2706"/>
                  </a:lnTo>
                  <a:cubicBezTo>
                    <a:pt x="72" y="2980"/>
                    <a:pt x="167" y="3337"/>
                    <a:pt x="429" y="3516"/>
                  </a:cubicBezTo>
                  <a:cubicBezTo>
                    <a:pt x="531" y="3583"/>
                    <a:pt x="647" y="3614"/>
                    <a:pt x="759" y="3614"/>
                  </a:cubicBezTo>
                  <a:cubicBezTo>
                    <a:pt x="945" y="3614"/>
                    <a:pt x="1121" y="3525"/>
                    <a:pt x="1203" y="3361"/>
                  </a:cubicBezTo>
                  <a:lnTo>
                    <a:pt x="2620" y="1158"/>
                  </a:lnTo>
                  <a:cubicBezTo>
                    <a:pt x="2834" y="825"/>
                    <a:pt x="2751" y="349"/>
                    <a:pt x="2394" y="122"/>
                  </a:cubicBezTo>
                  <a:cubicBezTo>
                    <a:pt x="2268" y="40"/>
                    <a:pt x="2125" y="0"/>
                    <a:pt x="19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2" name="Google Shape;2532;p52"/>
          <p:cNvGrpSpPr/>
          <p:nvPr/>
        </p:nvGrpSpPr>
        <p:grpSpPr>
          <a:xfrm rot="20812463">
            <a:off x="-168487" y="4486209"/>
            <a:ext cx="628613" cy="674640"/>
            <a:chOff x="-65178" y="1702099"/>
            <a:chExt cx="593880" cy="637338"/>
          </a:xfrm>
        </p:grpSpPr>
        <p:sp>
          <p:nvSpPr>
            <p:cNvPr id="2533" name="Google Shape;2533;p52"/>
            <p:cNvSpPr/>
            <p:nvPr/>
          </p:nvSpPr>
          <p:spPr>
            <a:xfrm rot="1322340">
              <a:off x="35777" y="1760238"/>
              <a:ext cx="410330" cy="520133"/>
            </a:xfrm>
            <a:custGeom>
              <a:avLst/>
              <a:gdLst/>
              <a:ahLst/>
              <a:cxnLst/>
              <a:rect l="l" t="t" r="r" b="b"/>
              <a:pathLst>
                <a:path w="2859" h="3624" extrusionOk="0">
                  <a:moveTo>
                    <a:pt x="851" y="0"/>
                  </a:moveTo>
                  <a:cubicBezTo>
                    <a:pt x="740" y="0"/>
                    <a:pt x="629" y="24"/>
                    <a:pt x="525" y="75"/>
                  </a:cubicBezTo>
                  <a:cubicBezTo>
                    <a:pt x="155" y="253"/>
                    <a:pt x="1" y="717"/>
                    <a:pt x="179" y="1087"/>
                  </a:cubicBezTo>
                  <a:lnTo>
                    <a:pt x="1287" y="3313"/>
                  </a:lnTo>
                  <a:cubicBezTo>
                    <a:pt x="1304" y="3339"/>
                    <a:pt x="1333" y="3358"/>
                    <a:pt x="1366" y="3358"/>
                  </a:cubicBezTo>
                  <a:cubicBezTo>
                    <a:pt x="1379" y="3358"/>
                    <a:pt x="1392" y="3355"/>
                    <a:pt x="1406" y="3349"/>
                  </a:cubicBezTo>
                  <a:cubicBezTo>
                    <a:pt x="1453" y="3325"/>
                    <a:pt x="1465" y="3277"/>
                    <a:pt x="1453" y="3230"/>
                  </a:cubicBezTo>
                  <a:lnTo>
                    <a:pt x="346" y="1015"/>
                  </a:lnTo>
                  <a:cubicBezTo>
                    <a:pt x="215" y="717"/>
                    <a:pt x="334" y="372"/>
                    <a:pt x="620" y="229"/>
                  </a:cubicBezTo>
                  <a:cubicBezTo>
                    <a:pt x="702" y="193"/>
                    <a:pt x="787" y="176"/>
                    <a:pt x="870" y="176"/>
                  </a:cubicBezTo>
                  <a:cubicBezTo>
                    <a:pt x="1088" y="176"/>
                    <a:pt x="1294" y="293"/>
                    <a:pt x="1406" y="491"/>
                  </a:cubicBezTo>
                  <a:lnTo>
                    <a:pt x="2561" y="2849"/>
                  </a:lnTo>
                  <a:cubicBezTo>
                    <a:pt x="2656" y="3039"/>
                    <a:pt x="2584" y="3289"/>
                    <a:pt x="2370" y="3396"/>
                  </a:cubicBezTo>
                  <a:cubicBezTo>
                    <a:pt x="2317" y="3423"/>
                    <a:pt x="2259" y="3436"/>
                    <a:pt x="2201" y="3436"/>
                  </a:cubicBezTo>
                  <a:cubicBezTo>
                    <a:pt x="2051" y="3436"/>
                    <a:pt x="1900" y="3352"/>
                    <a:pt x="1822" y="3206"/>
                  </a:cubicBezTo>
                  <a:lnTo>
                    <a:pt x="679" y="884"/>
                  </a:lnTo>
                  <a:cubicBezTo>
                    <a:pt x="620" y="765"/>
                    <a:pt x="656" y="634"/>
                    <a:pt x="775" y="575"/>
                  </a:cubicBezTo>
                  <a:cubicBezTo>
                    <a:pt x="813" y="556"/>
                    <a:pt x="853" y="546"/>
                    <a:pt x="892" y="546"/>
                  </a:cubicBezTo>
                  <a:cubicBezTo>
                    <a:pt x="976" y="546"/>
                    <a:pt x="1056" y="589"/>
                    <a:pt x="1096" y="670"/>
                  </a:cubicBezTo>
                  <a:lnTo>
                    <a:pt x="2180" y="2861"/>
                  </a:lnTo>
                  <a:cubicBezTo>
                    <a:pt x="2198" y="2897"/>
                    <a:pt x="2230" y="2913"/>
                    <a:pt x="2265" y="2913"/>
                  </a:cubicBezTo>
                  <a:cubicBezTo>
                    <a:pt x="2276" y="2913"/>
                    <a:pt x="2287" y="2911"/>
                    <a:pt x="2299" y="2908"/>
                  </a:cubicBezTo>
                  <a:cubicBezTo>
                    <a:pt x="2346" y="2872"/>
                    <a:pt x="2358" y="2837"/>
                    <a:pt x="2346" y="2789"/>
                  </a:cubicBezTo>
                  <a:lnTo>
                    <a:pt x="1251" y="598"/>
                  </a:lnTo>
                  <a:cubicBezTo>
                    <a:pt x="1183" y="462"/>
                    <a:pt x="1042" y="375"/>
                    <a:pt x="889" y="375"/>
                  </a:cubicBezTo>
                  <a:cubicBezTo>
                    <a:pt x="828" y="375"/>
                    <a:pt x="765" y="389"/>
                    <a:pt x="703" y="420"/>
                  </a:cubicBezTo>
                  <a:cubicBezTo>
                    <a:pt x="513" y="527"/>
                    <a:pt x="417" y="765"/>
                    <a:pt x="525" y="967"/>
                  </a:cubicBezTo>
                  <a:lnTo>
                    <a:pt x="1668" y="3289"/>
                  </a:lnTo>
                  <a:cubicBezTo>
                    <a:pt x="1778" y="3502"/>
                    <a:pt x="1992" y="3623"/>
                    <a:pt x="2209" y="3623"/>
                  </a:cubicBezTo>
                  <a:cubicBezTo>
                    <a:pt x="2296" y="3623"/>
                    <a:pt x="2384" y="3604"/>
                    <a:pt x="2465" y="3563"/>
                  </a:cubicBezTo>
                  <a:cubicBezTo>
                    <a:pt x="2739" y="3408"/>
                    <a:pt x="2858" y="3051"/>
                    <a:pt x="2703" y="2777"/>
                  </a:cubicBezTo>
                  <a:lnTo>
                    <a:pt x="1537" y="420"/>
                  </a:lnTo>
                  <a:cubicBezTo>
                    <a:pt x="1408" y="155"/>
                    <a:pt x="1133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2"/>
            <p:cNvSpPr/>
            <p:nvPr/>
          </p:nvSpPr>
          <p:spPr>
            <a:xfrm rot="1322340">
              <a:off x="17294" y="1760701"/>
              <a:ext cx="413631" cy="520133"/>
            </a:xfrm>
            <a:custGeom>
              <a:avLst/>
              <a:gdLst/>
              <a:ahLst/>
              <a:cxnLst/>
              <a:rect l="l" t="t" r="r" b="b"/>
              <a:pathLst>
                <a:path w="2882" h="3624" extrusionOk="0">
                  <a:moveTo>
                    <a:pt x="851" y="1"/>
                  </a:moveTo>
                  <a:cubicBezTo>
                    <a:pt x="740" y="1"/>
                    <a:pt x="629" y="25"/>
                    <a:pt x="525" y="75"/>
                  </a:cubicBezTo>
                  <a:cubicBezTo>
                    <a:pt x="155" y="254"/>
                    <a:pt x="1" y="718"/>
                    <a:pt x="179" y="1087"/>
                  </a:cubicBezTo>
                  <a:lnTo>
                    <a:pt x="1287" y="3302"/>
                  </a:lnTo>
                  <a:cubicBezTo>
                    <a:pt x="1305" y="3338"/>
                    <a:pt x="1337" y="3354"/>
                    <a:pt x="1372" y="3354"/>
                  </a:cubicBezTo>
                  <a:cubicBezTo>
                    <a:pt x="1383" y="3354"/>
                    <a:pt x="1394" y="3352"/>
                    <a:pt x="1406" y="3349"/>
                  </a:cubicBezTo>
                  <a:cubicBezTo>
                    <a:pt x="1453" y="3326"/>
                    <a:pt x="1465" y="3278"/>
                    <a:pt x="1453" y="3230"/>
                  </a:cubicBezTo>
                  <a:lnTo>
                    <a:pt x="346" y="1016"/>
                  </a:lnTo>
                  <a:cubicBezTo>
                    <a:pt x="215" y="718"/>
                    <a:pt x="334" y="373"/>
                    <a:pt x="620" y="230"/>
                  </a:cubicBezTo>
                  <a:cubicBezTo>
                    <a:pt x="705" y="189"/>
                    <a:pt x="794" y="169"/>
                    <a:pt x="881" y="169"/>
                  </a:cubicBezTo>
                  <a:cubicBezTo>
                    <a:pt x="1095" y="169"/>
                    <a:pt x="1295" y="288"/>
                    <a:pt x="1406" y="492"/>
                  </a:cubicBezTo>
                  <a:lnTo>
                    <a:pt x="2560" y="2849"/>
                  </a:lnTo>
                  <a:cubicBezTo>
                    <a:pt x="2656" y="3040"/>
                    <a:pt x="2584" y="3290"/>
                    <a:pt x="2370" y="3397"/>
                  </a:cubicBezTo>
                  <a:cubicBezTo>
                    <a:pt x="2318" y="3420"/>
                    <a:pt x="2261" y="3431"/>
                    <a:pt x="2203" y="3431"/>
                  </a:cubicBezTo>
                  <a:cubicBezTo>
                    <a:pt x="2053" y="3431"/>
                    <a:pt x="1900" y="3353"/>
                    <a:pt x="1822" y="3206"/>
                  </a:cubicBezTo>
                  <a:lnTo>
                    <a:pt x="679" y="885"/>
                  </a:lnTo>
                  <a:cubicBezTo>
                    <a:pt x="620" y="766"/>
                    <a:pt x="655" y="623"/>
                    <a:pt x="775" y="563"/>
                  </a:cubicBezTo>
                  <a:cubicBezTo>
                    <a:pt x="809" y="546"/>
                    <a:pt x="846" y="538"/>
                    <a:pt x="882" y="538"/>
                  </a:cubicBezTo>
                  <a:cubicBezTo>
                    <a:pt x="970" y="538"/>
                    <a:pt x="1054" y="586"/>
                    <a:pt x="1096" y="670"/>
                  </a:cubicBezTo>
                  <a:lnTo>
                    <a:pt x="2179" y="2861"/>
                  </a:lnTo>
                  <a:cubicBezTo>
                    <a:pt x="2198" y="2898"/>
                    <a:pt x="2230" y="2913"/>
                    <a:pt x="2265" y="2913"/>
                  </a:cubicBezTo>
                  <a:cubicBezTo>
                    <a:pt x="2276" y="2913"/>
                    <a:pt x="2287" y="2912"/>
                    <a:pt x="2299" y="2909"/>
                  </a:cubicBezTo>
                  <a:cubicBezTo>
                    <a:pt x="2346" y="2873"/>
                    <a:pt x="2358" y="2825"/>
                    <a:pt x="2346" y="2790"/>
                  </a:cubicBezTo>
                  <a:lnTo>
                    <a:pt x="1251" y="599"/>
                  </a:lnTo>
                  <a:cubicBezTo>
                    <a:pt x="1183" y="463"/>
                    <a:pt x="1042" y="376"/>
                    <a:pt x="889" y="376"/>
                  </a:cubicBezTo>
                  <a:cubicBezTo>
                    <a:pt x="828" y="376"/>
                    <a:pt x="764" y="390"/>
                    <a:pt x="703" y="420"/>
                  </a:cubicBezTo>
                  <a:cubicBezTo>
                    <a:pt x="513" y="528"/>
                    <a:pt x="417" y="766"/>
                    <a:pt x="525" y="968"/>
                  </a:cubicBezTo>
                  <a:lnTo>
                    <a:pt x="1668" y="3290"/>
                  </a:lnTo>
                  <a:cubicBezTo>
                    <a:pt x="1778" y="3502"/>
                    <a:pt x="1992" y="3624"/>
                    <a:pt x="2209" y="3624"/>
                  </a:cubicBezTo>
                  <a:cubicBezTo>
                    <a:pt x="2296" y="3624"/>
                    <a:pt x="2384" y="3604"/>
                    <a:pt x="2465" y="3564"/>
                  </a:cubicBezTo>
                  <a:cubicBezTo>
                    <a:pt x="2763" y="3421"/>
                    <a:pt x="2882" y="3064"/>
                    <a:pt x="2703" y="2766"/>
                  </a:cubicBezTo>
                  <a:lnTo>
                    <a:pt x="1537" y="420"/>
                  </a:lnTo>
                  <a:cubicBezTo>
                    <a:pt x="1408" y="155"/>
                    <a:pt x="1133" y="1"/>
                    <a:pt x="8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Rectangle 26"/>
          <p:cNvSpPr/>
          <p:nvPr/>
        </p:nvSpPr>
        <p:spPr>
          <a:xfrm>
            <a:off x="665495" y="128739"/>
            <a:ext cx="81287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bg2">
                    <a:lumMod val="75000"/>
                  </a:schemeClr>
                </a:solidFill>
              </a:rPr>
              <a:t>Bài 5.2 (SGK – tr.92) </a:t>
            </a:r>
            <a:r>
              <a:rPr lang="vi-VN" sz="2000"/>
              <a:t>Ghép cặp cho phù hợp và ghi kết quả vào vở.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2424" y="970854"/>
            <a:ext cx="2210267" cy="8751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a. Số liệu rời rạc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72424" y="2007948"/>
            <a:ext cx="2210267" cy="8448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b. Số liệu liên tục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72425" y="3056682"/>
            <a:ext cx="2210267" cy="8655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c. Số liệu không là số, không thể sắp thứ tự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72425" y="4086293"/>
            <a:ext cx="2210267" cy="8655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d. Số liệu không </a:t>
            </a:r>
          </a:p>
          <a:p>
            <a:pPr algn="ctr"/>
            <a:r>
              <a:rPr lang="en-US" sz="1800"/>
              <a:t>là số, có thể sắp thứ tự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752562" y="951565"/>
            <a:ext cx="4912053" cy="87297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/>
              <a:t>A. Kết quả đánh giá của 5 bạn về đề kiểm tra học kì I môn Toán ở các mức độ: Khó, Rất khó, Trung bình, Dễ, Khó.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763123" y="2012220"/>
            <a:ext cx="4898759" cy="8448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/>
              <a:t>B. Nhiệt độ (oC) tại Nha Trang trong 5 ngày đầu tháng 6 là: 23,2; 25,7; 31,4; 27,3; 28,6.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769772" y="3044761"/>
            <a:ext cx="4894843" cy="8655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/>
              <a:t>C. Số hoạt động hè mà các bạn trong tổ tham gia: 2; 1; 3; 0; 4.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758433" y="4096873"/>
            <a:ext cx="4903449" cy="8655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/>
              <a:t>D. Tên các môn thể thao mà các bạn yêu thích nhất: Bóng đá, Cầu lông, Cờ vua, Võ thuật, Bóng bàn.</a:t>
            </a:r>
          </a:p>
        </p:txBody>
      </p:sp>
      <p:cxnSp>
        <p:nvCxnSpPr>
          <p:cNvPr id="9" name="Straight Connector 8"/>
          <p:cNvCxnSpPr>
            <a:stCxn id="7" idx="3"/>
            <a:endCxn id="35" idx="1"/>
          </p:cNvCxnSpPr>
          <p:nvPr/>
        </p:nvCxnSpPr>
        <p:spPr>
          <a:xfrm>
            <a:off x="2782691" y="1408440"/>
            <a:ext cx="987081" cy="2069091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0" idx="3"/>
            <a:endCxn id="34" idx="1"/>
          </p:cNvCxnSpPr>
          <p:nvPr/>
        </p:nvCxnSpPr>
        <p:spPr>
          <a:xfrm>
            <a:off x="2782691" y="2430376"/>
            <a:ext cx="980432" cy="4272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36" idx="1"/>
          </p:cNvCxnSpPr>
          <p:nvPr/>
        </p:nvCxnSpPr>
        <p:spPr>
          <a:xfrm>
            <a:off x="2776042" y="3464921"/>
            <a:ext cx="982391" cy="1064722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33" idx="1"/>
          </p:cNvCxnSpPr>
          <p:nvPr/>
        </p:nvCxnSpPr>
        <p:spPr>
          <a:xfrm flipV="1">
            <a:off x="2787381" y="1388050"/>
            <a:ext cx="965181" cy="3107144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6613" y="232106"/>
            <a:ext cx="4041676" cy="4442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298A0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Bài 5.3 (SGK – tr.92)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Nên sử dụng phương pháp thu nhập nào để thu được mỗi dữ liệu sau?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a) Tên của 10 quốc gia có diện tích lớn nhất.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b) Ý kiến của các bạn về địa điểm đi tham quan tuần tới.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c) Chiều cao của các cây cau giống sau 6 tháng trồng.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436828" y="874643"/>
            <a:ext cx="15903" cy="4214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652307" y="689977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0" cap="none" spc="0" normalizeH="0" baseline="0" noProof="0">
                <a:ln>
                  <a:noFill/>
                </a:ln>
                <a:solidFill>
                  <a:srgbClr val="46789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Giải:</a:t>
            </a:r>
            <a:endParaRPr kumimoji="0" lang="en-US" sz="1800" b="1" i="1" u="sng" strike="noStrike" kern="0" cap="none" spc="0" normalizeH="0" baseline="0" noProof="0">
              <a:ln>
                <a:noFill/>
              </a:ln>
              <a:solidFill>
                <a:srgbClr val="46789A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691270" y="1280866"/>
                <a:ext cx="4253948" cy="23237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tabLst/>
                  <a:defRPr/>
                </a:pPr>
                <a:r>
                  <a: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a) Để thu thập dữ liệu tên của 10 quốc gia có diện tích lớn nhất, cách tốt nhất là tìm kiếm thông tin trên mạng Internet.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fr-FR" sz="1800" b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         </a:t>
                </a:r>
                <a14:m>
                  <m:oMath xmlns:m="http://schemas.openxmlformats.org/officeDocument/2006/math">
                    <m:r>
                      <a:rPr kumimoji="0" lang="fr-FR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→</m:t>
                    </m:r>
                  </m:oMath>
                </a14:m>
                <a:r>
                  <a: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 Đây là phương pháp thu thập dữ liệu gián tiếp.</a:t>
                </a: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270" y="1280866"/>
                <a:ext cx="4253948" cy="2323713"/>
              </a:xfrm>
              <a:prstGeom prst="rect">
                <a:avLst/>
              </a:prstGeom>
              <a:blipFill>
                <a:blip r:embed="rId3"/>
                <a:stretch>
                  <a:fillRect l="-1291" r="-1291" b="-1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3382" y="220544"/>
            <a:ext cx="670618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6613" y="232106"/>
            <a:ext cx="4041676" cy="4442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>
                <a:solidFill>
                  <a:schemeClr val="bg2">
                    <a:lumMod val="75000"/>
                  </a:schemeClr>
                </a:solidFill>
              </a:rPr>
              <a:t>Bài 5.3 (SGK – tr.92)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/>
              <a:t>Nên sử dụng phương pháp thu nhập nào để thu được mỗi dữ liệu sau?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/>
              <a:t>a) Tên của 10 quốc gia có diện tích lớn nhất.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/>
              <a:t>b) Ý kiến của các bạn về địa điểm đi tham quan tuần tới.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/>
              <a:t>c) Chiều cao của các cây cau giống sau 6 tháng trồng.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436828" y="874643"/>
            <a:ext cx="15903" cy="4214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652307" y="689977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0" cap="none" spc="0" normalizeH="0" baseline="0" noProof="0">
                <a:ln>
                  <a:noFill/>
                </a:ln>
                <a:solidFill>
                  <a:srgbClr val="46789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Giải:</a:t>
            </a:r>
            <a:endParaRPr kumimoji="0" lang="en-US" sz="1800" b="1" i="1" u="sng" strike="noStrike" kern="0" cap="none" spc="0" normalizeH="0" baseline="0" noProof="0">
              <a:ln>
                <a:noFill/>
              </a:ln>
              <a:solidFill>
                <a:srgbClr val="46789A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691270" y="1280866"/>
                <a:ext cx="4253948" cy="2739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vi-VN" sz="180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Để thu thập dữ liệu ý kiến của các bạn về địa điểm đi tham quan tuần tới, ta lập bảng hỏi về ý kiến của mỗi bạn rồi ghi lại kết quả. </a:t>
                </a:r>
                <a:endParaRPr lang="en-US" sz="18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>
                    <a:latin typeface="+mn-lt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fr-FR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fr-FR" sz="180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Đây là phương pháp thu thập dữ liệu trực tiếp.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270" y="1280866"/>
                <a:ext cx="4253948" cy="2739211"/>
              </a:xfrm>
              <a:prstGeom prst="rect">
                <a:avLst/>
              </a:prstGeom>
              <a:blipFill>
                <a:blip r:embed="rId3"/>
                <a:stretch>
                  <a:fillRect l="-1291" r="-1291" b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3382" y="220544"/>
            <a:ext cx="670618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4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6613" y="232106"/>
            <a:ext cx="4041676" cy="4442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298A0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Bài 5.3 (SGK – tr.92)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Nên sử dụng phương pháp thu nhập nào để thu được mỗi dữ liệu sau?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a) Tên của 10 quốc gia có diện tích lớn nhất.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b) Ý kiến của các bạn về địa điểm đi tham quan tuần tới.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c) Chiều cao của các cây cau giống sau 6 tháng trồng.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436828" y="874643"/>
            <a:ext cx="15903" cy="4214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652307" y="689977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0" cap="none" spc="0" normalizeH="0" baseline="0" noProof="0">
                <a:ln>
                  <a:noFill/>
                </a:ln>
                <a:solidFill>
                  <a:srgbClr val="46789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Giải:</a:t>
            </a:r>
            <a:endParaRPr kumimoji="0" lang="en-US" sz="1800" b="1" i="1" u="sng" strike="noStrike" kern="0" cap="none" spc="0" normalizeH="0" baseline="0" noProof="0">
              <a:ln>
                <a:noFill/>
              </a:ln>
              <a:solidFill>
                <a:srgbClr val="46789A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691270" y="1280866"/>
                <a:ext cx="4253948" cy="31547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>
                    <a:ea typeface="Arial" panose="020B0604020202020204" pitchFamily="34" charset="0"/>
                    <a:cs typeface="Times New Roman" panose="02020603050405020304" pitchFamily="18" charset="0"/>
                  </a:rPr>
                  <a:t>c) Để thu thập dữ liệu chiều cao của các cây cau giống sau 6 tháng trồng, ta trồng 6 cây cau rồi tiến hành đo chiều cao của các cây cau đó sau 6 tháng và ghi lại kết quả. </a:t>
                </a: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kumimoji="0" lang="fr-FR" sz="1800" b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         </a:t>
                </a:r>
                <a14:m>
                  <m:oMath xmlns:m="http://schemas.openxmlformats.org/officeDocument/2006/math">
                    <m:r>
                      <a:rPr kumimoji="0" lang="fr-FR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→</m:t>
                    </m:r>
                  </m:oMath>
                </a14:m>
                <a:r>
                  <a: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vi-VN" sz="1800">
                    <a:ea typeface="Arial" panose="020B0604020202020204" pitchFamily="34" charset="0"/>
                    <a:cs typeface="Times New Roman" panose="02020603050405020304" pitchFamily="18" charset="0"/>
                  </a:rPr>
                  <a:t>Đây là phương pháp thu thập dữ liệu trực tiếp.</a:t>
                </a: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270" y="1280866"/>
                <a:ext cx="4253948" cy="3154710"/>
              </a:xfrm>
              <a:prstGeom prst="rect">
                <a:avLst/>
              </a:prstGeom>
              <a:blipFill>
                <a:blip r:embed="rId3"/>
                <a:stretch>
                  <a:fillRect l="-1291" r="-1291" b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3382" y="220544"/>
            <a:ext cx="670618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3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451014" y="1747361"/>
            <a:ext cx="8130698" cy="1654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50000"/>
              </a:lnSpc>
              <a:buClrTx/>
              <a:defRPr/>
            </a:pPr>
            <a:r>
              <a:rPr lang="vi-VN" sz="36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BÀI 18: THU THẬP VÀ PHÂN LOẠI </a:t>
            </a:r>
            <a:endParaRPr lang="en-US" sz="3600" b="1" dirty="0">
              <a:solidFill>
                <a:srgbClr val="C00000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 defTabSz="457200">
              <a:lnSpc>
                <a:spcPct val="150000"/>
              </a:lnSpc>
              <a:buClrTx/>
              <a:defRPr/>
            </a:pPr>
            <a:r>
              <a:rPr lang="vi-VN" sz="36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DỮ LIỆU </a:t>
            </a:r>
            <a:endParaRPr lang="en-US" sz="3600" b="1" dirty="0">
              <a:solidFill>
                <a:srgbClr val="C00000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p37"/>
          <p:cNvSpPr txBox="1">
            <a:spLocks noGrp="1"/>
          </p:cNvSpPr>
          <p:nvPr>
            <p:ph type="title"/>
          </p:nvPr>
        </p:nvSpPr>
        <p:spPr>
          <a:xfrm>
            <a:off x="1135476" y="1420918"/>
            <a:ext cx="7579545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THU THẬP DỮ LIỆU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idx="9"/>
          </p:nvPr>
        </p:nvSpPr>
        <p:spPr>
          <a:xfrm>
            <a:off x="349858" y="481972"/>
            <a:ext cx="946206" cy="447600"/>
          </a:xfrm>
        </p:spPr>
        <p:txBody>
          <a:bodyPr/>
          <a:lstStyle/>
          <a:p>
            <a:pPr lvl="0" algn="ctr" defTabSz="457200"/>
            <a:r>
              <a:rPr lang="nl-NL" sz="22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HĐ 1:</a:t>
            </a:r>
            <a:endParaRPr lang="en-US" sz="2200" b="0" kern="12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19307" y="159347"/>
            <a:ext cx="6325263" cy="1047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Nêu các phương pháp thu thập dữ liệu đã được học. Mỗi phương pháp cho một ví dụ.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055992" y="1322940"/>
            <a:ext cx="10807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200" b="1" i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b="1" i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b="1" i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623" y="1927984"/>
            <a:ext cx="8339045" cy="2062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pháp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thập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dữ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thập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dữ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phiếu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 hay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thập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nguồn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sẵn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sách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báo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mạng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internet ,...</a:t>
            </a:r>
          </a:p>
        </p:txBody>
      </p:sp>
    </p:spTree>
    <p:extLst>
      <p:ext uri="{BB962C8B-B14F-4D97-AF65-F5344CB8AC3E}">
        <p14:creationId xmlns:p14="http://schemas.microsoft.com/office/powerpoint/2010/main" val="219989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90C7F-D0BA-93E8-C03B-90789002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0375"/>
            <a:ext cx="8175644" cy="5727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b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Quan </a:t>
            </a:r>
            <a:r>
              <a:rPr lang="en-US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8A2</a:t>
            </a:r>
            <a:b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200" b="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</a:t>
            </a:r>
            <a: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quá</a:t>
            </a:r>
            <a: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đun</a:t>
            </a:r>
            <a: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sôi</a:t>
            </a:r>
            <a: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b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200" b="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phiếu</a:t>
            </a:r>
            <a: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môn</a:t>
            </a:r>
            <a: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b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b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200" b="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mạng</a:t>
            </a:r>
            <a: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internet </a:t>
            </a:r>
            <a:r>
              <a:rPr lang="en-US" sz="2200" b="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</a:t>
            </a:r>
            <a: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ca </a:t>
            </a:r>
            <a:r>
              <a:rPr lang="en-US" sz="2200" b="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mắc</a:t>
            </a:r>
            <a: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covid </a:t>
            </a:r>
            <a:r>
              <a:rPr lang="en-US" sz="2200" b="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b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200" b="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giới</a:t>
            </a:r>
            <a: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2020.</a:t>
            </a:r>
            <a:br>
              <a:rPr lang="en-US" sz="2200" b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US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C60DD69F-6B73-0AFA-5BC8-B5687F3F43B1}"/>
              </a:ext>
            </a:extLst>
          </p:cNvPr>
          <p:cNvSpPr/>
          <p:nvPr/>
        </p:nvSpPr>
        <p:spPr>
          <a:xfrm>
            <a:off x="7264401" y="954238"/>
            <a:ext cx="383822" cy="185137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A183AA-D744-B046-2E80-5F4926151CF9}"/>
              </a:ext>
            </a:extLst>
          </p:cNvPr>
          <p:cNvSpPr txBox="1"/>
          <p:nvPr/>
        </p:nvSpPr>
        <p:spPr>
          <a:xfrm>
            <a:off x="7648223" y="1360990"/>
            <a:ext cx="12666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2A3B8ED8-D3B0-8100-1E5B-48D7400FB27A}"/>
              </a:ext>
            </a:extLst>
          </p:cNvPr>
          <p:cNvSpPr/>
          <p:nvPr/>
        </p:nvSpPr>
        <p:spPr>
          <a:xfrm>
            <a:off x="7456312" y="3216655"/>
            <a:ext cx="383822" cy="97689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C5EEA5-6EE0-5B7E-BB4C-945B358CF3F9}"/>
              </a:ext>
            </a:extLst>
          </p:cNvPr>
          <p:cNvSpPr txBox="1"/>
          <p:nvPr/>
        </p:nvSpPr>
        <p:spPr>
          <a:xfrm>
            <a:off x="7840134" y="3151104"/>
            <a:ext cx="12666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75A028-D222-A03E-CEB5-38C9524C47DE}"/>
              </a:ext>
            </a:extLst>
          </p:cNvPr>
          <p:cNvCxnSpPr>
            <a:cxnSpLocks/>
          </p:cNvCxnSpPr>
          <p:nvPr/>
        </p:nvCxnSpPr>
        <p:spPr>
          <a:xfrm>
            <a:off x="316089" y="1241778"/>
            <a:ext cx="936978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3317537-4179-91CA-4AA3-37A3D3E72770}"/>
              </a:ext>
            </a:extLst>
          </p:cNvPr>
          <p:cNvCxnSpPr>
            <a:cxnSpLocks/>
          </p:cNvCxnSpPr>
          <p:nvPr/>
        </p:nvCxnSpPr>
        <p:spPr>
          <a:xfrm>
            <a:off x="214489" y="2799972"/>
            <a:ext cx="1648178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9047EBE-125E-8E3B-6FBF-EAB6625BAEE6}"/>
              </a:ext>
            </a:extLst>
          </p:cNvPr>
          <p:cNvCxnSpPr>
            <a:cxnSpLocks/>
          </p:cNvCxnSpPr>
          <p:nvPr/>
        </p:nvCxnSpPr>
        <p:spPr>
          <a:xfrm>
            <a:off x="214489" y="2257778"/>
            <a:ext cx="1817511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44A5AEB-E75F-2837-D036-79FCEA749735}"/>
              </a:ext>
            </a:extLst>
          </p:cNvPr>
          <p:cNvCxnSpPr>
            <a:cxnSpLocks/>
          </p:cNvCxnSpPr>
          <p:nvPr/>
        </p:nvCxnSpPr>
        <p:spPr>
          <a:xfrm>
            <a:off x="925689" y="3787423"/>
            <a:ext cx="1535289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0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660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2829;p39"/>
          <p:cNvSpPr/>
          <p:nvPr/>
        </p:nvSpPr>
        <p:spPr>
          <a:xfrm>
            <a:off x="3691230" y="106342"/>
            <a:ext cx="1685866" cy="54825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rgbClr val="4657B0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940000" algn="bl" rotWithShape="0">
              <a:srgbClr val="4657B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Bad Script"/>
                <a:cs typeface="Times New Roman" panose="02020603050405020304" pitchFamily="18" charset="0"/>
                <a:sym typeface="Bad Script"/>
              </a:rPr>
              <a:t>Ví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Bad Script"/>
                <a:cs typeface="Times New Roman" panose="02020603050405020304" pitchFamily="18" charset="0"/>
                <a:sym typeface="Bad Script"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Bad Script"/>
                <a:cs typeface="Times New Roman" panose="02020603050405020304" pitchFamily="18" charset="0"/>
                <a:sym typeface="Bad Script"/>
              </a:rPr>
              <a:t>dụ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Bad Script"/>
                <a:cs typeface="Times New Roman" panose="02020603050405020304" pitchFamily="18" charset="0"/>
                <a:sym typeface="Bad Script"/>
              </a:rPr>
              <a:t> 1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Bad Script"/>
              <a:cs typeface="Times New Roman" panose="02020603050405020304" pitchFamily="18" charset="0"/>
              <a:sym typeface="Bad Scrip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013" y="2901364"/>
            <a:ext cx="8894259" cy="1555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a)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thập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dữ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xếp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hạng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FIFA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bóng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nam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Việt Nam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gần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tốt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 </a:t>
            </a:r>
            <a:r>
              <a:rPr lang="en-US" sz="2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website </a:t>
            </a:r>
            <a:r>
              <a:rPr lang="en-US" sz="2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Liên </a:t>
            </a:r>
            <a:r>
              <a:rPr lang="en-US" sz="2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đoàn</a:t>
            </a:r>
            <a:r>
              <a:rPr lang="en-US" sz="2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Bóng</a:t>
            </a:r>
            <a:r>
              <a:rPr lang="en-US" sz="2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</a:t>
            </a:r>
            <a:r>
              <a:rPr lang="en-US" sz="2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giới</a:t>
            </a:r>
            <a:r>
              <a:rPr lang="en-US" sz="2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(FIFA) </a:t>
            </a:r>
            <a:r>
              <a:rPr lang="en-US" sz="2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tại</a:t>
            </a:r>
            <a:r>
              <a:rPr lang="en-US" sz="2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địa</a:t>
            </a:r>
            <a:r>
              <a:rPr lang="en-US" sz="2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2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fifa.com/</a:t>
            </a:r>
            <a:r>
              <a:rPr lang="en-US" sz="2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fifa</a:t>
            </a:r>
            <a:r>
              <a:rPr lang="en-US" sz="2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-world-ranking/vie </a:t>
            </a:r>
            <a:r>
              <a:rPr lang="en-US" sz="2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</a:t>
            </a:r>
            <a:r>
              <a:rPr lang="en-US" sz="2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thập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23" y="550467"/>
            <a:ext cx="8972549" cy="2062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FIFA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Việt Nam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181505" y="2516262"/>
            <a:ext cx="7809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b="1" i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b="1" i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1E6179-9265-AC6D-1D1A-AA58311AB292}"/>
              </a:ext>
            </a:extLst>
          </p:cNvPr>
          <p:cNvSpPr txBox="1"/>
          <p:nvPr/>
        </p:nvSpPr>
        <p:spPr>
          <a:xfrm>
            <a:off x="164013" y="4593033"/>
            <a:ext cx="56749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pháp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</a:t>
            </a:r>
            <a:r>
              <a:rPr lang="en-US" sz="2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thập</a:t>
            </a:r>
            <a:r>
              <a:rPr lang="en-US" sz="2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dữ</a:t>
            </a:r>
            <a:r>
              <a:rPr lang="en-US" sz="2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gián</a:t>
            </a:r>
            <a:r>
              <a:rPr lang="en-US" sz="2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theme/theme1.xml><?xml version="1.0" encoding="utf-8"?>
<a:theme xmlns:a="http://schemas.openxmlformats.org/drawingml/2006/main" name="Algebraic Expressions and Equations - Mathematics - 9th Grade by Slidesgo">
  <a:themeElements>
    <a:clrScheme name="Simple Light">
      <a:dk1>
        <a:srgbClr val="242424"/>
      </a:dk1>
      <a:lt1>
        <a:srgbClr val="FEF9F5"/>
      </a:lt1>
      <a:dk2>
        <a:srgbClr val="F298A0"/>
      </a:dk2>
      <a:lt2>
        <a:srgbClr val="46789A"/>
      </a:lt2>
      <a:accent1>
        <a:srgbClr val="C8A2D5"/>
      </a:accent1>
      <a:accent2>
        <a:srgbClr val="E4E680"/>
      </a:accent2>
      <a:accent3>
        <a:srgbClr val="E94B59"/>
      </a:accent3>
      <a:accent4>
        <a:srgbClr val="F3E8DC"/>
      </a:accent4>
      <a:accent5>
        <a:srgbClr val="FDC533"/>
      </a:accent5>
      <a:accent6>
        <a:srgbClr val="A9D1D9"/>
      </a:accent6>
      <a:hlink>
        <a:srgbClr val="2424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2195</Words>
  <Application>Microsoft Office PowerPoint</Application>
  <PresentationFormat>On-screen Show (16:9)</PresentationFormat>
  <Paragraphs>165</Paragraphs>
  <Slides>33</Slides>
  <Notes>26</Notes>
  <HiddenSlides>0</HiddenSlides>
  <MMClips>21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Anaheim</vt:lpstr>
      <vt:lpstr>等线 Light</vt:lpstr>
      <vt:lpstr>Cambria Math</vt:lpstr>
      <vt:lpstr>Wingdings</vt:lpstr>
      <vt:lpstr>Elsie</vt:lpstr>
      <vt:lpstr>Calibri</vt:lpstr>
      <vt:lpstr>Arial</vt:lpstr>
      <vt:lpstr>Nunito Light</vt:lpstr>
      <vt:lpstr>Calibri Light</vt:lpstr>
      <vt:lpstr>Times New Roman</vt:lpstr>
      <vt:lpstr>DM Sans</vt:lpstr>
      <vt:lpstr>Algebraic Expressions and Equations - Mathematics - 9th Grade by Slidesgo</vt:lpstr>
      <vt:lpstr>1_Office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1. THU THẬP DỮ LIỆU</vt:lpstr>
      <vt:lpstr>HĐ 1:</vt:lpstr>
      <vt:lpstr>Ví dụ: - Quan sát để thu thập số liệu về số lượng học sinh đeo kính  của lớp 8A2 - Làm thí nghiệm đo nhiệt độ của nước trong quá trình đun sôi. - Lập phiếu hỏi các môn học yêu thích của các bạn trong lớp.  - Dùng mạng internet để tra cứu số ca mắc covid của các nước trên  thế giới năm 2020.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PHÂN LOẠI DỮ LIỆU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Ngân</dc:creator>
  <cp:lastModifiedBy>Administrator</cp:lastModifiedBy>
  <cp:revision>39</cp:revision>
  <dcterms:modified xsi:type="dcterms:W3CDTF">2025-12-13T15:30:19Z</dcterms:modified>
</cp:coreProperties>
</file>