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267" r:id="rId4"/>
    <p:sldId id="269" r:id="rId5"/>
    <p:sldId id="334" r:id="rId6"/>
    <p:sldId id="313" r:id="rId7"/>
    <p:sldId id="319" r:id="rId8"/>
    <p:sldId id="335" r:id="rId9"/>
    <p:sldId id="322" r:id="rId10"/>
    <p:sldId id="321" r:id="rId11"/>
    <p:sldId id="336" r:id="rId12"/>
    <p:sldId id="337" r:id="rId13"/>
    <p:sldId id="338" r:id="rId14"/>
    <p:sldId id="339" r:id="rId15"/>
    <p:sldId id="344" r:id="rId16"/>
    <p:sldId id="314" r:id="rId17"/>
    <p:sldId id="293" r:id="rId18"/>
    <p:sldId id="340" r:id="rId19"/>
    <p:sldId id="343" r:id="rId20"/>
    <p:sldId id="342" r:id="rId21"/>
    <p:sldId id="294" r:id="rId22"/>
    <p:sldId id="295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736662" y="66314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B7908-1FC7-37B6-21F8-A7FFEEB98ADB}"/>
              </a:ext>
            </a:extLst>
          </p:cNvPr>
          <p:cNvSpPr/>
          <p:nvPr/>
        </p:nvSpPr>
        <p:spPr>
          <a:xfrm>
            <a:off x="243255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D5B2B-7AA5-4AE5-85C3-841C7D84BF44}"/>
              </a:ext>
            </a:extLst>
          </p:cNvPr>
          <p:cNvSpPr txBox="1"/>
          <p:nvPr/>
        </p:nvSpPr>
        <p:spPr>
          <a:xfrm>
            <a:off x="2004646" y="621102"/>
            <a:ext cx="10187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Read the examples and notes above, then 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C67F3-D5BB-EB2A-FC45-6E1894957F02}"/>
              </a:ext>
            </a:extLst>
          </p:cNvPr>
          <p:cNvSpPr txBox="1"/>
          <p:nvPr/>
        </p:nvSpPr>
        <p:spPr>
          <a:xfrm>
            <a:off x="1992925" y="1216325"/>
            <a:ext cx="9481038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1. visit/to/love/We/the/country.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2. to/games./He/folk/prefers/play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3. play?/she/like/Where/does/to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4. play/to/don't/shuttlecock./like/I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87C3B-4041-6B11-124B-8A7960C60B7C}"/>
              </a:ext>
            </a:extLst>
          </p:cNvPr>
          <p:cNvSpPr txBox="1"/>
          <p:nvPr/>
        </p:nvSpPr>
        <p:spPr>
          <a:xfrm>
            <a:off x="2154115" y="1925515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love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98A17-EC09-004C-0D07-1B90B06F59EE}"/>
              </a:ext>
            </a:extLst>
          </p:cNvPr>
          <p:cNvSpPr txBox="1"/>
          <p:nvPr/>
        </p:nvSpPr>
        <p:spPr>
          <a:xfrm>
            <a:off x="2183422" y="3190440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 prefers to play folk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CC141-3B92-B0AF-B160-B7854F5CEE83}"/>
              </a:ext>
            </a:extLst>
          </p:cNvPr>
          <p:cNvSpPr txBox="1"/>
          <p:nvPr/>
        </p:nvSpPr>
        <p:spPr>
          <a:xfrm>
            <a:off x="2183422" y="4461503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does she like to play?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0E65F-CB0C-092B-9053-64BA25FB6479}"/>
              </a:ext>
            </a:extLst>
          </p:cNvPr>
          <p:cNvSpPr txBox="1"/>
          <p:nvPr/>
        </p:nvSpPr>
        <p:spPr>
          <a:xfrm>
            <a:off x="2183422" y="5732566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don't like to play shuttlecock.</a:t>
            </a:r>
          </a:p>
        </p:txBody>
      </p:sp>
    </p:spTree>
    <p:extLst>
      <p:ext uri="{BB962C8B-B14F-4D97-AF65-F5344CB8AC3E}">
        <p14:creationId xmlns:p14="http://schemas.microsoft.com/office/powerpoint/2010/main" val="26281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21298-486E-62AC-9FD6-F3E3A3F6B005}"/>
              </a:ext>
            </a:extLst>
          </p:cNvPr>
          <p:cNvSpPr txBox="1"/>
          <p:nvPr/>
        </p:nvSpPr>
        <p:spPr>
          <a:xfrm>
            <a:off x="351693" y="466330"/>
            <a:ext cx="1171135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5. they/hometown?/to/their/Do/like/visit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6. spinning/with/never/play/tops/my/sister./I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7. herd/buffalo/you/always/on/weekends?/Do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8. play/games/folk/in/cities./rarely/People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BB0A-9AD3-B777-8831-C1636851DA7C}"/>
              </a:ext>
            </a:extLst>
          </p:cNvPr>
          <p:cNvSpPr txBox="1"/>
          <p:nvPr/>
        </p:nvSpPr>
        <p:spPr>
          <a:xfrm>
            <a:off x="351693" y="138039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they like to visit their hometown?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6C16-B6B8-BBFC-79C1-037098C3F4F0}"/>
              </a:ext>
            </a:extLst>
          </p:cNvPr>
          <p:cNvSpPr txBox="1"/>
          <p:nvPr/>
        </p:nvSpPr>
        <p:spPr>
          <a:xfrm>
            <a:off x="351693" y="2844225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I never play spinning tops with my sister.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E61A0-6C73-E4CA-309D-DA1E71612BF0}"/>
              </a:ext>
            </a:extLst>
          </p:cNvPr>
          <p:cNvSpPr txBox="1"/>
          <p:nvPr/>
        </p:nvSpPr>
        <p:spPr>
          <a:xfrm>
            <a:off x="351693" y="4250994"/>
            <a:ext cx="821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Do you always herd buffalo on the weekends?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2EAC8-54EE-9385-B522-8CA0061F435B}"/>
              </a:ext>
            </a:extLst>
          </p:cNvPr>
          <p:cNvSpPr txBox="1"/>
          <p:nvPr/>
        </p:nvSpPr>
        <p:spPr>
          <a:xfrm>
            <a:off x="351693" y="565776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People rarely play folk games in cities.</a:t>
            </a:r>
          </a:p>
        </p:txBody>
      </p:sp>
    </p:spTree>
    <p:extLst>
      <p:ext uri="{BB962C8B-B14F-4D97-AF65-F5344CB8AC3E}">
        <p14:creationId xmlns:p14="http://schemas.microsoft.com/office/powerpoint/2010/main" val="21377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BA7F5-2537-9DDD-3351-F51CD6D61CC5}"/>
              </a:ext>
            </a:extLst>
          </p:cNvPr>
          <p:cNvSpPr txBox="1"/>
          <p:nvPr/>
        </p:nvSpPr>
        <p:spPr>
          <a:xfrm>
            <a:off x="2299189" y="490873"/>
            <a:ext cx="6374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2E198-0C05-7BB5-8513-9DF5B3A46321}"/>
              </a:ext>
            </a:extLst>
          </p:cNvPr>
          <p:cNvSpPr/>
          <p:nvPr/>
        </p:nvSpPr>
        <p:spPr>
          <a:xfrm>
            <a:off x="243255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2DE32-0F10-3B49-36D3-17D7D08EB994}"/>
              </a:ext>
            </a:extLst>
          </p:cNvPr>
          <p:cNvSpPr txBox="1"/>
          <p:nvPr/>
        </p:nvSpPr>
        <p:spPr>
          <a:xfrm>
            <a:off x="2089638" y="918713"/>
            <a:ext cx="9023839" cy="556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I/like/visit/country.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she/prefer/jump rope?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3. what/kids/like/play/here?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4. he/like/play/tug of war.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2823E-5A88-3847-3D4A-B5A043B43862}"/>
              </a:ext>
            </a:extLst>
          </p:cNvPr>
          <p:cNvSpPr txBox="1"/>
          <p:nvPr/>
        </p:nvSpPr>
        <p:spPr>
          <a:xfrm>
            <a:off x="2444262" y="168812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like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9ADA2-485E-F786-2F7C-3AF798F73A2A}"/>
              </a:ext>
            </a:extLst>
          </p:cNvPr>
          <p:cNvSpPr txBox="1"/>
          <p:nvPr/>
        </p:nvSpPr>
        <p:spPr>
          <a:xfrm>
            <a:off x="2444261" y="3042308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she prefer to jump rope?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8E8EE-53E2-1695-FD92-7AAC1E15AC3F}"/>
              </a:ext>
            </a:extLst>
          </p:cNvPr>
          <p:cNvSpPr txBox="1"/>
          <p:nvPr/>
        </p:nvSpPr>
        <p:spPr>
          <a:xfrm>
            <a:off x="2444260" y="4468499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do kids like to play 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A1C73-36E4-BD16-A9F0-C588590BF686}"/>
              </a:ext>
            </a:extLst>
          </p:cNvPr>
          <p:cNvSpPr txBox="1"/>
          <p:nvPr/>
        </p:nvSpPr>
        <p:spPr>
          <a:xfrm>
            <a:off x="2368061" y="578235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she prefer to jump rope?</a:t>
            </a:r>
          </a:p>
        </p:txBody>
      </p:sp>
    </p:spTree>
    <p:extLst>
      <p:ext uri="{BB962C8B-B14F-4D97-AF65-F5344CB8AC3E}">
        <p14:creationId xmlns:p14="http://schemas.microsoft.com/office/powerpoint/2010/main" val="3310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B08C6-2A76-49AA-06A8-ECE6461930E7}"/>
              </a:ext>
            </a:extLst>
          </p:cNvPr>
          <p:cNvSpPr txBox="1"/>
          <p:nvPr/>
        </p:nvSpPr>
        <p:spPr>
          <a:xfrm>
            <a:off x="303334" y="551546"/>
            <a:ext cx="1140801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5. we/not/like/pick/flowers.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6. we/not/often/play spinning tops/after school.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7. who/she/usually/jump rope/with?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8. people/my hometown/sometimes/play/folk games.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6FB95-0ACD-CA5B-DC92-0C1222C2D7B9}"/>
              </a:ext>
            </a:extLst>
          </p:cNvPr>
          <p:cNvSpPr txBox="1"/>
          <p:nvPr/>
        </p:nvSpPr>
        <p:spPr>
          <a:xfrm>
            <a:off x="480647" y="1412575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don't like to pick flowers.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ABFCE-921F-E770-9C5C-2DAB562320B1}"/>
              </a:ext>
            </a:extLst>
          </p:cNvPr>
          <p:cNvSpPr txBox="1"/>
          <p:nvPr/>
        </p:nvSpPr>
        <p:spPr>
          <a:xfrm>
            <a:off x="480647" y="2886976"/>
            <a:ext cx="8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don't often play spinning tops after school.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FB3A7-A78B-CE42-8935-DAB82F9EEDE3}"/>
              </a:ext>
            </a:extLst>
          </p:cNvPr>
          <p:cNvSpPr txBox="1"/>
          <p:nvPr/>
        </p:nvSpPr>
        <p:spPr>
          <a:xfrm>
            <a:off x="480647" y="4361377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Who does she usually jump rope with?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0ADFE-6623-F411-F92C-9F6C91920A05}"/>
              </a:ext>
            </a:extLst>
          </p:cNvPr>
          <p:cNvSpPr txBox="1"/>
          <p:nvPr/>
        </p:nvSpPr>
        <p:spPr>
          <a:xfrm>
            <a:off x="480647" y="5810897"/>
            <a:ext cx="93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People in my hometown sometimes play folk games.</a:t>
            </a:r>
          </a:p>
        </p:txBody>
      </p:sp>
    </p:spTree>
    <p:extLst>
      <p:ext uri="{BB962C8B-B14F-4D97-AF65-F5344CB8AC3E}">
        <p14:creationId xmlns:p14="http://schemas.microsoft.com/office/powerpoint/2010/main" val="31673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4E4F0-8668-DD78-46EE-65D1A538F132}"/>
              </a:ext>
            </a:extLst>
          </p:cNvPr>
          <p:cNvSpPr txBox="1"/>
          <p:nvPr/>
        </p:nvSpPr>
        <p:spPr>
          <a:xfrm>
            <a:off x="3776296" y="621102"/>
            <a:ext cx="637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Unscramble the sentences.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A2AAB-E4D4-BD2D-5FAE-094C87125FBB}"/>
              </a:ext>
            </a:extLst>
          </p:cNvPr>
          <p:cNvSpPr/>
          <p:nvPr/>
        </p:nvSpPr>
        <p:spPr>
          <a:xfrm>
            <a:off x="243255" y="621103"/>
            <a:ext cx="3344007" cy="917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Extra exercise</a:t>
            </a:r>
          </a:p>
          <a:p>
            <a:pPr algn="ctr"/>
            <a:r>
              <a:rPr lang="vi-VN" sz="2800" b="1" dirty="0"/>
              <a:t>WB page 11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53717-B003-DF47-EBD5-3ED7DEB012AA}"/>
              </a:ext>
            </a:extLst>
          </p:cNvPr>
          <p:cNvSpPr txBox="1"/>
          <p:nvPr/>
        </p:nvSpPr>
        <p:spPr>
          <a:xfrm>
            <a:off x="3531579" y="1412820"/>
            <a:ext cx="82735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5"/>
                </a:solidFill>
              </a:rPr>
              <a:t>1. never/spinning/play/tops./I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2. jump rope?/Do/like/they/to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3. prefers/to/She/flowers./pick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4. What/country/in/people/like/do?/the/to/do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5. doesn't/tug/He/of/like/war./play/to</a:t>
            </a:r>
            <a:endParaRPr lang="vi-VN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78203-608C-FF4E-270D-E81A521BC5C5}"/>
              </a:ext>
            </a:extLst>
          </p:cNvPr>
          <p:cNvSpPr txBox="1"/>
          <p:nvPr/>
        </p:nvSpPr>
        <p:spPr>
          <a:xfrm>
            <a:off x="3776296" y="1850698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I never play spinning tops.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5B36B-F3DB-9A6F-A463-CDEF8C51F764}"/>
              </a:ext>
            </a:extLst>
          </p:cNvPr>
          <p:cNvSpPr txBox="1"/>
          <p:nvPr/>
        </p:nvSpPr>
        <p:spPr>
          <a:xfrm>
            <a:off x="3776296" y="2735555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Do they like to jump rope?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A00BF-9F51-577B-6F0D-F138EB16C7BC}"/>
              </a:ext>
            </a:extLst>
          </p:cNvPr>
          <p:cNvSpPr txBox="1"/>
          <p:nvPr/>
        </p:nvSpPr>
        <p:spPr>
          <a:xfrm>
            <a:off x="3776295" y="3672557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She prefers to pick flowers.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9A338-24CA-22C2-76D3-E93617C37BB3}"/>
              </a:ext>
            </a:extLst>
          </p:cNvPr>
          <p:cNvSpPr txBox="1"/>
          <p:nvPr/>
        </p:nvSpPr>
        <p:spPr>
          <a:xfrm>
            <a:off x="3587262" y="4604791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What do people in the country like to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F6D23-18A0-7485-70D3-B19B3D691376}"/>
              </a:ext>
            </a:extLst>
          </p:cNvPr>
          <p:cNvSpPr txBox="1"/>
          <p:nvPr/>
        </p:nvSpPr>
        <p:spPr>
          <a:xfrm>
            <a:off x="3661994" y="5482704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He doesn't like to play tug of war.</a:t>
            </a:r>
          </a:p>
        </p:txBody>
      </p:sp>
    </p:spTree>
    <p:extLst>
      <p:ext uri="{BB962C8B-B14F-4D97-AF65-F5344CB8AC3E}">
        <p14:creationId xmlns:p14="http://schemas.microsoft.com/office/powerpoint/2010/main" val="20024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006" y="46951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19" y="49508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95451" y="4527921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Does An like to </a:t>
            </a:r>
          </a:p>
          <a:p>
            <a:pPr algn="ctr"/>
            <a:r>
              <a:rPr lang="en-US" sz="3600" i="1" dirty="0">
                <a:solidFill>
                  <a:schemeClr val="accent2"/>
                </a:solidFill>
              </a:rPr>
              <a:t>jump rope?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28580" y="4527920"/>
            <a:ext cx="4822166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No, she doesn't.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She never jumps rope.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435" y="1392844"/>
            <a:ext cx="858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Ask and answer about what An likes to do.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0DFCA-9CB0-9726-5338-70522C55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2110271"/>
            <a:ext cx="1111722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Does An like to pick flowers?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No, she doesn't.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She rarely picks flowers.</a:t>
            </a:r>
          </a:p>
        </p:txBody>
      </p:sp>
    </p:spTree>
    <p:extLst>
      <p:ext uri="{BB962C8B-B14F-4D97-AF65-F5344CB8AC3E}">
        <p14:creationId xmlns:p14="http://schemas.microsoft.com/office/powerpoint/2010/main" val="3954187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943217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tug of war?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943217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often plays with local children.</a:t>
            </a:r>
          </a:p>
        </p:txBody>
      </p:sp>
    </p:spTree>
    <p:extLst>
      <p:ext uri="{BB962C8B-B14F-4D97-AF65-F5344CB8AC3E}">
        <p14:creationId xmlns:p14="http://schemas.microsoft.com/office/powerpoint/2010/main" val="953303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820008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spinning tops?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82000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always plays with her sister.</a:t>
            </a:r>
          </a:p>
        </p:txBody>
      </p:sp>
    </p:spTree>
    <p:extLst>
      <p:ext uri="{BB962C8B-B14F-4D97-AF65-F5344CB8AC3E}">
        <p14:creationId xmlns:p14="http://schemas.microsoft.com/office/powerpoint/2010/main" val="39755764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short passage about what folk games and activities you like and don't like to do, and where and when you usually do them. Use verbs + to-infinitives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and adverbs of frequency.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980" y="3260785"/>
            <a:ext cx="10781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For example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like jumping rope because it’s fun. I usually jump rope with my friends during break time. I hate playing tug of war because I may hurt myself. I never join that game.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8825244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Verbs expressing preference + to infinitive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Adverbs of frequency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5" y="4303349"/>
            <a:ext cx="965172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folk games that you like/don’t like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grammar exercise on page 11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pages 16 &amp; 17.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pages 20 &amp; 21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learn, practice and use </a:t>
            </a:r>
            <a:r>
              <a:rPr lang="en-US" sz="3600" i="1" dirty="0">
                <a:solidFill>
                  <a:srgbClr val="0070C0"/>
                </a:solidFill>
              </a:rPr>
              <a:t>Verbs expressing preference + to infinitive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adverbs of frequency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8661685" cy="5773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725F6-E255-37A7-FBF9-633140563F9C}"/>
              </a:ext>
            </a:extLst>
          </p:cNvPr>
          <p:cNvSpPr/>
          <p:nvPr/>
        </p:nvSpPr>
        <p:spPr>
          <a:xfrm>
            <a:off x="237392" y="580292"/>
            <a:ext cx="1820008" cy="712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D1A9-BA78-2A8F-C20B-F752CD475241}"/>
              </a:ext>
            </a:extLst>
          </p:cNvPr>
          <p:cNvSpPr txBox="1"/>
          <p:nvPr/>
        </p:nvSpPr>
        <p:spPr>
          <a:xfrm>
            <a:off x="2176096" y="461472"/>
            <a:ext cx="93945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picture with these words: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flowers, tug of war, jump rope, spinning tops, hide and seek, play tag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29D0-A15D-4E8E-FC28-5596782A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76" y="1429381"/>
            <a:ext cx="2600325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5D853-0871-B7DD-AC0C-0013C98C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" y="3987925"/>
            <a:ext cx="3338512" cy="2396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E955A-B7CD-E1BB-89E5-8F3B08B9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94" y="3987073"/>
            <a:ext cx="3338511" cy="239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B9663-AAB5-0D0D-5E6F-791F18E2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98" y="3987071"/>
            <a:ext cx="3338513" cy="2396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B5035-9CAF-FA66-02E4-896FEEF28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22" y="1438600"/>
            <a:ext cx="3338511" cy="2396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ADC12-DC89-4478-E1A8-8ED852B27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494" y="1438600"/>
            <a:ext cx="3339243" cy="2379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4A73CB-877F-6EEB-BDB7-2F59CD096D0F}"/>
              </a:ext>
            </a:extLst>
          </p:cNvPr>
          <p:cNvSpPr/>
          <p:nvPr/>
        </p:nvSpPr>
        <p:spPr>
          <a:xfrm>
            <a:off x="621323" y="3429001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tag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78FA3C-DE83-339F-7AEC-E864CC05130F}"/>
              </a:ext>
            </a:extLst>
          </p:cNvPr>
          <p:cNvSpPr/>
          <p:nvPr/>
        </p:nvSpPr>
        <p:spPr>
          <a:xfrm>
            <a:off x="4706264" y="3429001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jump rope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C9B6D9-A479-FFCA-5CB6-FFD34B00ABE9}"/>
              </a:ext>
            </a:extLst>
          </p:cNvPr>
          <p:cNvSpPr/>
          <p:nvPr/>
        </p:nvSpPr>
        <p:spPr>
          <a:xfrm>
            <a:off x="8601117" y="3492949"/>
            <a:ext cx="2779472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spinning tops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3930D9-5377-5913-4DF9-2DF03E4D2AE7}"/>
              </a:ext>
            </a:extLst>
          </p:cNvPr>
          <p:cNvSpPr/>
          <p:nvPr/>
        </p:nvSpPr>
        <p:spPr>
          <a:xfrm>
            <a:off x="637991" y="5977472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tug of war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A6FA7-3763-A30D-C64D-130A6B5A0D10}"/>
              </a:ext>
            </a:extLst>
          </p:cNvPr>
          <p:cNvSpPr/>
          <p:nvPr/>
        </p:nvSpPr>
        <p:spPr>
          <a:xfrm>
            <a:off x="4763780" y="5992082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flowers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D29CD3-125F-753D-76BD-3F5F48D905BA}"/>
              </a:ext>
            </a:extLst>
          </p:cNvPr>
          <p:cNvSpPr/>
          <p:nvPr/>
        </p:nvSpPr>
        <p:spPr>
          <a:xfrm>
            <a:off x="8601117" y="5990048"/>
            <a:ext cx="2779472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hide and seek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4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295" y="2178478"/>
            <a:ext cx="1113670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I love to play folk games.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She prefers to play spinning tops.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They don't like to go to the park. </a:t>
            </a:r>
            <a:endParaRPr lang="en-US" sz="3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57" y="638355"/>
            <a:ext cx="1167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Verbs (to express preference) + to -infinitives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126354" y="2889700"/>
            <a:ext cx="7073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635369" y="3640209"/>
            <a:ext cx="10199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50320" y="1284686"/>
            <a:ext cx="1241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sentences and underline the verbs to express preferences &amp; circle the verbs after that.</a:t>
            </a:r>
          </a:p>
        </p:txBody>
      </p:sp>
      <p:sp>
        <p:nvSpPr>
          <p:cNvPr id="18" name="Oval 17"/>
          <p:cNvSpPr/>
          <p:nvPr/>
        </p:nvSpPr>
        <p:spPr>
          <a:xfrm>
            <a:off x="1833721" y="2378708"/>
            <a:ext cx="1173248" cy="601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04746" y="3096155"/>
            <a:ext cx="1116623" cy="610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38" y="4526011"/>
            <a:ext cx="1201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Answer the questions: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is the form of the verbs to express preference.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0250" y="4988539"/>
            <a:ext cx="222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to-infinitive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900" y="5634870"/>
            <a:ext cx="1088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verbs with to-infinitives → activities people like or prefer to do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2BD9C6-C9A4-7F25-4EF8-F751E96C845C}"/>
              </a:ext>
            </a:extLst>
          </p:cNvPr>
          <p:cNvCxnSpPr>
            <a:cxnSpLocks/>
          </p:cNvCxnSpPr>
          <p:nvPr/>
        </p:nvCxnSpPr>
        <p:spPr>
          <a:xfrm>
            <a:off x="1833721" y="4320147"/>
            <a:ext cx="14018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E366828-3BB9-74A9-C4F1-816FC8CF4E7B}"/>
              </a:ext>
            </a:extLst>
          </p:cNvPr>
          <p:cNvSpPr/>
          <p:nvPr/>
        </p:nvSpPr>
        <p:spPr>
          <a:xfrm>
            <a:off x="3304912" y="3830406"/>
            <a:ext cx="982083" cy="610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/>
      <p:bldP spid="2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61885-EE65-F8E3-1E34-453874D1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49" y="552818"/>
            <a:ext cx="4615072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D789-E040-E631-8286-DBBB308B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7" y="2424260"/>
            <a:ext cx="11491546" cy="446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669C3-9922-B26B-C2DE-A52BBAB11A64}"/>
              </a:ext>
            </a:extLst>
          </p:cNvPr>
          <p:cNvSpPr txBox="1"/>
          <p:nvPr/>
        </p:nvSpPr>
        <p:spPr>
          <a:xfrm>
            <a:off x="149469" y="2043570"/>
            <a:ext cx="71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8653F-EC65-038A-4551-F97E18F496A6}"/>
              </a:ext>
            </a:extLst>
          </p:cNvPr>
          <p:cNvSpPr txBox="1"/>
          <p:nvPr/>
        </p:nvSpPr>
        <p:spPr>
          <a:xfrm>
            <a:off x="10920046" y="1989005"/>
            <a:ext cx="112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D83E2-0046-020E-4AD8-BE176C559ED5}"/>
              </a:ext>
            </a:extLst>
          </p:cNvPr>
          <p:cNvSpPr txBox="1"/>
          <p:nvPr/>
        </p:nvSpPr>
        <p:spPr>
          <a:xfrm>
            <a:off x="1529861" y="1478632"/>
            <a:ext cx="1139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Insert the adverbs of frequency on the time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E4D0E-FDFB-F827-FA60-F51EEDAB1F8F}"/>
              </a:ext>
            </a:extLst>
          </p:cNvPr>
          <p:cNvSpPr txBox="1"/>
          <p:nvPr/>
        </p:nvSpPr>
        <p:spPr>
          <a:xfrm>
            <a:off x="44704" y="2857964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9413E-540A-13EB-F616-B98C2B4BEEA2}"/>
              </a:ext>
            </a:extLst>
          </p:cNvPr>
          <p:cNvSpPr txBox="1"/>
          <p:nvPr/>
        </p:nvSpPr>
        <p:spPr>
          <a:xfrm>
            <a:off x="2155221" y="2800124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rarely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C783F-C8E2-980B-52B1-5D61AAB7E50A}"/>
              </a:ext>
            </a:extLst>
          </p:cNvPr>
          <p:cNvSpPr txBox="1"/>
          <p:nvPr/>
        </p:nvSpPr>
        <p:spPr>
          <a:xfrm>
            <a:off x="4101613" y="2861609"/>
            <a:ext cx="205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8E4F6-91BF-AA77-9D3E-36625DE6193B}"/>
              </a:ext>
            </a:extLst>
          </p:cNvPr>
          <p:cNvSpPr txBox="1"/>
          <p:nvPr/>
        </p:nvSpPr>
        <p:spPr>
          <a:xfrm>
            <a:off x="6711464" y="2888326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697D9-3245-FDC4-934D-8622621FBD49}"/>
              </a:ext>
            </a:extLst>
          </p:cNvPr>
          <p:cNvSpPr txBox="1"/>
          <p:nvPr/>
        </p:nvSpPr>
        <p:spPr>
          <a:xfrm>
            <a:off x="8306532" y="2888325"/>
            <a:ext cx="138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4346E-8B4F-E688-801B-45442EBD3EEE}"/>
              </a:ext>
            </a:extLst>
          </p:cNvPr>
          <p:cNvSpPr txBox="1"/>
          <p:nvPr/>
        </p:nvSpPr>
        <p:spPr>
          <a:xfrm>
            <a:off x="10654806" y="2888324"/>
            <a:ext cx="138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AC80F-05F3-D473-42CC-1390CFF0689F}"/>
              </a:ext>
            </a:extLst>
          </p:cNvPr>
          <p:cNvSpPr txBox="1"/>
          <p:nvPr/>
        </p:nvSpPr>
        <p:spPr>
          <a:xfrm>
            <a:off x="244718" y="3694886"/>
            <a:ext cx="11227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We can use adverbs of frequency to say how often things happen.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457857-BE27-519D-8F15-76DA3F4F6FC3}"/>
              </a:ext>
            </a:extLst>
          </p:cNvPr>
          <p:cNvSpPr txBox="1"/>
          <p:nvPr/>
        </p:nvSpPr>
        <p:spPr>
          <a:xfrm>
            <a:off x="297472" y="4456038"/>
            <a:ext cx="11122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Example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She </a:t>
            </a:r>
            <a:r>
              <a:rPr lang="en-US" sz="3200" dirty="0">
                <a:solidFill>
                  <a:srgbClr val="FF0000"/>
                </a:solidFill>
              </a:rPr>
              <a:t>usually</a:t>
            </a:r>
            <a:r>
              <a:rPr lang="en-US" sz="3200" dirty="0">
                <a:solidFill>
                  <a:srgbClr val="0070C0"/>
                </a:solidFill>
              </a:rPr>
              <a:t> plays tug of war with her cousins.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</a:rPr>
              <a:t>always</a:t>
            </a:r>
            <a:r>
              <a:rPr lang="en-US" sz="3200" dirty="0">
                <a:solidFill>
                  <a:srgbClr val="0070C0"/>
                </a:solidFill>
              </a:rPr>
              <a:t> play sports at the park.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925" y="750498"/>
            <a:ext cx="48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Fill in the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68" y="1941745"/>
            <a:ext cx="60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212537"/>
            <a:ext cx="464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again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FBF7D-7F6D-63AB-94A7-8603B0BF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849" y="509940"/>
            <a:ext cx="5792151" cy="5838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179DE-3C8A-6CF7-2909-C0B6AFB4FA05}"/>
              </a:ext>
            </a:extLst>
          </p:cNvPr>
          <p:cNvSpPr txBox="1"/>
          <p:nvPr/>
        </p:nvSpPr>
        <p:spPr>
          <a:xfrm>
            <a:off x="9416561" y="2750872"/>
            <a:ext cx="14155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like to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FD0AF-A03C-5165-C776-6CDBCC952117}"/>
              </a:ext>
            </a:extLst>
          </p:cNvPr>
          <p:cNvSpPr txBox="1"/>
          <p:nvPr/>
        </p:nvSpPr>
        <p:spPr>
          <a:xfrm>
            <a:off x="8469922" y="4397854"/>
            <a:ext cx="9466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like to jump rope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372DD-5695-0C7F-2A09-DEA179AB060C}"/>
              </a:ext>
            </a:extLst>
          </p:cNvPr>
          <p:cNvSpPr txBox="1"/>
          <p:nvPr/>
        </p:nvSpPr>
        <p:spPr>
          <a:xfrm>
            <a:off x="6752491" y="5598183"/>
            <a:ext cx="24252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usually jump rope</a:t>
            </a:r>
          </a:p>
        </p:txBody>
      </p:sp>
      <p:pic>
        <p:nvPicPr>
          <p:cNvPr id="15" name="CD1 TRACK 22">
            <a:hlinkClick r:id="" action="ppaction://media"/>
            <a:extLst>
              <a:ext uri="{FF2B5EF4-FFF2-40B4-BE49-F238E27FC236}">
                <a16:creationId xmlns:a16="http://schemas.microsoft.com/office/drawing/2014/main" id="{F42945D0-AB04-F106-C0E2-80AFE7DB0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1666" y="3256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1023</Words>
  <Application>Microsoft Office PowerPoint</Application>
  <PresentationFormat>Widescreen</PresentationFormat>
  <Paragraphs>153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107</cp:revision>
  <dcterms:created xsi:type="dcterms:W3CDTF">2023-02-01T04:45:54Z</dcterms:created>
  <dcterms:modified xsi:type="dcterms:W3CDTF">2025-10-10T03:45:52Z</dcterms:modified>
</cp:coreProperties>
</file>