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7" r:id="rId3"/>
    <p:sldMasterId id="2147483769" r:id="rId4"/>
  </p:sldMasterIdLst>
  <p:notesMasterIdLst>
    <p:notesMasterId r:id="rId20"/>
  </p:notesMasterIdLst>
  <p:handoutMasterIdLst>
    <p:handoutMasterId r:id="rId21"/>
  </p:handoutMasterIdLst>
  <p:sldIdLst>
    <p:sldId id="403" r:id="rId5"/>
    <p:sldId id="368" r:id="rId6"/>
    <p:sldId id="394" r:id="rId7"/>
    <p:sldId id="395" r:id="rId8"/>
    <p:sldId id="396" r:id="rId9"/>
    <p:sldId id="397" r:id="rId10"/>
    <p:sldId id="398" r:id="rId11"/>
    <p:sldId id="399" r:id="rId12"/>
    <p:sldId id="400" r:id="rId13"/>
    <p:sldId id="375" r:id="rId14"/>
    <p:sldId id="376" r:id="rId15"/>
    <p:sldId id="391" r:id="rId16"/>
    <p:sldId id="404" r:id="rId17"/>
    <p:sldId id="390" r:id="rId18"/>
    <p:sldId id="401" r:id="rId19"/>
  </p:sldIdLst>
  <p:sldSz cx="9144000" cy="6858000" type="screen4x3"/>
  <p:notesSz cx="6735763" cy="9869488"/>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7864" autoAdjust="0"/>
  </p:normalViewPr>
  <p:slideViewPr>
    <p:cSldViewPr>
      <p:cViewPr varScale="1">
        <p:scale>
          <a:sx n="64" d="100"/>
          <a:sy n="64" d="100"/>
        </p:scale>
        <p:origin x="1296"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15373"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815373"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B70F4C-3AC5-4F72-AA24-6977795030D0}" type="slidenum">
              <a:rPr lang="en-US"/>
              <a:pPr>
                <a:defRPr/>
              </a:pPr>
              <a:t>‹#›</a:t>
            </a:fld>
            <a:endParaRPr lang="en-US"/>
          </a:p>
        </p:txBody>
      </p:sp>
    </p:spTree>
    <p:extLst>
      <p:ext uri="{BB962C8B-B14F-4D97-AF65-F5344CB8AC3E}">
        <p14:creationId xmlns:p14="http://schemas.microsoft.com/office/powerpoint/2010/main" val="3172918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EAEA0061-554A-4E79-8B7E-69F34F9AF9B9}" type="datetimeFigureOut">
              <a:rPr lang="en-US" smtClean="0"/>
              <a:pPr/>
              <a:t>10/10/2025</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02055F89-C7E8-4FC2-8D3F-4D2F99FA3EBA}" type="slidenum">
              <a:rPr lang="en-US" smtClean="0"/>
              <a:pPr/>
              <a:t>‹#›</a:t>
            </a:fld>
            <a:endParaRPr lang="en-US"/>
          </a:p>
        </p:txBody>
      </p:sp>
    </p:spTree>
    <p:extLst>
      <p:ext uri="{BB962C8B-B14F-4D97-AF65-F5344CB8AC3E}">
        <p14:creationId xmlns:p14="http://schemas.microsoft.com/office/powerpoint/2010/main" val="37067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55F89-C7E8-4FC2-8D3F-4D2F99FA3EBA}" type="slidenum">
              <a:rPr lang="en-US" smtClean="0"/>
              <a:pPr/>
              <a:t>2</a:t>
            </a:fld>
            <a:endParaRPr lang="en-US"/>
          </a:p>
        </p:txBody>
      </p:sp>
    </p:spTree>
    <p:extLst>
      <p:ext uri="{BB962C8B-B14F-4D97-AF65-F5344CB8AC3E}">
        <p14:creationId xmlns:p14="http://schemas.microsoft.com/office/powerpoint/2010/main" val="45130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55F89-C7E8-4FC2-8D3F-4D2F99FA3EB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98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55F89-C7E8-4FC2-8D3F-4D2F99FA3EBA}" type="slidenum">
              <a:rPr lang="en-US" smtClean="0"/>
              <a:pPr/>
              <a:t>11</a:t>
            </a:fld>
            <a:endParaRPr lang="en-US"/>
          </a:p>
        </p:txBody>
      </p:sp>
    </p:spTree>
    <p:extLst>
      <p:ext uri="{BB962C8B-B14F-4D97-AF65-F5344CB8AC3E}">
        <p14:creationId xmlns:p14="http://schemas.microsoft.com/office/powerpoint/2010/main" val="17529272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3" descr="artplus_landscape_field10_b"/>
          <p:cNvPicPr>
            <a:picLocks noChangeAspect="1" noChangeArrowheads="1"/>
          </p:cNvPicPr>
          <p:nvPr/>
        </p:nvPicPr>
        <p:blipFill>
          <a:blip r:embed="rId2" cstate="print"/>
          <a:srcRect/>
          <a:stretch>
            <a:fillRect/>
          </a:stretch>
        </p:blipFill>
        <p:spPr bwMode="auto">
          <a:xfrm>
            <a:off x="0" y="5943600"/>
            <a:ext cx="9144000" cy="914400"/>
          </a:xfrm>
          <a:prstGeom prst="rect">
            <a:avLst/>
          </a:prstGeom>
          <a:noFill/>
          <a:ln w="9525">
            <a:noFill/>
            <a:miter lim="800000"/>
            <a:headEnd/>
            <a:tailEnd/>
          </a:ln>
        </p:spPr>
      </p:pic>
      <p:pic>
        <p:nvPicPr>
          <p:cNvPr id="5" name="Picture 25" descr="artplus_landscape_field10_d"/>
          <p:cNvPicPr>
            <a:picLocks noChangeAspect="1" noChangeArrowheads="1"/>
          </p:cNvPicPr>
          <p:nvPr/>
        </p:nvPicPr>
        <p:blipFill>
          <a:blip r:embed="rId3" cstate="print"/>
          <a:srcRect/>
          <a:stretch>
            <a:fillRect/>
          </a:stretch>
        </p:blipFill>
        <p:spPr bwMode="auto">
          <a:xfrm>
            <a:off x="495300" y="5546779"/>
            <a:ext cx="1428750" cy="1235075"/>
          </a:xfrm>
          <a:prstGeom prst="rect">
            <a:avLst/>
          </a:prstGeom>
          <a:noFill/>
          <a:ln w="9525">
            <a:noFill/>
            <a:miter lim="800000"/>
            <a:headEnd/>
            <a:tailEnd/>
          </a:ln>
        </p:spPr>
      </p:pic>
      <p:pic>
        <p:nvPicPr>
          <p:cNvPr id="6" name="Picture 10" descr="cloud_b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0" y="1447804"/>
            <a:ext cx="1981200" cy="1071563"/>
          </a:xfrm>
          <a:prstGeom prst="rect">
            <a:avLst/>
          </a:prstGeom>
          <a:noFill/>
          <a:ln w="9525">
            <a:noFill/>
            <a:miter lim="800000"/>
            <a:headEnd/>
            <a:tailEnd/>
          </a:ln>
        </p:spPr>
      </p:pic>
      <p:pic>
        <p:nvPicPr>
          <p:cNvPr id="7" name="Picture 11" descr="cloud_b2"/>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5867400" y="941388"/>
            <a:ext cx="2819400" cy="1416050"/>
          </a:xfrm>
          <a:prstGeom prst="rect">
            <a:avLst/>
          </a:prstGeom>
          <a:noFill/>
          <a:ln w="9525">
            <a:noFill/>
            <a:miter lim="800000"/>
            <a:headEnd/>
            <a:tailEnd/>
          </a:ln>
        </p:spPr>
      </p:pic>
      <p:sp>
        <p:nvSpPr>
          <p:cNvPr id="8" name="Text Box 15"/>
          <p:cNvSpPr txBox="1">
            <a:spLocks noChangeArrowheads="1"/>
          </p:cNvSpPr>
          <p:nvPr/>
        </p:nvSpPr>
        <p:spPr bwMode="white">
          <a:xfrm>
            <a:off x="8124852" y="6415088"/>
            <a:ext cx="910827" cy="369332"/>
          </a:xfrm>
          <a:prstGeom prst="rect">
            <a:avLst/>
          </a:prstGeom>
          <a:noFill/>
          <a:ln w="9525">
            <a:noFill/>
            <a:miter lim="800000"/>
            <a:headEnd/>
            <a:tailEnd/>
          </a:ln>
          <a:effectLst/>
        </p:spPr>
        <p:txBody>
          <a:bodyPr wrap="none">
            <a:spAutoFit/>
          </a:bodyPr>
          <a:lstStyle/>
          <a:p>
            <a:pPr>
              <a:defRPr/>
            </a:pPr>
            <a:r>
              <a:rPr lang="en-US" sz="1800" b="1" i="1">
                <a:solidFill>
                  <a:schemeClr val="bg1"/>
                </a:solidFill>
                <a:latin typeface="Verdana" pitchFamily="34" charset="0"/>
              </a:rPr>
              <a:t>LOGO</a:t>
            </a:r>
          </a:p>
        </p:txBody>
      </p:sp>
      <p:pic>
        <p:nvPicPr>
          <p:cNvPr id="9" name="Picture 17" descr="artplus_landscape_field10_1"/>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33427" y="3048005"/>
            <a:ext cx="2511425" cy="1533525"/>
          </a:xfrm>
          <a:prstGeom prst="rect">
            <a:avLst/>
          </a:prstGeom>
          <a:noFill/>
          <a:ln w="9525">
            <a:noFill/>
            <a:miter lim="800000"/>
            <a:headEnd/>
            <a:tailEnd/>
          </a:ln>
        </p:spPr>
      </p:pic>
      <p:pic>
        <p:nvPicPr>
          <p:cNvPr id="10" name="Picture 20" descr="artplus_landscape_field10_1"/>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rot="2398328">
            <a:off x="8077200" y="609600"/>
            <a:ext cx="914400" cy="558800"/>
          </a:xfrm>
          <a:prstGeom prst="rect">
            <a:avLst/>
          </a:prstGeom>
          <a:noFill/>
          <a:ln w="9525">
            <a:noFill/>
            <a:miter lim="800000"/>
            <a:headEnd/>
            <a:tailEnd/>
          </a:ln>
        </p:spPr>
      </p:pic>
      <p:pic>
        <p:nvPicPr>
          <p:cNvPr id="11" name="Picture 21" descr="artplus_landscape_field10_e"/>
          <p:cNvPicPr>
            <a:picLocks noChangeAspect="1" noChangeArrowheads="1"/>
          </p:cNvPicPr>
          <p:nvPr/>
        </p:nvPicPr>
        <p:blipFill>
          <a:blip r:embed="rId8" cstate="print"/>
          <a:srcRect/>
          <a:stretch>
            <a:fillRect/>
          </a:stretch>
        </p:blipFill>
        <p:spPr bwMode="auto">
          <a:xfrm>
            <a:off x="5562600" y="6248400"/>
            <a:ext cx="1708150" cy="609600"/>
          </a:xfrm>
          <a:prstGeom prst="rect">
            <a:avLst/>
          </a:prstGeom>
          <a:noFill/>
          <a:ln w="9525">
            <a:noFill/>
            <a:miter lim="800000"/>
            <a:headEnd/>
            <a:tailEnd/>
          </a:ln>
        </p:spPr>
      </p:pic>
      <p:pic>
        <p:nvPicPr>
          <p:cNvPr id="12" name="Picture 31" descr="artplus_nature_naturalcity38_a"/>
          <p:cNvPicPr>
            <a:picLocks noChangeAspect="1" noChangeArrowheads="1"/>
          </p:cNvPicPr>
          <p:nvPr/>
        </p:nvPicPr>
        <p:blipFill>
          <a:blip r:embed="rId9" cstate="print"/>
          <a:srcRect b="25069"/>
          <a:stretch>
            <a:fillRect/>
          </a:stretch>
        </p:blipFill>
        <p:spPr bwMode="auto">
          <a:xfrm>
            <a:off x="4724427" y="381002"/>
            <a:ext cx="1508125" cy="1558925"/>
          </a:xfrm>
          <a:prstGeom prst="rect">
            <a:avLst/>
          </a:prstGeom>
          <a:noFill/>
          <a:ln w="9525">
            <a:noFill/>
            <a:miter lim="800000"/>
            <a:headEnd/>
            <a:tailEnd/>
          </a:ln>
        </p:spPr>
      </p:pic>
      <p:pic>
        <p:nvPicPr>
          <p:cNvPr id="13" name="Picture 32" descr="artplus_nature_naturalcity38_a"/>
          <p:cNvPicPr>
            <a:picLocks noChangeAspect="1" noChangeArrowheads="1"/>
          </p:cNvPicPr>
          <p:nvPr/>
        </p:nvPicPr>
        <p:blipFill>
          <a:blip r:embed="rId10" cstate="print"/>
          <a:srcRect b="25069"/>
          <a:stretch>
            <a:fillRect/>
          </a:stretch>
        </p:blipFill>
        <p:spPr bwMode="white">
          <a:xfrm rot="19820626">
            <a:off x="1219200" y="2889250"/>
            <a:ext cx="895350" cy="920750"/>
          </a:xfrm>
          <a:prstGeom prst="rect">
            <a:avLst/>
          </a:prstGeom>
          <a:noFill/>
          <a:ln w="9525">
            <a:noFill/>
            <a:miter lim="800000"/>
            <a:headEnd/>
            <a:tailEnd/>
          </a:ln>
        </p:spPr>
      </p:pic>
      <p:pic>
        <p:nvPicPr>
          <p:cNvPr id="14" name="Picture 24" descr="artplus_landscape_field10_c"/>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6178551" y="5438829"/>
            <a:ext cx="1898650" cy="1038225"/>
          </a:xfrm>
          <a:prstGeom prst="rect">
            <a:avLst/>
          </a:prstGeom>
          <a:noFill/>
          <a:ln w="9525">
            <a:noFill/>
            <a:miter lim="800000"/>
            <a:headEnd/>
            <a:tailEnd/>
          </a:ln>
        </p:spPr>
      </p:pic>
      <p:pic>
        <p:nvPicPr>
          <p:cNvPr id="15" name="Picture 26" descr="artplus_landscape_field10_d"/>
          <p:cNvPicPr>
            <a:picLocks noChangeAspect="1" noChangeArrowheads="1"/>
          </p:cNvPicPr>
          <p:nvPr/>
        </p:nvPicPr>
        <p:blipFill>
          <a:blip r:embed="rId3" cstate="print"/>
          <a:srcRect/>
          <a:stretch>
            <a:fillRect/>
          </a:stretch>
        </p:blipFill>
        <p:spPr bwMode="auto">
          <a:xfrm>
            <a:off x="5715000" y="5811838"/>
            <a:ext cx="857250" cy="741362"/>
          </a:xfrm>
          <a:prstGeom prst="rect">
            <a:avLst/>
          </a:prstGeom>
          <a:noFill/>
          <a:ln w="9525">
            <a:noFill/>
            <a:miter lim="800000"/>
            <a:headEnd/>
            <a:tailEnd/>
          </a:ln>
        </p:spPr>
      </p:pic>
      <p:pic>
        <p:nvPicPr>
          <p:cNvPr id="16" name="Picture 33" descr="k"/>
          <p:cNvPicPr>
            <a:picLocks noChangeAspect="1" noChangeArrowheads="1"/>
          </p:cNvPicPr>
          <p:nvPr/>
        </p:nvPicPr>
        <p:blipFill>
          <a:blip r:embed="rId12" cstate="print">
            <a:clrChange>
              <a:clrFrom>
                <a:srgbClr val="000000"/>
              </a:clrFrom>
              <a:clrTo>
                <a:srgbClr val="000000">
                  <a:alpha val="0"/>
                </a:srgbClr>
              </a:clrTo>
            </a:clrChange>
          </a:blip>
          <a:srcRect/>
          <a:stretch>
            <a:fillRect/>
          </a:stretch>
        </p:blipFill>
        <p:spPr bwMode="gray">
          <a:xfrm>
            <a:off x="-152400" y="0"/>
            <a:ext cx="3657600" cy="3467100"/>
          </a:xfrm>
          <a:prstGeom prst="rect">
            <a:avLst/>
          </a:prstGeom>
          <a:noFill/>
          <a:ln w="9525">
            <a:noFill/>
            <a:miter lim="800000"/>
            <a:headEnd/>
            <a:tailEnd/>
          </a:ln>
        </p:spPr>
      </p:pic>
      <p:sp>
        <p:nvSpPr>
          <p:cNvPr id="3075" name="Rectangle 3"/>
          <p:cNvSpPr>
            <a:spLocks noGrp="1" noChangeArrowheads="1"/>
          </p:cNvSpPr>
          <p:nvPr>
            <p:ph type="subTitle" idx="1"/>
          </p:nvPr>
        </p:nvSpPr>
        <p:spPr>
          <a:xfrm>
            <a:off x="685800" y="3505200"/>
            <a:ext cx="7696200" cy="609600"/>
          </a:xfrm>
        </p:spPr>
        <p:txBody>
          <a:bodyPr/>
          <a:lstStyle>
            <a:lvl1pPr marL="0" indent="0" algn="ctr">
              <a:buFont typeface="Wingdings" pitchFamily="2" charset="2"/>
              <a:buNone/>
              <a:defRPr sz="2400" b="0">
                <a:latin typeface="Times New Roman" pitchFamily="18" charset="0"/>
              </a:defRPr>
            </a:lvl1pPr>
          </a:lstStyle>
          <a:p>
            <a:r>
              <a:rPr lang="en-US"/>
              <a:t>Click to edit Master subtitle style</a:t>
            </a:r>
          </a:p>
        </p:txBody>
      </p:sp>
      <p:sp>
        <p:nvSpPr>
          <p:cNvPr id="3074" name="Rectangle 2"/>
          <p:cNvSpPr>
            <a:spLocks noGrp="1" noChangeArrowheads="1"/>
          </p:cNvSpPr>
          <p:nvPr>
            <p:ph type="ctrTitle"/>
          </p:nvPr>
        </p:nvSpPr>
        <p:spPr>
          <a:xfrm>
            <a:off x="685800" y="1749429"/>
            <a:ext cx="7772400" cy="1470025"/>
          </a:xfrm>
        </p:spPr>
        <p:txBody>
          <a:bodyPr/>
          <a:lstStyle>
            <a:lvl1pPr algn="ctr">
              <a:defRPr sz="3800"/>
            </a:lvl1pPr>
          </a:lstStyle>
          <a:p>
            <a:r>
              <a:rPr lang="en-US"/>
              <a:t>Click to edit Master title style</a:t>
            </a:r>
          </a:p>
        </p:txBody>
      </p:sp>
      <p:sp>
        <p:nvSpPr>
          <p:cNvPr id="17" name="Rectangle 4"/>
          <p:cNvSpPr>
            <a:spLocks noGrp="1" noChangeArrowheads="1"/>
          </p:cNvSpPr>
          <p:nvPr>
            <p:ph type="dt" sz="half" idx="10"/>
          </p:nvPr>
        </p:nvSpPr>
        <p:spPr>
          <a:xfrm>
            <a:off x="381000" y="6429429"/>
            <a:ext cx="2133600" cy="244475"/>
          </a:xfrm>
        </p:spPr>
        <p:txBody>
          <a:bodyPr/>
          <a:lstStyle>
            <a:lvl1pPr>
              <a:defRPr>
                <a:solidFill>
                  <a:schemeClr val="tx1"/>
                </a:solidFill>
              </a:defRPr>
            </a:lvl1pPr>
          </a:lstStyle>
          <a:p>
            <a:pPr>
              <a:defRPr/>
            </a:pPr>
            <a:endParaRPr lang="en-US"/>
          </a:p>
        </p:txBody>
      </p:sp>
      <p:sp>
        <p:nvSpPr>
          <p:cNvPr id="18" name="Rectangle 6"/>
          <p:cNvSpPr>
            <a:spLocks noGrp="1" noChangeArrowheads="1"/>
          </p:cNvSpPr>
          <p:nvPr>
            <p:ph type="sldNum" sz="quarter" idx="11"/>
          </p:nvPr>
        </p:nvSpPr>
        <p:spPr>
          <a:xfrm>
            <a:off x="3886200" y="6400800"/>
            <a:ext cx="1066800" cy="273050"/>
          </a:xfrm>
        </p:spPr>
        <p:txBody>
          <a:bodyPr/>
          <a:lstStyle>
            <a:lvl1pPr>
              <a:defRPr>
                <a:solidFill>
                  <a:schemeClr val="tx1"/>
                </a:solidFill>
              </a:defRPr>
            </a:lvl1pPr>
          </a:lstStyle>
          <a:p>
            <a:pPr>
              <a:defRPr/>
            </a:pPr>
            <a:fld id="{82AE5B21-0150-4DBF-B00E-5A7652EE55DB}" type="slidenum">
              <a:rPr lang="en-US"/>
              <a:pPr>
                <a:defRPr/>
              </a:pPr>
              <a:t>‹#›</a:t>
            </a:fld>
            <a:endParaRPr lang="en-US"/>
          </a:p>
        </p:txBody>
      </p:sp>
      <p:sp>
        <p:nvSpPr>
          <p:cNvPr id="19" name="Rectangle 5"/>
          <p:cNvSpPr>
            <a:spLocks noGrp="1" noChangeArrowheads="1"/>
          </p:cNvSpPr>
          <p:nvPr>
            <p:ph type="ftr" sz="quarter" idx="12"/>
          </p:nvPr>
        </p:nvSpPr>
        <p:spPr>
          <a:xfrm>
            <a:off x="6096000" y="152404"/>
            <a:ext cx="2895600" cy="244475"/>
          </a:xfrm>
        </p:spPr>
        <p:txBody>
          <a:bodyPr/>
          <a:lstStyle>
            <a:lvl1pPr>
              <a:defRPr sz="1400">
                <a:solidFill>
                  <a:schemeClr val="tx1"/>
                </a:solidFill>
              </a:defRPr>
            </a:lvl1pPr>
          </a:lstStyle>
          <a:p>
            <a:pPr>
              <a:defRPr/>
            </a:pPr>
            <a:r>
              <a:rPr lang="en-US"/>
              <a:t>www.themegallery.com</a:t>
            </a:r>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8255983-AA0C-4B09-8993-C4B0D154FA26}"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0574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74638"/>
            <a:ext cx="60198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107EEE3-1799-401C-B7DD-1D765C33AB92}"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944562"/>
          </a:xfrm>
        </p:spPr>
        <p:txBody>
          <a:bodyPr/>
          <a:lstStyle/>
          <a:p>
            <a:r>
              <a:rPr lang="en-US"/>
              <a:t>Click to edit Master title style</a:t>
            </a:r>
          </a:p>
        </p:txBody>
      </p:sp>
      <p:sp>
        <p:nvSpPr>
          <p:cNvPr id="3" name="Text Placeholder 2"/>
          <p:cNvSpPr>
            <a:spLocks noGrp="1"/>
          </p:cNvSpPr>
          <p:nvPr>
            <p:ph type="body" sz="half" idx="1"/>
          </p:nvPr>
        </p:nvSpPr>
        <p:spPr>
          <a:xfrm>
            <a:off x="533400" y="12954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4F53534-AD96-4202-8BAA-256887B4C848}" type="slidenum">
              <a:rPr lang="en-US"/>
              <a:pPr>
                <a:defRPr/>
              </a:pPr>
              <a:t>‹#›</a:t>
            </a:fld>
            <a:endParaRPr lang="en-US"/>
          </a:p>
        </p:txBody>
      </p:sp>
      <p:sp>
        <p:nvSpPr>
          <p:cNvPr id="7"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3" descr="artplus_landscape_field10_b"/>
          <p:cNvPicPr>
            <a:picLocks noChangeAspect="1" noChangeArrowheads="1"/>
          </p:cNvPicPr>
          <p:nvPr/>
        </p:nvPicPr>
        <p:blipFill>
          <a:blip r:embed="rId2" cstate="print"/>
          <a:srcRect/>
          <a:stretch>
            <a:fillRect/>
          </a:stretch>
        </p:blipFill>
        <p:spPr bwMode="auto">
          <a:xfrm>
            <a:off x="0" y="5943600"/>
            <a:ext cx="9144000" cy="914400"/>
          </a:xfrm>
          <a:prstGeom prst="rect">
            <a:avLst/>
          </a:prstGeom>
          <a:noFill/>
          <a:ln w="9525">
            <a:noFill/>
            <a:miter lim="800000"/>
            <a:headEnd/>
            <a:tailEnd/>
          </a:ln>
        </p:spPr>
      </p:pic>
      <p:pic>
        <p:nvPicPr>
          <p:cNvPr id="5" name="Picture 25" descr="artplus_landscape_field10_d"/>
          <p:cNvPicPr>
            <a:picLocks noChangeAspect="1" noChangeArrowheads="1"/>
          </p:cNvPicPr>
          <p:nvPr/>
        </p:nvPicPr>
        <p:blipFill>
          <a:blip r:embed="rId3" cstate="print"/>
          <a:srcRect/>
          <a:stretch>
            <a:fillRect/>
          </a:stretch>
        </p:blipFill>
        <p:spPr bwMode="auto">
          <a:xfrm>
            <a:off x="495300" y="5546779"/>
            <a:ext cx="1428750" cy="1235075"/>
          </a:xfrm>
          <a:prstGeom prst="rect">
            <a:avLst/>
          </a:prstGeom>
          <a:noFill/>
          <a:ln w="9525">
            <a:noFill/>
            <a:miter lim="800000"/>
            <a:headEnd/>
            <a:tailEnd/>
          </a:ln>
        </p:spPr>
      </p:pic>
      <p:pic>
        <p:nvPicPr>
          <p:cNvPr id="6" name="Picture 10" descr="cloud_b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0" y="1447804"/>
            <a:ext cx="1981200" cy="1071563"/>
          </a:xfrm>
          <a:prstGeom prst="rect">
            <a:avLst/>
          </a:prstGeom>
          <a:noFill/>
          <a:ln w="9525">
            <a:noFill/>
            <a:miter lim="800000"/>
            <a:headEnd/>
            <a:tailEnd/>
          </a:ln>
        </p:spPr>
      </p:pic>
      <p:pic>
        <p:nvPicPr>
          <p:cNvPr id="7" name="Picture 11" descr="cloud_b2"/>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5867400" y="941388"/>
            <a:ext cx="2819400" cy="1416050"/>
          </a:xfrm>
          <a:prstGeom prst="rect">
            <a:avLst/>
          </a:prstGeom>
          <a:noFill/>
          <a:ln w="9525">
            <a:noFill/>
            <a:miter lim="800000"/>
            <a:headEnd/>
            <a:tailEnd/>
          </a:ln>
        </p:spPr>
      </p:pic>
      <p:sp>
        <p:nvSpPr>
          <p:cNvPr id="8" name="Text Box 15"/>
          <p:cNvSpPr txBox="1">
            <a:spLocks noChangeArrowheads="1"/>
          </p:cNvSpPr>
          <p:nvPr/>
        </p:nvSpPr>
        <p:spPr bwMode="white">
          <a:xfrm>
            <a:off x="8124852" y="6415088"/>
            <a:ext cx="910827" cy="369332"/>
          </a:xfrm>
          <a:prstGeom prst="rect">
            <a:avLst/>
          </a:prstGeom>
          <a:noFill/>
          <a:ln w="9525">
            <a:noFill/>
            <a:miter lim="800000"/>
            <a:headEnd/>
            <a:tailEnd/>
          </a:ln>
          <a:effectLst/>
        </p:spPr>
        <p:txBody>
          <a:bodyPr wrap="none">
            <a:spAutoFit/>
          </a:bodyPr>
          <a:lstStyle/>
          <a:p>
            <a:pPr>
              <a:defRPr/>
            </a:pPr>
            <a:r>
              <a:rPr lang="en-US" sz="1800" b="1" i="1">
                <a:solidFill>
                  <a:prstClr val="white"/>
                </a:solidFill>
                <a:latin typeface="Verdana" pitchFamily="34" charset="0"/>
              </a:rPr>
              <a:t>LOGO</a:t>
            </a:r>
          </a:p>
        </p:txBody>
      </p:sp>
      <p:pic>
        <p:nvPicPr>
          <p:cNvPr id="9" name="Picture 17" descr="artplus_landscape_field10_1"/>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33427" y="3048005"/>
            <a:ext cx="2511425" cy="1533525"/>
          </a:xfrm>
          <a:prstGeom prst="rect">
            <a:avLst/>
          </a:prstGeom>
          <a:noFill/>
          <a:ln w="9525">
            <a:noFill/>
            <a:miter lim="800000"/>
            <a:headEnd/>
            <a:tailEnd/>
          </a:ln>
        </p:spPr>
      </p:pic>
      <p:pic>
        <p:nvPicPr>
          <p:cNvPr id="10" name="Picture 20" descr="artplus_landscape_field10_1"/>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rot="2398328">
            <a:off x="8077200" y="609600"/>
            <a:ext cx="914400" cy="558800"/>
          </a:xfrm>
          <a:prstGeom prst="rect">
            <a:avLst/>
          </a:prstGeom>
          <a:noFill/>
          <a:ln w="9525">
            <a:noFill/>
            <a:miter lim="800000"/>
            <a:headEnd/>
            <a:tailEnd/>
          </a:ln>
        </p:spPr>
      </p:pic>
      <p:pic>
        <p:nvPicPr>
          <p:cNvPr id="11" name="Picture 21" descr="artplus_landscape_field10_e"/>
          <p:cNvPicPr>
            <a:picLocks noChangeAspect="1" noChangeArrowheads="1"/>
          </p:cNvPicPr>
          <p:nvPr/>
        </p:nvPicPr>
        <p:blipFill>
          <a:blip r:embed="rId8" cstate="print"/>
          <a:srcRect/>
          <a:stretch>
            <a:fillRect/>
          </a:stretch>
        </p:blipFill>
        <p:spPr bwMode="auto">
          <a:xfrm>
            <a:off x="5562600" y="6248400"/>
            <a:ext cx="1708150" cy="609600"/>
          </a:xfrm>
          <a:prstGeom prst="rect">
            <a:avLst/>
          </a:prstGeom>
          <a:noFill/>
          <a:ln w="9525">
            <a:noFill/>
            <a:miter lim="800000"/>
            <a:headEnd/>
            <a:tailEnd/>
          </a:ln>
        </p:spPr>
      </p:pic>
      <p:pic>
        <p:nvPicPr>
          <p:cNvPr id="12" name="Picture 31" descr="artplus_nature_naturalcity38_a"/>
          <p:cNvPicPr>
            <a:picLocks noChangeAspect="1" noChangeArrowheads="1"/>
          </p:cNvPicPr>
          <p:nvPr/>
        </p:nvPicPr>
        <p:blipFill>
          <a:blip r:embed="rId9" cstate="print"/>
          <a:srcRect b="25069"/>
          <a:stretch>
            <a:fillRect/>
          </a:stretch>
        </p:blipFill>
        <p:spPr bwMode="auto">
          <a:xfrm>
            <a:off x="4724427" y="381002"/>
            <a:ext cx="1508125" cy="1558925"/>
          </a:xfrm>
          <a:prstGeom prst="rect">
            <a:avLst/>
          </a:prstGeom>
          <a:noFill/>
          <a:ln w="9525">
            <a:noFill/>
            <a:miter lim="800000"/>
            <a:headEnd/>
            <a:tailEnd/>
          </a:ln>
        </p:spPr>
      </p:pic>
      <p:pic>
        <p:nvPicPr>
          <p:cNvPr id="13" name="Picture 32" descr="artplus_nature_naturalcity38_a"/>
          <p:cNvPicPr>
            <a:picLocks noChangeAspect="1" noChangeArrowheads="1"/>
          </p:cNvPicPr>
          <p:nvPr/>
        </p:nvPicPr>
        <p:blipFill>
          <a:blip r:embed="rId10" cstate="print"/>
          <a:srcRect b="25069"/>
          <a:stretch>
            <a:fillRect/>
          </a:stretch>
        </p:blipFill>
        <p:spPr bwMode="white">
          <a:xfrm rot="19820626">
            <a:off x="1219200" y="2889250"/>
            <a:ext cx="895350" cy="920750"/>
          </a:xfrm>
          <a:prstGeom prst="rect">
            <a:avLst/>
          </a:prstGeom>
          <a:noFill/>
          <a:ln w="9525">
            <a:noFill/>
            <a:miter lim="800000"/>
            <a:headEnd/>
            <a:tailEnd/>
          </a:ln>
        </p:spPr>
      </p:pic>
      <p:pic>
        <p:nvPicPr>
          <p:cNvPr id="14" name="Picture 24" descr="artplus_landscape_field10_c"/>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6178551" y="5438829"/>
            <a:ext cx="1898650" cy="1038225"/>
          </a:xfrm>
          <a:prstGeom prst="rect">
            <a:avLst/>
          </a:prstGeom>
          <a:noFill/>
          <a:ln w="9525">
            <a:noFill/>
            <a:miter lim="800000"/>
            <a:headEnd/>
            <a:tailEnd/>
          </a:ln>
        </p:spPr>
      </p:pic>
      <p:pic>
        <p:nvPicPr>
          <p:cNvPr id="15" name="Picture 26" descr="artplus_landscape_field10_d"/>
          <p:cNvPicPr>
            <a:picLocks noChangeAspect="1" noChangeArrowheads="1"/>
          </p:cNvPicPr>
          <p:nvPr/>
        </p:nvPicPr>
        <p:blipFill>
          <a:blip r:embed="rId3" cstate="print"/>
          <a:srcRect/>
          <a:stretch>
            <a:fillRect/>
          </a:stretch>
        </p:blipFill>
        <p:spPr bwMode="auto">
          <a:xfrm>
            <a:off x="5715000" y="5811838"/>
            <a:ext cx="857250" cy="741362"/>
          </a:xfrm>
          <a:prstGeom prst="rect">
            <a:avLst/>
          </a:prstGeom>
          <a:noFill/>
          <a:ln w="9525">
            <a:noFill/>
            <a:miter lim="800000"/>
            <a:headEnd/>
            <a:tailEnd/>
          </a:ln>
        </p:spPr>
      </p:pic>
      <p:pic>
        <p:nvPicPr>
          <p:cNvPr id="16" name="Picture 33" descr="k"/>
          <p:cNvPicPr>
            <a:picLocks noChangeAspect="1" noChangeArrowheads="1"/>
          </p:cNvPicPr>
          <p:nvPr/>
        </p:nvPicPr>
        <p:blipFill>
          <a:blip r:embed="rId12" cstate="print">
            <a:clrChange>
              <a:clrFrom>
                <a:srgbClr val="000000"/>
              </a:clrFrom>
              <a:clrTo>
                <a:srgbClr val="000000">
                  <a:alpha val="0"/>
                </a:srgbClr>
              </a:clrTo>
            </a:clrChange>
          </a:blip>
          <a:srcRect/>
          <a:stretch>
            <a:fillRect/>
          </a:stretch>
        </p:blipFill>
        <p:spPr bwMode="gray">
          <a:xfrm>
            <a:off x="-152400" y="0"/>
            <a:ext cx="3657600" cy="3467100"/>
          </a:xfrm>
          <a:prstGeom prst="rect">
            <a:avLst/>
          </a:prstGeom>
          <a:noFill/>
          <a:ln w="9525">
            <a:noFill/>
            <a:miter lim="800000"/>
            <a:headEnd/>
            <a:tailEnd/>
          </a:ln>
        </p:spPr>
      </p:pic>
      <p:sp>
        <p:nvSpPr>
          <p:cNvPr id="3075" name="Rectangle 3"/>
          <p:cNvSpPr>
            <a:spLocks noGrp="1" noChangeArrowheads="1"/>
          </p:cNvSpPr>
          <p:nvPr>
            <p:ph type="subTitle" idx="1"/>
          </p:nvPr>
        </p:nvSpPr>
        <p:spPr>
          <a:xfrm>
            <a:off x="685800" y="3505200"/>
            <a:ext cx="7696200" cy="609600"/>
          </a:xfrm>
        </p:spPr>
        <p:txBody>
          <a:bodyPr/>
          <a:lstStyle>
            <a:lvl1pPr marL="0" indent="0" algn="ctr">
              <a:buFont typeface="Wingdings" pitchFamily="2" charset="2"/>
              <a:buNone/>
              <a:defRPr sz="2400" b="0">
                <a:latin typeface="Times New Roman" pitchFamily="18" charset="0"/>
              </a:defRPr>
            </a:lvl1pPr>
          </a:lstStyle>
          <a:p>
            <a:r>
              <a:rPr lang="en-US"/>
              <a:t>Click to edit Master subtitle style</a:t>
            </a:r>
          </a:p>
        </p:txBody>
      </p:sp>
      <p:sp>
        <p:nvSpPr>
          <p:cNvPr id="3074" name="Rectangle 2"/>
          <p:cNvSpPr>
            <a:spLocks noGrp="1" noChangeArrowheads="1"/>
          </p:cNvSpPr>
          <p:nvPr>
            <p:ph type="ctrTitle"/>
          </p:nvPr>
        </p:nvSpPr>
        <p:spPr>
          <a:xfrm>
            <a:off x="685800" y="1749429"/>
            <a:ext cx="7772400" cy="1470025"/>
          </a:xfrm>
        </p:spPr>
        <p:txBody>
          <a:bodyPr/>
          <a:lstStyle>
            <a:lvl1pPr algn="ctr">
              <a:defRPr sz="3800"/>
            </a:lvl1pPr>
          </a:lstStyle>
          <a:p>
            <a:r>
              <a:rPr lang="en-US"/>
              <a:t>Click to edit Master title style</a:t>
            </a:r>
          </a:p>
        </p:txBody>
      </p:sp>
      <p:sp>
        <p:nvSpPr>
          <p:cNvPr id="17" name="Rectangle 4"/>
          <p:cNvSpPr>
            <a:spLocks noGrp="1" noChangeArrowheads="1"/>
          </p:cNvSpPr>
          <p:nvPr>
            <p:ph type="dt" sz="half" idx="10"/>
          </p:nvPr>
        </p:nvSpPr>
        <p:spPr>
          <a:xfrm>
            <a:off x="381000" y="6429429"/>
            <a:ext cx="2133600" cy="244475"/>
          </a:xfrm>
        </p:spPr>
        <p:txBody>
          <a:bodyPr/>
          <a:lstStyle>
            <a:lvl1pPr>
              <a:defRPr>
                <a:solidFill>
                  <a:schemeClr val="tx1"/>
                </a:solidFill>
              </a:defRPr>
            </a:lvl1pPr>
          </a:lstStyle>
          <a:p>
            <a:pPr>
              <a:defRPr/>
            </a:pPr>
            <a:endParaRPr lang="en-US">
              <a:solidFill>
                <a:prstClr val="black"/>
              </a:solidFill>
            </a:endParaRPr>
          </a:p>
        </p:txBody>
      </p:sp>
      <p:sp>
        <p:nvSpPr>
          <p:cNvPr id="18" name="Rectangle 6"/>
          <p:cNvSpPr>
            <a:spLocks noGrp="1" noChangeArrowheads="1"/>
          </p:cNvSpPr>
          <p:nvPr>
            <p:ph type="sldNum" sz="quarter" idx="11"/>
          </p:nvPr>
        </p:nvSpPr>
        <p:spPr>
          <a:xfrm>
            <a:off x="3886200" y="6400800"/>
            <a:ext cx="1066800" cy="273050"/>
          </a:xfrm>
        </p:spPr>
        <p:txBody>
          <a:bodyPr/>
          <a:lstStyle>
            <a:lvl1pPr>
              <a:defRPr>
                <a:solidFill>
                  <a:schemeClr val="tx1"/>
                </a:solidFill>
              </a:defRPr>
            </a:lvl1pPr>
          </a:lstStyle>
          <a:p>
            <a:pPr>
              <a:defRPr/>
            </a:pPr>
            <a:fld id="{82AE5B21-0150-4DBF-B00E-5A7652EE55DB}" type="slidenum">
              <a:rPr lang="en-US">
                <a:solidFill>
                  <a:prstClr val="black"/>
                </a:solidFill>
              </a:rPr>
              <a:pPr>
                <a:defRPr/>
              </a:pPr>
              <a:t>‹#›</a:t>
            </a:fld>
            <a:endParaRPr lang="en-US">
              <a:solidFill>
                <a:prstClr val="black"/>
              </a:solidFill>
            </a:endParaRPr>
          </a:p>
        </p:txBody>
      </p:sp>
      <p:sp>
        <p:nvSpPr>
          <p:cNvPr id="19" name="Rectangle 5"/>
          <p:cNvSpPr>
            <a:spLocks noGrp="1" noChangeArrowheads="1"/>
          </p:cNvSpPr>
          <p:nvPr>
            <p:ph type="ftr" sz="quarter" idx="12"/>
          </p:nvPr>
        </p:nvSpPr>
        <p:spPr>
          <a:xfrm>
            <a:off x="6096000" y="152404"/>
            <a:ext cx="2895600" cy="244475"/>
          </a:xfrm>
        </p:spPr>
        <p:txBody>
          <a:bodyPr/>
          <a:lstStyle>
            <a:lvl1pPr>
              <a:defRPr sz="1400">
                <a:solidFill>
                  <a:schemeClr val="tx1"/>
                </a:solidFill>
              </a:defRPr>
            </a:lvl1pPr>
          </a:lstStyle>
          <a:p>
            <a:pPr>
              <a:defRPr/>
            </a:pPr>
            <a:r>
              <a:rPr lang="en-US">
                <a:solidFill>
                  <a:prstClr val="black"/>
                </a:solidFill>
              </a:rPr>
              <a:t>www.themegallery.com</a:t>
            </a:r>
          </a:p>
        </p:txBody>
      </p:sp>
    </p:spTree>
    <p:extLst>
      <p:ext uri="{BB962C8B-B14F-4D97-AF65-F5344CB8AC3E}">
        <p14:creationId xmlns:p14="http://schemas.microsoft.com/office/powerpoint/2010/main" val="2200058207"/>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741FA24-2A38-4D3B-A5E0-D6291AEF2073}" type="slidenum">
              <a:rPr lang="en-US">
                <a:solidFill>
                  <a:prstClr val="white"/>
                </a:solidFill>
              </a:rPr>
              <a:pPr>
                <a:defRPr/>
              </a:pPr>
              <a:t>‹#›</a:t>
            </a:fld>
            <a:endParaRPr lang="en-US">
              <a:solidFill>
                <a:prstClr val="white"/>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764447622"/>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052C572-F260-4BA6-A082-0F76533AE2EE}" type="slidenum">
              <a:rPr lang="en-US">
                <a:solidFill>
                  <a:prstClr val="white"/>
                </a:solidFill>
              </a:rPr>
              <a:pPr>
                <a:defRPr/>
              </a:pPr>
              <a:t>‹#›</a:t>
            </a:fld>
            <a:endParaRPr lang="en-US">
              <a:solidFill>
                <a:prstClr val="white"/>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3333042130"/>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954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34E1A11-7AE0-46B7-895A-4AE45FE66B87}" type="slidenum">
              <a:rPr lang="en-US">
                <a:solidFill>
                  <a:prstClr val="white"/>
                </a:solidFill>
              </a:rPr>
              <a:pPr>
                <a:defRPr/>
              </a:pPr>
              <a:t>‹#›</a:t>
            </a:fld>
            <a:endParaRPr lang="en-US">
              <a:solidFill>
                <a:prstClr val="white"/>
              </a:solidFill>
            </a:endParaRPr>
          </a:p>
        </p:txBody>
      </p:sp>
      <p:sp>
        <p:nvSpPr>
          <p:cNvPr id="7"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413340536"/>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59479AEA-44A8-449D-A0EF-025CA3622E94}" type="slidenum">
              <a:rPr lang="en-US">
                <a:solidFill>
                  <a:prstClr val="white"/>
                </a:solidFill>
              </a:rPr>
              <a:pPr>
                <a:defRPr/>
              </a:pPr>
              <a:t>‹#›</a:t>
            </a:fld>
            <a:endParaRPr lang="en-US">
              <a:solidFill>
                <a:prstClr val="white"/>
              </a:solidFill>
            </a:endParaRPr>
          </a:p>
        </p:txBody>
      </p:sp>
      <p:sp>
        <p:nvSpPr>
          <p:cNvPr id="9"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2025298500"/>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DD0953A6-456A-476F-9A76-73FF7275F453}" type="slidenum">
              <a:rPr lang="en-US">
                <a:solidFill>
                  <a:prstClr val="white"/>
                </a:solidFill>
              </a:rPr>
              <a:pPr>
                <a:defRPr/>
              </a:pPr>
              <a:t>‹#›</a:t>
            </a:fld>
            <a:endParaRPr lang="en-US">
              <a:solidFill>
                <a:prstClr val="white"/>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3404247812"/>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DE8FF484-EE28-41CF-A602-99C965D9C83E}" type="slidenum">
              <a:rPr lang="en-US">
                <a:solidFill>
                  <a:prstClr val="white"/>
                </a:solidFill>
              </a:rPr>
              <a:pPr>
                <a:defRPr/>
              </a:pPr>
              <a:t>‹#›</a:t>
            </a:fld>
            <a:endParaRPr lang="en-US">
              <a:solidFill>
                <a:prstClr val="white"/>
              </a:solidFill>
            </a:endParaRPr>
          </a:p>
        </p:txBody>
      </p:sp>
      <p:sp>
        <p:nvSpPr>
          <p:cNvPr id="4"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1369383161"/>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741FA24-2A38-4D3B-A5E0-D6291AEF2073}"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D992AB-0DB8-41AD-ACE0-9EAEB749E72D}" type="slidenum">
              <a:rPr lang="en-US">
                <a:solidFill>
                  <a:prstClr val="white"/>
                </a:solidFill>
              </a:rPr>
              <a:pPr>
                <a:defRPr/>
              </a:pPr>
              <a:t>‹#›</a:t>
            </a:fld>
            <a:endParaRPr lang="en-US">
              <a:solidFill>
                <a:prstClr val="white"/>
              </a:solidFill>
            </a:endParaRPr>
          </a:p>
        </p:txBody>
      </p:sp>
      <p:sp>
        <p:nvSpPr>
          <p:cNvPr id="7"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2749886285"/>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4F48E82-06F4-466E-A4F9-B18CC376E336}" type="slidenum">
              <a:rPr lang="en-US">
                <a:solidFill>
                  <a:prstClr val="white"/>
                </a:solidFill>
              </a:rPr>
              <a:pPr>
                <a:defRPr/>
              </a:pPr>
              <a:t>‹#›</a:t>
            </a:fld>
            <a:endParaRPr lang="en-US">
              <a:solidFill>
                <a:prstClr val="white"/>
              </a:solidFill>
            </a:endParaRPr>
          </a:p>
        </p:txBody>
      </p:sp>
      <p:sp>
        <p:nvSpPr>
          <p:cNvPr id="7"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2512994516"/>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8255983-AA0C-4B09-8993-C4B0D154FA26}" type="slidenum">
              <a:rPr lang="en-US">
                <a:solidFill>
                  <a:prstClr val="white"/>
                </a:solidFill>
              </a:rPr>
              <a:pPr>
                <a:defRPr/>
              </a:pPr>
              <a:t>‹#›</a:t>
            </a:fld>
            <a:endParaRPr lang="en-US">
              <a:solidFill>
                <a:prstClr val="white"/>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1258472785"/>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0574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74638"/>
            <a:ext cx="60198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07EEE3-1799-401C-B7DD-1D765C33AB92}" type="slidenum">
              <a:rPr lang="en-US">
                <a:solidFill>
                  <a:prstClr val="white"/>
                </a:solidFill>
              </a:rPr>
              <a:pPr>
                <a:defRPr/>
              </a:pPr>
              <a:t>‹#›</a:t>
            </a:fld>
            <a:endParaRPr lang="en-US">
              <a:solidFill>
                <a:prstClr val="white"/>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950993269"/>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944562"/>
          </a:xfrm>
        </p:spPr>
        <p:txBody>
          <a:bodyPr/>
          <a:lstStyle/>
          <a:p>
            <a:r>
              <a:rPr lang="en-US"/>
              <a:t>Click to edit Master title style</a:t>
            </a:r>
          </a:p>
        </p:txBody>
      </p:sp>
      <p:sp>
        <p:nvSpPr>
          <p:cNvPr id="3" name="Text Placeholder 2"/>
          <p:cNvSpPr>
            <a:spLocks noGrp="1"/>
          </p:cNvSpPr>
          <p:nvPr>
            <p:ph type="body" sz="half" idx="1"/>
          </p:nvPr>
        </p:nvSpPr>
        <p:spPr>
          <a:xfrm>
            <a:off x="533400" y="12954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4F53534-AD96-4202-8BAA-256887B4C848}" type="slidenum">
              <a:rPr lang="en-US">
                <a:solidFill>
                  <a:prstClr val="white"/>
                </a:solidFill>
              </a:rPr>
              <a:pPr>
                <a:defRPr/>
              </a:pPr>
              <a:t>‹#›</a:t>
            </a:fld>
            <a:endParaRPr lang="en-US">
              <a:solidFill>
                <a:prstClr val="white"/>
              </a:solidFill>
            </a:endParaRPr>
          </a:p>
        </p:txBody>
      </p:sp>
      <p:sp>
        <p:nvSpPr>
          <p:cNvPr id="7" name="Rectangle 5"/>
          <p:cNvSpPr>
            <a:spLocks noGrp="1" noChangeArrowheads="1"/>
          </p:cNvSpPr>
          <p:nvPr>
            <p:ph type="ftr" sz="quarter" idx="12"/>
          </p:nvPr>
        </p:nvSpPr>
        <p:spPr>
          <a:ln/>
        </p:spPr>
        <p:txBody>
          <a:bodyPr/>
          <a:lstStyle>
            <a:lvl1pPr>
              <a:defRPr/>
            </a:lvl1pPr>
          </a:lstStyle>
          <a:p>
            <a:pPr>
              <a:defRPr/>
            </a:pPr>
            <a:r>
              <a:rPr lang="en-US">
                <a:solidFill>
                  <a:prstClr val="white"/>
                </a:solidFill>
              </a:rPr>
              <a:t>www.themegallery.com</a:t>
            </a:r>
          </a:p>
        </p:txBody>
      </p:sp>
    </p:spTree>
    <p:extLst>
      <p:ext uri="{BB962C8B-B14F-4D97-AF65-F5344CB8AC3E}">
        <p14:creationId xmlns:p14="http://schemas.microsoft.com/office/powerpoint/2010/main" val="2461785374"/>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194643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52072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55076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82311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2554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052C572-F260-4BA6-A082-0F76533AE2EE}"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528985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218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63606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70635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949357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2293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201008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911159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147689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9030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954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34E1A11-7AE0-46B7-895A-4AE45FE66B87}" type="slidenum">
              <a:rPr lang="en-US"/>
              <a:pPr>
                <a:defRPr/>
              </a:pPr>
              <a:t>‹#›</a:t>
            </a:fld>
            <a:endParaRPr lang="en-US"/>
          </a:p>
        </p:txBody>
      </p:sp>
      <p:sp>
        <p:nvSpPr>
          <p:cNvPr id="7"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980785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94249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416530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077722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44911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336650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12686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9479AEA-44A8-449D-A0EF-025CA3622E94}" type="slidenum">
              <a:rPr lang="en-US"/>
              <a:pPr>
                <a:defRPr/>
              </a:pPr>
              <a:t>‹#›</a:t>
            </a:fld>
            <a:endParaRPr lang="en-US"/>
          </a:p>
        </p:txBody>
      </p:sp>
      <p:sp>
        <p:nvSpPr>
          <p:cNvPr id="9"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D0953A6-456A-476F-9A76-73FF7275F453}" type="slidenum">
              <a:rPr lang="en-US"/>
              <a:pPr>
                <a:defRPr/>
              </a:pPr>
              <a:t>‹#›</a:t>
            </a:fld>
            <a:endParaRPr lang="en-US"/>
          </a:p>
        </p:txBody>
      </p:sp>
      <p:sp>
        <p:nvSpPr>
          <p:cNvPr id="5"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E8FF484-EE28-41CF-A602-99C965D9C83E}" type="slidenum">
              <a:rPr lang="en-US"/>
              <a:pPr>
                <a:defRPr/>
              </a:pPr>
              <a:t>‹#›</a:t>
            </a:fld>
            <a:endParaRPr lang="en-US"/>
          </a:p>
        </p:txBody>
      </p:sp>
      <p:sp>
        <p:nvSpPr>
          <p:cNvPr id="4"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6D992AB-0DB8-41AD-ACE0-9EAEB749E72D}" type="slidenum">
              <a:rPr lang="en-US"/>
              <a:pPr>
                <a:defRPr/>
              </a:pPr>
              <a:t>‹#›</a:t>
            </a:fld>
            <a:endParaRPr lang="en-US"/>
          </a:p>
        </p:txBody>
      </p:sp>
      <p:sp>
        <p:nvSpPr>
          <p:cNvPr id="7"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4F48E82-06F4-466E-A4F9-B18CC376E336}" type="slidenum">
              <a:rPr lang="en-US"/>
              <a:pPr>
                <a:defRPr/>
              </a:pPr>
              <a:t>‹#›</a:t>
            </a:fld>
            <a:endParaRPr lang="en-US"/>
          </a:p>
        </p:txBody>
      </p:sp>
      <p:sp>
        <p:nvSpPr>
          <p:cNvPr id="7" name="Rectangle 5"/>
          <p:cNvSpPr>
            <a:spLocks noGrp="1" noChangeArrowheads="1"/>
          </p:cNvSpPr>
          <p:nvPr>
            <p:ph type="ftr" sz="quarter" idx="12"/>
          </p:nvPr>
        </p:nvSpPr>
        <p:spPr>
          <a:ln/>
        </p:spPr>
        <p:txBody>
          <a:bodyPr/>
          <a:lstStyle>
            <a:lvl1pPr>
              <a:defRPr/>
            </a:lvl1pPr>
          </a:lstStyle>
          <a:p>
            <a:pPr>
              <a:defRPr/>
            </a:pPr>
            <a:r>
              <a:rPr lang="en-US"/>
              <a:t>www.themegallery.com</a:t>
            </a:r>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5.xml"/><Relationship Id="rId21" Type="http://schemas.openxmlformats.org/officeDocument/2006/relationships/image" Target="../media/image8.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13" descr="artplus_landscape_field10_b"/>
          <p:cNvPicPr>
            <a:picLocks noChangeAspect="1" noChangeArrowheads="1"/>
          </p:cNvPicPr>
          <p:nvPr/>
        </p:nvPicPr>
        <p:blipFill>
          <a:blip r:embed="rId14" cstate="print"/>
          <a:srcRect/>
          <a:stretch>
            <a:fillRect/>
          </a:stretch>
        </p:blipFill>
        <p:spPr bwMode="gray">
          <a:xfrm>
            <a:off x="0" y="6096000"/>
            <a:ext cx="9144000" cy="762000"/>
          </a:xfrm>
          <a:prstGeom prst="rect">
            <a:avLst/>
          </a:prstGeom>
          <a:noFill/>
          <a:ln w="9525">
            <a:noFill/>
            <a:miter lim="800000"/>
            <a:headEnd/>
            <a:tailEnd/>
          </a:ln>
        </p:spPr>
      </p:pic>
      <p:pic>
        <p:nvPicPr>
          <p:cNvPr id="1027" name="Picture 14" descr="artplus_landscape_field10_d"/>
          <p:cNvPicPr>
            <a:picLocks noChangeAspect="1" noChangeArrowheads="1"/>
          </p:cNvPicPr>
          <p:nvPr/>
        </p:nvPicPr>
        <p:blipFill>
          <a:blip r:embed="rId15" cstate="print"/>
          <a:srcRect/>
          <a:stretch>
            <a:fillRect/>
          </a:stretch>
        </p:blipFill>
        <p:spPr bwMode="auto">
          <a:xfrm>
            <a:off x="381000" y="6019800"/>
            <a:ext cx="800100" cy="692150"/>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457200" y="6434192"/>
            <a:ext cx="2133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endParaRPr lang="en-US"/>
          </a:p>
        </p:txBody>
      </p:sp>
      <p:sp>
        <p:nvSpPr>
          <p:cNvPr id="1030" name="Rectangle 6"/>
          <p:cNvSpPr>
            <a:spLocks noGrp="1" noChangeArrowheads="1"/>
          </p:cNvSpPr>
          <p:nvPr>
            <p:ph type="sldNum" sz="quarter" idx="4"/>
          </p:nvPr>
        </p:nvSpPr>
        <p:spPr bwMode="auto">
          <a:xfrm>
            <a:off x="4267200" y="6434192"/>
            <a:ext cx="8382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a:defRPr/>
            </a:pPr>
            <a:fld id="{F1E7D147-6E0E-43AF-A63C-116C7627F0A4}" type="slidenum">
              <a:rPr lang="en-US"/>
              <a:pPr>
                <a:defRPr/>
              </a:pPr>
              <a:t>‹#›</a:t>
            </a:fld>
            <a:endParaRPr lang="en-US"/>
          </a:p>
        </p:txBody>
      </p:sp>
      <p:pic>
        <p:nvPicPr>
          <p:cNvPr id="2" name="Picture 9" descr="k"/>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28600" y="-153988"/>
            <a:ext cx="1905000" cy="1806576"/>
          </a:xfrm>
          <a:prstGeom prst="rect">
            <a:avLst/>
          </a:prstGeom>
          <a:noFill/>
          <a:ln w="9525">
            <a:noFill/>
            <a:miter lim="800000"/>
            <a:headEnd/>
            <a:tailEnd/>
          </a:ln>
        </p:spPr>
      </p:pic>
      <p:pic>
        <p:nvPicPr>
          <p:cNvPr id="1031" name="Picture 10" descr="cloud_b2"/>
          <p:cNvPicPr>
            <a:picLocks noChangeAspect="1" noChangeArrowheads="1"/>
          </p:cNvPicPr>
          <p:nvPr/>
        </p:nvPicPr>
        <p:blipFill>
          <a:blip r:embed="rId17" cstate="print">
            <a:clrChange>
              <a:clrFrom>
                <a:srgbClr val="000000"/>
              </a:clrFrom>
              <a:clrTo>
                <a:srgbClr val="000000">
                  <a:alpha val="0"/>
                </a:srgbClr>
              </a:clrTo>
            </a:clrChange>
          </a:blip>
          <a:srcRect/>
          <a:stretch>
            <a:fillRect/>
          </a:stretch>
        </p:blipFill>
        <p:spPr bwMode="auto">
          <a:xfrm>
            <a:off x="0" y="533403"/>
            <a:ext cx="1981200" cy="1071563"/>
          </a:xfrm>
          <a:prstGeom prst="rect">
            <a:avLst/>
          </a:prstGeom>
          <a:noFill/>
          <a:ln w="9525">
            <a:noFill/>
            <a:miter lim="800000"/>
            <a:headEnd/>
            <a:tailEnd/>
          </a:ln>
        </p:spPr>
      </p:pic>
      <p:pic>
        <p:nvPicPr>
          <p:cNvPr id="1032" name="Picture 11" descr="cloud_b2"/>
          <p:cNvPicPr>
            <a:picLocks noChangeAspect="1" noChangeArrowheads="1"/>
          </p:cNvPicPr>
          <p:nvPr/>
        </p:nvPicPr>
        <p:blipFill>
          <a:blip r:embed="rId18" cstate="print">
            <a:clrChange>
              <a:clrFrom>
                <a:srgbClr val="000000"/>
              </a:clrFrom>
              <a:clrTo>
                <a:srgbClr val="000000">
                  <a:alpha val="0"/>
                </a:srgbClr>
              </a:clrTo>
            </a:clrChange>
          </a:blip>
          <a:srcRect/>
          <a:stretch>
            <a:fillRect/>
          </a:stretch>
        </p:blipFill>
        <p:spPr bwMode="auto">
          <a:xfrm>
            <a:off x="5562600" y="0"/>
            <a:ext cx="2590800" cy="1301750"/>
          </a:xfrm>
          <a:prstGeom prst="rect">
            <a:avLst/>
          </a:prstGeom>
          <a:noFill/>
          <a:ln w="9525">
            <a:noFill/>
            <a:miter lim="800000"/>
            <a:headEnd/>
            <a:tailEnd/>
          </a:ln>
        </p:spPr>
      </p:pic>
      <p:pic>
        <p:nvPicPr>
          <p:cNvPr id="1033" name="Picture 15" descr="artplus_landscape_field10_c"/>
          <p:cNvPicPr>
            <a:picLocks noChangeAspect="1" noChangeArrowheads="1"/>
          </p:cNvPicPr>
          <p:nvPr/>
        </p:nvPicPr>
        <p:blipFill>
          <a:blip r:embed="rId19" cstate="print">
            <a:clrChange>
              <a:clrFrom>
                <a:srgbClr val="000000"/>
              </a:clrFrom>
              <a:clrTo>
                <a:srgbClr val="000000">
                  <a:alpha val="0"/>
                </a:srgbClr>
              </a:clrTo>
            </a:clrChange>
          </a:blip>
          <a:srcRect/>
          <a:stretch>
            <a:fillRect/>
          </a:stretch>
        </p:blipFill>
        <p:spPr bwMode="auto">
          <a:xfrm>
            <a:off x="7985152" y="6000750"/>
            <a:ext cx="1006475" cy="552450"/>
          </a:xfrm>
          <a:prstGeom prst="rect">
            <a:avLst/>
          </a:prstGeom>
          <a:noFill/>
          <a:ln w="9525">
            <a:noFill/>
            <a:miter lim="800000"/>
            <a:headEnd/>
            <a:tailEnd/>
          </a:ln>
        </p:spPr>
      </p:pic>
      <p:pic>
        <p:nvPicPr>
          <p:cNvPr id="1034" name="Picture 16" descr="artplus_landscape_field10_d"/>
          <p:cNvPicPr>
            <a:picLocks noChangeAspect="1" noChangeArrowheads="1"/>
          </p:cNvPicPr>
          <p:nvPr/>
        </p:nvPicPr>
        <p:blipFill>
          <a:blip r:embed="rId20" cstate="print"/>
          <a:srcRect/>
          <a:stretch>
            <a:fillRect/>
          </a:stretch>
        </p:blipFill>
        <p:spPr bwMode="auto">
          <a:xfrm>
            <a:off x="7667627" y="6199188"/>
            <a:ext cx="485775" cy="419100"/>
          </a:xfrm>
          <a:prstGeom prst="rect">
            <a:avLst/>
          </a:prstGeom>
          <a:noFill/>
          <a:ln w="9525">
            <a:noFill/>
            <a:miter lim="800000"/>
            <a:headEnd/>
            <a:tailEnd/>
          </a:ln>
        </p:spPr>
      </p:pic>
      <p:pic>
        <p:nvPicPr>
          <p:cNvPr id="1035" name="Picture 18" descr="artplus_landscape_field10_e"/>
          <p:cNvPicPr>
            <a:picLocks noChangeAspect="1" noChangeArrowheads="1"/>
          </p:cNvPicPr>
          <p:nvPr/>
        </p:nvPicPr>
        <p:blipFill>
          <a:blip r:embed="rId21" cstate="print"/>
          <a:srcRect/>
          <a:stretch>
            <a:fillRect/>
          </a:stretch>
        </p:blipFill>
        <p:spPr bwMode="auto">
          <a:xfrm>
            <a:off x="7543800" y="6477054"/>
            <a:ext cx="1136650" cy="390525"/>
          </a:xfrm>
          <a:prstGeom prst="rect">
            <a:avLst/>
          </a:prstGeom>
          <a:noFill/>
          <a:ln w="9525">
            <a:noFill/>
            <a:miter lim="800000"/>
            <a:headEnd/>
            <a:tailEnd/>
          </a:ln>
        </p:spPr>
      </p:pic>
      <p:sp>
        <p:nvSpPr>
          <p:cNvPr id="1029" name="Rectangle 5"/>
          <p:cNvSpPr>
            <a:spLocks noGrp="1" noChangeArrowheads="1"/>
          </p:cNvSpPr>
          <p:nvPr>
            <p:ph type="ftr" sz="quarter" idx="3"/>
          </p:nvPr>
        </p:nvSpPr>
        <p:spPr bwMode="white">
          <a:xfrm>
            <a:off x="5343525" y="6542142"/>
            <a:ext cx="2895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a:defRPr/>
            </a:pPr>
            <a:r>
              <a:rPr lang="en-US"/>
              <a:t>www.themegallery.com</a:t>
            </a:r>
          </a:p>
        </p:txBody>
      </p:sp>
      <p:sp>
        <p:nvSpPr>
          <p:cNvPr id="3" name="Text Box 8"/>
          <p:cNvSpPr txBox="1">
            <a:spLocks noChangeArrowheads="1"/>
          </p:cNvSpPr>
          <p:nvPr/>
        </p:nvSpPr>
        <p:spPr bwMode="white">
          <a:xfrm>
            <a:off x="8145881" y="6477001"/>
            <a:ext cx="910827" cy="369332"/>
          </a:xfrm>
          <a:prstGeom prst="rect">
            <a:avLst/>
          </a:prstGeom>
          <a:noFill/>
          <a:ln w="9525">
            <a:noFill/>
            <a:miter lim="800000"/>
            <a:headEnd/>
            <a:tailEnd/>
          </a:ln>
          <a:effectLst/>
        </p:spPr>
        <p:txBody>
          <a:bodyPr wrap="none">
            <a:spAutoFit/>
          </a:bodyPr>
          <a:lstStyle/>
          <a:p>
            <a:pPr algn="r">
              <a:defRPr/>
            </a:pPr>
            <a:r>
              <a:rPr lang="en-US" sz="1800" b="1" i="1">
                <a:solidFill>
                  <a:schemeClr val="bg1"/>
                </a:solidFill>
                <a:latin typeface="Verdana" pitchFamily="34" charset="0"/>
              </a:rPr>
              <a:t>LOGO</a:t>
            </a:r>
          </a:p>
        </p:txBody>
      </p:sp>
      <p:sp>
        <p:nvSpPr>
          <p:cNvPr id="1038" name="Rectangle 3"/>
          <p:cNvSpPr>
            <a:spLocks noGrp="1" noChangeArrowheads="1"/>
          </p:cNvSpPr>
          <p:nvPr>
            <p:ph type="body" idx="1"/>
          </p:nvPr>
        </p:nvSpPr>
        <p:spPr bwMode="auto">
          <a:xfrm>
            <a:off x="5334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9" name="Rectangle 2"/>
          <p:cNvSpPr>
            <a:spLocks noGrp="1" noChangeArrowheads="1"/>
          </p:cNvSpPr>
          <p:nvPr>
            <p:ph type="title"/>
          </p:nvPr>
        </p:nvSpPr>
        <p:spPr bwMode="auto">
          <a:xfrm>
            <a:off x="1676400" y="274638"/>
            <a:ext cx="70104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zoom/>
  </p:transition>
  <p:hf sldNum="0" hdr="0" dt="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itchFamily="18" charset="0"/>
          <a:cs typeface="Arial" pitchFamily="34" charset="0"/>
        </a:defRPr>
      </a:lvl2pPr>
      <a:lvl3pPr algn="l" rtl="0" eaLnBrk="0" fontAlgn="base" hangingPunct="0">
        <a:spcBef>
          <a:spcPct val="0"/>
        </a:spcBef>
        <a:spcAft>
          <a:spcPct val="0"/>
        </a:spcAft>
        <a:defRPr sz="4000" b="1">
          <a:solidFill>
            <a:schemeClr val="tx2"/>
          </a:solidFill>
          <a:latin typeface="Times New Roman" pitchFamily="18" charset="0"/>
          <a:cs typeface="Arial" pitchFamily="34" charset="0"/>
        </a:defRPr>
      </a:lvl3pPr>
      <a:lvl4pPr algn="l" rtl="0" eaLnBrk="0" fontAlgn="base" hangingPunct="0">
        <a:spcBef>
          <a:spcPct val="0"/>
        </a:spcBef>
        <a:spcAft>
          <a:spcPct val="0"/>
        </a:spcAft>
        <a:defRPr sz="4000" b="1">
          <a:solidFill>
            <a:schemeClr val="tx2"/>
          </a:solidFill>
          <a:latin typeface="Times New Roman" pitchFamily="18" charset="0"/>
          <a:cs typeface="Arial" pitchFamily="34" charset="0"/>
        </a:defRPr>
      </a:lvl4pPr>
      <a:lvl5pPr algn="l" rtl="0" eaLnBrk="0" fontAlgn="base" hangingPunct="0">
        <a:spcBef>
          <a:spcPct val="0"/>
        </a:spcBef>
        <a:spcAft>
          <a:spcPct val="0"/>
        </a:spcAft>
        <a:defRPr sz="4000" b="1">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000" b="1">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000" b="1">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000" b="1">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000" b="1">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13" descr="artplus_landscape_field10_b"/>
          <p:cNvPicPr>
            <a:picLocks noChangeAspect="1" noChangeArrowheads="1"/>
          </p:cNvPicPr>
          <p:nvPr/>
        </p:nvPicPr>
        <p:blipFill>
          <a:blip r:embed="rId14" cstate="print"/>
          <a:srcRect/>
          <a:stretch>
            <a:fillRect/>
          </a:stretch>
        </p:blipFill>
        <p:spPr bwMode="gray">
          <a:xfrm>
            <a:off x="0" y="6096000"/>
            <a:ext cx="9144000" cy="762000"/>
          </a:xfrm>
          <a:prstGeom prst="rect">
            <a:avLst/>
          </a:prstGeom>
          <a:noFill/>
          <a:ln w="9525">
            <a:noFill/>
            <a:miter lim="800000"/>
            <a:headEnd/>
            <a:tailEnd/>
          </a:ln>
        </p:spPr>
      </p:pic>
      <p:pic>
        <p:nvPicPr>
          <p:cNvPr id="1027" name="Picture 14" descr="artplus_landscape_field10_d"/>
          <p:cNvPicPr>
            <a:picLocks noChangeAspect="1" noChangeArrowheads="1"/>
          </p:cNvPicPr>
          <p:nvPr/>
        </p:nvPicPr>
        <p:blipFill>
          <a:blip r:embed="rId15" cstate="print"/>
          <a:srcRect/>
          <a:stretch>
            <a:fillRect/>
          </a:stretch>
        </p:blipFill>
        <p:spPr bwMode="auto">
          <a:xfrm>
            <a:off x="381000" y="6019800"/>
            <a:ext cx="800100" cy="692150"/>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457200" y="6434192"/>
            <a:ext cx="2133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endParaRPr lang="en-US">
              <a:solidFill>
                <a:prstClr val="white"/>
              </a:solidFill>
            </a:endParaRPr>
          </a:p>
        </p:txBody>
      </p:sp>
      <p:sp>
        <p:nvSpPr>
          <p:cNvPr id="1030" name="Rectangle 6"/>
          <p:cNvSpPr>
            <a:spLocks noGrp="1" noChangeArrowheads="1"/>
          </p:cNvSpPr>
          <p:nvPr>
            <p:ph type="sldNum" sz="quarter" idx="4"/>
          </p:nvPr>
        </p:nvSpPr>
        <p:spPr bwMode="auto">
          <a:xfrm>
            <a:off x="4267200" y="6434192"/>
            <a:ext cx="8382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a:defRPr/>
            </a:pPr>
            <a:fld id="{F1E7D147-6E0E-43AF-A63C-116C7627F0A4}" type="slidenum">
              <a:rPr lang="en-US">
                <a:solidFill>
                  <a:prstClr val="white"/>
                </a:solidFill>
              </a:rPr>
              <a:pPr>
                <a:defRPr/>
              </a:pPr>
              <a:t>‹#›</a:t>
            </a:fld>
            <a:endParaRPr lang="en-US">
              <a:solidFill>
                <a:prstClr val="white"/>
              </a:solidFill>
            </a:endParaRPr>
          </a:p>
        </p:txBody>
      </p:sp>
      <p:pic>
        <p:nvPicPr>
          <p:cNvPr id="2" name="Picture 9" descr="k"/>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28600" y="-153988"/>
            <a:ext cx="1905000" cy="1806576"/>
          </a:xfrm>
          <a:prstGeom prst="rect">
            <a:avLst/>
          </a:prstGeom>
          <a:noFill/>
          <a:ln w="9525">
            <a:noFill/>
            <a:miter lim="800000"/>
            <a:headEnd/>
            <a:tailEnd/>
          </a:ln>
        </p:spPr>
      </p:pic>
      <p:pic>
        <p:nvPicPr>
          <p:cNvPr id="1031" name="Picture 10" descr="cloud_b2"/>
          <p:cNvPicPr>
            <a:picLocks noChangeAspect="1" noChangeArrowheads="1"/>
          </p:cNvPicPr>
          <p:nvPr/>
        </p:nvPicPr>
        <p:blipFill>
          <a:blip r:embed="rId17" cstate="print">
            <a:clrChange>
              <a:clrFrom>
                <a:srgbClr val="000000"/>
              </a:clrFrom>
              <a:clrTo>
                <a:srgbClr val="000000">
                  <a:alpha val="0"/>
                </a:srgbClr>
              </a:clrTo>
            </a:clrChange>
          </a:blip>
          <a:srcRect/>
          <a:stretch>
            <a:fillRect/>
          </a:stretch>
        </p:blipFill>
        <p:spPr bwMode="auto">
          <a:xfrm>
            <a:off x="0" y="533403"/>
            <a:ext cx="1981200" cy="1071563"/>
          </a:xfrm>
          <a:prstGeom prst="rect">
            <a:avLst/>
          </a:prstGeom>
          <a:noFill/>
          <a:ln w="9525">
            <a:noFill/>
            <a:miter lim="800000"/>
            <a:headEnd/>
            <a:tailEnd/>
          </a:ln>
        </p:spPr>
      </p:pic>
      <p:pic>
        <p:nvPicPr>
          <p:cNvPr id="1032" name="Picture 11" descr="cloud_b2"/>
          <p:cNvPicPr>
            <a:picLocks noChangeAspect="1" noChangeArrowheads="1"/>
          </p:cNvPicPr>
          <p:nvPr/>
        </p:nvPicPr>
        <p:blipFill>
          <a:blip r:embed="rId18" cstate="print">
            <a:clrChange>
              <a:clrFrom>
                <a:srgbClr val="000000"/>
              </a:clrFrom>
              <a:clrTo>
                <a:srgbClr val="000000">
                  <a:alpha val="0"/>
                </a:srgbClr>
              </a:clrTo>
            </a:clrChange>
          </a:blip>
          <a:srcRect/>
          <a:stretch>
            <a:fillRect/>
          </a:stretch>
        </p:blipFill>
        <p:spPr bwMode="auto">
          <a:xfrm>
            <a:off x="5562600" y="0"/>
            <a:ext cx="2590800" cy="1301750"/>
          </a:xfrm>
          <a:prstGeom prst="rect">
            <a:avLst/>
          </a:prstGeom>
          <a:noFill/>
          <a:ln w="9525">
            <a:noFill/>
            <a:miter lim="800000"/>
            <a:headEnd/>
            <a:tailEnd/>
          </a:ln>
        </p:spPr>
      </p:pic>
      <p:pic>
        <p:nvPicPr>
          <p:cNvPr id="1033" name="Picture 15" descr="artplus_landscape_field10_c"/>
          <p:cNvPicPr>
            <a:picLocks noChangeAspect="1" noChangeArrowheads="1"/>
          </p:cNvPicPr>
          <p:nvPr/>
        </p:nvPicPr>
        <p:blipFill>
          <a:blip r:embed="rId19" cstate="print">
            <a:clrChange>
              <a:clrFrom>
                <a:srgbClr val="000000"/>
              </a:clrFrom>
              <a:clrTo>
                <a:srgbClr val="000000">
                  <a:alpha val="0"/>
                </a:srgbClr>
              </a:clrTo>
            </a:clrChange>
          </a:blip>
          <a:srcRect/>
          <a:stretch>
            <a:fillRect/>
          </a:stretch>
        </p:blipFill>
        <p:spPr bwMode="auto">
          <a:xfrm>
            <a:off x="7985152" y="6000750"/>
            <a:ext cx="1006475" cy="552450"/>
          </a:xfrm>
          <a:prstGeom prst="rect">
            <a:avLst/>
          </a:prstGeom>
          <a:noFill/>
          <a:ln w="9525">
            <a:noFill/>
            <a:miter lim="800000"/>
            <a:headEnd/>
            <a:tailEnd/>
          </a:ln>
        </p:spPr>
      </p:pic>
      <p:pic>
        <p:nvPicPr>
          <p:cNvPr id="1034" name="Picture 16" descr="artplus_landscape_field10_d"/>
          <p:cNvPicPr>
            <a:picLocks noChangeAspect="1" noChangeArrowheads="1"/>
          </p:cNvPicPr>
          <p:nvPr/>
        </p:nvPicPr>
        <p:blipFill>
          <a:blip r:embed="rId20" cstate="print"/>
          <a:srcRect/>
          <a:stretch>
            <a:fillRect/>
          </a:stretch>
        </p:blipFill>
        <p:spPr bwMode="auto">
          <a:xfrm>
            <a:off x="7667627" y="6199188"/>
            <a:ext cx="485775" cy="419100"/>
          </a:xfrm>
          <a:prstGeom prst="rect">
            <a:avLst/>
          </a:prstGeom>
          <a:noFill/>
          <a:ln w="9525">
            <a:noFill/>
            <a:miter lim="800000"/>
            <a:headEnd/>
            <a:tailEnd/>
          </a:ln>
        </p:spPr>
      </p:pic>
      <p:pic>
        <p:nvPicPr>
          <p:cNvPr id="1035" name="Picture 18" descr="artplus_landscape_field10_e"/>
          <p:cNvPicPr>
            <a:picLocks noChangeAspect="1" noChangeArrowheads="1"/>
          </p:cNvPicPr>
          <p:nvPr/>
        </p:nvPicPr>
        <p:blipFill>
          <a:blip r:embed="rId21" cstate="print"/>
          <a:srcRect/>
          <a:stretch>
            <a:fillRect/>
          </a:stretch>
        </p:blipFill>
        <p:spPr bwMode="auto">
          <a:xfrm>
            <a:off x="7543800" y="6477054"/>
            <a:ext cx="1136650" cy="390525"/>
          </a:xfrm>
          <a:prstGeom prst="rect">
            <a:avLst/>
          </a:prstGeom>
          <a:noFill/>
          <a:ln w="9525">
            <a:noFill/>
            <a:miter lim="800000"/>
            <a:headEnd/>
            <a:tailEnd/>
          </a:ln>
        </p:spPr>
      </p:pic>
      <p:sp>
        <p:nvSpPr>
          <p:cNvPr id="1029" name="Rectangle 5"/>
          <p:cNvSpPr>
            <a:spLocks noGrp="1" noChangeArrowheads="1"/>
          </p:cNvSpPr>
          <p:nvPr>
            <p:ph type="ftr" sz="quarter" idx="3"/>
          </p:nvPr>
        </p:nvSpPr>
        <p:spPr bwMode="white">
          <a:xfrm>
            <a:off x="5343525" y="6542142"/>
            <a:ext cx="2895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a:defRPr/>
            </a:pPr>
            <a:r>
              <a:rPr lang="en-US">
                <a:solidFill>
                  <a:prstClr val="white"/>
                </a:solidFill>
              </a:rPr>
              <a:t>www.themegallery.com</a:t>
            </a:r>
          </a:p>
        </p:txBody>
      </p:sp>
      <p:sp>
        <p:nvSpPr>
          <p:cNvPr id="3" name="Text Box 8"/>
          <p:cNvSpPr txBox="1">
            <a:spLocks noChangeArrowheads="1"/>
          </p:cNvSpPr>
          <p:nvPr/>
        </p:nvSpPr>
        <p:spPr bwMode="white">
          <a:xfrm>
            <a:off x="8145881" y="6477001"/>
            <a:ext cx="910827" cy="369332"/>
          </a:xfrm>
          <a:prstGeom prst="rect">
            <a:avLst/>
          </a:prstGeom>
          <a:noFill/>
          <a:ln w="9525">
            <a:noFill/>
            <a:miter lim="800000"/>
            <a:headEnd/>
            <a:tailEnd/>
          </a:ln>
          <a:effectLst/>
        </p:spPr>
        <p:txBody>
          <a:bodyPr wrap="none">
            <a:spAutoFit/>
          </a:bodyPr>
          <a:lstStyle/>
          <a:p>
            <a:pPr algn="r">
              <a:defRPr/>
            </a:pPr>
            <a:r>
              <a:rPr lang="en-US" sz="1800" b="1" i="1">
                <a:solidFill>
                  <a:prstClr val="white"/>
                </a:solidFill>
                <a:latin typeface="Verdana" pitchFamily="34" charset="0"/>
              </a:rPr>
              <a:t>LOGO</a:t>
            </a:r>
          </a:p>
        </p:txBody>
      </p:sp>
      <p:sp>
        <p:nvSpPr>
          <p:cNvPr id="1038" name="Rectangle 3"/>
          <p:cNvSpPr>
            <a:spLocks noGrp="1" noChangeArrowheads="1"/>
          </p:cNvSpPr>
          <p:nvPr>
            <p:ph type="body" idx="1"/>
          </p:nvPr>
        </p:nvSpPr>
        <p:spPr bwMode="auto">
          <a:xfrm>
            <a:off x="5334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9" name="Rectangle 2"/>
          <p:cNvSpPr>
            <a:spLocks noGrp="1" noChangeArrowheads="1"/>
          </p:cNvSpPr>
          <p:nvPr>
            <p:ph type="title"/>
          </p:nvPr>
        </p:nvSpPr>
        <p:spPr bwMode="auto">
          <a:xfrm>
            <a:off x="1676400" y="274638"/>
            <a:ext cx="70104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8713070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spd="med">
    <p:zoom/>
  </p:transition>
  <p:hf sldNum="0" hdr="0" dt="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imes New Roman" pitchFamily="18" charset="0"/>
          <a:cs typeface="Arial" pitchFamily="34" charset="0"/>
        </a:defRPr>
      </a:lvl2pPr>
      <a:lvl3pPr algn="l" rtl="0" eaLnBrk="0" fontAlgn="base" hangingPunct="0">
        <a:spcBef>
          <a:spcPct val="0"/>
        </a:spcBef>
        <a:spcAft>
          <a:spcPct val="0"/>
        </a:spcAft>
        <a:defRPr sz="4000" b="1">
          <a:solidFill>
            <a:schemeClr val="tx2"/>
          </a:solidFill>
          <a:latin typeface="Times New Roman" pitchFamily="18" charset="0"/>
          <a:cs typeface="Arial" pitchFamily="34" charset="0"/>
        </a:defRPr>
      </a:lvl3pPr>
      <a:lvl4pPr algn="l" rtl="0" eaLnBrk="0" fontAlgn="base" hangingPunct="0">
        <a:spcBef>
          <a:spcPct val="0"/>
        </a:spcBef>
        <a:spcAft>
          <a:spcPct val="0"/>
        </a:spcAft>
        <a:defRPr sz="4000" b="1">
          <a:solidFill>
            <a:schemeClr val="tx2"/>
          </a:solidFill>
          <a:latin typeface="Times New Roman" pitchFamily="18" charset="0"/>
          <a:cs typeface="Arial" pitchFamily="34" charset="0"/>
        </a:defRPr>
      </a:lvl4pPr>
      <a:lvl5pPr algn="l" rtl="0" eaLnBrk="0" fontAlgn="base" hangingPunct="0">
        <a:spcBef>
          <a:spcPct val="0"/>
        </a:spcBef>
        <a:spcAft>
          <a:spcPct val="0"/>
        </a:spcAft>
        <a:defRPr sz="4000" b="1">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000" b="1">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000" b="1">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000" b="1">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000" b="1">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65412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FA92A91-C70E-40E4-BDB3-73C599F09D24}" type="datetimeFigureOut">
              <a:rPr lang="en-US" smtClean="0">
                <a:solidFill>
                  <a:prstClr val="black">
                    <a:tint val="75000"/>
                  </a:prstClr>
                </a:solidFill>
                <a:latin typeface="Calibri"/>
                <a:cs typeface="+mn-cs"/>
              </a:rPr>
              <a:pPr fontAlgn="auto">
                <a:spcBef>
                  <a:spcPts val="0"/>
                </a:spcBef>
                <a:spcAft>
                  <a:spcPts val="0"/>
                </a:spcAft>
              </a:pPr>
              <a:t>10/10/2025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D4B984B-F8CD-451A-9A18-42E4804553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0043943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3.xml"/><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5.xml"/><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43000" y="1405890"/>
            <a:ext cx="6400800" cy="2606040"/>
          </a:xfrm>
          <a:prstGeom prst="rect">
            <a:avLst/>
          </a:prstGeom>
        </p:spPr>
        <p:txBody>
          <a:bodyPr/>
          <a:lstStyle/>
          <a:p>
            <a:endParaRPr lang="en-US"/>
          </a:p>
        </p:txBody>
      </p:sp>
      <p:pic>
        <p:nvPicPr>
          <p:cNvPr id="6"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36691" y="0"/>
            <a:ext cx="91384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57614" y="1600199"/>
            <a:ext cx="7692496" cy="396240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spcFirstLastPara="1" wrap="square" lIns="91440" tIns="45720" rIns="91440" bIns="45720" numCol="1">
            <a:prstTxWarp prst="textArchUp">
              <a:avLst>
                <a:gd name="adj" fmla="val 10712668"/>
              </a:avLst>
            </a:prstTxWarp>
            <a:spAutoFit/>
            <a:scene3d>
              <a:camera prst="perspectiveAbove"/>
              <a:lightRig rig="threePt" dir="t"/>
            </a:scene3d>
          </a:bodyPr>
          <a:lstStyle/>
          <a:p>
            <a:pPr algn="ctr" fontAlgn="auto">
              <a:spcBef>
                <a:spcPts val="0"/>
              </a:spcBef>
              <a:spcAft>
                <a:spcPts val="0"/>
              </a:spcAft>
            </a:pPr>
            <a:r>
              <a:rPr lang="en-US" sz="48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CHÀO </a:t>
            </a:r>
            <a:r>
              <a:rPr lang="en-US" sz="55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MỪNG</a:t>
            </a:r>
            <a:r>
              <a:rPr lang="en-US" sz="4800" b="1" cap="all" dirty="0">
                <a:ln w="9000" cmpd="sng">
                  <a:solidFill>
                    <a:srgbClr val="FF0000"/>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CÁC THẦY CÔ VỀ DỰ TIẾT HỌC TOÁN  CỦA LỚP 9C</a:t>
            </a:r>
          </a:p>
        </p:txBody>
      </p:sp>
      <p:sp>
        <p:nvSpPr>
          <p:cNvPr id="10" name="Rectangle 9"/>
          <p:cNvSpPr/>
          <p:nvPr/>
        </p:nvSpPr>
        <p:spPr>
          <a:xfrm>
            <a:off x="957613" y="3564814"/>
            <a:ext cx="7576787" cy="1121333"/>
          </a:xfrm>
          <a:prstGeom prst="rect">
            <a:avLst/>
          </a:prstGeom>
        </p:spPr>
        <p:txBody>
          <a:bodyPr wrap="square">
            <a:spAutoFit/>
          </a:bodyPr>
          <a:lstStyle/>
          <a:p>
            <a:pPr algn="ctr" fontAlgn="auto">
              <a:lnSpc>
                <a:spcPct val="115000"/>
              </a:lnSpc>
              <a:spcBef>
                <a:spcPts val="0"/>
              </a:spcBef>
              <a:spcAft>
                <a:spcPts val="1350"/>
              </a:spcAft>
            </a:pPr>
            <a:r>
              <a:rPr lang="en-US" sz="2400" b="1" dirty="0" err="1">
                <a:solidFill>
                  <a:srgbClr val="0033CC"/>
                </a:solidFill>
                <a:latin typeface="Times New Roman" panose="02020603050405020304" pitchFamily="18" charset="0"/>
                <a:ea typeface="Times New Roman"/>
                <a:cs typeface="Times New Roman" panose="02020603050405020304" pitchFamily="18" charset="0"/>
              </a:rPr>
              <a:t>Người</a:t>
            </a:r>
            <a:r>
              <a:rPr lang="en-US" sz="2400" b="1" dirty="0">
                <a:solidFill>
                  <a:srgbClr val="0033CC"/>
                </a:solidFill>
                <a:latin typeface="Times New Roman" panose="02020603050405020304" pitchFamily="18" charset="0"/>
                <a:ea typeface="Times New Roman"/>
                <a:cs typeface="Times New Roman" panose="02020603050405020304" pitchFamily="18" charset="0"/>
              </a:rPr>
              <a:t>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thực</a:t>
            </a:r>
            <a:r>
              <a:rPr lang="en-US" sz="2400" b="1" dirty="0">
                <a:solidFill>
                  <a:srgbClr val="0033CC"/>
                </a:solidFill>
                <a:latin typeface="Times New Roman" panose="02020603050405020304" pitchFamily="18" charset="0"/>
                <a:ea typeface="Times New Roman"/>
                <a:cs typeface="Times New Roman" panose="02020603050405020304" pitchFamily="18" charset="0"/>
              </a:rPr>
              <a:t>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hiện</a:t>
            </a:r>
            <a:r>
              <a:rPr lang="en-US" sz="2400" b="1" dirty="0">
                <a:solidFill>
                  <a:srgbClr val="0033CC"/>
                </a:solidFill>
                <a:latin typeface="Times New Roman" panose="02020603050405020304" pitchFamily="18" charset="0"/>
                <a:ea typeface="Times New Roman"/>
                <a:cs typeface="Times New Roman" panose="02020603050405020304" pitchFamily="18" charset="0"/>
              </a:rPr>
              <a:t>: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Nguyễn</a:t>
            </a:r>
            <a:r>
              <a:rPr lang="en-US" sz="2400" b="1" dirty="0">
                <a:solidFill>
                  <a:srgbClr val="0033CC"/>
                </a:solidFill>
                <a:latin typeface="Times New Roman" panose="02020603050405020304" pitchFamily="18" charset="0"/>
                <a:ea typeface="Times New Roman"/>
                <a:cs typeface="Times New Roman" panose="02020603050405020304" pitchFamily="18" charset="0"/>
              </a:rPr>
              <a:t>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Thị</a:t>
            </a:r>
            <a:r>
              <a:rPr lang="en-US" sz="2400" b="1" dirty="0">
                <a:solidFill>
                  <a:srgbClr val="0033CC"/>
                </a:solidFill>
                <a:latin typeface="Times New Roman" panose="02020603050405020304" pitchFamily="18" charset="0"/>
                <a:ea typeface="Times New Roman"/>
                <a:cs typeface="Times New Roman" panose="02020603050405020304" pitchFamily="18" charset="0"/>
              </a:rPr>
              <a:t>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Hồng</a:t>
            </a:r>
            <a:endParaRPr lang="en-US" sz="2400" b="1" dirty="0">
              <a:solidFill>
                <a:srgbClr val="0033CC"/>
              </a:solidFill>
              <a:latin typeface="Times New Roman" panose="02020603050405020304" pitchFamily="18" charset="0"/>
              <a:ea typeface="Times New Roman"/>
              <a:cs typeface="Times New Roman" panose="02020603050405020304" pitchFamily="18" charset="0"/>
            </a:endParaRPr>
          </a:p>
          <a:p>
            <a:pPr algn="ctr" fontAlgn="auto">
              <a:lnSpc>
                <a:spcPct val="115000"/>
              </a:lnSpc>
              <a:spcBef>
                <a:spcPts val="0"/>
              </a:spcBef>
              <a:spcAft>
                <a:spcPts val="1350"/>
              </a:spcAft>
            </a:pPr>
            <a:r>
              <a:rPr lang="en-US" sz="2400" b="1" dirty="0" err="1">
                <a:solidFill>
                  <a:srgbClr val="0033CC"/>
                </a:solidFill>
                <a:latin typeface="Times New Roman" panose="02020603050405020304" pitchFamily="18" charset="0"/>
                <a:ea typeface="Times New Roman"/>
                <a:cs typeface="Times New Roman" panose="02020603050405020304" pitchFamily="18" charset="0"/>
              </a:rPr>
              <a:t>Đơn</a:t>
            </a:r>
            <a:r>
              <a:rPr lang="en-US" sz="2400" b="1" dirty="0">
                <a:solidFill>
                  <a:srgbClr val="0033CC"/>
                </a:solidFill>
                <a:latin typeface="Times New Roman" panose="02020603050405020304" pitchFamily="18" charset="0"/>
                <a:ea typeface="Times New Roman"/>
                <a:cs typeface="Times New Roman" panose="02020603050405020304" pitchFamily="18" charset="0"/>
              </a:rPr>
              <a:t>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vị</a:t>
            </a:r>
            <a:r>
              <a:rPr lang="en-US" sz="2400" b="1" dirty="0">
                <a:solidFill>
                  <a:srgbClr val="0033CC"/>
                </a:solidFill>
                <a:latin typeface="Times New Roman" panose="02020603050405020304" pitchFamily="18" charset="0"/>
                <a:ea typeface="Times New Roman"/>
                <a:cs typeface="Times New Roman" panose="02020603050405020304" pitchFamily="18" charset="0"/>
              </a:rPr>
              <a:t>: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Trường</a:t>
            </a:r>
            <a:r>
              <a:rPr lang="en-US" sz="2400" b="1" dirty="0">
                <a:solidFill>
                  <a:srgbClr val="0033CC"/>
                </a:solidFill>
                <a:latin typeface="Times New Roman" panose="02020603050405020304" pitchFamily="18" charset="0"/>
                <a:ea typeface="Times New Roman"/>
                <a:cs typeface="Times New Roman" panose="02020603050405020304" pitchFamily="18" charset="0"/>
              </a:rPr>
              <a:t> THCS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Nga</a:t>
            </a:r>
            <a:r>
              <a:rPr lang="en-US" sz="2400" b="1" dirty="0">
                <a:solidFill>
                  <a:srgbClr val="0033CC"/>
                </a:solidFill>
                <a:latin typeface="Times New Roman" panose="02020603050405020304" pitchFamily="18" charset="0"/>
                <a:ea typeface="Times New Roman"/>
                <a:cs typeface="Times New Roman" panose="02020603050405020304" pitchFamily="18" charset="0"/>
              </a:rPr>
              <a:t> My –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Phú</a:t>
            </a:r>
            <a:r>
              <a:rPr lang="en-US" sz="2400" b="1" dirty="0">
                <a:solidFill>
                  <a:srgbClr val="0033CC"/>
                </a:solidFill>
                <a:latin typeface="Times New Roman" panose="02020603050405020304" pitchFamily="18" charset="0"/>
                <a:ea typeface="Times New Roman"/>
                <a:cs typeface="Times New Roman" panose="02020603050405020304" pitchFamily="18" charset="0"/>
              </a:rPr>
              <a:t> </a:t>
            </a:r>
            <a:r>
              <a:rPr lang="en-US" sz="2400" b="1" dirty="0" err="1">
                <a:solidFill>
                  <a:srgbClr val="0033CC"/>
                </a:solidFill>
                <a:latin typeface="Times New Roman" panose="02020603050405020304" pitchFamily="18" charset="0"/>
                <a:ea typeface="Times New Roman"/>
                <a:cs typeface="Times New Roman" panose="02020603050405020304" pitchFamily="18" charset="0"/>
              </a:rPr>
              <a:t>Bình</a:t>
            </a:r>
            <a:r>
              <a:rPr lang="en-US" sz="2400" b="1" dirty="0">
                <a:solidFill>
                  <a:srgbClr val="0033CC"/>
                </a:solidFill>
                <a:latin typeface="Times New Roman" panose="02020603050405020304" pitchFamily="18" charset="0"/>
                <a:ea typeface="Times New Roman"/>
                <a:cs typeface="Times New Roman" panose="02020603050405020304" pitchFamily="18" charset="0"/>
              </a:rPr>
              <a:t> - TN</a:t>
            </a:r>
            <a:endParaRPr lang="en-US" sz="2400" dirty="0">
              <a:solidFill>
                <a:srgbClr val="0033CC"/>
              </a:solidFill>
              <a:latin typeface="Times New Roman" panose="02020603050405020304" pitchFamily="18" charset="0"/>
              <a:ea typeface="Times New Roman"/>
              <a:cs typeface="Times New Roman" panose="02020603050405020304" pitchFamily="18" charset="0"/>
            </a:endParaRPr>
          </a:p>
        </p:txBody>
      </p:sp>
      <p:pic>
        <p:nvPicPr>
          <p:cNvPr id="46" name="Picture 2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12111" y="2384913"/>
            <a:ext cx="533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77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a:solidFill>
                  <a:prstClr val="white"/>
                </a:solidFill>
              </a:rPr>
              <a:t>www.themegallery.com</a:t>
            </a:r>
          </a:p>
        </p:txBody>
      </p:sp>
      <p:pic>
        <p:nvPicPr>
          <p:cNvPr id="8" name="Picture 7"/>
          <p:cNvPicPr>
            <a:picLocks noChangeAspect="1"/>
          </p:cNvPicPr>
          <p:nvPr/>
        </p:nvPicPr>
        <p:blipFill>
          <a:blip r:embed="rId3"/>
          <a:stretch>
            <a:fillRect/>
          </a:stretch>
        </p:blipFill>
        <p:spPr>
          <a:xfrm>
            <a:off x="519545" y="664292"/>
            <a:ext cx="8229600" cy="1774108"/>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443345" y="3120665"/>
            <a:ext cx="8229600" cy="2739211"/>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Giai</a:t>
            </a:r>
            <a:r>
              <a:rPr lang="en-US" sz="2400" b="1"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đoạn</a:t>
            </a:r>
            <a:r>
              <a:rPr lang="en-US" sz="2400" b="1" dirty="0">
                <a:latin typeface="+mj-lt"/>
                <a:ea typeface="Times New Roman" panose="02020603050405020304" pitchFamily="18" charset="0"/>
                <a:cs typeface="Times New Roman" panose="02020603050405020304" pitchFamily="18" charset="0"/>
              </a:rPr>
              <a:t> 1: </a:t>
            </a:r>
            <a:r>
              <a:rPr lang="en-US" sz="2400" dirty="0" err="1">
                <a:latin typeface="+mj-lt"/>
                <a:ea typeface="Times New Roman" panose="02020603050405020304" pitchFamily="18" charset="0"/>
                <a:cs typeface="Times New Roman" panose="02020603050405020304" pitchFamily="18" charset="0"/>
              </a:rPr>
              <a:t>Hoạt</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động</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cá</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nhân</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trình</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bày</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câu</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trả</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lời</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vào</a:t>
            </a:r>
            <a:r>
              <a:rPr lang="en-US" sz="2400" dirty="0">
                <a:latin typeface="+mj-lt"/>
                <a:ea typeface="Times New Roman" panose="02020603050405020304" pitchFamily="18" charset="0"/>
                <a:cs typeface="Times New Roman" panose="02020603050405020304" pitchFamily="18" charset="0"/>
              </a:rPr>
              <a:t> ¼ </a:t>
            </a:r>
            <a:r>
              <a:rPr lang="en-US" sz="2400" dirty="0" err="1">
                <a:latin typeface="+mj-lt"/>
                <a:ea typeface="Times New Roman" panose="02020603050405020304" pitchFamily="18" charset="0"/>
                <a:cs typeface="Times New Roman" panose="02020603050405020304" pitchFamily="18" charset="0"/>
              </a:rPr>
              <a:t>khăn</a:t>
            </a:r>
            <a:r>
              <a:rPr lang="en-US" sz="2400" dirty="0">
                <a:latin typeface="+mj-lt"/>
                <a:ea typeface="Times New Roman" panose="02020603050405020304" pitchFamily="18" charset="0"/>
                <a:cs typeface="Times New Roman" panose="02020603050405020304" pitchFamily="18" charset="0"/>
              </a:rPr>
              <a:t> (5 </a:t>
            </a:r>
            <a:r>
              <a:rPr lang="en-US" sz="2400" dirty="0" err="1">
                <a:latin typeface="+mj-lt"/>
                <a:ea typeface="Times New Roman" panose="02020603050405020304" pitchFamily="18" charset="0"/>
                <a:cs typeface="Times New Roman" panose="02020603050405020304" pitchFamily="18" charset="0"/>
              </a:rPr>
              <a:t>phút</a:t>
            </a:r>
            <a:r>
              <a:rPr lang="en-US" sz="2400" dirty="0">
                <a:latin typeface="+mj-lt"/>
                <a:ea typeface="Times New Roman" panose="02020603050405020304" pitchFamily="18" charset="0"/>
                <a:cs typeface="Times New Roman" panose="02020603050405020304" pitchFamily="18" charset="0"/>
              </a:rPr>
              <a:t>).</a:t>
            </a:r>
            <a:endParaRPr lang="en-US" sz="2400" b="1" dirty="0">
              <a:latin typeface="+mj-lt"/>
              <a:ea typeface="Times New Roman" panose="02020603050405020304" pitchFamily="18" charset="0"/>
              <a:cs typeface="Times New Roman" panose="02020603050405020304" pitchFamily="18" charset="0"/>
            </a:endParaRPr>
          </a:p>
          <a:p>
            <a:pPr algn="just">
              <a:spcAft>
                <a:spcPts val="0"/>
              </a:spcAft>
            </a:pPr>
            <a:r>
              <a:rPr lang="en-US" sz="2400"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Giai</a:t>
            </a:r>
            <a:r>
              <a:rPr lang="en-US" sz="2400" b="1"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đoạn</a:t>
            </a:r>
            <a:r>
              <a:rPr lang="en-US" sz="2400" b="1" dirty="0">
                <a:latin typeface="+mj-lt"/>
                <a:ea typeface="Times New Roman" panose="02020603050405020304" pitchFamily="18" charset="0"/>
                <a:cs typeface="Times New Roman" panose="02020603050405020304" pitchFamily="18" charset="0"/>
              </a:rPr>
              <a:t> 2: </a:t>
            </a:r>
            <a:r>
              <a:rPr lang="en-US" sz="2400" dirty="0" err="1">
                <a:latin typeface="+mj-lt"/>
                <a:ea typeface="Times New Roman" panose="02020603050405020304" pitchFamily="18" charset="0"/>
                <a:cs typeface="Times New Roman" panose="02020603050405020304" pitchFamily="18" charset="0"/>
              </a:rPr>
              <a:t>Xoay</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khăn</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Hoạt</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động</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cá</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nhân</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kiểm</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tra</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bổ</a:t>
            </a:r>
            <a:r>
              <a:rPr lang="en-US" sz="2400" dirty="0">
                <a:latin typeface="+mj-lt"/>
                <a:ea typeface="Times New Roman" panose="02020603050405020304" pitchFamily="18" charset="0"/>
                <a:cs typeface="Times New Roman" panose="02020603050405020304" pitchFamily="18" charset="0"/>
              </a:rPr>
              <a:t> sung </a:t>
            </a:r>
            <a:r>
              <a:rPr lang="en-US" sz="2400" dirty="0" err="1">
                <a:latin typeface="+mj-lt"/>
                <a:ea typeface="Times New Roman" panose="02020603050405020304" pitchFamily="18" charset="0"/>
                <a:cs typeface="Times New Roman" panose="02020603050405020304" pitchFamily="18" charset="0"/>
              </a:rPr>
              <a:t>bài</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làm</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của</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bạn</a:t>
            </a:r>
            <a:r>
              <a:rPr lang="en-US" sz="2400" dirty="0">
                <a:latin typeface="+mj-lt"/>
                <a:ea typeface="Times New Roman" panose="02020603050405020304" pitchFamily="18" charset="0"/>
                <a:cs typeface="Times New Roman" panose="02020603050405020304" pitchFamily="18" charset="0"/>
              </a:rPr>
              <a:t> (1,5 </a:t>
            </a:r>
            <a:r>
              <a:rPr lang="en-US" sz="2400" dirty="0" err="1">
                <a:latin typeface="+mj-lt"/>
                <a:ea typeface="Times New Roman" panose="02020603050405020304" pitchFamily="18" charset="0"/>
                <a:cs typeface="Times New Roman" panose="02020603050405020304" pitchFamily="18" charset="0"/>
              </a:rPr>
              <a:t>phút</a:t>
            </a:r>
            <a:r>
              <a:rPr lang="en-US" sz="2400" dirty="0">
                <a:latin typeface="+mj-lt"/>
                <a:ea typeface="Times New Roman" panose="02020603050405020304" pitchFamily="18" charset="0"/>
                <a:cs typeface="Times New Roman" panose="02020603050405020304" pitchFamily="18" charset="0"/>
              </a:rPr>
              <a:t>/</a:t>
            </a:r>
            <a:r>
              <a:rPr lang="en-US" sz="2400" dirty="0" err="1">
                <a:latin typeface="+mj-lt"/>
                <a:ea typeface="Times New Roman" panose="02020603050405020304" pitchFamily="18" charset="0"/>
                <a:cs typeface="Times New Roman" panose="02020603050405020304" pitchFamily="18" charset="0"/>
              </a:rPr>
              <a:t>lượt</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xoay</a:t>
            </a:r>
            <a:r>
              <a:rPr lang="en-US" sz="2400" dirty="0">
                <a:latin typeface="+mj-lt"/>
                <a:ea typeface="Times New Roman" panose="02020603050405020304" pitchFamily="18" charset="0"/>
                <a:cs typeface="Times New Roman" panose="02020603050405020304" pitchFamily="18" charset="0"/>
              </a:rPr>
              <a:t>, 3 </a:t>
            </a:r>
            <a:r>
              <a:rPr lang="en-US" sz="2400" dirty="0" err="1">
                <a:latin typeface="+mj-lt"/>
                <a:ea typeface="Times New Roman" panose="02020603050405020304" pitchFamily="18" charset="0"/>
                <a:cs typeface="Times New Roman" panose="02020603050405020304" pitchFamily="18" charset="0"/>
              </a:rPr>
              <a:t>lượt</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xoay</a:t>
            </a:r>
            <a:r>
              <a:rPr lang="en-US" sz="2400" dirty="0">
                <a:latin typeface="+mj-lt"/>
                <a:ea typeface="Times New Roman" panose="02020603050405020304" pitchFamily="18" charset="0"/>
                <a:cs typeface="Times New Roman" panose="02020603050405020304" pitchFamily="18" charset="0"/>
              </a:rPr>
              <a:t>).</a:t>
            </a:r>
            <a:endParaRPr lang="en-US" sz="2400" b="1" dirty="0">
              <a:latin typeface="+mj-lt"/>
              <a:ea typeface="Times New Roman" panose="02020603050405020304" pitchFamily="18" charset="0"/>
              <a:cs typeface="Times New Roman" panose="02020603050405020304" pitchFamily="18" charset="0"/>
            </a:endParaRPr>
          </a:p>
          <a:p>
            <a:pPr algn="just">
              <a:spcAft>
                <a:spcPts val="0"/>
              </a:spcAft>
            </a:pPr>
            <a:r>
              <a:rPr lang="en-US" sz="2400"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Giai</a:t>
            </a:r>
            <a:r>
              <a:rPr lang="en-US" sz="2400" b="1" dirty="0">
                <a:latin typeface="+mj-lt"/>
                <a:ea typeface="Times New Roman" panose="02020603050405020304" pitchFamily="18" charset="0"/>
                <a:cs typeface="Times New Roman" panose="02020603050405020304" pitchFamily="18" charset="0"/>
              </a:rPr>
              <a:t> </a:t>
            </a:r>
            <a:r>
              <a:rPr lang="en-US" sz="2400" b="1" dirty="0" err="1">
                <a:latin typeface="+mj-lt"/>
                <a:ea typeface="Times New Roman" panose="02020603050405020304" pitchFamily="18" charset="0"/>
                <a:cs typeface="Times New Roman" panose="02020603050405020304" pitchFamily="18" charset="0"/>
              </a:rPr>
              <a:t>đoạn</a:t>
            </a:r>
            <a:r>
              <a:rPr lang="en-US" sz="2400" b="1" dirty="0">
                <a:latin typeface="+mj-lt"/>
                <a:ea typeface="Times New Roman" panose="02020603050405020304" pitchFamily="18" charset="0"/>
                <a:cs typeface="Times New Roman" panose="02020603050405020304" pitchFamily="18" charset="0"/>
              </a:rPr>
              <a:t> 3: </a:t>
            </a:r>
            <a:r>
              <a:rPr lang="en-US" sz="2400" dirty="0" err="1">
                <a:latin typeface="+mj-lt"/>
                <a:ea typeface="Times New Roman" panose="02020603050405020304" pitchFamily="18" charset="0"/>
                <a:cs typeface="Times New Roman" panose="02020603050405020304" pitchFamily="18" charset="0"/>
              </a:rPr>
              <a:t>Thống</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nhất</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đáp</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án</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và</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ghi</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vào</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chính</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giữa</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của</a:t>
            </a:r>
            <a:r>
              <a:rPr lang="en-US" sz="2400" dirty="0">
                <a:latin typeface="+mj-lt"/>
                <a:ea typeface="Times New Roman" panose="02020603050405020304" pitchFamily="18" charset="0"/>
                <a:cs typeface="Times New Roman" panose="02020603050405020304" pitchFamily="18" charset="0"/>
              </a:rPr>
              <a:t> </a:t>
            </a:r>
            <a:r>
              <a:rPr lang="en-US" sz="2400" dirty="0" err="1">
                <a:latin typeface="+mj-lt"/>
                <a:ea typeface="Times New Roman" panose="02020603050405020304" pitchFamily="18" charset="0"/>
                <a:cs typeface="Times New Roman" panose="02020603050405020304" pitchFamily="18" charset="0"/>
              </a:rPr>
              <a:t>khăn</a:t>
            </a:r>
            <a:r>
              <a:rPr lang="en-US" sz="2400" dirty="0">
                <a:latin typeface="+mj-lt"/>
                <a:ea typeface="Times New Roman" panose="02020603050405020304" pitchFamily="18" charset="0"/>
                <a:cs typeface="Times New Roman" panose="02020603050405020304" pitchFamily="18" charset="0"/>
              </a:rPr>
              <a:t> (5 </a:t>
            </a:r>
            <a:r>
              <a:rPr lang="en-US" sz="2400" dirty="0" err="1">
                <a:latin typeface="+mj-lt"/>
                <a:ea typeface="Times New Roman" panose="02020603050405020304" pitchFamily="18" charset="0"/>
                <a:cs typeface="Times New Roman" panose="02020603050405020304" pitchFamily="18" charset="0"/>
              </a:rPr>
              <a:t>phút</a:t>
            </a:r>
            <a:r>
              <a:rPr lang="en-US" sz="2400" dirty="0">
                <a:latin typeface="+mj-lt"/>
                <a:ea typeface="Times New Roman" panose="02020603050405020304" pitchFamily="18" charset="0"/>
                <a:cs typeface="Times New Roman" panose="02020603050405020304" pitchFamily="18" charset="0"/>
              </a:rPr>
              <a:t>).</a:t>
            </a:r>
            <a:endParaRPr lang="en-US" sz="2400" b="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069613"/>
      </p:ext>
    </p:extLst>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a:t>www.themegallery.com</a:t>
            </a:r>
          </a:p>
        </p:txBody>
      </p:sp>
      <p:sp>
        <p:nvSpPr>
          <p:cNvPr id="2" name="Rectangle 1"/>
          <p:cNvSpPr/>
          <p:nvPr/>
        </p:nvSpPr>
        <p:spPr>
          <a:xfrm>
            <a:off x="304800" y="366623"/>
            <a:ext cx="8610600" cy="3539430"/>
          </a:xfrm>
          <a:prstGeom prst="rect">
            <a:avLst/>
          </a:prstGeom>
        </p:spPr>
        <p:txBody>
          <a:bodyPr wrap="square">
            <a:spAutoFit/>
          </a:bodyPr>
          <a:lstStyle/>
          <a:p>
            <a:pPr lvl="0" fontAlgn="auto">
              <a:spcBef>
                <a:spcPts val="0"/>
              </a:spcBef>
              <a:spcAft>
                <a:spcPts val="0"/>
              </a:spcAft>
              <a:defRPr/>
            </a:pPr>
            <a:r>
              <a:rPr lang="en-US" sz="2800" b="1" dirty="0" err="1">
                <a:solidFill>
                  <a:srgbClr val="008000"/>
                </a:solidFill>
                <a:latin typeface="Times New Roman" panose="02020603050405020304" pitchFamily="18" charset="0"/>
                <a:cs typeface="+mn-cs"/>
              </a:rPr>
              <a:t>Bài</a:t>
            </a:r>
            <a:r>
              <a:rPr lang="en-US" sz="2800" b="1" dirty="0">
                <a:solidFill>
                  <a:srgbClr val="008000"/>
                </a:solidFill>
                <a:latin typeface="Times New Roman" panose="02020603050405020304" pitchFamily="18" charset="0"/>
                <a:cs typeface="+mn-cs"/>
              </a:rPr>
              <a:t> </a:t>
            </a:r>
            <a:r>
              <a:rPr lang="en-US" sz="2800" b="1" dirty="0" err="1">
                <a:solidFill>
                  <a:srgbClr val="008000"/>
                </a:solidFill>
                <a:latin typeface="Times New Roman" panose="02020603050405020304" pitchFamily="18" charset="0"/>
                <a:cs typeface="+mn-cs"/>
              </a:rPr>
              <a:t>tập</a:t>
            </a:r>
            <a:r>
              <a:rPr lang="en-US" sz="2800" b="1" dirty="0">
                <a:solidFill>
                  <a:srgbClr val="008000"/>
                </a:solidFill>
                <a:latin typeface="Times New Roman" panose="02020603050405020304" pitchFamily="18" charset="0"/>
                <a:cs typeface="+mn-cs"/>
              </a:rPr>
              <a:t> 1 (</a:t>
            </a:r>
            <a:r>
              <a:rPr lang="vi-VN" sz="2800" b="1" dirty="0">
                <a:solidFill>
                  <a:srgbClr val="008000"/>
                </a:solidFill>
                <a:latin typeface="Times New Roman" panose="02020603050405020304" pitchFamily="18" charset="0"/>
                <a:cs typeface="+mn-cs"/>
              </a:rPr>
              <a:t>Bài 4.28 </a:t>
            </a:r>
            <a:r>
              <a:rPr lang="en-US" sz="2800" b="1" dirty="0">
                <a:solidFill>
                  <a:srgbClr val="008000"/>
                </a:solidFill>
                <a:latin typeface="Calibri Light" panose="020F0302020204030204"/>
                <a:cs typeface="+mn-cs"/>
              </a:rPr>
              <a:t>- </a:t>
            </a:r>
            <a:r>
              <a:rPr lang="en-US" sz="2800" b="1" dirty="0">
                <a:solidFill>
                  <a:srgbClr val="008000"/>
                </a:solidFill>
                <a:latin typeface="Times New Roman" panose="02020603050405020304" pitchFamily="18" charset="0"/>
                <a:cs typeface="Times New Roman" panose="02020603050405020304" pitchFamily="18" charset="0"/>
              </a:rPr>
              <a:t>SGK </a:t>
            </a:r>
            <a:r>
              <a:rPr lang="vi-VN" sz="2800" b="1" dirty="0">
                <a:solidFill>
                  <a:srgbClr val="008000"/>
                </a:solidFill>
                <a:latin typeface="Times New Roman" panose="02020603050405020304" pitchFamily="18" charset="0"/>
                <a:cs typeface="Times New Roman" panose="02020603050405020304" pitchFamily="18" charset="0"/>
              </a:rPr>
              <a:t>trang </a:t>
            </a:r>
            <a:r>
              <a:rPr lang="vi-VN" sz="2800" b="1" dirty="0">
                <a:solidFill>
                  <a:srgbClr val="008000"/>
                </a:solidFill>
                <a:latin typeface="Times New Roman" panose="02020603050405020304" pitchFamily="18" charset="0"/>
                <a:cs typeface="+mn-cs"/>
              </a:rPr>
              <a:t>82</a:t>
            </a:r>
            <a:r>
              <a:rPr lang="en-US" sz="2800" b="1" dirty="0">
                <a:solidFill>
                  <a:srgbClr val="008000"/>
                </a:solidFill>
                <a:latin typeface="Times New Roman" panose="02020603050405020304" pitchFamily="18" charset="0"/>
                <a:cs typeface="+mn-cs"/>
              </a:rPr>
              <a:t>)</a:t>
            </a:r>
            <a:r>
              <a:rPr lang="vi-VN" sz="2800" b="1" dirty="0">
                <a:solidFill>
                  <a:srgbClr val="008000"/>
                </a:solidFill>
                <a:latin typeface="Times New Roman" panose="02020603050405020304" pitchFamily="18" charset="0"/>
                <a:cs typeface="+mn-cs"/>
              </a:rPr>
              <a:t>: </a:t>
            </a:r>
            <a:r>
              <a:rPr lang="vi-VN" sz="2800" dirty="0">
                <a:solidFill>
                  <a:srgbClr val="000000"/>
                </a:solidFill>
                <a:latin typeface="Times New Roman" panose="02020603050405020304" pitchFamily="18" charset="0"/>
                <a:cs typeface="+mn-cs"/>
              </a:rPr>
              <a:t>Một cây cao bị gãy, ngọn cây đổ xuống mặt đất. Ba điểm: gốc cây, điểm gãy, ngọn cây tạo thành một tam giác vuông. Đoạn cây gãy tạo với mặt đất góc 20° và chắn ngang lối đi một đoạn 5 m (H.4.36). Hỏi trước khi bị gãy, cây cao khoảng bao nhiêu mét (làm tròn kết quả đến hàng phần mười)?</a:t>
            </a:r>
            <a:endParaRPr lang="en-US" sz="2800" dirty="0">
              <a:solidFill>
                <a:srgbClr val="000000"/>
              </a:solidFill>
              <a:latin typeface="Times New Roman" panose="02020603050405020304" pitchFamily="18" charset="0"/>
              <a:cs typeface="+mn-cs"/>
            </a:endParaRPr>
          </a:p>
          <a:p>
            <a:pPr lvl="0" fontAlgn="auto">
              <a:spcBef>
                <a:spcPts val="0"/>
              </a:spcBef>
              <a:spcAft>
                <a:spcPts val="0"/>
              </a:spcAft>
              <a:defRPr/>
            </a:pPr>
            <a:endParaRPr lang="en-US" sz="2800" dirty="0">
              <a:solidFill>
                <a:srgbClr val="000000"/>
              </a:solidFill>
              <a:latin typeface="Times New Roman" panose="02020603050405020304" pitchFamily="18" charset="0"/>
              <a:cs typeface="+mn-cs"/>
            </a:endParaRPr>
          </a:p>
          <a:p>
            <a:pPr lvl="0" fontAlgn="auto">
              <a:spcBef>
                <a:spcPts val="0"/>
              </a:spcBef>
              <a:spcAft>
                <a:spcPts val="0"/>
              </a:spcAft>
              <a:defRPr/>
            </a:pPr>
            <a:endParaRPr lang="en-US" sz="2800" dirty="0">
              <a:solidFill>
                <a:prstClr val="black"/>
              </a:solidFill>
              <a:latin typeface="Calibri Light" panose="020F0302020204030204"/>
              <a:cs typeface="+mn-cs"/>
            </a:endParaRPr>
          </a:p>
        </p:txBody>
      </p:sp>
      <p:pic>
        <p:nvPicPr>
          <p:cNvPr id="5" name="Picture 4" descr="Bài 4.28 trang 82 Toán 9 Tập 1 | Kết nối tri thức Giải Toán 9"/>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24200"/>
            <a:ext cx="5044893" cy="2495197"/>
          </a:xfrm>
          <a:prstGeom prst="rect">
            <a:avLst/>
          </a:prstGeom>
          <a:noFill/>
          <a:ln>
            <a:noFill/>
          </a:ln>
        </p:spPr>
      </p:pic>
    </p:spTree>
    <p:extLst>
      <p:ext uri="{BB962C8B-B14F-4D97-AF65-F5344CB8AC3E}">
        <p14:creationId xmlns:p14="http://schemas.microsoft.com/office/powerpoint/2010/main" val="2530705481"/>
      </p:ext>
    </p:extLst>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9E7380-E92B-48D9-8901-FA1E2E674128}"/>
              </a:ext>
            </a:extLst>
          </p:cNvPr>
          <p:cNvSpPr>
            <a:spLocks noGrp="1"/>
          </p:cNvSpPr>
          <p:nvPr>
            <p:ph type="ftr" sz="quarter" idx="12"/>
          </p:nvPr>
        </p:nvSpPr>
        <p:spPr/>
        <p:txBody>
          <a:bodyPr/>
          <a:lstStyle/>
          <a:p>
            <a:pPr>
              <a:defRPr/>
            </a:pPr>
            <a:r>
              <a:rPr lang="en-US"/>
              <a:t>www.themegallery.com</a:t>
            </a:r>
          </a:p>
        </p:txBody>
      </p:sp>
      <p:sp>
        <p:nvSpPr>
          <p:cNvPr id="16" name="Rectangle 15"/>
          <p:cNvSpPr/>
          <p:nvPr/>
        </p:nvSpPr>
        <p:spPr>
          <a:xfrm>
            <a:off x="685800" y="838200"/>
            <a:ext cx="8229600" cy="2308324"/>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Bài tập 2. </a:t>
            </a:r>
            <a:r>
              <a:rPr lang="vi-VN" sz="2400" dirty="0">
                <a:latin typeface="Times New Roman" panose="02020603050405020304" pitchFamily="18" charset="0"/>
                <a:cs typeface="Times New Roman" panose="02020603050405020304" pitchFamily="18" charset="0"/>
              </a:rPr>
              <a:t>Một chiếc cầu trượt bao gồm phần cầu thang (để bước lên) và phần ống trượt (để trượt xuống) nối liền nhau. Biết rằng khi xây dựng phần ống trượt nghiêng với mặt đất một góc là  . Hãy tính khoảng cách từ chân cầu thang đến chân ống trượt nếu xem phần cầu thang như một đường thẳng dài</a:t>
            </a:r>
            <a:r>
              <a:rPr lang="en-US" sz="2400" dirty="0">
                <a:latin typeface="Times New Roman" panose="02020603050405020304" pitchFamily="18" charset="0"/>
                <a:cs typeface="Times New Roman" panose="02020603050405020304" pitchFamily="18" charset="0"/>
              </a:rPr>
              <a:t> 2,5m</a:t>
            </a:r>
            <a:r>
              <a:rPr lang="vi-VN" sz="2400" dirty="0">
                <a:latin typeface="Times New Roman" panose="02020603050405020304" pitchFamily="18" charset="0"/>
                <a:cs typeface="Times New Roman" panose="02020603050405020304" pitchFamily="18" charset="0"/>
              </a:rPr>
              <a:t>, ống trượt dài</a:t>
            </a:r>
            <a:r>
              <a:rPr lang="en-US" sz="2400" dirty="0">
                <a:latin typeface="Times New Roman" panose="02020603050405020304" pitchFamily="18" charset="0"/>
                <a:cs typeface="Times New Roman" panose="02020603050405020304" pitchFamily="18" charset="0"/>
              </a:rPr>
              <a:t> 3m</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063630581"/>
              </p:ext>
            </p:extLst>
          </p:nvPr>
        </p:nvGraphicFramePr>
        <p:xfrm>
          <a:off x="8239125" y="1631164"/>
          <a:ext cx="447675" cy="322326"/>
        </p:xfrm>
        <a:graphic>
          <a:graphicData uri="http://schemas.openxmlformats.org/presentationml/2006/ole">
            <mc:AlternateContent xmlns:mc="http://schemas.openxmlformats.org/markup-compatibility/2006">
              <mc:Choice xmlns:v="urn:schemas-microsoft-com:vml" Requires="v">
                <p:oleObj name="Equation" r:id="rId2" imgW="253800" imgH="177480" progId="Equation.DSMT4">
                  <p:embed/>
                </p:oleObj>
              </mc:Choice>
              <mc:Fallback>
                <p:oleObj name="Equation" r:id="rId2" imgW="253800" imgH="177480" progId="Equation.DSMT4">
                  <p:embed/>
                  <p:pic>
                    <p:nvPicPr>
                      <p:cNvPr id="0" name="Object 12"/>
                      <p:cNvPicPr>
                        <a:picLocks noChangeAspect="1" noChangeArrowheads="1"/>
                      </p:cNvPicPr>
                      <p:nvPr/>
                    </p:nvPicPr>
                    <p:blipFill>
                      <a:blip r:embed="rId3"/>
                      <a:srcRect/>
                      <a:stretch>
                        <a:fillRect/>
                      </a:stretch>
                    </p:blipFill>
                    <p:spPr bwMode="auto">
                      <a:xfrm>
                        <a:off x="8239125" y="1631164"/>
                        <a:ext cx="447675" cy="322326"/>
                      </a:xfrm>
                      <a:prstGeom prst="rect">
                        <a:avLst/>
                      </a:prstGeom>
                      <a:noFill/>
                    </p:spPr>
                  </p:pic>
                </p:oleObj>
              </mc:Fallback>
            </mc:AlternateContent>
          </a:graphicData>
        </a:graphic>
      </p:graphicFrame>
    </p:spTree>
    <p:extLst>
      <p:ext uri="{BB962C8B-B14F-4D97-AF65-F5344CB8AC3E}">
        <p14:creationId xmlns:p14="http://schemas.microsoft.com/office/powerpoint/2010/main" val="464654570"/>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8077200" cy="5257800"/>
          </a:xfrm>
        </p:spPr>
        <p:txBody>
          <a:bodyPr/>
          <a:lstStyle/>
          <a:p>
            <a:pPr marL="0" indent="0" algn="ctr">
              <a:buNone/>
            </a:pPr>
            <a:r>
              <a:rPr lang="en-US" dirty="0">
                <a:solidFill>
                  <a:srgbClr val="FF0000"/>
                </a:solidFill>
                <a:latin typeface="Times New Roman" panose="02020603050405020304" pitchFamily="18" charset="0"/>
                <a:cs typeface="Times New Roman" panose="02020603050405020304" pitchFamily="18" charset="0"/>
              </a:rPr>
              <a:t>BÀI TẬP VỀ NHÀ</a:t>
            </a:r>
          </a:p>
          <a:p>
            <a:pPr marL="0" indent="0" algn="ctr">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IV</a:t>
            </a:r>
          </a:p>
          <a:p>
            <a:pPr marL="0" indent="0">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4.30. ĐỐ VUI (SGK – 82)</a:t>
            </a:r>
          </a:p>
          <a:p>
            <a:pPr marL="0" indent="0">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V</a:t>
            </a:r>
          </a:p>
        </p:txBody>
      </p:sp>
      <p:sp>
        <p:nvSpPr>
          <p:cNvPr id="4" name="Footer Placeholder 3"/>
          <p:cNvSpPr>
            <a:spLocks noGrp="1"/>
          </p:cNvSpPr>
          <p:nvPr>
            <p:ph type="ftr" sz="quarter" idx="12"/>
          </p:nvPr>
        </p:nvSpPr>
        <p:spPr/>
        <p:txBody>
          <a:bodyPr/>
          <a:lstStyle/>
          <a:p>
            <a:pPr>
              <a:defRPr/>
            </a:pPr>
            <a:r>
              <a:rPr lang="en-US"/>
              <a:t>www.themegallery.com</a:t>
            </a:r>
          </a:p>
        </p:txBody>
      </p:sp>
    </p:spTree>
    <p:extLst>
      <p:ext uri="{BB962C8B-B14F-4D97-AF65-F5344CB8AC3E}">
        <p14:creationId xmlns:p14="http://schemas.microsoft.com/office/powerpoint/2010/main" val="3172372759"/>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Top 30 hình ảnh cánh đồng hoa đẹp nhất thế giới">
            <a:extLst>
              <a:ext uri="{FF2B5EF4-FFF2-40B4-BE49-F238E27FC236}">
                <a16:creationId xmlns:a16="http://schemas.microsoft.com/office/drawing/2014/main" id="{DDE78993-F8D5-4F33-A947-798FD8D97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F685568-4DD3-40DB-9327-6D63846E6F6D}"/>
              </a:ext>
            </a:extLst>
          </p:cNvPr>
          <p:cNvSpPr txBox="1"/>
          <p:nvPr/>
        </p:nvSpPr>
        <p:spPr>
          <a:xfrm>
            <a:off x="3048000" y="2971800"/>
            <a:ext cx="6207989" cy="553998"/>
          </a:xfrm>
          <a:prstGeom prst="rect">
            <a:avLst/>
          </a:prstGeom>
          <a:noFill/>
        </p:spPr>
        <p:txBody>
          <a:bodyPr wrap="square" rtlCol="0">
            <a:spAutoFit/>
          </a:bodyPr>
          <a:lstStyle/>
          <a:p>
            <a:pPr algn="just"/>
            <a:r>
              <a:rPr lang="en-US" sz="3000" b="1" dirty="0">
                <a:solidFill>
                  <a:srgbClr val="FF0000"/>
                </a:solidFill>
                <a:latin typeface="Times New Roman" panose="02020603050405020304" pitchFamily="18" charset="0"/>
                <a:cs typeface="Times New Roman" panose="02020603050405020304" pitchFamily="18" charset="0"/>
              </a:rPr>
              <a:t>Xin </a:t>
            </a:r>
            <a:r>
              <a:rPr lang="en-US" sz="3000" b="1" dirty="0" err="1">
                <a:solidFill>
                  <a:srgbClr val="FF0000"/>
                </a:solidFill>
                <a:latin typeface="Times New Roman" panose="02020603050405020304" pitchFamily="18" charset="0"/>
                <a:cs typeface="Times New Roman" panose="02020603050405020304" pitchFamily="18" charset="0"/>
              </a:rPr>
              <a:t>chân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thành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cảm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ơn</a:t>
            </a:r>
            <a:r>
              <a:rPr lang="en-US" sz="3000" b="1" dirty="0">
                <a:solidFill>
                  <a:srgbClr val="FF0000"/>
                </a:solidFill>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quý</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thầy</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cô</a:t>
            </a:r>
            <a:r>
              <a:rPr lang="en-US" sz="3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9528265"/>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dirty="0"/>
              <a:t>www.themegallery.com</a:t>
            </a:r>
          </a:p>
        </p:txBody>
      </p:sp>
      <p:pic>
        <p:nvPicPr>
          <p:cNvPr id="7" name="Picture 8" descr="177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3997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AG_0137">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3172501"/>
            <a:ext cx="4105275" cy="31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https://img.tripi.vn/cdn-cgi/image/width=700,height=700/https:/gcs.tripi.vn/public-tripi/tripi-feed/img/474103aRI/anh-dong-hello-powerpoint-dep-nhat_021852832.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7627" y="0"/>
            <a:ext cx="4003098" cy="312617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img.tripi.vn/cdn-cgi/image/width=700,height=700/https:/gcs.tripi.vn/public-tripi/tripi-feed/img/474103LBx/anh-dong-xin-chao-powerpoint-ngo-nghinh_02185759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57725" y="6927"/>
            <a:ext cx="4105275" cy="3117273"/>
          </a:xfrm>
          <a:prstGeom prst="rect">
            <a:avLst/>
          </a:prstGeom>
          <a:noFill/>
          <a:extLst>
            <a:ext uri="{909E8E84-426E-40DD-AFC4-6F175D3DCCD1}">
              <a14:hiddenFill xmlns:a14="http://schemas.microsoft.com/office/drawing/2010/main">
                <a:solidFill>
                  <a:srgbClr val="FFFFFF"/>
                </a:solidFill>
              </a14:hiddenFill>
            </a:ext>
          </a:extLst>
        </p:spPr>
      </p:pic>
      <p:sp>
        <p:nvSpPr>
          <p:cNvPr id="5" name="Smiley Face 4">
            <a:hlinkClick r:id="rId7" action="ppaction://hlinksldjump"/>
          </p:cNvPr>
          <p:cNvSpPr/>
          <p:nvPr/>
        </p:nvSpPr>
        <p:spPr>
          <a:xfrm>
            <a:off x="4876800" y="6324600"/>
            <a:ext cx="838200" cy="5334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110777"/>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7219CB9-5264-480E-A535-FFF294CAD387}"/>
              </a:ext>
            </a:extLst>
          </p:cNvPr>
          <p:cNvSpPr txBox="1"/>
          <p:nvPr/>
        </p:nvSpPr>
        <p:spPr>
          <a:xfrm>
            <a:off x="152400" y="1676400"/>
            <a:ext cx="9144001" cy="1569660"/>
          </a:xfrm>
          <a:prstGeom prst="rect">
            <a:avLst/>
          </a:prstGeom>
          <a:noFill/>
        </p:spPr>
        <p:txBody>
          <a:bodyPr wrap="square" rtlCol="0">
            <a:spAutoFit/>
          </a:bodyPr>
          <a:lstStyle/>
          <a:p>
            <a:pPr algn="ctr"/>
            <a:r>
              <a:rPr lang="en-US" sz="4800" b="1" dirty="0" err="1">
                <a:solidFill>
                  <a:srgbClr val="0033CC"/>
                </a:solidFill>
                <a:latin typeface="Times New Roman" panose="02020603050405020304" pitchFamily="18" charset="0"/>
                <a:ea typeface="Times New Roman" panose="02020603050405020304" pitchFamily="18" charset="0"/>
              </a:rPr>
              <a:t>Tiết</a:t>
            </a:r>
            <a:r>
              <a:rPr lang="en-US" sz="4800" b="1" dirty="0">
                <a:solidFill>
                  <a:srgbClr val="0033CC"/>
                </a:solidFill>
                <a:latin typeface="Times New Roman" panose="02020603050405020304" pitchFamily="18" charset="0"/>
                <a:ea typeface="Times New Roman" panose="02020603050405020304" pitchFamily="18" charset="0"/>
              </a:rPr>
              <a:t> 11</a:t>
            </a:r>
          </a:p>
          <a:p>
            <a:pPr algn="ctr"/>
            <a:r>
              <a:rPr lang="en-US" sz="4800" b="1" dirty="0">
                <a:solidFill>
                  <a:srgbClr val="0033CC"/>
                </a:solidFill>
                <a:latin typeface="Times New Roman" panose="02020603050405020304" pitchFamily="18" charset="0"/>
                <a:ea typeface="Times New Roman" panose="02020603050405020304" pitchFamily="18" charset="0"/>
              </a:rPr>
              <a:t>BÀI TẬP CUỐI CH</a:t>
            </a:r>
            <a:r>
              <a:rPr lang="vi-VN" sz="4800" b="1" dirty="0">
                <a:solidFill>
                  <a:srgbClr val="0033CC"/>
                </a:solidFill>
                <a:latin typeface="Times New Roman" panose="02020603050405020304" pitchFamily="18" charset="0"/>
                <a:ea typeface="Times New Roman" panose="02020603050405020304" pitchFamily="18" charset="0"/>
              </a:rPr>
              <a:t>Ư</a:t>
            </a:r>
            <a:r>
              <a:rPr lang="en-US" sz="4800" b="1" dirty="0">
                <a:solidFill>
                  <a:srgbClr val="0033CC"/>
                </a:solidFill>
                <a:latin typeface="Times New Roman" panose="02020603050405020304" pitchFamily="18" charset="0"/>
                <a:ea typeface="Times New Roman" panose="02020603050405020304" pitchFamily="18" charset="0"/>
              </a:rPr>
              <a:t>ƠNG IV</a:t>
            </a:r>
            <a:endParaRPr lang="vi-VN" sz="4800" b="1" dirty="0">
              <a:solidFill>
                <a:srgbClr val="0033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9730434"/>
      </p:ext>
    </p:extLst>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4556464-D3FE-4F7E-AE85-8A104F1C221A}"/>
              </a:ext>
            </a:extLst>
          </p:cNvPr>
          <p:cNvSpPr txBox="1"/>
          <p:nvPr/>
        </p:nvSpPr>
        <p:spPr>
          <a:xfrm>
            <a:off x="1719104" y="379897"/>
            <a:ext cx="5943600" cy="484748"/>
          </a:xfrm>
          <a:prstGeom prst="rect">
            <a:avLst/>
          </a:prstGeom>
          <a:noFill/>
        </p:spPr>
        <p:txBody>
          <a:bodyPr wrap="square" lIns="68579" tIns="34289" rIns="68579" bIns="34289" rtlCol="0">
            <a:spAutoFit/>
          </a:bodyPr>
          <a:lstStyle/>
          <a:p>
            <a:pPr algn="ctr" defTabSz="685783" fontAlgn="auto">
              <a:spcBef>
                <a:spcPts val="0"/>
              </a:spcBef>
              <a:spcAft>
                <a:spcPts val="0"/>
              </a:spcAft>
            </a:pPr>
            <a:r>
              <a:rPr lang="en-US" sz="2700" b="1" dirty="0">
                <a:solidFill>
                  <a:prstClr val="black"/>
                </a:solidFill>
                <a:latin typeface="Times New Roman" panose="02020603050405020304" pitchFamily="18" charset="0"/>
                <a:cs typeface="Times New Roman" panose="02020603050405020304" pitchFamily="18" charset="0"/>
              </a:rPr>
              <a:t>TRÒ CHƠI MỞ TRANH BÍ MẬT</a:t>
            </a:r>
          </a:p>
        </p:txBody>
      </p:sp>
      <p:sp>
        <p:nvSpPr>
          <p:cNvPr id="10" name="Rectangle 9">
            <a:hlinkClick r:id="" action="ppaction://noaction"/>
            <a:extLst>
              <a:ext uri="{FF2B5EF4-FFF2-40B4-BE49-F238E27FC236}">
                <a16:creationId xmlns:a16="http://schemas.microsoft.com/office/drawing/2014/main" id="{25048387-CFC4-44B6-A647-93EDB0E16221}"/>
              </a:ext>
            </a:extLst>
          </p:cNvPr>
          <p:cNvSpPr/>
          <p:nvPr/>
        </p:nvSpPr>
        <p:spPr>
          <a:xfrm>
            <a:off x="197427" y="1497862"/>
            <a:ext cx="883228" cy="512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fontAlgn="auto">
              <a:spcBef>
                <a:spcPts val="0"/>
              </a:spcBef>
              <a:spcAft>
                <a:spcPts val="0"/>
              </a:spcAft>
            </a:pPr>
            <a:r>
              <a:rPr lang="en-US" sz="2400" dirty="0">
                <a:solidFill>
                  <a:prstClr val="white"/>
                </a:solidFill>
                <a:latin typeface="Times New Roman" panose="02020603050405020304" pitchFamily="18" charset="0"/>
                <a:cs typeface="Times New Roman" panose="02020603050405020304" pitchFamily="18" charset="0"/>
                <a:hlinkClick r:id="rId2" action="ppaction://hlinksldjump"/>
              </a:rPr>
              <a:t>1</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4" name="Rectangle 13">
            <a:hlinkClick r:id="rId3" action="ppaction://hlinksldjump"/>
            <a:extLst>
              <a:ext uri="{FF2B5EF4-FFF2-40B4-BE49-F238E27FC236}">
                <a16:creationId xmlns:a16="http://schemas.microsoft.com/office/drawing/2014/main" id="{79FBB324-6277-48F3-B153-36505A936A6B}"/>
              </a:ext>
            </a:extLst>
          </p:cNvPr>
          <p:cNvSpPr/>
          <p:nvPr/>
        </p:nvSpPr>
        <p:spPr>
          <a:xfrm>
            <a:off x="197427" y="2225226"/>
            <a:ext cx="883228" cy="512780"/>
          </a:xfrm>
          <a:prstGeom prst="rect">
            <a:avLst/>
          </a:prstGeom>
        </p:spPr>
        <p:style>
          <a:lnRef idx="3">
            <a:schemeClr val="lt1"/>
          </a:lnRef>
          <a:fillRef idx="1">
            <a:schemeClr val="accent5"/>
          </a:fillRef>
          <a:effectRef idx="1">
            <a:schemeClr val="accent5"/>
          </a:effectRef>
          <a:fontRef idx="minor">
            <a:schemeClr val="lt1"/>
          </a:fontRef>
        </p:style>
        <p:txBody>
          <a:bodyPr lIns="68579" tIns="34289" rIns="68579" bIns="34289" rtlCol="0" anchor="ctr"/>
          <a:lstStyle/>
          <a:p>
            <a:pPr algn="ctr" defTabSz="685783" fontAlgn="auto">
              <a:spcBef>
                <a:spcPts val="0"/>
              </a:spcBef>
              <a:spcAft>
                <a:spcPts val="0"/>
              </a:spcAft>
            </a:pPr>
            <a:r>
              <a:rPr lang="en-US" sz="2400" dirty="0">
                <a:solidFill>
                  <a:prstClr val="white"/>
                </a:solidFill>
                <a:latin typeface="Times New Roman" panose="02020603050405020304" pitchFamily="18" charset="0"/>
                <a:cs typeface="Times New Roman" panose="02020603050405020304" pitchFamily="18" charset="0"/>
              </a:rPr>
              <a:t>2</a:t>
            </a:r>
          </a:p>
        </p:txBody>
      </p:sp>
      <p:sp>
        <p:nvSpPr>
          <p:cNvPr id="15" name="Rectangle 14">
            <a:hlinkClick r:id="rId4" action="ppaction://hlinksldjump"/>
            <a:extLst>
              <a:ext uri="{FF2B5EF4-FFF2-40B4-BE49-F238E27FC236}">
                <a16:creationId xmlns:a16="http://schemas.microsoft.com/office/drawing/2014/main" id="{C56F9E60-DD5D-46DC-9A7B-DF3731067081}"/>
              </a:ext>
            </a:extLst>
          </p:cNvPr>
          <p:cNvSpPr/>
          <p:nvPr/>
        </p:nvSpPr>
        <p:spPr>
          <a:xfrm>
            <a:off x="197427" y="2952589"/>
            <a:ext cx="883228" cy="5127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fontAlgn="auto">
              <a:spcBef>
                <a:spcPts val="0"/>
              </a:spcBef>
              <a:spcAft>
                <a:spcPts val="0"/>
              </a:spcAft>
            </a:pPr>
            <a:r>
              <a:rPr lang="en-US" sz="2400" dirty="0">
                <a:solidFill>
                  <a:prstClr val="white"/>
                </a:solidFill>
                <a:latin typeface="Times New Roman" panose="02020603050405020304" pitchFamily="18" charset="0"/>
                <a:cs typeface="Times New Roman" panose="02020603050405020304" pitchFamily="18" charset="0"/>
              </a:rPr>
              <a:t>3</a:t>
            </a:r>
          </a:p>
        </p:txBody>
      </p:sp>
      <p:sp>
        <p:nvSpPr>
          <p:cNvPr id="16" name="Rectangle 15">
            <a:hlinkClick r:id="rId5" action="ppaction://hlinksldjump"/>
            <a:extLst>
              <a:ext uri="{FF2B5EF4-FFF2-40B4-BE49-F238E27FC236}">
                <a16:creationId xmlns:a16="http://schemas.microsoft.com/office/drawing/2014/main" id="{2F42647F-D137-4C37-80C3-FB090C0C1C23}"/>
              </a:ext>
            </a:extLst>
          </p:cNvPr>
          <p:cNvSpPr/>
          <p:nvPr/>
        </p:nvSpPr>
        <p:spPr>
          <a:xfrm>
            <a:off x="197427" y="3679953"/>
            <a:ext cx="883228" cy="512780"/>
          </a:xfrm>
          <a:prstGeom prst="rect">
            <a:avLst/>
          </a:prstGeom>
        </p:spPr>
        <p:style>
          <a:lnRef idx="1">
            <a:schemeClr val="accent6"/>
          </a:lnRef>
          <a:fillRef idx="3">
            <a:schemeClr val="accent6"/>
          </a:fillRef>
          <a:effectRef idx="2">
            <a:schemeClr val="accent6"/>
          </a:effectRef>
          <a:fontRef idx="minor">
            <a:schemeClr val="lt1"/>
          </a:fontRef>
        </p:style>
        <p:txBody>
          <a:bodyPr lIns="68579" tIns="34289" rIns="68579" bIns="34289" rtlCol="0" anchor="ctr"/>
          <a:lstStyle/>
          <a:p>
            <a:pPr algn="ctr" defTabSz="685783" fontAlgn="auto">
              <a:spcBef>
                <a:spcPts val="0"/>
              </a:spcBef>
              <a:spcAft>
                <a:spcPts val="0"/>
              </a:spcAft>
            </a:pPr>
            <a:r>
              <a:rPr lang="en-US" sz="2400" dirty="0">
                <a:solidFill>
                  <a:prstClr val="white"/>
                </a:solidFill>
                <a:latin typeface="Times New Roman" panose="02020603050405020304" pitchFamily="18" charset="0"/>
                <a:cs typeface="Times New Roman" panose="02020603050405020304" pitchFamily="18" charset="0"/>
              </a:rPr>
              <a:t>4</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467" y="1066800"/>
            <a:ext cx="7644565" cy="5467807"/>
          </a:xfrm>
          <a:prstGeom prst="rect">
            <a:avLst/>
          </a:prstGeom>
        </p:spPr>
      </p:pic>
      <p:sp>
        <p:nvSpPr>
          <p:cNvPr id="3" name="Rectangle 2"/>
          <p:cNvSpPr/>
          <p:nvPr/>
        </p:nvSpPr>
        <p:spPr>
          <a:xfrm>
            <a:off x="1104467" y="1134180"/>
            <a:ext cx="2629333" cy="254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1</a:t>
            </a:r>
          </a:p>
        </p:txBody>
      </p:sp>
      <p:sp>
        <p:nvSpPr>
          <p:cNvPr id="25" name="Rectangle 24"/>
          <p:cNvSpPr/>
          <p:nvPr/>
        </p:nvSpPr>
        <p:spPr>
          <a:xfrm>
            <a:off x="3757612" y="1134180"/>
            <a:ext cx="2629333" cy="254577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2</a:t>
            </a:r>
          </a:p>
        </p:txBody>
      </p:sp>
      <p:sp>
        <p:nvSpPr>
          <p:cNvPr id="26" name="Rectangle 25"/>
          <p:cNvSpPr/>
          <p:nvPr/>
        </p:nvSpPr>
        <p:spPr>
          <a:xfrm>
            <a:off x="6393872" y="1134180"/>
            <a:ext cx="2629333" cy="257111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3</a:t>
            </a:r>
          </a:p>
        </p:txBody>
      </p:sp>
      <p:sp>
        <p:nvSpPr>
          <p:cNvPr id="27" name="Rectangle 26"/>
          <p:cNvSpPr/>
          <p:nvPr/>
        </p:nvSpPr>
        <p:spPr>
          <a:xfrm>
            <a:off x="1128279" y="3679952"/>
            <a:ext cx="2629333" cy="274792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4</a:t>
            </a:r>
          </a:p>
        </p:txBody>
      </p:sp>
      <p:sp>
        <p:nvSpPr>
          <p:cNvPr id="28" name="Rectangle 27"/>
          <p:cNvSpPr/>
          <p:nvPr/>
        </p:nvSpPr>
        <p:spPr>
          <a:xfrm>
            <a:off x="6376988" y="3705291"/>
            <a:ext cx="2629333" cy="27225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a:latin typeface="Times New Roman" panose="02020603050405020304" pitchFamily="18" charset="0"/>
                <a:cs typeface="Times New Roman" panose="02020603050405020304" pitchFamily="18" charset="0"/>
              </a:rPr>
              <a:t>6</a:t>
            </a:r>
          </a:p>
        </p:txBody>
      </p:sp>
      <p:sp>
        <p:nvSpPr>
          <p:cNvPr id="29" name="Rectangle 28"/>
          <p:cNvSpPr/>
          <p:nvPr/>
        </p:nvSpPr>
        <p:spPr>
          <a:xfrm>
            <a:off x="3740727" y="3679951"/>
            <a:ext cx="2653146" cy="27479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5</a:t>
            </a:r>
          </a:p>
        </p:txBody>
      </p:sp>
      <p:sp>
        <p:nvSpPr>
          <p:cNvPr id="30" name="Rectangle 29">
            <a:hlinkClick r:id="rId7" action="ppaction://hlinksldjump"/>
            <a:extLst>
              <a:ext uri="{FF2B5EF4-FFF2-40B4-BE49-F238E27FC236}">
                <a16:creationId xmlns:a16="http://schemas.microsoft.com/office/drawing/2014/main" id="{2F42647F-D137-4C37-80C3-FB090C0C1C23}"/>
              </a:ext>
            </a:extLst>
          </p:cNvPr>
          <p:cNvSpPr/>
          <p:nvPr/>
        </p:nvSpPr>
        <p:spPr>
          <a:xfrm>
            <a:off x="194398" y="4400390"/>
            <a:ext cx="883228" cy="512780"/>
          </a:xfrm>
          <a:prstGeom prst="rect">
            <a:avLst/>
          </a:prstGeom>
        </p:spPr>
        <p:style>
          <a:lnRef idx="1">
            <a:schemeClr val="accent3"/>
          </a:lnRef>
          <a:fillRef idx="3">
            <a:schemeClr val="accent3"/>
          </a:fillRef>
          <a:effectRef idx="2">
            <a:schemeClr val="accent3"/>
          </a:effectRef>
          <a:fontRef idx="minor">
            <a:schemeClr val="lt1"/>
          </a:fontRef>
        </p:style>
        <p:txBody>
          <a:bodyPr lIns="68579" tIns="34289" rIns="68579" bIns="34289" rtlCol="0" anchor="ctr"/>
          <a:lstStyle/>
          <a:p>
            <a:pPr algn="ctr" defTabSz="685783" fontAlgn="auto">
              <a:spcBef>
                <a:spcPts val="0"/>
              </a:spcBef>
              <a:spcAft>
                <a:spcPts val="0"/>
              </a:spcAft>
            </a:pPr>
            <a:r>
              <a:rPr lang="en-US" sz="2400" dirty="0">
                <a:solidFill>
                  <a:prstClr val="white"/>
                </a:solidFill>
                <a:latin typeface="Times New Roman" panose="02020603050405020304" pitchFamily="18" charset="0"/>
                <a:cs typeface="Times New Roman" panose="02020603050405020304" pitchFamily="18" charset="0"/>
              </a:rPr>
              <a:t>5</a:t>
            </a:r>
          </a:p>
        </p:txBody>
      </p:sp>
      <p:sp>
        <p:nvSpPr>
          <p:cNvPr id="31" name="Rectangle 30">
            <a:hlinkClick r:id="rId8" action="ppaction://hlinksldjump"/>
            <a:extLst>
              <a:ext uri="{FF2B5EF4-FFF2-40B4-BE49-F238E27FC236}">
                <a16:creationId xmlns:a16="http://schemas.microsoft.com/office/drawing/2014/main" id="{2F42647F-D137-4C37-80C3-FB090C0C1C23}"/>
              </a:ext>
            </a:extLst>
          </p:cNvPr>
          <p:cNvSpPr/>
          <p:nvPr/>
        </p:nvSpPr>
        <p:spPr>
          <a:xfrm>
            <a:off x="194398" y="5120827"/>
            <a:ext cx="883228" cy="512780"/>
          </a:xfrm>
          <a:prstGeom prst="rect">
            <a:avLst/>
          </a:prstGeom>
        </p:spPr>
        <p:style>
          <a:lnRef idx="1">
            <a:schemeClr val="accent6"/>
          </a:lnRef>
          <a:fillRef idx="2">
            <a:schemeClr val="accent6"/>
          </a:fillRef>
          <a:effectRef idx="1">
            <a:schemeClr val="accent6"/>
          </a:effectRef>
          <a:fontRef idx="minor">
            <a:schemeClr val="dk1"/>
          </a:fontRef>
        </p:style>
        <p:txBody>
          <a:bodyPr lIns="68579" tIns="34289" rIns="68579" bIns="34289" rtlCol="0" anchor="ctr"/>
          <a:lstStyle/>
          <a:p>
            <a:pPr algn="ctr" defTabSz="685783" fontAlgn="auto">
              <a:spcBef>
                <a:spcPts val="0"/>
              </a:spcBef>
              <a:spcAft>
                <a:spcPts val="0"/>
              </a:spcAft>
            </a:pPr>
            <a:r>
              <a:rPr lang="en-US" sz="2400" dirty="0">
                <a:solidFill>
                  <a:prstClr val="white"/>
                </a:solidFill>
                <a:latin typeface="Times New Roman" panose="02020603050405020304" pitchFamily="18" charset="0"/>
                <a:cs typeface="Times New Roman" panose="02020603050405020304" pitchFamily="18" charset="0"/>
              </a:rPr>
              <a:t>6</a:t>
            </a:r>
          </a:p>
        </p:txBody>
      </p:sp>
      <p:sp>
        <p:nvSpPr>
          <p:cNvPr id="4" name="Notched Right Arrow 3">
            <a:hlinkClick r:id="rId9" action="ppaction://hlinksldjump"/>
          </p:cNvPr>
          <p:cNvSpPr/>
          <p:nvPr/>
        </p:nvSpPr>
        <p:spPr>
          <a:xfrm>
            <a:off x="7543800" y="6534607"/>
            <a:ext cx="609600" cy="32339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61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a:t>www.themegallery.com</a:t>
            </a:r>
          </a:p>
        </p:txBody>
      </p:sp>
      <p:sp>
        <p:nvSpPr>
          <p:cNvPr id="7" name="Rectangle 6"/>
          <p:cNvSpPr/>
          <p:nvPr/>
        </p:nvSpPr>
        <p:spPr>
          <a:xfrm>
            <a:off x="152400" y="74910"/>
            <a:ext cx="8763000" cy="318988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1: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Cho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vuông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tại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hãy</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chọn</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khẳng</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định</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đúng</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32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940627" y="3264793"/>
            <a:ext cx="3273103" cy="124530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mj-lt"/>
                <a:ea typeface="Tahoma" panose="020B0604030504040204" pitchFamily="34" charset="0"/>
                <a:cs typeface="Tahoma" panose="020B0604030504040204" pitchFamily="34" charset="0"/>
              </a:rPr>
              <a:t>Đáp</a:t>
            </a:r>
            <a:r>
              <a:rPr kumimoji="0" lang="en-US" sz="3200" b="1" i="0" u="none" strike="noStrike" kern="0" cap="none" spc="0" normalizeH="0" baseline="0" noProof="0" dirty="0">
                <a:ln>
                  <a:noFill/>
                </a:ln>
                <a:effectLst/>
                <a:uLnTx/>
                <a:uFillTx/>
                <a:latin typeface="+mj-lt"/>
                <a:ea typeface="Tahoma" panose="020B0604030504040204" pitchFamily="34" charset="0"/>
                <a:cs typeface="Tahoma" panose="020B0604030504040204" pitchFamily="34" charset="0"/>
              </a:rPr>
              <a:t> </a:t>
            </a:r>
            <a:r>
              <a:rPr kumimoji="0" lang="en-US" sz="3200" b="1" i="0" u="none" strike="noStrike" kern="0" cap="none" spc="0" normalizeH="0" baseline="0" noProof="0" dirty="0" err="1">
                <a:ln>
                  <a:noFill/>
                </a:ln>
                <a:effectLst/>
                <a:uLnTx/>
                <a:uFillTx/>
                <a:latin typeface="+mj-lt"/>
                <a:ea typeface="Tahoma" panose="020B0604030504040204" pitchFamily="34" charset="0"/>
                <a:cs typeface="Tahoma" panose="020B0604030504040204" pitchFamily="34" charset="0"/>
              </a:rPr>
              <a:t>án</a:t>
            </a:r>
            <a:r>
              <a:rPr kumimoji="0" lang="en-US" sz="3200" b="1" i="0" u="none" strike="noStrike" kern="0" cap="none" spc="0" normalizeH="0" baseline="0" noProof="0" dirty="0">
                <a:ln>
                  <a:noFill/>
                </a:ln>
                <a:effectLst/>
                <a:uLnTx/>
                <a:uFillTx/>
                <a:latin typeface="+mj-lt"/>
                <a:ea typeface="Tahoma" panose="020B0604030504040204" pitchFamily="34" charset="0"/>
                <a:cs typeface="Tahoma" panose="020B0604030504040204" pitchFamily="34" charset="0"/>
              </a:rPr>
              <a:t>: B</a:t>
            </a:r>
            <a:endParaRPr kumimoji="0" lang="vi-VN" sz="3200" b="1" i="0" u="none" strike="noStrike" kern="0" cap="none" spc="0" normalizeH="0" baseline="0" noProof="0" dirty="0">
              <a:ln>
                <a:noFill/>
              </a:ln>
              <a:effectLst/>
              <a:uLnTx/>
              <a:uFillTx/>
              <a:latin typeface="+mj-lt"/>
              <a:ea typeface="Tahoma" panose="020B0604030504040204" pitchFamily="34" charset="0"/>
              <a:cs typeface="Tahoma" panose="020B060403050404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443530136"/>
              </p:ext>
            </p:extLst>
          </p:nvPr>
        </p:nvGraphicFramePr>
        <p:xfrm>
          <a:off x="2190334" y="586109"/>
          <a:ext cx="772031" cy="317895"/>
        </p:xfrm>
        <a:graphic>
          <a:graphicData uri="http://schemas.openxmlformats.org/presentationml/2006/ole">
            <mc:AlternateContent xmlns:mc="http://schemas.openxmlformats.org/markup-compatibility/2006">
              <mc:Choice xmlns:v="urn:schemas-microsoft-com:vml" Requires="v">
                <p:oleObj name="Equation" r:id="rId3" imgW="431640" imgH="177480" progId="Equation.DSMT4">
                  <p:embed/>
                </p:oleObj>
              </mc:Choice>
              <mc:Fallback>
                <p:oleObj name="Equation" r:id="rId3" imgW="431640" imgH="177480" progId="Equation.DSMT4">
                  <p:embed/>
                  <p:pic>
                    <p:nvPicPr>
                      <p:cNvPr id="2" name="Object 1"/>
                      <p:cNvPicPr/>
                      <p:nvPr/>
                    </p:nvPicPr>
                    <p:blipFill>
                      <a:blip r:embed="rId4"/>
                      <a:stretch>
                        <a:fillRect/>
                      </a:stretch>
                    </p:blipFill>
                    <p:spPr>
                      <a:xfrm>
                        <a:off x="2190334" y="586109"/>
                        <a:ext cx="772031" cy="31789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68804366"/>
              </p:ext>
            </p:extLst>
          </p:nvPr>
        </p:nvGraphicFramePr>
        <p:xfrm>
          <a:off x="1676400" y="1414463"/>
          <a:ext cx="4492625" cy="1625600"/>
        </p:xfrm>
        <a:graphic>
          <a:graphicData uri="http://schemas.openxmlformats.org/presentationml/2006/ole">
            <mc:AlternateContent xmlns:mc="http://schemas.openxmlformats.org/markup-compatibility/2006">
              <mc:Choice xmlns:v="urn:schemas-microsoft-com:vml" Requires="v">
                <p:oleObj name="Equation" r:id="rId5" imgW="2247840" imgH="812520" progId="Equation.DSMT4">
                  <p:embed/>
                </p:oleObj>
              </mc:Choice>
              <mc:Fallback>
                <p:oleObj name="Equation" r:id="rId5" imgW="2247840" imgH="812520" progId="Equation.DSMT4">
                  <p:embed/>
                  <p:pic>
                    <p:nvPicPr>
                      <p:cNvPr id="3" name="Object 2"/>
                      <p:cNvPicPr/>
                      <p:nvPr/>
                    </p:nvPicPr>
                    <p:blipFill>
                      <a:blip r:embed="rId6"/>
                      <a:stretch>
                        <a:fillRect/>
                      </a:stretch>
                    </p:blipFill>
                    <p:spPr>
                      <a:xfrm>
                        <a:off x="1676400" y="1414463"/>
                        <a:ext cx="4492625" cy="1625600"/>
                      </a:xfrm>
                      <a:prstGeom prst="rect">
                        <a:avLst/>
                      </a:prstGeom>
                    </p:spPr>
                  </p:pic>
                </p:oleObj>
              </mc:Fallback>
            </mc:AlternateContent>
          </a:graphicData>
        </a:graphic>
      </p:graphicFrame>
      <p:sp>
        <p:nvSpPr>
          <p:cNvPr id="11" name="Explosion 2 10"/>
          <p:cNvSpPr/>
          <p:nvPr/>
        </p:nvSpPr>
        <p:spPr>
          <a:xfrm>
            <a:off x="152400" y="4236334"/>
            <a:ext cx="5564510" cy="2066677"/>
          </a:xfrm>
          <a:prstGeom prst="irregularSeal2">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Phần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thưởng</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bạn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là</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một</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tràng</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pháo</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tay</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cả</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lớp</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p:txBody>
      </p:sp>
      <p:sp>
        <p:nvSpPr>
          <p:cNvPr id="12" name="Left Arrow 11">
            <a:hlinkClick r:id="rId7" action="ppaction://hlinksldjump"/>
          </p:cNvPr>
          <p:cNvSpPr/>
          <p:nvPr/>
        </p:nvSpPr>
        <p:spPr>
          <a:xfrm>
            <a:off x="8305800" y="5486400"/>
            <a:ext cx="6096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98909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a:t>www.themegallery.com</a:t>
            </a:r>
          </a:p>
        </p:txBody>
      </p:sp>
      <p:sp>
        <p:nvSpPr>
          <p:cNvPr id="5" name="Rectangle 4"/>
          <p:cNvSpPr/>
          <p:nvPr/>
        </p:nvSpPr>
        <p:spPr>
          <a:xfrm>
            <a:off x="2909455" y="2752552"/>
            <a:ext cx="3429000" cy="124530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chemeClr val="tx1"/>
                </a:solidFill>
                <a:effectLst/>
                <a:uLnTx/>
                <a:uFillTx/>
                <a:latin typeface="+mj-lt"/>
                <a:ea typeface="Tahoma" panose="020B0604030504040204" pitchFamily="34" charset="0"/>
                <a:cs typeface="Tahoma" panose="020B0604030504040204" pitchFamily="34" charset="0"/>
              </a:rPr>
              <a:t>Đáp</a:t>
            </a:r>
            <a:r>
              <a:rPr kumimoji="0" lang="en-US" sz="3200" b="1" i="0" u="none" strike="noStrike" kern="0" cap="none" spc="0" normalizeH="0" baseline="0" noProof="0" dirty="0">
                <a:ln>
                  <a:noFill/>
                </a:ln>
                <a:solidFill>
                  <a:schemeClr val="tx1"/>
                </a:solidFill>
                <a:effectLst/>
                <a:uLnTx/>
                <a:uFillTx/>
                <a:latin typeface="+mj-lt"/>
                <a:ea typeface="Tahoma" panose="020B0604030504040204" pitchFamily="34" charset="0"/>
                <a:cs typeface="Tahoma" panose="020B0604030504040204" pitchFamily="34" charset="0"/>
              </a:rPr>
              <a:t> </a:t>
            </a:r>
            <a:r>
              <a:rPr kumimoji="0" lang="en-US" sz="3200" b="1" i="0" u="none" strike="noStrike" kern="0" cap="none" spc="0" normalizeH="0" baseline="0" noProof="0" dirty="0" err="1">
                <a:ln>
                  <a:noFill/>
                </a:ln>
                <a:solidFill>
                  <a:schemeClr val="tx1"/>
                </a:solidFill>
                <a:effectLst/>
                <a:uLnTx/>
                <a:uFillTx/>
                <a:latin typeface="+mj-lt"/>
                <a:ea typeface="Tahoma" panose="020B0604030504040204" pitchFamily="34" charset="0"/>
                <a:cs typeface="Tahoma" panose="020B0604030504040204" pitchFamily="34" charset="0"/>
              </a:rPr>
              <a:t>án</a:t>
            </a:r>
            <a:r>
              <a:rPr kumimoji="0" lang="en-US" sz="3200" b="1" i="0" u="none" strike="noStrike" kern="0" cap="none" spc="0" normalizeH="0" baseline="0" noProof="0" dirty="0">
                <a:ln>
                  <a:noFill/>
                </a:ln>
                <a:solidFill>
                  <a:schemeClr val="tx1"/>
                </a:solidFill>
                <a:effectLst/>
                <a:uLnTx/>
                <a:uFillTx/>
                <a:latin typeface="+mj-lt"/>
                <a:ea typeface="Tahoma" panose="020B0604030504040204" pitchFamily="34" charset="0"/>
                <a:cs typeface="Tahoma" panose="020B0604030504040204" pitchFamily="34" charset="0"/>
              </a:rPr>
              <a:t>: </a:t>
            </a:r>
            <a:r>
              <a:rPr lang="en-US" sz="3200" b="1" kern="0" dirty="0">
                <a:solidFill>
                  <a:schemeClr val="tx1"/>
                </a:solidFill>
                <a:latin typeface="+mj-lt"/>
                <a:ea typeface="Tahoma" panose="020B0604030504040204" pitchFamily="34" charset="0"/>
                <a:cs typeface="Tahoma" panose="020B0604030504040204" pitchFamily="34" charset="0"/>
              </a:rPr>
              <a:t>A</a:t>
            </a:r>
            <a:endParaRPr kumimoji="0" lang="vi-VN" sz="3200" b="1" i="0" u="none" strike="noStrike" kern="0" cap="none" spc="0" normalizeH="0" baseline="0" noProof="0" dirty="0">
              <a:ln>
                <a:noFill/>
              </a:ln>
              <a:solidFill>
                <a:schemeClr val="tx1"/>
              </a:solidFill>
              <a:effectLst/>
              <a:uLnTx/>
              <a:uFillTx/>
              <a:latin typeface="+mj-lt"/>
              <a:ea typeface="Tahoma" panose="020B0604030504040204" pitchFamily="34" charset="0"/>
              <a:cs typeface="Tahoma" panose="020B0604030504040204" pitchFamily="34" charset="0"/>
            </a:endParaRPr>
          </a:p>
        </p:txBody>
      </p:sp>
      <p:sp>
        <p:nvSpPr>
          <p:cNvPr id="6" name="Rectangle 5"/>
          <p:cNvSpPr>
            <a:spLocks noChangeArrowheads="1"/>
          </p:cNvSpPr>
          <p:nvPr/>
        </p:nvSpPr>
        <p:spPr bwMode="auto">
          <a:xfrm>
            <a:off x="533400" y="423446"/>
            <a:ext cx="7924800" cy="2308324"/>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2</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212529"/>
                </a:solidFill>
                <a:latin typeface="Times New Roman" panose="02020603050405020304" pitchFamily="18" charset="0"/>
                <a:cs typeface="Times New Roman" panose="02020603050405020304" pitchFamily="18" charset="0"/>
              </a:rPr>
              <a:t>Cho tam </a:t>
            </a:r>
            <a:r>
              <a:rPr lang="en-US" altLang="en-US" sz="2400" dirty="0" err="1">
                <a:solidFill>
                  <a:srgbClr val="212529"/>
                </a:solidFill>
                <a:latin typeface="Times New Roman" panose="02020603050405020304" pitchFamily="18" charset="0"/>
                <a:cs typeface="Times New Roman" panose="02020603050405020304" pitchFamily="18" charset="0"/>
              </a:rPr>
              <a:t>giác</a:t>
            </a:r>
            <a:r>
              <a:rPr lang="en-US" altLang="en-US" sz="2400" dirty="0">
                <a:solidFill>
                  <a:srgbClr val="212529"/>
                </a:solidFill>
                <a:latin typeface="Times New Roman" panose="02020603050405020304" pitchFamily="18" charset="0"/>
                <a:cs typeface="Times New Roman" panose="02020603050405020304" pitchFamily="18" charset="0"/>
              </a:rPr>
              <a:t> MNP </a:t>
            </a:r>
            <a:r>
              <a:rPr lang="en-US" altLang="en-US" sz="2400" dirty="0" err="1">
                <a:solidFill>
                  <a:srgbClr val="212529"/>
                </a:solidFill>
                <a:latin typeface="Times New Roman" panose="02020603050405020304" pitchFamily="18" charset="0"/>
                <a:cs typeface="Times New Roman" panose="02020603050405020304" pitchFamily="18" charset="0"/>
              </a:rPr>
              <a:t>vuông</a:t>
            </a:r>
            <a:r>
              <a:rPr lang="en-US" altLang="en-US" sz="2400" dirty="0">
                <a:solidFill>
                  <a:srgbClr val="212529"/>
                </a:solidFill>
                <a:latin typeface="Times New Roman" panose="02020603050405020304" pitchFamily="18" charset="0"/>
                <a:cs typeface="Times New Roman" panose="02020603050405020304" pitchFamily="18" charset="0"/>
              </a:rPr>
              <a:t> </a:t>
            </a:r>
            <a:r>
              <a:rPr lang="en-US" altLang="en-US" sz="2400" dirty="0" err="1">
                <a:solidFill>
                  <a:srgbClr val="212529"/>
                </a:solidFill>
                <a:latin typeface="Times New Roman" panose="02020603050405020304" pitchFamily="18" charset="0"/>
                <a:cs typeface="Times New Roman" panose="02020603050405020304" pitchFamily="18" charset="0"/>
              </a:rPr>
              <a:t>tại</a:t>
            </a:r>
            <a:r>
              <a:rPr lang="en-US" altLang="en-US" sz="2400" dirty="0">
                <a:solidFill>
                  <a:srgbClr val="212529"/>
                </a:solidFill>
                <a:latin typeface="Times New Roman" panose="02020603050405020304" pitchFamily="18" charset="0"/>
                <a:cs typeface="Times New Roman" panose="02020603050405020304" pitchFamily="18" charset="0"/>
              </a:rPr>
              <a:t> N. </a:t>
            </a:r>
            <a:r>
              <a:rPr lang="en-US" altLang="en-US" sz="2400" dirty="0" err="1">
                <a:solidFill>
                  <a:srgbClr val="212529"/>
                </a:solidFill>
                <a:latin typeface="Times New Roman" panose="02020603050405020304" pitchFamily="18" charset="0"/>
                <a:cs typeface="Times New Roman" panose="02020603050405020304" pitchFamily="18" charset="0"/>
              </a:rPr>
              <a:t>Hệ</a:t>
            </a:r>
            <a:r>
              <a:rPr lang="en-US" altLang="en-US" sz="2400" dirty="0">
                <a:solidFill>
                  <a:srgbClr val="212529"/>
                </a:solidFill>
                <a:latin typeface="Times New Roman" panose="02020603050405020304" pitchFamily="18" charset="0"/>
                <a:cs typeface="Times New Roman" panose="02020603050405020304" pitchFamily="18" charset="0"/>
              </a:rPr>
              <a:t> </a:t>
            </a:r>
            <a:r>
              <a:rPr lang="en-US" altLang="en-US" sz="2400" dirty="0" err="1">
                <a:solidFill>
                  <a:srgbClr val="212529"/>
                </a:solidFill>
                <a:latin typeface="Times New Roman" panose="02020603050405020304" pitchFamily="18" charset="0"/>
                <a:cs typeface="Times New Roman" panose="02020603050405020304" pitchFamily="18" charset="0"/>
              </a:rPr>
              <a:t>thức</a:t>
            </a:r>
            <a:r>
              <a:rPr lang="en-US" altLang="en-US" sz="2400" dirty="0">
                <a:solidFill>
                  <a:srgbClr val="212529"/>
                </a:solidFill>
                <a:latin typeface="Times New Roman" panose="02020603050405020304" pitchFamily="18" charset="0"/>
                <a:cs typeface="Times New Roman" panose="02020603050405020304" pitchFamily="18" charset="0"/>
              </a:rPr>
              <a:t> </a:t>
            </a:r>
            <a:r>
              <a:rPr lang="en-US" altLang="en-US" sz="2400" dirty="0" err="1">
                <a:solidFill>
                  <a:srgbClr val="212529"/>
                </a:solidFill>
                <a:latin typeface="Times New Roman" panose="02020603050405020304" pitchFamily="18" charset="0"/>
                <a:cs typeface="Times New Roman" panose="02020603050405020304" pitchFamily="18" charset="0"/>
              </a:rPr>
              <a:t>nào</a:t>
            </a:r>
            <a:r>
              <a:rPr lang="en-US" altLang="en-US" sz="2400" dirty="0">
                <a:solidFill>
                  <a:srgbClr val="212529"/>
                </a:solidFill>
                <a:latin typeface="Times New Roman" panose="02020603050405020304" pitchFamily="18" charset="0"/>
                <a:cs typeface="Times New Roman" panose="02020603050405020304" pitchFamily="18" charset="0"/>
              </a:rPr>
              <a:t> </a:t>
            </a:r>
            <a:r>
              <a:rPr lang="en-US" altLang="en-US" sz="2400" dirty="0" err="1">
                <a:solidFill>
                  <a:srgbClr val="212529"/>
                </a:solidFill>
                <a:latin typeface="Times New Roman" panose="02020603050405020304" pitchFamily="18" charset="0"/>
                <a:cs typeface="Times New Roman" panose="02020603050405020304" pitchFamily="18" charset="0"/>
              </a:rPr>
              <a:t>sau</a:t>
            </a:r>
            <a:r>
              <a:rPr lang="en-US" altLang="en-US" sz="2400" dirty="0">
                <a:solidFill>
                  <a:srgbClr val="212529"/>
                </a:solidFill>
                <a:latin typeface="Times New Roman" panose="02020603050405020304" pitchFamily="18" charset="0"/>
                <a:cs typeface="Times New Roman" panose="02020603050405020304" pitchFamily="18" charset="0"/>
              </a:rPr>
              <a:t> </a:t>
            </a:r>
            <a:r>
              <a:rPr lang="en-US" altLang="en-US" sz="2400" dirty="0" err="1">
                <a:solidFill>
                  <a:srgbClr val="212529"/>
                </a:solidFill>
                <a:latin typeface="Times New Roman" panose="02020603050405020304" pitchFamily="18" charset="0"/>
                <a:cs typeface="Times New Roman" panose="02020603050405020304" pitchFamily="18" charset="0"/>
              </a:rPr>
              <a:t>đây</a:t>
            </a:r>
            <a:r>
              <a:rPr lang="en-US" altLang="en-US" sz="2400" dirty="0">
                <a:solidFill>
                  <a:srgbClr val="212529"/>
                </a:solidFill>
                <a:latin typeface="Times New Roman" panose="02020603050405020304" pitchFamily="18" charset="0"/>
                <a:cs typeface="Times New Roman" panose="02020603050405020304" pitchFamily="18" charset="0"/>
              </a:rPr>
              <a:t> </a:t>
            </a:r>
            <a:r>
              <a:rPr lang="en-US" altLang="en-US" sz="2400" dirty="0" err="1">
                <a:solidFill>
                  <a:srgbClr val="212529"/>
                </a:solidFill>
                <a:latin typeface="Times New Roman" panose="02020603050405020304" pitchFamily="18" charset="0"/>
                <a:cs typeface="Times New Roman" panose="02020603050405020304" pitchFamily="18" charset="0"/>
              </a:rPr>
              <a:t>là</a:t>
            </a:r>
            <a:r>
              <a:rPr lang="en-US" altLang="en-US" sz="2400" dirty="0">
                <a:solidFill>
                  <a:srgbClr val="212529"/>
                </a:solidFill>
                <a:latin typeface="Times New Roman" panose="02020603050405020304" pitchFamily="18" charset="0"/>
                <a:cs typeface="Times New Roman" panose="02020603050405020304" pitchFamily="18" charset="0"/>
              </a:rPr>
              <a:t> </a:t>
            </a:r>
            <a:r>
              <a:rPr lang="en-US" altLang="en-US" sz="2400" dirty="0" err="1">
                <a:solidFill>
                  <a:srgbClr val="212529"/>
                </a:solidFill>
                <a:latin typeface="Times New Roman" panose="02020603050405020304" pitchFamily="18" charset="0"/>
                <a:cs typeface="Times New Roman" panose="02020603050405020304" pitchFamily="18" charset="0"/>
              </a:rPr>
              <a:t>đúng</a:t>
            </a:r>
            <a:r>
              <a:rPr lang="en-US" altLang="en-US" sz="2400" dirty="0">
                <a:solidFill>
                  <a:srgbClr val="212529"/>
                </a:solidFill>
                <a:latin typeface="Times New Roman" panose="02020603050405020304" pitchFamily="18" charset="0"/>
                <a:cs typeface="Times New Roman" panose="02020603050405020304" pitchFamily="18" charset="0"/>
              </a:rPr>
              <a:t>?</a:t>
            </a:r>
            <a:endParaRPr lang="en-US" altLang="en-US" sz="2400" dirty="0">
              <a:solidFill>
                <a:prstClr val="black"/>
              </a:solidFill>
              <a:latin typeface="Times New Roman" panose="02020603050405020304" pitchFamily="18" charset="0"/>
              <a:cs typeface="Times New Roman" panose="02020603050405020304" pitchFamily="18" charset="0"/>
            </a:endParaRPr>
          </a:p>
          <a:p>
            <a:r>
              <a:rPr lang="en-US" altLang="en-US" sz="2400" dirty="0">
                <a:solidFill>
                  <a:srgbClr val="212529"/>
                </a:solidFill>
                <a:latin typeface="Times New Roman" panose="02020603050405020304" pitchFamily="18" charset="0"/>
                <a:cs typeface="Times New Roman" panose="02020603050405020304" pitchFamily="18" charset="0"/>
              </a:rPr>
              <a:t>A. MN = MP. sin P</a:t>
            </a:r>
            <a:endParaRPr lang="en-US" altLang="en-US" sz="2400" dirty="0">
              <a:solidFill>
                <a:prstClr val="black"/>
              </a:solidFill>
              <a:latin typeface="Times New Roman" panose="02020603050405020304" pitchFamily="18" charset="0"/>
              <a:cs typeface="Times New Roman" panose="02020603050405020304" pitchFamily="18" charset="0"/>
            </a:endParaRPr>
          </a:p>
          <a:p>
            <a:r>
              <a:rPr lang="en-US" altLang="en-US" sz="2400" dirty="0">
                <a:solidFill>
                  <a:srgbClr val="212529"/>
                </a:solidFill>
                <a:latin typeface="Times New Roman" panose="02020603050405020304" pitchFamily="18" charset="0"/>
                <a:cs typeface="Times New Roman" panose="02020603050405020304" pitchFamily="18" charset="0"/>
              </a:rPr>
              <a:t>B. MN = MP. cos P</a:t>
            </a:r>
            <a:endParaRPr lang="en-US" altLang="en-US" sz="2400" dirty="0">
              <a:solidFill>
                <a:prstClr val="black"/>
              </a:solidFill>
              <a:latin typeface="Times New Roman" panose="02020603050405020304" pitchFamily="18" charset="0"/>
              <a:cs typeface="Times New Roman" panose="02020603050405020304" pitchFamily="18" charset="0"/>
            </a:endParaRPr>
          </a:p>
          <a:p>
            <a:r>
              <a:rPr lang="en-US" altLang="en-US" sz="2400" dirty="0">
                <a:solidFill>
                  <a:srgbClr val="212529"/>
                </a:solidFill>
                <a:latin typeface="Times New Roman" panose="02020603050405020304" pitchFamily="18" charset="0"/>
                <a:cs typeface="Times New Roman" panose="02020603050405020304" pitchFamily="18" charset="0"/>
              </a:rPr>
              <a:t>C. MN = MP. tan P</a:t>
            </a:r>
            <a:endParaRPr lang="en-US" altLang="en-US" sz="2400" dirty="0">
              <a:solidFill>
                <a:prstClr val="black"/>
              </a:solidFill>
              <a:latin typeface="Times New Roman" panose="02020603050405020304" pitchFamily="18" charset="0"/>
              <a:cs typeface="Times New Roman" panose="02020603050405020304" pitchFamily="18" charset="0"/>
            </a:endParaRPr>
          </a:p>
          <a:p>
            <a:r>
              <a:rPr lang="en-US" altLang="en-US" sz="2400" dirty="0">
                <a:solidFill>
                  <a:srgbClr val="212529"/>
                </a:solidFill>
                <a:latin typeface="Times New Roman" panose="02020603050405020304" pitchFamily="18" charset="0"/>
                <a:cs typeface="Times New Roman" panose="02020603050405020304" pitchFamily="18" charset="0"/>
              </a:rPr>
              <a:t>D. MN = MP. cot P</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7" name="Explosion 2 6"/>
          <p:cNvSpPr/>
          <p:nvPr/>
        </p:nvSpPr>
        <p:spPr>
          <a:xfrm>
            <a:off x="533400" y="4304738"/>
            <a:ext cx="5791200" cy="2553262"/>
          </a:xfrm>
          <a:prstGeom prst="irregularSeal2">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Phần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thưởng</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bạn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là</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một</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bộ</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thước</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kẻ</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p:txBody>
      </p:sp>
      <p:sp>
        <p:nvSpPr>
          <p:cNvPr id="8" name="Left Arrow 7">
            <a:hlinkClick r:id="rId3" action="ppaction://hlinksldjump"/>
          </p:cNvPr>
          <p:cNvSpPr/>
          <p:nvPr/>
        </p:nvSpPr>
        <p:spPr>
          <a:xfrm>
            <a:off x="8305800" y="5486400"/>
            <a:ext cx="6096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38018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a:t>www.themegallery.com</a:t>
            </a:r>
          </a:p>
        </p:txBody>
      </p:sp>
      <p:sp>
        <p:nvSpPr>
          <p:cNvPr id="5" name="Rectangle 4"/>
          <p:cNvSpPr/>
          <p:nvPr/>
        </p:nvSpPr>
        <p:spPr>
          <a:xfrm>
            <a:off x="20782" y="596327"/>
            <a:ext cx="8742218" cy="18669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3: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Cho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vuông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tại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Tìm</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ạnh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đối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của</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góc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C</a:t>
            </a:r>
            <a:endParaRPr kumimoji="0" lang="vi-VN" sz="32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819400" y="2463227"/>
            <a:ext cx="3657600" cy="124530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mj-lt"/>
                <a:ea typeface="Tahoma" panose="020B0604030504040204" pitchFamily="34" charset="0"/>
                <a:cs typeface="Tahoma" panose="020B0604030504040204" pitchFamily="34" charset="0"/>
              </a:rPr>
              <a:t>Đáp</a:t>
            </a:r>
            <a:r>
              <a:rPr kumimoji="0" lang="en-US" sz="3200" b="1" i="0" u="none" strike="noStrike" kern="0" cap="none" spc="0" normalizeH="0" baseline="0" noProof="0" dirty="0">
                <a:ln>
                  <a:noFill/>
                </a:ln>
                <a:effectLst/>
                <a:uLnTx/>
                <a:uFillTx/>
                <a:latin typeface="+mj-lt"/>
                <a:ea typeface="Tahoma" panose="020B0604030504040204" pitchFamily="34" charset="0"/>
                <a:cs typeface="Tahoma" panose="020B0604030504040204" pitchFamily="34" charset="0"/>
              </a:rPr>
              <a:t> </a:t>
            </a:r>
            <a:r>
              <a:rPr kumimoji="0" lang="en-US" sz="3200" b="1" i="0" u="none" strike="noStrike" kern="0" cap="none" spc="0" normalizeH="0" baseline="0" noProof="0" dirty="0" err="1">
                <a:ln>
                  <a:noFill/>
                </a:ln>
                <a:effectLst/>
                <a:uLnTx/>
                <a:uFillTx/>
                <a:latin typeface="+mj-lt"/>
                <a:ea typeface="Tahoma" panose="020B0604030504040204" pitchFamily="34" charset="0"/>
                <a:cs typeface="Tahoma" panose="020B0604030504040204" pitchFamily="34" charset="0"/>
              </a:rPr>
              <a:t>án</a:t>
            </a:r>
            <a:r>
              <a:rPr kumimoji="0" lang="en-US" sz="3200" b="1" i="0" u="none" strike="noStrike" kern="0" cap="none" spc="0" normalizeH="0" baseline="0" noProof="0" dirty="0">
                <a:ln>
                  <a:noFill/>
                </a:ln>
                <a:effectLst/>
                <a:uLnTx/>
                <a:uFillTx/>
                <a:latin typeface="+mj-lt"/>
                <a:ea typeface="Tahoma" panose="020B0604030504040204" pitchFamily="34" charset="0"/>
                <a:cs typeface="Tahoma" panose="020B0604030504040204" pitchFamily="34" charset="0"/>
              </a:rPr>
              <a:t>: </a:t>
            </a:r>
            <a:r>
              <a:rPr kumimoji="0" lang="en-US" sz="3200" b="1" i="0" u="none" strike="noStrike" kern="0" cap="none" spc="0" normalizeH="0" baseline="0" noProof="0" dirty="0" err="1">
                <a:ln>
                  <a:noFill/>
                </a:ln>
                <a:effectLst/>
                <a:uLnTx/>
                <a:uFillTx/>
                <a:latin typeface="+mj-lt"/>
                <a:ea typeface="Tahoma" panose="020B0604030504040204" pitchFamily="34" charset="0"/>
                <a:cs typeface="Tahoma" panose="020B0604030504040204" pitchFamily="34" charset="0"/>
              </a:rPr>
              <a:t>Cạnh</a:t>
            </a:r>
            <a:r>
              <a:rPr kumimoji="0" lang="en-US" sz="3200" b="1" i="0" u="none" strike="noStrike" kern="0" cap="none" spc="0" normalizeH="0" baseline="0" noProof="0" dirty="0">
                <a:ln>
                  <a:noFill/>
                </a:ln>
                <a:effectLst/>
                <a:uLnTx/>
                <a:uFillTx/>
                <a:latin typeface="+mj-lt"/>
                <a:ea typeface="Tahoma" panose="020B0604030504040204" pitchFamily="34" charset="0"/>
                <a:cs typeface="Tahoma" panose="020B0604030504040204" pitchFamily="34" charset="0"/>
              </a:rPr>
              <a:t> AB </a:t>
            </a:r>
            <a:endParaRPr kumimoji="0" lang="vi-VN" sz="3200" b="1" i="0" u="none" strike="noStrike" kern="0" cap="none" spc="0" normalizeH="0" baseline="0" noProof="0" dirty="0">
              <a:ln>
                <a:noFill/>
              </a:ln>
              <a:effectLst/>
              <a:uLnTx/>
              <a:uFillTx/>
              <a:latin typeface="+mj-lt"/>
              <a:ea typeface="Tahoma" panose="020B0604030504040204" pitchFamily="34" charset="0"/>
              <a:cs typeface="Tahoma" panose="020B060403050404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04385896"/>
              </p:ext>
            </p:extLst>
          </p:nvPr>
        </p:nvGraphicFramePr>
        <p:xfrm>
          <a:off x="2209800" y="1122209"/>
          <a:ext cx="772031" cy="317895"/>
        </p:xfrm>
        <a:graphic>
          <a:graphicData uri="http://schemas.openxmlformats.org/presentationml/2006/ole">
            <mc:AlternateContent xmlns:mc="http://schemas.openxmlformats.org/markup-compatibility/2006">
              <mc:Choice xmlns:v="urn:schemas-microsoft-com:vml" Requires="v">
                <p:oleObj name="Equation" r:id="rId3" imgW="431640" imgH="177480" progId="Equation.DSMT4">
                  <p:embed/>
                </p:oleObj>
              </mc:Choice>
              <mc:Fallback>
                <p:oleObj name="Equation" r:id="rId3" imgW="431640" imgH="177480" progId="Equation.DSMT4">
                  <p:embed/>
                  <p:pic>
                    <p:nvPicPr>
                      <p:cNvPr id="9" name="Object 8"/>
                      <p:cNvPicPr/>
                      <p:nvPr/>
                    </p:nvPicPr>
                    <p:blipFill>
                      <a:blip r:embed="rId4"/>
                      <a:stretch>
                        <a:fillRect/>
                      </a:stretch>
                    </p:blipFill>
                    <p:spPr>
                      <a:xfrm>
                        <a:off x="2209800" y="1122209"/>
                        <a:ext cx="772031" cy="317895"/>
                      </a:xfrm>
                      <a:prstGeom prst="rect">
                        <a:avLst/>
                      </a:prstGeom>
                    </p:spPr>
                  </p:pic>
                </p:oleObj>
              </mc:Fallback>
            </mc:AlternateContent>
          </a:graphicData>
        </a:graphic>
      </p:graphicFrame>
      <p:sp>
        <p:nvSpPr>
          <p:cNvPr id="9" name="Smiley Face 8">
            <a:hlinkClick r:id="rId5" action="ppaction://hlinksldjump"/>
          </p:cNvPr>
          <p:cNvSpPr/>
          <p:nvPr/>
        </p:nvSpPr>
        <p:spPr>
          <a:xfrm>
            <a:off x="5638800" y="5638800"/>
            <a:ext cx="609600" cy="533400"/>
          </a:xfrm>
          <a:prstGeom prst="smileyF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Left Arrow 9">
            <a:hlinkClick r:id="rId6" action="ppaction://hlinksldjump"/>
          </p:cNvPr>
          <p:cNvSpPr/>
          <p:nvPr/>
        </p:nvSpPr>
        <p:spPr>
          <a:xfrm>
            <a:off x="8305800" y="5486400"/>
            <a:ext cx="6096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98974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a:t>www.themegallery.com</a:t>
            </a:r>
          </a:p>
        </p:txBody>
      </p:sp>
      <p:sp>
        <p:nvSpPr>
          <p:cNvPr id="5" name="Rectangle 4"/>
          <p:cNvSpPr/>
          <p:nvPr/>
        </p:nvSpPr>
        <p:spPr>
          <a:xfrm>
            <a:off x="211183" y="511638"/>
            <a:ext cx="8382000" cy="18669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 </a:t>
            </a:r>
            <a:r>
              <a:rPr kumimoji="0" lang="pt-BR"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pt-BR" sz="3200" b="0" i="0" u="none" strike="noStrike" kern="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a:t>∆</a:t>
            </a:r>
            <a:r>
              <a:rPr kumimoji="0" lang="pt-BR"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ABC vuông tại A, </a:t>
            </a:r>
            <a:r>
              <a:rPr kumimoji="0" lang="pt-BR" sz="3200" b="0" i="0" u="none" strike="noStrike" kern="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Tính số đo góc C.</a:t>
            </a:r>
            <a:endParaRPr kumimoji="0" lang="en-US" sz="2400" b="0" i="0" u="none" strike="noStrike" kern="0" cap="none" spc="0" normalizeH="0" baseline="0" noProof="0" dirty="0">
              <a:ln>
                <a:noFill/>
              </a:ln>
              <a:solidFill>
                <a:prstClr val="black"/>
              </a:solidFill>
              <a:effectLst/>
              <a:uLnTx/>
              <a:uFillTx/>
              <a:latin typeface="Calibri" panose="020F0502020204030204"/>
              <a:ea typeface="Arial" panose="020B0604020202020204" pitchFamily="34" charset="0"/>
              <a:cs typeface="Times New Roman" panose="02020603050405020304" pitchFamily="18" charset="0"/>
            </a:endParaRPr>
          </a:p>
        </p:txBody>
      </p:sp>
      <p:sp>
        <p:nvSpPr>
          <p:cNvPr id="6" name="Rectangle 5"/>
          <p:cNvSpPr/>
          <p:nvPr/>
        </p:nvSpPr>
        <p:spPr>
          <a:xfrm>
            <a:off x="2607429" y="2426338"/>
            <a:ext cx="3717171" cy="124530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Đáp</a:t>
            </a:r>
            <a:r>
              <a:rPr kumimoji="0" lang="en-US" sz="3200" b="1" i="0" u="none" strike="noStrike" kern="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0" cap="none" spc="0" normalizeH="0" baseline="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án</a:t>
            </a:r>
            <a:r>
              <a:rPr kumimoji="0" lang="en-US" sz="3200" b="1" i="0" u="none" strike="noStrike" kern="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vi-VN" sz="3200" b="1" i="0" u="none" strike="noStrike" kern="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768689386"/>
              </p:ext>
            </p:extLst>
          </p:nvPr>
        </p:nvGraphicFramePr>
        <p:xfrm>
          <a:off x="5304030" y="2743842"/>
          <a:ext cx="1020570" cy="535576"/>
        </p:xfrm>
        <a:graphic>
          <a:graphicData uri="http://schemas.openxmlformats.org/presentationml/2006/ole">
            <mc:AlternateContent xmlns:mc="http://schemas.openxmlformats.org/markup-compatibility/2006">
              <mc:Choice xmlns:v="urn:schemas-microsoft-com:vml" Requires="v">
                <p:oleObj name="Equation" r:id="rId2" imgW="495000" imgH="228600" progId="Equation.DSMT4">
                  <p:embed/>
                </p:oleObj>
              </mc:Choice>
              <mc:Fallback>
                <p:oleObj name="Equation" r:id="rId2" imgW="495000" imgH="228600" progId="Equation.DSMT4">
                  <p:embed/>
                  <p:pic>
                    <p:nvPicPr>
                      <p:cNvPr id="2" name="Object 1"/>
                      <p:cNvPicPr/>
                      <p:nvPr/>
                    </p:nvPicPr>
                    <p:blipFill>
                      <a:blip r:embed="rId3"/>
                      <a:stretch>
                        <a:fillRect/>
                      </a:stretch>
                    </p:blipFill>
                    <p:spPr>
                      <a:xfrm>
                        <a:off x="5304030" y="2743842"/>
                        <a:ext cx="1020570" cy="535576"/>
                      </a:xfrm>
                      <a:prstGeom prst="rect">
                        <a:avLst/>
                      </a:prstGeom>
                    </p:spPr>
                  </p:pic>
                </p:oleObj>
              </mc:Fallback>
            </mc:AlternateContent>
          </a:graphicData>
        </a:graphic>
      </p:graphicFrame>
      <p:sp>
        <p:nvSpPr>
          <p:cNvPr id="8" name="Explosion 2 7"/>
          <p:cNvSpPr/>
          <p:nvPr/>
        </p:nvSpPr>
        <p:spPr>
          <a:xfrm>
            <a:off x="533400" y="4304738"/>
            <a:ext cx="5791200" cy="2553262"/>
          </a:xfrm>
          <a:prstGeom prst="irregularSeal2">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Phần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thưởng</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bạn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là</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một</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lời</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khen</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ngợi</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và</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bắt</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tay</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lớp</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trưởng</a:t>
            </a:r>
            <a:endPar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9" name="Left Arrow 8">
            <a:hlinkClick r:id="rId4" action="ppaction://hlinksldjump"/>
          </p:cNvPr>
          <p:cNvSpPr/>
          <p:nvPr/>
        </p:nvSpPr>
        <p:spPr>
          <a:xfrm>
            <a:off x="8305800" y="5486400"/>
            <a:ext cx="6096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530439075"/>
              </p:ext>
            </p:extLst>
          </p:nvPr>
        </p:nvGraphicFramePr>
        <p:xfrm>
          <a:off x="5943600" y="865910"/>
          <a:ext cx="1106767" cy="510815"/>
        </p:xfrm>
        <a:graphic>
          <a:graphicData uri="http://schemas.openxmlformats.org/presentationml/2006/ole">
            <mc:AlternateContent xmlns:mc="http://schemas.openxmlformats.org/markup-compatibility/2006">
              <mc:Choice xmlns:v="urn:schemas-microsoft-com:vml" Requires="v">
                <p:oleObj name="Equation" r:id="rId5" imgW="495000" imgH="228600" progId="Equation.DSMT4">
                  <p:embed/>
                </p:oleObj>
              </mc:Choice>
              <mc:Fallback>
                <p:oleObj name="Equation" r:id="rId5" imgW="495000" imgH="228600" progId="Equation.DSMT4">
                  <p:embed/>
                  <p:pic>
                    <p:nvPicPr>
                      <p:cNvPr id="0" name=""/>
                      <p:cNvPicPr/>
                      <p:nvPr/>
                    </p:nvPicPr>
                    <p:blipFill>
                      <a:blip r:embed="rId6"/>
                      <a:stretch>
                        <a:fillRect/>
                      </a:stretch>
                    </p:blipFill>
                    <p:spPr>
                      <a:xfrm>
                        <a:off x="5943600" y="865910"/>
                        <a:ext cx="1106767" cy="510815"/>
                      </a:xfrm>
                      <a:prstGeom prst="rect">
                        <a:avLst/>
                      </a:prstGeom>
                    </p:spPr>
                  </p:pic>
                </p:oleObj>
              </mc:Fallback>
            </mc:AlternateContent>
          </a:graphicData>
        </a:graphic>
      </p:graphicFrame>
    </p:spTree>
    <p:extLst>
      <p:ext uri="{BB962C8B-B14F-4D97-AF65-F5344CB8AC3E}">
        <p14:creationId xmlns:p14="http://schemas.microsoft.com/office/powerpoint/2010/main" val="186054769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a:t>www.themegallery.com</a:t>
            </a:r>
          </a:p>
        </p:txBody>
      </p:sp>
      <p:sp>
        <p:nvSpPr>
          <p:cNvPr id="7" name="Rectangle 6"/>
          <p:cNvSpPr/>
          <p:nvPr/>
        </p:nvSpPr>
        <p:spPr>
          <a:xfrm>
            <a:off x="228600" y="152399"/>
            <a:ext cx="8641080" cy="292304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5: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Khẳng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định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nào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sau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đây</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sai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910840" y="3096224"/>
            <a:ext cx="3276600" cy="9144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Đáp</a:t>
            </a:r>
            <a:r>
              <a:rPr kumimoji="0" lang="en-US" sz="3200" b="1" i="0" u="none" strike="noStrike" kern="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0" cap="none" spc="0" normalizeH="0" baseline="0" noProof="0" dirty="0" err="1">
                <a:ln>
                  <a:noFill/>
                </a:ln>
                <a:effectLst/>
                <a:uLnTx/>
                <a:uFillTx/>
                <a:latin typeface="Times New Roman" panose="02020603050405020304" pitchFamily="18" charset="0"/>
                <a:ea typeface="Tahoma" panose="020B0604030504040204" pitchFamily="34" charset="0"/>
                <a:cs typeface="Times New Roman" panose="02020603050405020304" pitchFamily="18" charset="0"/>
              </a:rPr>
              <a:t>án</a:t>
            </a:r>
            <a:r>
              <a:rPr kumimoji="0" lang="en-US" sz="3200" b="1" i="0" u="none" strike="noStrike" kern="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 C</a:t>
            </a:r>
            <a:endParaRPr kumimoji="0" lang="vi-VN" sz="3200" b="1" i="0" u="none" strike="noStrike" kern="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460086799"/>
              </p:ext>
            </p:extLst>
          </p:nvPr>
        </p:nvGraphicFramePr>
        <p:xfrm>
          <a:off x="1749425" y="1827252"/>
          <a:ext cx="5599430" cy="854531"/>
        </p:xfrm>
        <a:graphic>
          <a:graphicData uri="http://schemas.openxmlformats.org/presentationml/2006/ole">
            <mc:AlternateContent xmlns:mc="http://schemas.openxmlformats.org/markup-compatibility/2006">
              <mc:Choice xmlns:v="urn:schemas-microsoft-com:vml" Requires="v">
                <p:oleObj name="Equation" r:id="rId3" imgW="3162240" imgH="482400" progId="Equation.DSMT4">
                  <p:embed/>
                </p:oleObj>
              </mc:Choice>
              <mc:Fallback>
                <p:oleObj name="Equation" r:id="rId3" imgW="3162240" imgH="482400" progId="Equation.DSMT4">
                  <p:embed/>
                  <p:pic>
                    <p:nvPicPr>
                      <p:cNvPr id="3" name="Object 2"/>
                      <p:cNvPicPr/>
                      <p:nvPr/>
                    </p:nvPicPr>
                    <p:blipFill>
                      <a:blip r:embed="rId4"/>
                      <a:stretch>
                        <a:fillRect/>
                      </a:stretch>
                    </p:blipFill>
                    <p:spPr>
                      <a:xfrm>
                        <a:off x="1749425" y="1827252"/>
                        <a:ext cx="5599430" cy="854531"/>
                      </a:xfrm>
                      <a:prstGeom prst="rect">
                        <a:avLst/>
                      </a:prstGeom>
                    </p:spPr>
                  </p:pic>
                </p:oleObj>
              </mc:Fallback>
            </mc:AlternateContent>
          </a:graphicData>
        </a:graphic>
      </p:graphicFrame>
      <p:sp>
        <p:nvSpPr>
          <p:cNvPr id="10" name="Explosion 2 9"/>
          <p:cNvSpPr/>
          <p:nvPr/>
        </p:nvSpPr>
        <p:spPr>
          <a:xfrm>
            <a:off x="228600" y="3936670"/>
            <a:ext cx="5791200" cy="2553262"/>
          </a:xfrm>
          <a:prstGeom prst="irregularSeal2">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Phần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thưởng</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bạn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là</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một</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tập</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sticker</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p:txBody>
      </p:sp>
      <p:sp>
        <p:nvSpPr>
          <p:cNvPr id="11" name="Left Arrow 10">
            <a:hlinkClick r:id="rId5" action="ppaction://hlinksldjump"/>
          </p:cNvPr>
          <p:cNvSpPr/>
          <p:nvPr/>
        </p:nvSpPr>
        <p:spPr>
          <a:xfrm>
            <a:off x="8305800" y="5486400"/>
            <a:ext cx="6096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3669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a:t>www.themegallery.com</a:t>
            </a:r>
          </a:p>
        </p:txBody>
      </p:sp>
      <p:sp>
        <p:nvSpPr>
          <p:cNvPr id="5" name="Rectangle 4"/>
          <p:cNvSpPr/>
          <p:nvPr/>
        </p:nvSpPr>
        <p:spPr>
          <a:xfrm>
            <a:off x="2743200" y="2156249"/>
            <a:ext cx="3905795" cy="124530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Đáp</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án</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pt-BR"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AC = 6cm</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vi-VN" sz="3200" b="1" i="0" u="none" strike="noStrike" kern="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0" y="0"/>
            <a:ext cx="9067800" cy="214932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just" defTabSz="914400" eaLnBrk="1" fontAlgn="auto" latinLnBrk="0" hangingPunct="1">
              <a:lnSpc>
                <a:spcPct val="115000"/>
              </a:lnSpc>
              <a:spcBef>
                <a:spcPts val="0"/>
              </a:spcBef>
              <a:spcAft>
                <a:spcPts val="0"/>
              </a:spcAft>
              <a:buClrTx/>
              <a:buSzTx/>
              <a:buFontTx/>
              <a:buNone/>
              <a:tabLst/>
              <a:defRPr/>
            </a:pPr>
            <a:endParaRPr kumimoji="0" lang="pt-BR"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pt-BR"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6: </a:t>
            </a:r>
            <a:r>
              <a:rPr kumimoji="0" lang="pt-BR"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pt-BR" sz="3200" b="0" i="0" u="none" strike="noStrike" kern="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a:t>∆</a:t>
            </a:r>
            <a:r>
              <a:rPr kumimoji="0" lang="pt-BR"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ABC vuông tại A, biết AB = 6cm,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pt-BR"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 độ dài cạnh AC.</a:t>
            </a:r>
            <a:endParaRPr kumimoji="0" lang="en-US" sz="2400" b="0" i="0" u="none" strike="noStrike" kern="0" cap="none" spc="0" normalizeH="0" baseline="0" noProof="0" dirty="0">
              <a:ln>
                <a:noFill/>
              </a:ln>
              <a:solidFill>
                <a:prstClr val="black"/>
              </a:solidFill>
              <a:effectLst/>
              <a:uLnTx/>
              <a:uFillTx/>
              <a:latin typeface="Calibri" panose="020F0502020204030204"/>
              <a:ea typeface="Arial" panose="020B0604020202020204" pitchFamily="34" charset="0"/>
              <a:cs typeface="Times New Roman" panose="02020603050405020304" pitchFamily="18" charset="0"/>
            </a:endParaRPr>
          </a:p>
        </p:txBody>
      </p:sp>
      <p:sp>
        <p:nvSpPr>
          <p:cNvPr id="7" name="Explosion 2 6"/>
          <p:cNvSpPr/>
          <p:nvPr/>
        </p:nvSpPr>
        <p:spPr>
          <a:xfrm>
            <a:off x="533400" y="4304738"/>
            <a:ext cx="5791200" cy="2553262"/>
          </a:xfrm>
          <a:prstGeom prst="irregularSeal2">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Phần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thưởng</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bạn</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là</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điểm</a:t>
            </a:r>
            <a:r>
              <a:rPr kumimoji="0" lang="en-US" b="0" i="0" u="none" strike="noStrike" kern="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10</a:t>
            </a:r>
            <a:r>
              <a:rPr kumimoji="0" lang="en-US" b="0"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p:txBody>
      </p:sp>
      <p:sp>
        <p:nvSpPr>
          <p:cNvPr id="8" name="Left Arrow 7">
            <a:hlinkClick r:id="rId3" action="ppaction://hlinksldjump"/>
          </p:cNvPr>
          <p:cNvSpPr/>
          <p:nvPr/>
        </p:nvSpPr>
        <p:spPr>
          <a:xfrm>
            <a:off x="8305800" y="5486400"/>
            <a:ext cx="6096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628427364"/>
              </p:ext>
            </p:extLst>
          </p:nvPr>
        </p:nvGraphicFramePr>
        <p:xfrm>
          <a:off x="8111067" y="859396"/>
          <a:ext cx="956733" cy="430530"/>
        </p:xfrm>
        <a:graphic>
          <a:graphicData uri="http://schemas.openxmlformats.org/presentationml/2006/ole">
            <mc:AlternateContent xmlns:mc="http://schemas.openxmlformats.org/markup-compatibility/2006">
              <mc:Choice xmlns:v="urn:schemas-microsoft-com:vml" Requires="v">
                <p:oleObj name="Equation" r:id="rId4" imgW="507960" imgH="228600" progId="Equation.DSMT4">
                  <p:embed/>
                </p:oleObj>
              </mc:Choice>
              <mc:Fallback>
                <p:oleObj name="Equation" r:id="rId4" imgW="507960" imgH="228600" progId="Equation.DSMT4">
                  <p:embed/>
                  <p:pic>
                    <p:nvPicPr>
                      <p:cNvPr id="0" name=""/>
                      <p:cNvPicPr/>
                      <p:nvPr/>
                    </p:nvPicPr>
                    <p:blipFill>
                      <a:blip r:embed="rId5"/>
                      <a:stretch>
                        <a:fillRect/>
                      </a:stretch>
                    </p:blipFill>
                    <p:spPr>
                      <a:xfrm>
                        <a:off x="8111067" y="859396"/>
                        <a:ext cx="956733" cy="430530"/>
                      </a:xfrm>
                      <a:prstGeom prst="rect">
                        <a:avLst/>
                      </a:prstGeom>
                    </p:spPr>
                  </p:pic>
                </p:oleObj>
              </mc:Fallback>
            </mc:AlternateContent>
          </a:graphicData>
        </a:graphic>
      </p:graphicFrame>
    </p:spTree>
    <p:extLst>
      <p:ext uri="{BB962C8B-B14F-4D97-AF65-F5344CB8AC3E}">
        <p14:creationId xmlns:p14="http://schemas.microsoft.com/office/powerpoint/2010/main" val="266651185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422TGp_heaven_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366"/>
        </a:dk2>
        <a:lt2>
          <a:srgbClr val="C0C0C0"/>
        </a:lt2>
        <a:accent1>
          <a:srgbClr val="25AAC9"/>
        </a:accent1>
        <a:accent2>
          <a:srgbClr val="89B55D"/>
        </a:accent2>
        <a:accent3>
          <a:srgbClr val="FFFFFF"/>
        </a:accent3>
        <a:accent4>
          <a:srgbClr val="000000"/>
        </a:accent4>
        <a:accent5>
          <a:srgbClr val="ACD2E1"/>
        </a:accent5>
        <a:accent6>
          <a:srgbClr val="7CA453"/>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12A7D"/>
        </a:dk2>
        <a:lt2>
          <a:srgbClr val="C0C0C0"/>
        </a:lt2>
        <a:accent1>
          <a:srgbClr val="127CD4"/>
        </a:accent1>
        <a:accent2>
          <a:srgbClr val="04AADE"/>
        </a:accent2>
        <a:accent3>
          <a:srgbClr val="FFFFFF"/>
        </a:accent3>
        <a:accent4>
          <a:srgbClr val="000000"/>
        </a:accent4>
        <a:accent5>
          <a:srgbClr val="AABFE6"/>
        </a:accent5>
        <a:accent6>
          <a:srgbClr val="039AC9"/>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2A1B87"/>
        </a:dk2>
        <a:lt2>
          <a:srgbClr val="C0C0C0"/>
        </a:lt2>
        <a:accent1>
          <a:srgbClr val="486FEA"/>
        </a:accent1>
        <a:accent2>
          <a:srgbClr val="E7B947"/>
        </a:accent2>
        <a:accent3>
          <a:srgbClr val="FFFFFF"/>
        </a:accent3>
        <a:accent4>
          <a:srgbClr val="000000"/>
        </a:accent4>
        <a:accent5>
          <a:srgbClr val="B1BBF3"/>
        </a:accent5>
        <a:accent6>
          <a:srgbClr val="D1A73F"/>
        </a:accent6>
        <a:hlink>
          <a:srgbClr val="33BDCB"/>
        </a:hlink>
        <a:folHlink>
          <a:srgbClr val="A1A78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422TGp_heaven_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366"/>
        </a:dk2>
        <a:lt2>
          <a:srgbClr val="C0C0C0"/>
        </a:lt2>
        <a:accent1>
          <a:srgbClr val="25AAC9"/>
        </a:accent1>
        <a:accent2>
          <a:srgbClr val="89B55D"/>
        </a:accent2>
        <a:accent3>
          <a:srgbClr val="FFFFFF"/>
        </a:accent3>
        <a:accent4>
          <a:srgbClr val="000000"/>
        </a:accent4>
        <a:accent5>
          <a:srgbClr val="ACD2E1"/>
        </a:accent5>
        <a:accent6>
          <a:srgbClr val="7CA453"/>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12A7D"/>
        </a:dk2>
        <a:lt2>
          <a:srgbClr val="C0C0C0"/>
        </a:lt2>
        <a:accent1>
          <a:srgbClr val="127CD4"/>
        </a:accent1>
        <a:accent2>
          <a:srgbClr val="04AADE"/>
        </a:accent2>
        <a:accent3>
          <a:srgbClr val="FFFFFF"/>
        </a:accent3>
        <a:accent4>
          <a:srgbClr val="000000"/>
        </a:accent4>
        <a:accent5>
          <a:srgbClr val="AABFE6"/>
        </a:accent5>
        <a:accent6>
          <a:srgbClr val="039AC9"/>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2A1B87"/>
        </a:dk2>
        <a:lt2>
          <a:srgbClr val="C0C0C0"/>
        </a:lt2>
        <a:accent1>
          <a:srgbClr val="486FEA"/>
        </a:accent1>
        <a:accent2>
          <a:srgbClr val="E7B947"/>
        </a:accent2>
        <a:accent3>
          <a:srgbClr val="FFFFFF"/>
        </a:accent3>
        <a:accent4>
          <a:srgbClr val="000000"/>
        </a:accent4>
        <a:accent5>
          <a:srgbClr val="B1BBF3"/>
        </a:accent5>
        <a:accent6>
          <a:srgbClr val="D1A73F"/>
        </a:accent6>
        <a:hlink>
          <a:srgbClr val="33BDCB"/>
        </a:hlink>
        <a:folHlink>
          <a:srgbClr val="A1A78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422TGp_heaven_light</Template>
  <TotalTime>7747</TotalTime>
  <Words>616</Words>
  <Application>Microsoft Office PowerPoint</Application>
  <PresentationFormat>On-screen Show (4:3)</PresentationFormat>
  <Paragraphs>70</Paragraphs>
  <Slides>15</Slides>
  <Notes>3</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8" baseType="lpstr">
      <vt:lpstr>Arial</vt:lpstr>
      <vt:lpstr>Calibri</vt:lpstr>
      <vt:lpstr>Calibri Light</vt:lpstr>
      <vt:lpstr>Cambria Math</vt:lpstr>
      <vt:lpstr>Tahoma</vt:lpstr>
      <vt:lpstr>Times New Roman</vt:lpstr>
      <vt:lpstr>Verdana</vt:lpstr>
      <vt:lpstr>Wingdings</vt:lpstr>
      <vt:lpstr>422TGp_heaven_light</vt:lpstr>
      <vt:lpstr>1_422TGp_heaven_light</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http://viet4room.com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dc:title>
  <dc:creator>Manh Cuong</dc:creator>
  <cp:lastModifiedBy>Administrator</cp:lastModifiedBy>
  <cp:revision>545</cp:revision>
  <cp:lastPrinted>2022-04-06T18:01:32Z</cp:lastPrinted>
  <dcterms:created xsi:type="dcterms:W3CDTF">2015-06-10T09:44:23Z</dcterms:created>
  <dcterms:modified xsi:type="dcterms:W3CDTF">2025-10-10T01:32:41Z</dcterms:modified>
</cp:coreProperties>
</file>