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7"/>
  </p:notesMasterIdLst>
  <p:sldIdLst>
    <p:sldId id="333" r:id="rId6"/>
    <p:sldId id="356" r:id="rId7"/>
    <p:sldId id="317" r:id="rId8"/>
    <p:sldId id="355" r:id="rId9"/>
    <p:sldId id="365" r:id="rId10"/>
    <p:sldId id="321" r:id="rId11"/>
    <p:sldId id="331" r:id="rId12"/>
    <p:sldId id="336" r:id="rId13"/>
    <p:sldId id="370" r:id="rId14"/>
    <p:sldId id="369" r:id="rId15"/>
    <p:sldId id="383" r:id="rId16"/>
    <p:sldId id="348" r:id="rId17"/>
    <p:sldId id="384" r:id="rId18"/>
    <p:sldId id="385" r:id="rId19"/>
    <p:sldId id="386" r:id="rId20"/>
    <p:sldId id="387" r:id="rId21"/>
    <p:sldId id="388" r:id="rId22"/>
    <p:sldId id="366" r:id="rId23"/>
    <p:sldId id="373" r:id="rId24"/>
    <p:sldId id="371" r:id="rId25"/>
    <p:sldId id="372" r:id="rId26"/>
    <p:sldId id="382" r:id="rId27"/>
    <p:sldId id="363" r:id="rId28"/>
    <p:sldId id="354" r:id="rId29"/>
    <p:sldId id="375" r:id="rId30"/>
    <p:sldId id="326" r:id="rId31"/>
    <p:sldId id="378" r:id="rId32"/>
    <p:sldId id="374" r:id="rId33"/>
    <p:sldId id="360" r:id="rId34"/>
    <p:sldId id="380" r:id="rId35"/>
    <p:sldId id="35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67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37326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10/7/2025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10/7/2025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10/7/2025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10/7/2025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10/7/2025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23.jpe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1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9.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6.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53.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18.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3.jpe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7.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6.emf"/><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image" Target="../media/image31.png"/><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56.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3.jpe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3.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444574"/>
            <a:ext cx="110526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Times New Roman" pitchFamily="18" charset="0"/>
                <a:ea typeface="Helvetica Neue"/>
                <a:cs typeface="Times New Roman" pitchFamily="18" charset="0"/>
              </a:rPr>
              <a:t>Tiết</a:t>
            </a:r>
            <a:r>
              <a:rPr lang="en-US" altLang="en-US" sz="5400" b="1" dirty="0">
                <a:solidFill>
                  <a:srgbClr val="0000FF"/>
                </a:solidFill>
                <a:latin typeface="Times New Roman" pitchFamily="18" charset="0"/>
                <a:ea typeface="Helvetica Neue"/>
                <a:cs typeface="Times New Roman" pitchFamily="18" charset="0"/>
              </a:rPr>
              <a:t> 4: </a:t>
            </a:r>
            <a:r>
              <a:rPr lang="en-US" altLang="en-US" sz="5400" b="1" dirty="0" err="1">
                <a:solidFill>
                  <a:srgbClr val="0000FF"/>
                </a:solidFill>
                <a:latin typeface="Times New Roman" pitchFamily="18" charset="0"/>
                <a:ea typeface="Helvetica Neue"/>
                <a:cs typeface="Times New Roman" pitchFamily="18" charset="0"/>
              </a:rPr>
              <a:t>Bài</a:t>
            </a:r>
            <a:r>
              <a:rPr lang="en-US" altLang="en-US" sz="5400" b="1" dirty="0">
                <a:solidFill>
                  <a:srgbClr val="0000FF"/>
                </a:solidFill>
                <a:latin typeface="Times New Roman" pitchFamily="18" charset="0"/>
                <a:ea typeface="Helvetica Neue"/>
                <a:cs typeface="Times New Roman" pitchFamily="18" charset="0"/>
              </a:rPr>
              <a:t> 2:</a:t>
            </a:r>
            <a:r>
              <a:rPr lang="en-US" altLang="en-US" sz="54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5400" b="1" dirty="0">
                <a:solidFill>
                  <a:srgbClr val="FF0000"/>
                </a:solidFill>
                <a:latin typeface="Times New Roman" pitchFamily="18" charset="0"/>
                <a:ea typeface="Helvetica Neue"/>
                <a:cs typeface="Times New Roman" pitchFamily="18" charset="0"/>
              </a:rPr>
              <a:t>YÊU THƯƠNG CON NGƯỜI</a:t>
            </a:r>
            <a:endParaRPr lang="en-SG" altLang="en-US" sz="5400" b="1" dirty="0">
              <a:solidFill>
                <a:srgbClr val="0000FF"/>
              </a:solidFill>
              <a:latin typeface="Times New Roman" pitchFamily="18" charset="0"/>
              <a:cs typeface="Times New Roman" pitchFamily="18"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31287243"/>
              </p:ext>
            </p:extLst>
          </p:nvPr>
        </p:nvGraphicFramePr>
        <p:xfrm>
          <a:off x="403100" y="2339082"/>
          <a:ext cx="11161281" cy="4406543"/>
        </p:xfrm>
        <a:graphic>
          <a:graphicData uri="http://schemas.openxmlformats.org/drawingml/2006/table">
            <a:tbl>
              <a:tblPr firstRow="1" firstCol="1" bandRow="1"/>
              <a:tblGrid>
                <a:gridCol w="3206374">
                  <a:extLst>
                    <a:ext uri="{9D8B030D-6E8A-4147-A177-3AD203B41FA5}">
                      <a16:colId xmlns:a16="http://schemas.microsoft.com/office/drawing/2014/main" val="20000"/>
                    </a:ext>
                  </a:extLst>
                </a:gridCol>
                <a:gridCol w="2967789">
                  <a:extLst>
                    <a:ext uri="{9D8B030D-6E8A-4147-A177-3AD203B41FA5}">
                      <a16:colId xmlns:a16="http://schemas.microsoft.com/office/drawing/2014/main" val="20001"/>
                    </a:ext>
                  </a:extLst>
                </a:gridCol>
                <a:gridCol w="2775284">
                  <a:extLst>
                    <a:ext uri="{9D8B030D-6E8A-4147-A177-3AD203B41FA5}">
                      <a16:colId xmlns:a16="http://schemas.microsoft.com/office/drawing/2014/main" val="20002"/>
                    </a:ext>
                  </a:extLst>
                </a:gridCol>
                <a:gridCol w="2211834">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r>
                        <a:rPr lang="en-US" sz="1200" dirty="0">
                          <a:effectLst/>
                          <a:latin typeface="+mj-lt"/>
                          <a:ea typeface="Courier New" panose="02070309020205020404" pitchFamily="49" charset="0"/>
                        </a:rPr>
                        <a:t>                        </a:t>
                      </a:r>
                      <a:r>
                        <a:rPr lang="en-US" sz="2800" dirty="0" err="1">
                          <a:solidFill>
                            <a:srgbClr val="FF0000"/>
                          </a:solidFill>
                          <a:effectLst/>
                          <a:latin typeface="+mj-lt"/>
                          <a:ea typeface="Courier New" panose="02070309020205020404" pitchFamily="49" charset="0"/>
                        </a:rPr>
                        <a:t>Mối</a:t>
                      </a:r>
                      <a:r>
                        <a:rPr lang="en-US" sz="2800" baseline="0" dirty="0">
                          <a:solidFill>
                            <a:srgbClr val="FF0000"/>
                          </a:solidFill>
                          <a:effectLst/>
                          <a:latin typeface="+mj-lt"/>
                          <a:ea typeface="Courier New" panose="02070309020205020404" pitchFamily="49" charset="0"/>
                        </a:rPr>
                        <a:t> </a:t>
                      </a:r>
                      <a:r>
                        <a:rPr lang="en-US" sz="2800" baseline="0" dirty="0" err="1">
                          <a:solidFill>
                            <a:srgbClr val="FF0000"/>
                          </a:solidFill>
                          <a:effectLst/>
                          <a:latin typeface="+mj-lt"/>
                          <a:ea typeface="Courier New" panose="02070309020205020404" pitchFamily="49" charset="0"/>
                        </a:rPr>
                        <a:t>quan</a:t>
                      </a:r>
                      <a:r>
                        <a:rPr lang="en-US" sz="2800" baseline="0" dirty="0">
                          <a:solidFill>
                            <a:srgbClr val="FF0000"/>
                          </a:solidFill>
                          <a:effectLst/>
                          <a:latin typeface="+mj-lt"/>
                          <a:ea typeface="Courier New" panose="02070309020205020404" pitchFamily="49" charset="0"/>
                        </a:rPr>
                        <a:t> </a:t>
                      </a:r>
                      <a:r>
                        <a:rPr lang="en-US" sz="2800" baseline="0" dirty="0" err="1">
                          <a:solidFill>
                            <a:srgbClr val="FF0000"/>
                          </a:solidFill>
                          <a:effectLst/>
                          <a:latin typeface="+mj-lt"/>
                          <a:ea typeface="Courier New" panose="02070309020205020404" pitchFamily="49" charset="0"/>
                        </a:rPr>
                        <a:t>hệ</a:t>
                      </a:r>
                      <a:endParaRPr lang="en-US" sz="2800" baseline="0" dirty="0">
                        <a:solidFill>
                          <a:srgbClr val="FF0000"/>
                        </a:solidFill>
                        <a:effectLst/>
                        <a:latin typeface="+mj-lt"/>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mj-lt"/>
                          <a:ea typeface="Arial" panose="020B0604020202020204" pitchFamily="34" charset="0"/>
                        </a:rPr>
                        <a:t>Hình</a:t>
                      </a:r>
                      <a:r>
                        <a:rPr lang="en-US" sz="2800" baseline="0" dirty="0">
                          <a:solidFill>
                            <a:srgbClr val="0000FF"/>
                          </a:solidFill>
                          <a:effectLst/>
                          <a:latin typeface="+mj-lt"/>
                          <a:ea typeface="Arial" panose="020B0604020202020204" pitchFamily="34" charset="0"/>
                        </a:rPr>
                        <a:t> </a:t>
                      </a:r>
                      <a:r>
                        <a:rPr lang="en-US" sz="2800" baseline="0" dirty="0" err="1">
                          <a:solidFill>
                            <a:srgbClr val="0000FF"/>
                          </a:solidFill>
                          <a:effectLst/>
                          <a:latin typeface="+mj-lt"/>
                          <a:ea typeface="Arial" panose="020B0604020202020204" pitchFamily="34" charset="0"/>
                        </a:rPr>
                        <a:t>thức</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G</a:t>
                      </a:r>
                      <a:r>
                        <a:rPr lang="en-US" sz="2800" dirty="0" err="1">
                          <a:solidFill>
                            <a:srgbClr val="FF0000"/>
                          </a:solidFill>
                          <a:effectLst/>
                          <a:latin typeface="+mj-lt"/>
                          <a:ea typeface="Courier New" panose="02070309020205020404" pitchFamily="49" charset="0"/>
                        </a:rPr>
                        <a:t>ia</a:t>
                      </a:r>
                      <a:r>
                        <a:rPr lang="en-US" sz="2800" dirty="0">
                          <a:solidFill>
                            <a:srgbClr val="FF0000"/>
                          </a:solidFill>
                          <a:effectLst/>
                          <a:latin typeface="+mj-lt"/>
                          <a:ea typeface="Courier New" panose="02070309020205020404" pitchFamily="49" charset="0"/>
                        </a:rPr>
                        <a:t> </a:t>
                      </a:r>
                      <a:r>
                        <a:rPr lang="en-US" sz="2800" dirty="0" err="1">
                          <a:solidFill>
                            <a:srgbClr val="FF0000"/>
                          </a:solidFill>
                          <a:effectLst/>
                          <a:latin typeface="+mj-lt"/>
                          <a:ea typeface="Courier New" panose="02070309020205020404" pitchFamily="49" charset="0"/>
                        </a:rPr>
                        <a:t>đình</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N</a:t>
                      </a:r>
                      <a:r>
                        <a:rPr lang="en-US" sz="2800" dirty="0" err="1">
                          <a:solidFill>
                            <a:srgbClr val="FF0000"/>
                          </a:solidFill>
                          <a:effectLst/>
                          <a:latin typeface="+mj-lt"/>
                          <a:ea typeface="Courier New" panose="02070309020205020404" pitchFamily="49" charset="0"/>
                        </a:rPr>
                        <a:t>hà</a:t>
                      </a:r>
                      <a:r>
                        <a:rPr lang="en-US" sz="2800" baseline="0" dirty="0">
                          <a:solidFill>
                            <a:srgbClr val="FF0000"/>
                          </a:solidFill>
                          <a:effectLst/>
                          <a:latin typeface="+mj-lt"/>
                          <a:ea typeface="Courier New" panose="02070309020205020404" pitchFamily="49" charset="0"/>
                        </a:rPr>
                        <a:t> </a:t>
                      </a:r>
                      <a:r>
                        <a:rPr lang="en-US" sz="2800" baseline="0" dirty="0" err="1">
                          <a:solidFill>
                            <a:srgbClr val="FF0000"/>
                          </a:solidFill>
                          <a:effectLst/>
                          <a:latin typeface="+mj-lt"/>
                          <a:ea typeface="Courier New" panose="02070309020205020404" pitchFamily="49" charset="0"/>
                        </a:rPr>
                        <a:t>trường</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X</a:t>
                      </a:r>
                      <a:r>
                        <a:rPr lang="en-US" sz="2800" dirty="0">
                          <a:solidFill>
                            <a:srgbClr val="FF0000"/>
                          </a:solidFill>
                          <a:effectLst/>
                          <a:latin typeface="+mj-lt"/>
                          <a:ea typeface="Courier New" panose="02070309020205020404" pitchFamily="49" charset="0"/>
                        </a:rPr>
                        <a:t>ã</a:t>
                      </a:r>
                      <a:r>
                        <a:rPr lang="en-US" sz="2800" baseline="0" dirty="0">
                          <a:solidFill>
                            <a:srgbClr val="FF0000"/>
                          </a:solidFill>
                          <a:effectLst/>
                          <a:latin typeface="+mj-lt"/>
                          <a:ea typeface="Courier New" panose="02070309020205020404" pitchFamily="49" charset="0"/>
                        </a:rPr>
                        <a:t> </a:t>
                      </a:r>
                      <a:r>
                        <a:rPr lang="en-US" sz="2800" baseline="0" dirty="0" err="1">
                          <a:solidFill>
                            <a:srgbClr val="FF0000"/>
                          </a:solidFill>
                          <a:effectLst/>
                          <a:latin typeface="+mj-lt"/>
                          <a:ea typeface="Courier New" panose="02070309020205020404" pitchFamily="49" charset="0"/>
                        </a:rPr>
                        <a:t>hội</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a:solidFill>
                            <a:srgbClr val="0000FF"/>
                          </a:solidFill>
                          <a:effectLst/>
                          <a:latin typeface="+mj-lt"/>
                          <a:ea typeface="Courier New" panose="02070309020205020404" pitchFamily="49" charset="0"/>
                        </a:rPr>
                        <a:t>Lời</a:t>
                      </a:r>
                      <a:r>
                        <a:rPr lang="en-US" sz="2800" baseline="0" dirty="0">
                          <a:solidFill>
                            <a:srgbClr val="0000FF"/>
                          </a:solidFill>
                          <a:effectLst/>
                          <a:latin typeface="+mj-lt"/>
                          <a:ea typeface="Courier New" panose="02070309020205020404" pitchFamily="49" charset="0"/>
                        </a:rPr>
                        <a:t> </a:t>
                      </a:r>
                      <a:r>
                        <a:rPr lang="en-US" sz="2800" baseline="0" dirty="0" err="1">
                          <a:solidFill>
                            <a:srgbClr val="0000FF"/>
                          </a:solidFill>
                          <a:effectLst/>
                          <a:latin typeface="+mj-lt"/>
                          <a:ea typeface="Courier New" panose="02070309020205020404" pitchFamily="49" charset="0"/>
                        </a:rPr>
                        <a:t>nói</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a:solidFill>
                            <a:srgbClr val="0000FF"/>
                          </a:solidFill>
                          <a:effectLst/>
                          <a:latin typeface="+mj-lt"/>
                          <a:ea typeface="Courier New" panose="02070309020205020404" pitchFamily="49" charset="0"/>
                        </a:rPr>
                        <a:t>Việc</a:t>
                      </a:r>
                      <a:r>
                        <a:rPr lang="en-US" sz="2800" baseline="0" dirty="0">
                          <a:solidFill>
                            <a:srgbClr val="0000FF"/>
                          </a:solidFill>
                          <a:effectLst/>
                          <a:latin typeface="+mj-lt"/>
                          <a:ea typeface="Courier New" panose="02070309020205020404" pitchFamily="49" charset="0"/>
                        </a:rPr>
                        <a:t> </a:t>
                      </a:r>
                      <a:r>
                        <a:rPr lang="en-US" sz="2800" baseline="0" dirty="0" err="1">
                          <a:solidFill>
                            <a:srgbClr val="0000FF"/>
                          </a:solidFill>
                          <a:effectLst/>
                          <a:latin typeface="+mj-lt"/>
                          <a:ea typeface="Courier New" panose="02070309020205020404" pitchFamily="49" charset="0"/>
                        </a:rPr>
                        <a:t>làm</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T</a:t>
                      </a:r>
                      <a:r>
                        <a:rPr lang="en-US" sz="2800" dirty="0" err="1">
                          <a:solidFill>
                            <a:srgbClr val="0000FF"/>
                          </a:solidFill>
                          <a:effectLst/>
                          <a:latin typeface="+mj-lt"/>
                          <a:ea typeface="Courier New" panose="02070309020205020404" pitchFamily="49" charset="0"/>
                        </a:rPr>
                        <a:t>hái</a:t>
                      </a:r>
                      <a:r>
                        <a:rPr lang="en-US" sz="2800" baseline="0" dirty="0">
                          <a:solidFill>
                            <a:srgbClr val="0000FF"/>
                          </a:solidFill>
                          <a:effectLst/>
                          <a:latin typeface="+mj-lt"/>
                          <a:ea typeface="Courier New" panose="02070309020205020404" pitchFamily="49" charset="0"/>
                        </a:rPr>
                        <a:t> </a:t>
                      </a:r>
                      <a:r>
                        <a:rPr lang="en-US" sz="2800" baseline="0" dirty="0" err="1">
                          <a:solidFill>
                            <a:srgbClr val="0000FF"/>
                          </a:solidFill>
                          <a:effectLst/>
                          <a:latin typeface="+mj-lt"/>
                          <a:ea typeface="Courier New" panose="02070309020205020404" pitchFamily="49" charset="0"/>
                        </a:rPr>
                        <a:t>độ</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225491"/>
            <a:ext cx="2724112" cy="1929313"/>
          </a:xfrm>
          <a:prstGeom prst="rect">
            <a:avLst/>
          </a:prstGeom>
          <a:solidFill>
            <a:srgbClr val="FFCCFF"/>
          </a:solidFill>
        </p:spPr>
      </p:pic>
      <p:sp>
        <p:nvSpPr>
          <p:cNvPr id="10" name="Rectangle 9"/>
          <p:cNvSpPr/>
          <p:nvPr/>
        </p:nvSpPr>
        <p:spPr>
          <a:xfrm>
            <a:off x="2724112" y="665259"/>
            <a:ext cx="8841850" cy="128253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mj-lt"/>
                <a:ea typeface="Times New Roman" panose="02020603050405020304" pitchFamily="18" charset="0"/>
              </a:rPr>
              <a:t>Tìm hiểu biểu hiện của tình yêu thương con người</a:t>
            </a:r>
            <a:r>
              <a:rPr lang="en-US" sz="3200" b="1" dirty="0">
                <a:solidFill>
                  <a:srgbClr val="353635"/>
                </a:solidFill>
                <a:latin typeface="+mj-lt"/>
                <a:ea typeface="Times New Roman" panose="02020603050405020304" pitchFamily="18" charset="0"/>
              </a:rPr>
              <a:t> </a:t>
            </a:r>
            <a:r>
              <a:rPr lang="en-US" sz="3200" b="1" dirty="0" err="1">
                <a:solidFill>
                  <a:srgbClr val="353635"/>
                </a:solidFill>
                <a:latin typeface="Times New Roman" pitchFamily="18" charset="0"/>
                <a:ea typeface="Times New Roman" pitchFamily="18" charset="0"/>
                <a:cs typeface="Times New Roman" pitchFamily="18" charset="0"/>
              </a:rPr>
              <a:t>bằng</a:t>
            </a:r>
            <a:r>
              <a:rPr lang="en-US" sz="3200" b="1" dirty="0">
                <a:solidFill>
                  <a:srgbClr val="353635"/>
                </a:solidFill>
                <a:latin typeface="Times New Roman" pitchFamily="18" charset="0"/>
                <a:ea typeface="Times New Roman" pitchFamily="18" charset="0"/>
                <a:cs typeface="Times New Roman" pitchFamily="18" charset="0"/>
              </a:rPr>
              <a:t> </a:t>
            </a:r>
            <a:r>
              <a:rPr lang="en-US" sz="3200" b="1" dirty="0" err="1">
                <a:solidFill>
                  <a:srgbClr val="353635"/>
                </a:solidFill>
                <a:latin typeface="Times New Roman" pitchFamily="18" charset="0"/>
                <a:ea typeface="Times New Roman" pitchFamily="18" charset="0"/>
                <a:cs typeface="Times New Roman" pitchFamily="18" charset="0"/>
              </a:rPr>
              <a:t>cách</a:t>
            </a:r>
            <a:r>
              <a:rPr lang="en-US" sz="3200" b="1" dirty="0">
                <a:solidFill>
                  <a:srgbClr val="353635"/>
                </a:solidFill>
                <a:latin typeface="Times New Roman" pitchFamily="18" charset="0"/>
                <a:ea typeface="Times New Roman" pitchFamily="18" charset="0"/>
                <a:cs typeface="Times New Roman" pitchFamily="18" charset="0"/>
              </a:rPr>
              <a:t> </a:t>
            </a:r>
            <a:r>
              <a:rPr lang="en-US" sz="3200" b="1" dirty="0" err="1">
                <a:solidFill>
                  <a:srgbClr val="353635"/>
                </a:solidFill>
                <a:latin typeface="Times New Roman" pitchFamily="18" charset="0"/>
                <a:ea typeface="Times New Roman" pitchFamily="18" charset="0"/>
                <a:cs typeface="Times New Roman" pitchFamily="18" charset="0"/>
              </a:rPr>
              <a:t>hoàn</a:t>
            </a:r>
            <a:r>
              <a:rPr lang="en-US" sz="3200" b="1" dirty="0">
                <a:solidFill>
                  <a:srgbClr val="353635"/>
                </a:solidFill>
                <a:latin typeface="Times New Roman" pitchFamily="18" charset="0"/>
                <a:ea typeface="Times New Roman" pitchFamily="18" charset="0"/>
                <a:cs typeface="Times New Roman" pitchFamily="18" charset="0"/>
              </a:rPr>
              <a:t> </a:t>
            </a:r>
            <a:r>
              <a:rPr lang="en-US" sz="3200" b="1" dirty="0" err="1">
                <a:solidFill>
                  <a:srgbClr val="353635"/>
                </a:solidFill>
                <a:latin typeface="Times New Roman" pitchFamily="18" charset="0"/>
                <a:ea typeface="Times New Roman" pitchFamily="18" charset="0"/>
                <a:cs typeface="Times New Roman" pitchFamily="18" charset="0"/>
              </a:rPr>
              <a:t>thiện</a:t>
            </a:r>
            <a:r>
              <a:rPr lang="en-US" sz="3200" b="1" dirty="0">
                <a:solidFill>
                  <a:srgbClr val="353635"/>
                </a:solidFill>
                <a:latin typeface="Times New Roman" pitchFamily="18" charset="0"/>
                <a:ea typeface="Times New Roman" pitchFamily="18" charset="0"/>
                <a:cs typeface="Times New Roman" pitchFamily="18" charset="0"/>
              </a:rPr>
              <a:t> </a:t>
            </a:r>
            <a:r>
              <a:rPr lang="en-US" sz="3200" b="1" dirty="0" err="1">
                <a:solidFill>
                  <a:srgbClr val="353635"/>
                </a:solidFill>
                <a:latin typeface="Times New Roman" pitchFamily="18" charset="0"/>
                <a:ea typeface="Times New Roman" pitchFamily="18" charset="0"/>
                <a:cs typeface="Times New Roman" pitchFamily="18" charset="0"/>
              </a:rPr>
              <a:t>phiếu</a:t>
            </a:r>
            <a:r>
              <a:rPr lang="en-US" sz="3200" b="1" dirty="0">
                <a:solidFill>
                  <a:srgbClr val="353635"/>
                </a:solidFill>
                <a:latin typeface="Times New Roman" pitchFamily="18" charset="0"/>
                <a:ea typeface="Times New Roman" pitchFamily="18" charset="0"/>
                <a:cs typeface="Times New Roman" pitchFamily="18" charset="0"/>
              </a:rPr>
              <a:t> </a:t>
            </a:r>
            <a:r>
              <a:rPr lang="en-US" sz="3200" b="1" dirty="0" err="1">
                <a:solidFill>
                  <a:srgbClr val="353635"/>
                </a:solidFill>
                <a:latin typeface="Times New Roman" pitchFamily="18" charset="0"/>
                <a:ea typeface="Times New Roman" pitchFamily="18" charset="0"/>
                <a:cs typeface="Times New Roman" pitchFamily="18" charset="0"/>
              </a:rPr>
              <a:t>bài</a:t>
            </a:r>
            <a:r>
              <a:rPr lang="en-US" sz="3200" b="1" dirty="0">
                <a:solidFill>
                  <a:srgbClr val="353635"/>
                </a:solidFill>
                <a:latin typeface="Times New Roman" pitchFamily="18" charset="0"/>
                <a:ea typeface="Times New Roman" pitchFamily="18" charset="0"/>
                <a:cs typeface="Times New Roman" pitchFamily="18" charset="0"/>
              </a:rPr>
              <a:t> </a:t>
            </a:r>
            <a:r>
              <a:rPr lang="en-US" sz="3200" b="1" dirty="0" err="1">
                <a:solidFill>
                  <a:srgbClr val="353635"/>
                </a:solidFill>
                <a:latin typeface="Times New Roman" pitchFamily="18" charset="0"/>
                <a:ea typeface="Times New Roman" pitchFamily="18" charset="0"/>
                <a:cs typeface="Times New Roman" pitchFamily="18" charset="0"/>
              </a:rPr>
              <a:t>tập</a:t>
            </a:r>
            <a:r>
              <a:rPr lang="en-US" sz="3200" b="1" dirty="0">
                <a:solidFill>
                  <a:srgbClr val="353635"/>
                </a:solidFill>
                <a:latin typeface="Times New Roman" pitchFamily="18" charset="0"/>
                <a:ea typeface="Times New Roman" pitchFamily="18" charset="0"/>
                <a:cs typeface="Times New Roman" pitchFamily="18" charset="0"/>
              </a:rPr>
              <a:t> </a:t>
            </a:r>
            <a:endParaRPr lang="en-US" sz="3200" dirty="0">
              <a:solidFill>
                <a:srgbClr val="353635"/>
              </a:solidFill>
              <a:effectLst/>
              <a:latin typeface="Times New Roman" pitchFamily="18" charset="0"/>
              <a:ea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3137" y="2374783"/>
            <a:ext cx="3160295"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nodeType="with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5570452"/>
              </p:ext>
            </p:extLst>
          </p:nvPr>
        </p:nvGraphicFramePr>
        <p:xfrm>
          <a:off x="225480" y="569288"/>
          <a:ext cx="11697496" cy="5881953"/>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554639">
                  <a:extLst>
                    <a:ext uri="{9D8B030D-6E8A-4147-A177-3AD203B41FA5}">
                      <a16:colId xmlns:a16="http://schemas.microsoft.com/office/drawing/2014/main" val="20002"/>
                    </a:ext>
                  </a:extLst>
                </a:gridCol>
                <a:gridCol w="2746892">
                  <a:extLst>
                    <a:ext uri="{9D8B030D-6E8A-4147-A177-3AD203B41FA5}">
                      <a16:colId xmlns:a16="http://schemas.microsoft.com/office/drawing/2014/main" val="20003"/>
                    </a:ext>
                  </a:extLst>
                </a:gridCol>
              </a:tblGrid>
              <a:tr h="1195907">
                <a:tc>
                  <a:txBody>
                    <a:bodyPr/>
                    <a:lstStyle/>
                    <a:p>
                      <a:pPr marL="0" marR="0" algn="just">
                        <a:lnSpc>
                          <a:spcPct val="115000"/>
                        </a:lnSpc>
                        <a:spcBef>
                          <a:spcPts val="0"/>
                        </a:spcBef>
                        <a:spcAft>
                          <a:spcPts val="600"/>
                        </a:spcAft>
                      </a:pPr>
                      <a:r>
                        <a:rPr lang="vi-VN" sz="1800" b="1" dirty="0">
                          <a:effectLst/>
                          <a:latin typeface="+mj-lt"/>
                          <a:ea typeface="Courier New" panose="02070309020205020404" pitchFamily="49" charset="0"/>
                        </a:rPr>
                        <a:t> </a:t>
                      </a:r>
                      <a:r>
                        <a:rPr lang="en-US" sz="1800" b="1" dirty="0">
                          <a:effectLst/>
                          <a:latin typeface="+mj-lt"/>
                          <a:ea typeface="Courier New" panose="02070309020205020404" pitchFamily="49" charset="0"/>
                        </a:rPr>
                        <a:t>           </a:t>
                      </a:r>
                      <a:r>
                        <a:rPr lang="en-US" sz="1800" b="1" dirty="0" err="1">
                          <a:solidFill>
                            <a:srgbClr val="FF0000"/>
                          </a:solidFill>
                          <a:effectLst/>
                          <a:latin typeface="+mj-lt"/>
                          <a:ea typeface="Courier New" panose="02070309020205020404" pitchFamily="49" charset="0"/>
                        </a:rPr>
                        <a:t>Mối</a:t>
                      </a:r>
                      <a:r>
                        <a:rPr lang="en-US" sz="1800" b="1" baseline="0" dirty="0">
                          <a:solidFill>
                            <a:srgbClr val="FF0000"/>
                          </a:solidFill>
                          <a:effectLst/>
                          <a:latin typeface="+mj-lt"/>
                          <a:ea typeface="Courier New" panose="02070309020205020404" pitchFamily="49" charset="0"/>
                        </a:rPr>
                        <a:t> </a:t>
                      </a:r>
                      <a:r>
                        <a:rPr lang="en-US" sz="1800" b="1" baseline="0" dirty="0" err="1">
                          <a:solidFill>
                            <a:srgbClr val="FF0000"/>
                          </a:solidFill>
                          <a:effectLst/>
                          <a:latin typeface="+mj-lt"/>
                          <a:ea typeface="Courier New" panose="02070309020205020404" pitchFamily="49" charset="0"/>
                        </a:rPr>
                        <a:t>quan</a:t>
                      </a:r>
                      <a:r>
                        <a:rPr lang="en-US" sz="1800" b="1" baseline="0" dirty="0">
                          <a:solidFill>
                            <a:srgbClr val="FF0000"/>
                          </a:solidFill>
                          <a:effectLst/>
                          <a:latin typeface="+mj-lt"/>
                          <a:ea typeface="Courier New" panose="02070309020205020404" pitchFamily="49" charset="0"/>
                        </a:rPr>
                        <a:t> </a:t>
                      </a:r>
                      <a:r>
                        <a:rPr lang="en-US" sz="1800" b="1" baseline="0" dirty="0" err="1">
                          <a:solidFill>
                            <a:srgbClr val="FF0000"/>
                          </a:solidFill>
                          <a:effectLst/>
                          <a:latin typeface="+mj-lt"/>
                          <a:ea typeface="Courier New" panose="02070309020205020404" pitchFamily="49" charset="0"/>
                        </a:rPr>
                        <a:t>hệ</a:t>
                      </a:r>
                      <a:endParaRPr lang="en-US" sz="1800" b="1" baseline="0" dirty="0">
                        <a:solidFill>
                          <a:srgbClr val="FF0000"/>
                        </a:solidFill>
                        <a:effectLst/>
                        <a:latin typeface="+mj-lt"/>
                        <a:ea typeface="Courier New" panose="02070309020205020404" pitchFamily="49" charset="0"/>
                      </a:endParaRPr>
                    </a:p>
                    <a:p>
                      <a:pPr marL="0" marR="0" algn="just">
                        <a:lnSpc>
                          <a:spcPct val="115000"/>
                        </a:lnSpc>
                        <a:spcBef>
                          <a:spcPts val="0"/>
                        </a:spcBef>
                        <a:spcAft>
                          <a:spcPts val="600"/>
                        </a:spcAft>
                      </a:pPr>
                      <a:endParaRPr lang="en-US" sz="1800" b="1" baseline="0" dirty="0">
                        <a:solidFill>
                          <a:srgbClr val="0000FF"/>
                        </a:solidFill>
                        <a:effectLst/>
                        <a:latin typeface="+mj-lt"/>
                        <a:ea typeface="Arial" panose="020B0604020202020204" pitchFamily="34" charset="0"/>
                      </a:endParaRPr>
                    </a:p>
                    <a:p>
                      <a:pPr marL="0" marR="0" algn="just">
                        <a:lnSpc>
                          <a:spcPct val="115000"/>
                        </a:lnSpc>
                        <a:spcBef>
                          <a:spcPts val="0"/>
                        </a:spcBef>
                        <a:spcAft>
                          <a:spcPts val="600"/>
                        </a:spcAft>
                      </a:pPr>
                      <a:r>
                        <a:rPr lang="en-US" sz="1800" b="1" baseline="0" dirty="0" err="1">
                          <a:solidFill>
                            <a:srgbClr val="0000FF"/>
                          </a:solidFill>
                          <a:effectLst/>
                          <a:latin typeface="+mj-lt"/>
                          <a:ea typeface="Arial" panose="020B0604020202020204" pitchFamily="34" charset="0"/>
                        </a:rPr>
                        <a:t>Hình</a:t>
                      </a:r>
                      <a:r>
                        <a:rPr lang="en-US" sz="1800" b="1" baseline="0" dirty="0">
                          <a:solidFill>
                            <a:srgbClr val="0000FF"/>
                          </a:solidFill>
                          <a:effectLst/>
                          <a:latin typeface="+mj-lt"/>
                          <a:ea typeface="Arial" panose="020B0604020202020204" pitchFamily="34" charset="0"/>
                        </a:rPr>
                        <a:t> </a:t>
                      </a:r>
                      <a:r>
                        <a:rPr lang="en-US" sz="1800" b="1" baseline="0" dirty="0" err="1">
                          <a:solidFill>
                            <a:srgbClr val="0000FF"/>
                          </a:solidFill>
                          <a:effectLst/>
                          <a:latin typeface="+mj-lt"/>
                          <a:ea typeface="Arial" panose="020B0604020202020204" pitchFamily="34" charset="0"/>
                        </a:rPr>
                        <a:t>thức</a:t>
                      </a:r>
                      <a:endParaRPr lang="en-US" sz="18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1800" b="1" dirty="0">
                          <a:solidFill>
                            <a:srgbClr val="FF0000"/>
                          </a:solidFill>
                          <a:effectLst/>
                          <a:latin typeface="+mj-lt"/>
                          <a:ea typeface="Courier New" panose="02070309020205020404" pitchFamily="49" charset="0"/>
                        </a:rPr>
                        <a:t> </a:t>
                      </a:r>
                      <a:r>
                        <a:rPr lang="en-US" sz="1800" b="1" dirty="0">
                          <a:solidFill>
                            <a:srgbClr val="FF0000"/>
                          </a:solidFill>
                          <a:effectLst/>
                          <a:latin typeface="+mj-lt"/>
                          <a:ea typeface="Courier New" panose="02070309020205020404" pitchFamily="49" charset="0"/>
                        </a:rPr>
                        <a:t>          </a:t>
                      </a:r>
                      <a:r>
                        <a:rPr lang="vi-VN" sz="1800" b="1" dirty="0">
                          <a:solidFill>
                            <a:srgbClr val="FF0000"/>
                          </a:solidFill>
                          <a:effectLst/>
                          <a:latin typeface="+mj-lt"/>
                          <a:ea typeface="Courier New" panose="02070309020205020404" pitchFamily="49" charset="0"/>
                        </a:rPr>
                        <a:t>G</a:t>
                      </a:r>
                      <a:r>
                        <a:rPr lang="en-US" sz="1800" b="1" dirty="0" err="1">
                          <a:solidFill>
                            <a:srgbClr val="FF0000"/>
                          </a:solidFill>
                          <a:effectLst/>
                          <a:latin typeface="+mj-lt"/>
                          <a:ea typeface="Courier New" panose="02070309020205020404" pitchFamily="49" charset="0"/>
                        </a:rPr>
                        <a:t>ia</a:t>
                      </a:r>
                      <a:r>
                        <a:rPr lang="en-US" sz="1800" b="1" dirty="0">
                          <a:solidFill>
                            <a:srgbClr val="FF0000"/>
                          </a:solidFill>
                          <a:effectLst/>
                          <a:latin typeface="+mj-lt"/>
                          <a:ea typeface="Courier New" panose="02070309020205020404" pitchFamily="49" charset="0"/>
                        </a:rPr>
                        <a:t> </a:t>
                      </a:r>
                      <a:r>
                        <a:rPr lang="en-US" sz="1800" b="1" dirty="0" err="1">
                          <a:solidFill>
                            <a:srgbClr val="FF0000"/>
                          </a:solidFill>
                          <a:effectLst/>
                          <a:latin typeface="+mj-lt"/>
                          <a:ea typeface="Courier New" panose="02070309020205020404" pitchFamily="49" charset="0"/>
                        </a:rPr>
                        <a:t>đình</a:t>
                      </a:r>
                      <a:endParaRPr lang="en-US" sz="1800" b="1"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1800" b="1" dirty="0">
                          <a:solidFill>
                            <a:srgbClr val="FF0000"/>
                          </a:solidFill>
                          <a:effectLst/>
                          <a:latin typeface="+mj-lt"/>
                          <a:ea typeface="Courier New" panose="02070309020205020404" pitchFamily="49" charset="0"/>
                        </a:rPr>
                        <a:t> </a:t>
                      </a:r>
                      <a:r>
                        <a:rPr lang="en-US" sz="1800" b="1" dirty="0">
                          <a:solidFill>
                            <a:srgbClr val="FF0000"/>
                          </a:solidFill>
                          <a:effectLst/>
                          <a:latin typeface="+mj-lt"/>
                          <a:ea typeface="Courier New" panose="02070309020205020404" pitchFamily="49" charset="0"/>
                        </a:rPr>
                        <a:t>                 </a:t>
                      </a:r>
                      <a:r>
                        <a:rPr lang="vi-VN" sz="1800" b="1" dirty="0">
                          <a:solidFill>
                            <a:srgbClr val="FF0000"/>
                          </a:solidFill>
                          <a:effectLst/>
                          <a:latin typeface="+mj-lt"/>
                          <a:ea typeface="Courier New" panose="02070309020205020404" pitchFamily="49" charset="0"/>
                        </a:rPr>
                        <a:t>N</a:t>
                      </a:r>
                      <a:r>
                        <a:rPr lang="en-US" sz="1800" b="1" dirty="0" err="1">
                          <a:solidFill>
                            <a:srgbClr val="FF0000"/>
                          </a:solidFill>
                          <a:effectLst/>
                          <a:latin typeface="+mj-lt"/>
                          <a:ea typeface="Courier New" panose="02070309020205020404" pitchFamily="49" charset="0"/>
                        </a:rPr>
                        <a:t>hà</a:t>
                      </a:r>
                      <a:r>
                        <a:rPr lang="en-US" sz="1800" b="1" baseline="0" dirty="0">
                          <a:solidFill>
                            <a:srgbClr val="FF0000"/>
                          </a:solidFill>
                          <a:effectLst/>
                          <a:latin typeface="+mj-lt"/>
                          <a:ea typeface="Courier New" panose="02070309020205020404" pitchFamily="49" charset="0"/>
                        </a:rPr>
                        <a:t> </a:t>
                      </a:r>
                      <a:r>
                        <a:rPr lang="en-US" sz="1800" b="1" baseline="0" dirty="0" err="1">
                          <a:solidFill>
                            <a:srgbClr val="FF0000"/>
                          </a:solidFill>
                          <a:effectLst/>
                          <a:latin typeface="+mj-lt"/>
                          <a:ea typeface="Courier New" panose="02070309020205020404" pitchFamily="49" charset="0"/>
                        </a:rPr>
                        <a:t>trường</a:t>
                      </a:r>
                      <a:endParaRPr lang="en-US" sz="1800" b="1"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1800" b="1" dirty="0">
                          <a:solidFill>
                            <a:srgbClr val="FF0000"/>
                          </a:solidFill>
                          <a:effectLst/>
                          <a:latin typeface="+mj-lt"/>
                          <a:ea typeface="Courier New" panose="02070309020205020404" pitchFamily="49" charset="0"/>
                        </a:rPr>
                        <a:t> </a:t>
                      </a:r>
                      <a:r>
                        <a:rPr lang="en-US" sz="1800" b="1" dirty="0">
                          <a:solidFill>
                            <a:srgbClr val="FF0000"/>
                          </a:solidFill>
                          <a:effectLst/>
                          <a:latin typeface="+mj-lt"/>
                          <a:ea typeface="Courier New" panose="02070309020205020404" pitchFamily="49" charset="0"/>
                        </a:rPr>
                        <a:t>               </a:t>
                      </a:r>
                      <a:r>
                        <a:rPr lang="vi-VN" sz="1800" b="1" dirty="0">
                          <a:solidFill>
                            <a:srgbClr val="FF0000"/>
                          </a:solidFill>
                          <a:effectLst/>
                          <a:latin typeface="+mj-lt"/>
                          <a:ea typeface="Courier New" panose="02070309020205020404" pitchFamily="49" charset="0"/>
                        </a:rPr>
                        <a:t>X</a:t>
                      </a:r>
                      <a:r>
                        <a:rPr lang="en-US" sz="1800" b="1" dirty="0">
                          <a:solidFill>
                            <a:srgbClr val="FF0000"/>
                          </a:solidFill>
                          <a:effectLst/>
                          <a:latin typeface="+mj-lt"/>
                          <a:ea typeface="Courier New" panose="02070309020205020404" pitchFamily="49" charset="0"/>
                        </a:rPr>
                        <a:t>ã</a:t>
                      </a:r>
                      <a:r>
                        <a:rPr lang="en-US" sz="1800" b="1" baseline="0" dirty="0">
                          <a:solidFill>
                            <a:srgbClr val="FF0000"/>
                          </a:solidFill>
                          <a:effectLst/>
                          <a:latin typeface="+mj-lt"/>
                          <a:ea typeface="Courier New" panose="02070309020205020404" pitchFamily="49" charset="0"/>
                        </a:rPr>
                        <a:t> </a:t>
                      </a:r>
                      <a:r>
                        <a:rPr lang="en-US" sz="1800" b="1" baseline="0" dirty="0" err="1">
                          <a:solidFill>
                            <a:srgbClr val="FF0000"/>
                          </a:solidFill>
                          <a:effectLst/>
                          <a:latin typeface="+mj-lt"/>
                          <a:ea typeface="Courier New" panose="02070309020205020404" pitchFamily="49" charset="0"/>
                        </a:rPr>
                        <a:t>hội</a:t>
                      </a:r>
                      <a:endParaRPr lang="en-US" sz="1800" b="1"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1800" b="1" dirty="0">
                          <a:solidFill>
                            <a:srgbClr val="0000FF"/>
                          </a:solidFill>
                          <a:effectLst/>
                          <a:latin typeface="+mj-lt"/>
                          <a:ea typeface="Courier New" panose="02070309020205020404" pitchFamily="49" charset="0"/>
                        </a:rPr>
                        <a:t> </a:t>
                      </a:r>
                      <a:r>
                        <a:rPr lang="en-US" sz="1800" b="1" dirty="0" err="1">
                          <a:solidFill>
                            <a:srgbClr val="0000FF"/>
                          </a:solidFill>
                          <a:effectLst/>
                          <a:latin typeface="Times New Roman" pitchFamily="18" charset="0"/>
                          <a:ea typeface="Courier New" panose="02070309020205020404" pitchFamily="49" charset="0"/>
                          <a:cs typeface="Times New Roman" pitchFamily="18" charset="0"/>
                        </a:rPr>
                        <a:t>Lời</a:t>
                      </a:r>
                      <a:r>
                        <a:rPr lang="en-US" sz="1800" b="1" baseline="0" dirty="0">
                          <a:solidFill>
                            <a:srgbClr val="0000FF"/>
                          </a:solidFill>
                          <a:effectLst/>
                          <a:latin typeface="Times New Roman" pitchFamily="18" charset="0"/>
                          <a:ea typeface="Courier New" panose="02070309020205020404" pitchFamily="49" charset="0"/>
                          <a:cs typeface="Times New Roman" pitchFamily="18" charset="0"/>
                        </a:rPr>
                        <a:t> </a:t>
                      </a:r>
                      <a:r>
                        <a:rPr lang="en-US" sz="1800" b="1" baseline="0" dirty="0" err="1">
                          <a:solidFill>
                            <a:srgbClr val="0000FF"/>
                          </a:solidFill>
                          <a:effectLst/>
                          <a:latin typeface="Times New Roman" pitchFamily="18" charset="0"/>
                          <a:ea typeface="Courier New" panose="02070309020205020404" pitchFamily="49" charset="0"/>
                          <a:cs typeface="Times New Roman" pitchFamily="18" charset="0"/>
                        </a:rPr>
                        <a:t>nói</a:t>
                      </a:r>
                      <a:endParaRPr lang="en-US" sz="1800" b="1"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1800" dirty="0">
                          <a:effectLst/>
                          <a:latin typeface="+mj-lt"/>
                          <a:ea typeface="Courier New" panose="02070309020205020404" pitchFamily="49" charset="0"/>
                        </a:rPr>
                        <a:t> </a:t>
                      </a:r>
                      <a:r>
                        <a:rPr lang="vi-VN" sz="1800" b="1" dirty="0">
                          <a:effectLst/>
                          <a:latin typeface="+mj-lt"/>
                          <a:ea typeface="Times New Roman" panose="02020603050405020304" pitchFamily="18" charset="0"/>
                        </a:rPr>
                        <a:t>- Không sao đâu, mọi chuyện sẽ qua thôi, </a:t>
                      </a:r>
                      <a:r>
                        <a:rPr lang="en-US" sz="1800" b="1" dirty="0" err="1">
                          <a:effectLst/>
                          <a:latin typeface="Times New Roman" pitchFamily="18" charset="0"/>
                          <a:ea typeface="Times New Roman" panose="02020603050405020304" pitchFamily="18" charset="0"/>
                          <a:cs typeface="Times New Roman" pitchFamily="18" charset="0"/>
                        </a:rPr>
                        <a:t>bố</a:t>
                      </a:r>
                      <a:r>
                        <a:rPr lang="en-US" sz="1800" b="1" baseline="0" dirty="0">
                          <a:effectLst/>
                          <a:latin typeface="Times New Roman" pitchFamily="18" charset="0"/>
                          <a:ea typeface="Times New Roman" panose="02020603050405020304" pitchFamily="18" charset="0"/>
                          <a:cs typeface="Times New Roman" pitchFamily="18" charset="0"/>
                        </a:rPr>
                        <a:t> </a:t>
                      </a:r>
                      <a:r>
                        <a:rPr lang="en-US" sz="1800" b="1" baseline="0" dirty="0" err="1">
                          <a:effectLst/>
                          <a:latin typeface="Times New Roman" pitchFamily="18" charset="0"/>
                          <a:ea typeface="Times New Roman" panose="02020603050405020304" pitchFamily="18" charset="0"/>
                          <a:cs typeface="Times New Roman" pitchFamily="18" charset="0"/>
                        </a:rPr>
                        <a:t>mẹ</a:t>
                      </a:r>
                      <a:r>
                        <a:rPr lang="vi-VN" sz="1800" b="1" dirty="0">
                          <a:effectLst/>
                          <a:latin typeface="Times New Roman" pitchFamily="18" charset="0"/>
                          <a:ea typeface="Times New Roman" panose="02020603050405020304" pitchFamily="18" charset="0"/>
                          <a:cs typeface="Times New Roman" pitchFamily="18" charset="0"/>
                        </a:rPr>
                        <a:t> luôn bên </a:t>
                      </a:r>
                      <a:r>
                        <a:rPr lang="en-US" sz="1800" b="1" dirty="0">
                          <a:effectLst/>
                          <a:latin typeface="Times New Roman" pitchFamily="18" charset="0"/>
                          <a:ea typeface="Times New Roman" panose="02020603050405020304" pitchFamily="18" charset="0"/>
                          <a:cs typeface="Times New Roman" pitchFamily="18" charset="0"/>
                        </a:rPr>
                        <a:t>con</a:t>
                      </a:r>
                      <a:r>
                        <a:rPr lang="vi-VN" sz="1800" b="1" dirty="0">
                          <a:effectLst/>
                          <a:latin typeface="Times New Roman" pitchFamily="18" charset="0"/>
                          <a:ea typeface="Times New Roman" panose="02020603050405020304" pitchFamily="18" charset="0"/>
                          <a:cs typeface="Times New Roman" pitchFamily="18" charset="0"/>
                        </a:rPr>
                        <a:t>. </a:t>
                      </a:r>
                      <a:endParaRPr lang="en-US" sz="1800" b="1" dirty="0">
                        <a:effectLst/>
                        <a:latin typeface="Times New Roman" pitchFamily="18" charset="0"/>
                        <a:ea typeface="Times New Roman" panose="02020603050405020304" pitchFamily="18" charset="0"/>
                        <a:cs typeface="Times New Roman" pitchFamily="18" charset="0"/>
                      </a:endParaRPr>
                    </a:p>
                    <a:p>
                      <a:r>
                        <a:rPr lang="vi-VN" sz="1800" b="1" dirty="0">
                          <a:solidFill>
                            <a:srgbClr val="000000"/>
                          </a:solidFill>
                          <a:effectLst/>
                          <a:latin typeface="+mj-lt"/>
                          <a:ea typeface="Courier New" panose="02070309020205020404" pitchFamily="49" charset="0"/>
                        </a:rPr>
                        <a:t>- Hãy để </a:t>
                      </a:r>
                      <a:r>
                        <a:rPr lang="en-US" sz="1800" b="1" dirty="0">
                          <a:solidFill>
                            <a:srgbClr val="000000"/>
                          </a:solidFill>
                          <a:effectLst/>
                          <a:latin typeface="+mj-lt"/>
                          <a:ea typeface="Courier New" panose="02070309020205020404" pitchFamily="49" charset="0"/>
                        </a:rPr>
                        <a:t>con</a:t>
                      </a:r>
                      <a:r>
                        <a:rPr lang="vi-VN" sz="1800" b="1" dirty="0">
                          <a:solidFill>
                            <a:srgbClr val="000000"/>
                          </a:solidFill>
                          <a:effectLst/>
                          <a:latin typeface="+mj-lt"/>
                          <a:ea typeface="Courier New" panose="02070309020205020404" pitchFamily="49" charset="0"/>
                        </a:rPr>
                        <a:t> giúp </a:t>
                      </a:r>
                      <a:r>
                        <a:rPr lang="en-US" sz="1800" b="1" dirty="0" err="1">
                          <a:solidFill>
                            <a:srgbClr val="000000"/>
                          </a:solidFill>
                          <a:effectLst/>
                          <a:latin typeface="Times New Roman" pitchFamily="18" charset="0"/>
                          <a:ea typeface="Courier New" panose="02070309020205020404" pitchFamily="49" charset="0"/>
                          <a:cs typeface="Times New Roman" pitchFamily="18" charset="0"/>
                        </a:rPr>
                        <a:t>bố</a:t>
                      </a:r>
                      <a:r>
                        <a:rPr lang="en-US" sz="1800" b="1" baseline="0" dirty="0">
                          <a:solidFill>
                            <a:srgbClr val="000000"/>
                          </a:solidFill>
                          <a:effectLst/>
                          <a:latin typeface="Times New Roman" pitchFamily="18" charset="0"/>
                          <a:ea typeface="Courier New" panose="02070309020205020404" pitchFamily="49" charset="0"/>
                          <a:cs typeface="Times New Roman" pitchFamily="18" charset="0"/>
                        </a:rPr>
                        <a:t> </a:t>
                      </a:r>
                      <a:r>
                        <a:rPr lang="en-US" sz="1800" b="1" baseline="0" dirty="0" err="1">
                          <a:solidFill>
                            <a:srgbClr val="000000"/>
                          </a:solidFill>
                          <a:effectLst/>
                          <a:latin typeface="Times New Roman" pitchFamily="18" charset="0"/>
                          <a:ea typeface="Courier New" panose="02070309020205020404" pitchFamily="49" charset="0"/>
                          <a:cs typeface="Times New Roman" pitchFamily="18" charset="0"/>
                        </a:rPr>
                        <a:t>mẹ</a:t>
                      </a:r>
                      <a:r>
                        <a:rPr lang="en-US" sz="1800" b="1" baseline="0" dirty="0">
                          <a:solidFill>
                            <a:srgbClr val="000000"/>
                          </a:solidFill>
                          <a:effectLst/>
                          <a:latin typeface="Times New Roman" pitchFamily="18" charset="0"/>
                          <a:ea typeface="Courier New" panose="02070309020205020404" pitchFamily="49" charset="0"/>
                          <a:cs typeface="Times New Roman" pitchFamily="18" charset="0"/>
                        </a:rPr>
                        <a:t> </a:t>
                      </a:r>
                      <a:r>
                        <a:rPr lang="vi-VN" sz="1800" b="1" dirty="0">
                          <a:solidFill>
                            <a:srgbClr val="000000"/>
                          </a:solidFill>
                          <a:effectLst/>
                          <a:latin typeface="+mj-lt"/>
                          <a:ea typeface="Courier New" panose="02070309020205020404" pitchFamily="49" charset="0"/>
                        </a:rPr>
                        <a:t>một tay </a:t>
                      </a:r>
                      <a:r>
                        <a:rPr lang="en-US" sz="1800" b="1" dirty="0">
                          <a:solidFill>
                            <a:srgbClr val="000000"/>
                          </a:solidFill>
                          <a:effectLst/>
                          <a:latin typeface="+mj-lt"/>
                          <a:ea typeface="Courier New" panose="02070309020205020404" pitchFamily="49" charset="0"/>
                        </a:rPr>
                        <a:t>ạ</a:t>
                      </a:r>
                      <a:r>
                        <a:rPr lang="vi-VN" sz="1800" b="1" dirty="0">
                          <a:solidFill>
                            <a:srgbClr val="000000"/>
                          </a:solidFill>
                          <a:effectLst/>
                          <a:latin typeface="+mj-lt"/>
                          <a:ea typeface="Courier New" panose="02070309020205020404" pitchFamily="49" charset="0"/>
                        </a:rPr>
                        <a:t>!</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mj-lt"/>
                          <a:ea typeface="Courier New" panose="02070309020205020404" pitchFamily="49" charset="0"/>
                        </a:rPr>
                        <a:t> </a:t>
                      </a:r>
                      <a:r>
                        <a:rPr kumimoji="0" lang="vi-VN"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 Không sao đâu, mọi chuyện sẽ qua thôi, mình luôn bên bạn. </a:t>
                      </a:r>
                      <a:endParaRPr kumimoji="0" lang="en-US"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mj-lt"/>
                          <a:ea typeface="Courier New" panose="02070309020205020404" pitchFamily="49" charset="0"/>
                          <a:cs typeface="+mn-cs"/>
                        </a:rPr>
                        <a:t>- Hãy để mình giúp bạn một tay nhé!</a:t>
                      </a:r>
                      <a:endParaRPr kumimoji="0" lang="en-US" sz="1800" b="1" i="0" u="none" strike="noStrike" kern="1200" cap="none" spc="0" normalizeH="0" baseline="0" noProof="0" dirty="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r>
                        <a:rPr lang="vi-VN" sz="1800" b="1" dirty="0">
                          <a:solidFill>
                            <a:srgbClr val="000000"/>
                          </a:solidFill>
                          <a:effectLst/>
                          <a:latin typeface="+mj-lt"/>
                          <a:ea typeface="Courier New" panose="02070309020205020404" pitchFamily="49" charset="0"/>
                        </a:rPr>
                        <a:t>- Cháu có thể giúp được gì cho bác không ạ?</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1800" b="1" dirty="0">
                          <a:solidFill>
                            <a:srgbClr val="0000FF"/>
                          </a:solidFill>
                          <a:effectLst/>
                          <a:latin typeface="+mj-lt"/>
                          <a:ea typeface="Courier New" panose="02070309020205020404" pitchFamily="49" charset="0"/>
                        </a:rPr>
                        <a:t> </a:t>
                      </a:r>
                      <a:r>
                        <a:rPr lang="en-US" sz="1800" b="1" dirty="0" err="1">
                          <a:solidFill>
                            <a:srgbClr val="0000FF"/>
                          </a:solidFill>
                          <a:effectLst/>
                          <a:latin typeface="Times New Roman" pitchFamily="18" charset="0"/>
                          <a:ea typeface="Courier New" panose="02070309020205020404" pitchFamily="49" charset="0"/>
                          <a:cs typeface="Times New Roman" pitchFamily="18" charset="0"/>
                        </a:rPr>
                        <a:t>Việc</a:t>
                      </a:r>
                      <a:r>
                        <a:rPr lang="en-US" sz="1800" b="1" baseline="0" dirty="0">
                          <a:solidFill>
                            <a:srgbClr val="0000FF"/>
                          </a:solidFill>
                          <a:effectLst/>
                          <a:latin typeface="Times New Roman" pitchFamily="18" charset="0"/>
                          <a:ea typeface="Courier New" panose="02070309020205020404" pitchFamily="49" charset="0"/>
                          <a:cs typeface="Times New Roman" pitchFamily="18" charset="0"/>
                        </a:rPr>
                        <a:t> </a:t>
                      </a:r>
                      <a:r>
                        <a:rPr lang="en-US" sz="1800" b="1" baseline="0" dirty="0" err="1">
                          <a:solidFill>
                            <a:srgbClr val="0000FF"/>
                          </a:solidFill>
                          <a:effectLst/>
                          <a:latin typeface="Times New Roman" pitchFamily="18" charset="0"/>
                          <a:ea typeface="Courier New" panose="02070309020205020404" pitchFamily="49" charset="0"/>
                          <a:cs typeface="Times New Roman" pitchFamily="18" charset="0"/>
                        </a:rPr>
                        <a:t>làm</a:t>
                      </a:r>
                      <a:endParaRPr lang="en-US" sz="1800" b="1"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800" dirty="0">
                          <a:solidFill>
                            <a:srgbClr val="0000FF"/>
                          </a:solidFill>
                          <a:effectLst/>
                          <a:latin typeface="+mj-lt"/>
                          <a:ea typeface="Courier New" panose="02070309020205020404" pitchFamily="49" charset="0"/>
                        </a:rPr>
                        <a:t> </a:t>
                      </a:r>
                      <a:r>
                        <a:rPr lang="vi-VN" sz="1800" b="1" dirty="0">
                          <a:solidFill>
                            <a:srgbClr val="0000FF"/>
                          </a:solidFill>
                          <a:effectLst/>
                          <a:latin typeface="+mj-lt"/>
                          <a:ea typeface="Courier New" panose="02070309020205020404" pitchFamily="49" charset="0"/>
                        </a:rPr>
                        <a:t>- Quan tâm, chăm sóc lẫn nhau giữa các thành viên trong gia đình </a:t>
                      </a:r>
                      <a:endParaRPr lang="en-US" sz="1800" b="1" dirty="0">
                        <a:solidFill>
                          <a:srgbClr val="0000FF"/>
                        </a:solidFill>
                        <a:effectLst/>
                        <a:latin typeface="+mj-lt"/>
                        <a:ea typeface="Courier New" panose="02070309020205020404" pitchFamily="49" charset="0"/>
                      </a:endParaRPr>
                    </a:p>
                    <a:p>
                      <a:pPr marL="0" marR="0" algn="just">
                        <a:lnSpc>
                          <a:spcPct val="115000"/>
                        </a:lnSpc>
                        <a:spcBef>
                          <a:spcPts val="0"/>
                        </a:spcBef>
                        <a:spcAft>
                          <a:spcPts val="600"/>
                        </a:spcAft>
                      </a:pPr>
                      <a:r>
                        <a:rPr lang="vi-VN" sz="1800" b="1" dirty="0">
                          <a:solidFill>
                            <a:srgbClr val="0000FF"/>
                          </a:solidFill>
                          <a:effectLst/>
                          <a:latin typeface="+mj-lt"/>
                          <a:ea typeface="Courier New" panose="02070309020205020404" pitchFamily="49" charset="0"/>
                        </a:rPr>
                        <a:t>- Động viên, giúp đỡ khi gặp khó khăn</a:t>
                      </a:r>
                      <a:endParaRPr lang="en-US" sz="18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800" dirty="0">
                          <a:solidFill>
                            <a:srgbClr val="0000FF"/>
                          </a:solidFill>
                          <a:effectLst/>
                          <a:latin typeface="+mj-lt"/>
                          <a:ea typeface="Courier New" panose="02070309020205020404" pitchFamily="49" charset="0"/>
                        </a:rPr>
                        <a:t> </a:t>
                      </a:r>
                      <a:r>
                        <a:rPr lang="vi-VN" sz="1800" b="1" dirty="0">
                          <a:solidFill>
                            <a:srgbClr val="0000FF"/>
                          </a:solidFill>
                          <a:effectLst/>
                          <a:latin typeface="+mj-lt"/>
                          <a:ea typeface="Times New Roman" panose="02020603050405020304" pitchFamily="18" charset="0"/>
                        </a:rPr>
                        <a:t>- Các bạn hỗ trợ, giúp đỡ lẫn nhau tronẹ học tập và rèn luyện</a:t>
                      </a:r>
                      <a:endParaRPr lang="en-US" sz="1800" b="1" dirty="0">
                        <a:solidFill>
                          <a:srgbClr val="0000FF"/>
                        </a:solidFill>
                        <a:effectLst/>
                        <a:latin typeface="+mj-lt"/>
                        <a:ea typeface="Times New Roman" panose="02020603050405020304" pitchFamily="18" charset="0"/>
                      </a:endParaRPr>
                    </a:p>
                    <a:p>
                      <a:pPr marL="0" marR="0" indent="0">
                        <a:spcBef>
                          <a:spcPts val="0"/>
                        </a:spcBef>
                        <a:spcAft>
                          <a:spcPts val="0"/>
                        </a:spcAft>
                      </a:pPr>
                      <a:r>
                        <a:rPr lang="vi-VN" sz="1800" b="1" dirty="0">
                          <a:solidFill>
                            <a:srgbClr val="0000FF"/>
                          </a:solidFill>
                          <a:effectLst/>
                          <a:latin typeface="+mj-lt"/>
                          <a:ea typeface="Times New Roman" panose="02020603050405020304" pitchFamily="18" charset="0"/>
                        </a:rPr>
                        <a:t>- Thầy cổ động viên, dìu dắt, dạy bảo các em học sinh</a:t>
                      </a:r>
                      <a:endParaRPr lang="en-US" sz="1800" b="1" dirty="0">
                        <a:solidFill>
                          <a:srgbClr val="0000FF"/>
                        </a:solidFill>
                        <a:effectLst/>
                        <a:latin typeface="+mj-lt"/>
                        <a:ea typeface="Times New Roman" panose="02020603050405020304" pitchFamily="18" charset="0"/>
                      </a:endParaRPr>
                    </a:p>
                    <a:p>
                      <a:r>
                        <a:rPr lang="vi-VN" sz="1800" b="1" dirty="0">
                          <a:solidFill>
                            <a:srgbClr val="0000FF"/>
                          </a:solidFill>
                          <a:effectLst/>
                          <a:latin typeface="+mj-lt"/>
                          <a:ea typeface="Courier New" panose="02070309020205020404" pitchFamily="49" charset="0"/>
                        </a:rPr>
                        <a:t>- Học sinh biết ơn, kính trọng thầy cô</a:t>
                      </a:r>
                      <a:endParaRPr lang="en-US" sz="18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người nghèo</a:t>
                      </a:r>
                      <a:endParaRPr lang="en-US" sz="18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các bạn có hoàn cảnh khó khăn</a:t>
                      </a:r>
                      <a:endParaRPr lang="en-US" sz="18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người khuyết tật</a:t>
                      </a:r>
                      <a:endParaRPr lang="en-US" sz="18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1800" b="1" dirty="0">
                          <a:solidFill>
                            <a:srgbClr val="0000FF"/>
                          </a:solidFill>
                          <a:effectLst/>
                          <a:latin typeface="+mj-lt"/>
                          <a:ea typeface="Courier New" panose="02070309020205020404" pitchFamily="49" charset="0"/>
                        </a:rPr>
                        <a:t> T</a:t>
                      </a:r>
                      <a:r>
                        <a:rPr lang="en-US" sz="1800" b="1" dirty="0" err="1">
                          <a:solidFill>
                            <a:srgbClr val="0000FF"/>
                          </a:solidFill>
                          <a:effectLst/>
                          <a:latin typeface="+mj-lt"/>
                          <a:ea typeface="Courier New" panose="02070309020205020404" pitchFamily="49" charset="0"/>
                        </a:rPr>
                        <a:t>hái</a:t>
                      </a:r>
                      <a:r>
                        <a:rPr lang="en-US" sz="1800" b="1" baseline="0" dirty="0">
                          <a:solidFill>
                            <a:srgbClr val="0000FF"/>
                          </a:solidFill>
                          <a:effectLst/>
                          <a:latin typeface="+mj-lt"/>
                          <a:ea typeface="Courier New" panose="02070309020205020404" pitchFamily="49" charset="0"/>
                        </a:rPr>
                        <a:t> </a:t>
                      </a:r>
                      <a:r>
                        <a:rPr lang="en-US" sz="1800" b="1" baseline="0" dirty="0" err="1">
                          <a:solidFill>
                            <a:srgbClr val="0000FF"/>
                          </a:solidFill>
                          <a:effectLst/>
                          <a:latin typeface="+mj-lt"/>
                          <a:ea typeface="Courier New" panose="02070309020205020404" pitchFamily="49" charset="0"/>
                        </a:rPr>
                        <a:t>độ</a:t>
                      </a:r>
                      <a:endParaRPr lang="en-US" sz="18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mj-lt"/>
                          <a:ea typeface="Courier New" panose="02070309020205020404" pitchFamily="49" charset="0"/>
                        </a:rPr>
                        <a:t> </a:t>
                      </a:r>
                      <a:r>
                        <a:rPr lang="vi-VN" sz="1800" b="1" u="none" strike="noStrike" spc="0" dirty="0">
                          <a:effectLst/>
                          <a:latin typeface="+mj-lt"/>
                          <a:ea typeface="Times New Roman" panose="02020603050405020304" pitchFamily="18" charset="0"/>
                          <a:cs typeface="Times New Roman" panose="02020603050405020304" pitchFamily="18" charset="0"/>
                        </a:rPr>
                        <a:t>Quan tâm.</a:t>
                      </a:r>
                      <a:endParaRPr lang="en-US" sz="1800" b="1" u="none" strike="noStrike" spc="0" dirty="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mj-lt"/>
                          <a:ea typeface="Times New Roman" panose="02020603050405020304" pitchFamily="18" charset="0"/>
                          <a:cs typeface="Times New Roman" panose="02020603050405020304" pitchFamily="18" charset="0"/>
                        </a:rPr>
                        <a:t>Cảm thông.</a:t>
                      </a:r>
                      <a:endParaRPr lang="en-US" sz="1800" b="1" u="none" strike="noStrike" spc="0" dirty="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mj-lt"/>
                          <a:ea typeface="Times New Roman" panose="02020603050405020304" pitchFamily="18" charset="0"/>
                          <a:cs typeface="Times New Roman" panose="02020603050405020304" pitchFamily="18" charset="0"/>
                        </a:rPr>
                        <a:t>Lo lắng và đồng cảm</a:t>
                      </a:r>
                      <a:endParaRPr lang="en-US" sz="1800" b="1" u="none" strike="noStrike" spc="0" dirty="0">
                        <a:effectLst/>
                        <a:latin typeface="+mj-lt"/>
                        <a:ea typeface="Times New Roman" panose="02020603050405020304" pitchFamily="18" charset="0"/>
                        <a:cs typeface="Times New Roman" panose="02020603050405020304" pitchFamily="18" charset="0"/>
                      </a:endParaRPr>
                    </a:p>
                    <a:p>
                      <a:r>
                        <a:rPr lang="en-US" sz="1800" b="1" dirty="0">
                          <a:solidFill>
                            <a:srgbClr val="000000"/>
                          </a:solidFill>
                          <a:effectLst/>
                          <a:latin typeface="+mj-lt"/>
                          <a:ea typeface="Courier New" panose="02070309020205020404" pitchFamily="49" charset="0"/>
                        </a:rPr>
                        <a:t>-</a:t>
                      </a:r>
                      <a:r>
                        <a:rPr lang="en-US" sz="1800" b="1" baseline="0" dirty="0">
                          <a:solidFill>
                            <a:srgbClr val="000000"/>
                          </a:solidFill>
                          <a:effectLst/>
                          <a:latin typeface="+mj-lt"/>
                          <a:ea typeface="Courier New" panose="02070309020205020404" pitchFamily="49" charset="0"/>
                        </a:rPr>
                        <a:t> </a:t>
                      </a:r>
                      <a:r>
                        <a:rPr lang="vi-VN" sz="1800" b="1" dirty="0">
                          <a:solidFill>
                            <a:srgbClr val="000000"/>
                          </a:solidFill>
                          <a:effectLst/>
                          <a:latin typeface="+mj-lt"/>
                          <a:ea typeface="Courier New" panose="02070309020205020404" pitchFamily="49" charset="0"/>
                        </a:rPr>
                        <a:t>Chia sẻ.</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800" b="1" dirty="0">
                          <a:effectLst/>
                          <a:latin typeface="+mj-lt"/>
                          <a:ea typeface="Courier New" panose="02070309020205020404" pitchFamily="49" charset="0"/>
                        </a:rPr>
                        <a:t> </a:t>
                      </a:r>
                      <a:r>
                        <a:rPr lang="vi-VN" sz="1800" b="1" dirty="0">
                          <a:solidFill>
                            <a:srgbClr val="000000"/>
                          </a:solidFill>
                          <a:effectLst/>
                          <a:latin typeface="+mj-lt"/>
                          <a:ea typeface="Courier New" panose="02070309020205020404" pitchFamily="49" charset="0"/>
                        </a:rPr>
                        <a:t>- Học sinh biết ơn, kính trọng thầy cô</a:t>
                      </a:r>
                      <a:endParaRPr lang="en-US" sz="1800" b="1" dirty="0">
                        <a:solidFill>
                          <a:srgbClr val="000000"/>
                        </a:solidFill>
                        <a:effectLst/>
                        <a:latin typeface="+mj-lt"/>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Thầy</a:t>
                      </a:r>
                      <a:r>
                        <a:rPr kumimoji="0" lang="en-US" sz="18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cô</a:t>
                      </a:r>
                      <a:r>
                        <a:rPr kumimoji="0" lang="en-US" sz="18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l</a:t>
                      </a:r>
                      <a:r>
                        <a:rPr kumimoji="0" lang="vi-VN" sz="18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o lắng và đồng cảm</a:t>
                      </a:r>
                      <a:r>
                        <a:rPr kumimoji="0" lang="en-US" sz="18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c</a:t>
                      </a:r>
                      <a:r>
                        <a:rPr kumimoji="0" lang="vi-VN" sz="1800" b="1"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rPr>
                        <a:t>hia sẻ.</a:t>
                      </a:r>
                      <a:r>
                        <a:rPr kumimoji="0" lang="en-US" sz="1800" b="1"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itchFamily="18" charset="0"/>
                          <a:ea typeface="Courier New" panose="02070309020205020404" pitchFamily="49" charset="0"/>
                          <a:cs typeface="Times New Roman" pitchFamily="18" charset="0"/>
                        </a:rPr>
                        <a:t>với</a:t>
                      </a:r>
                      <a:r>
                        <a:rPr kumimoji="0" lang="en-US" sz="1800" b="1"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itchFamily="18" charset="0"/>
                          <a:ea typeface="Courier New" panose="02070309020205020404" pitchFamily="49" charset="0"/>
                          <a:cs typeface="Times New Roman" pitchFamily="18" charset="0"/>
                        </a:rPr>
                        <a:t>học</a:t>
                      </a:r>
                      <a:r>
                        <a:rPr kumimoji="0" lang="en-US" sz="1800" b="1"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itchFamily="18" charset="0"/>
                          <a:ea typeface="Courier New" panose="02070309020205020404" pitchFamily="49" charset="0"/>
                          <a:cs typeface="Times New Roman" pitchFamily="18" charset="0"/>
                        </a:rPr>
                        <a:t>sinh</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Arial" panose="020B0604020202020204" pitchFamily="34" charset="0"/>
                        <a:cs typeface="Times New Roman" pitchFamily="18" charset="0"/>
                      </a:endParaRPr>
                    </a:p>
                    <a:p>
                      <a:pPr marL="0" marR="0" algn="just">
                        <a:lnSpc>
                          <a:spcPct val="115000"/>
                        </a:lnSpc>
                        <a:spcBef>
                          <a:spcPts val="0"/>
                        </a:spcBef>
                        <a:spcAft>
                          <a:spcPts val="600"/>
                        </a:spcAft>
                      </a:pP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800" dirty="0">
                          <a:effectLst/>
                          <a:latin typeface="+mj-lt"/>
                          <a:ea typeface="Courier New" panose="02070309020205020404" pitchFamily="49" charset="0"/>
                        </a:rPr>
                        <a:t> </a:t>
                      </a:r>
                      <a:r>
                        <a:rPr lang="vi-VN" sz="1800" b="1" dirty="0">
                          <a:effectLst/>
                          <a:latin typeface="+mj-lt"/>
                          <a:ea typeface="Times New Roman" panose="02020603050405020304" pitchFamily="18" charset="0"/>
                        </a:rPr>
                        <a:t>- Mọi người yêu thương, cảm thông, lụt, hạn hán chia sẻ với nhau.</a:t>
                      </a:r>
                      <a:endParaRPr lang="en-US" sz="1800" b="1" dirty="0">
                        <a:effectLst/>
                        <a:latin typeface="+mj-lt"/>
                        <a:ea typeface="Times New Roman" panose="02020603050405020304" pitchFamily="18" charset="0"/>
                      </a:endParaRPr>
                    </a:p>
                    <a:p>
                      <a:r>
                        <a:rPr lang="vi-VN" sz="1800" b="1" dirty="0">
                          <a:solidFill>
                            <a:srgbClr val="000000"/>
                          </a:solidFill>
                          <a:effectLst/>
                          <a:latin typeface="+mj-lt"/>
                          <a:ea typeface="Courier New" panose="02070309020205020404" pitchFamily="49" charset="0"/>
                        </a:rPr>
                        <a:t>Cùng nhau giúp đỡ người dân ở các vùng miền khó khăn</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cxnSp>
        <p:nvCxnSpPr>
          <p:cNvPr id="13" name="Straight Connector 12"/>
          <p:cNvCxnSpPr/>
          <p:nvPr/>
        </p:nvCxnSpPr>
        <p:spPr>
          <a:xfrm>
            <a:off x="289649" y="607448"/>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60424" y="97224"/>
            <a:ext cx="10186737" cy="6728692"/>
          </a:xfrm>
          <a:prstGeom prst="rect">
            <a:avLst/>
          </a:prstGeom>
        </p:spPr>
      </p:pic>
      <p:sp>
        <p:nvSpPr>
          <p:cNvPr id="14" name="Text Box 5"/>
          <p:cNvSpPr txBox="1">
            <a:spLocks noChangeArrowheads="1"/>
          </p:cNvSpPr>
          <p:nvPr/>
        </p:nvSpPr>
        <p:spPr bwMode="auto">
          <a:xfrm>
            <a:off x="1636298" y="833014"/>
            <a:ext cx="7190753" cy="426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sz="2400" b="1" i="1" dirty="0">
                <a:solidFill>
                  <a:srgbClr val="FF0000"/>
                </a:solidFill>
                <a:latin typeface="+mj-lt"/>
              </a:rPr>
              <a:t>* Bi</a:t>
            </a:r>
            <a:r>
              <a:rPr lang="en-US" sz="2400" b="1" i="1" dirty="0">
                <a:solidFill>
                  <a:srgbClr val="FF0000"/>
                </a:solidFill>
                <a:latin typeface="Times New Roman" pitchFamily="18" charset="0"/>
                <a:cs typeface="Times New Roman" pitchFamily="18" charset="0"/>
              </a:rPr>
              <a:t>ể</a:t>
            </a:r>
            <a:r>
              <a:rPr lang="vi-VN" sz="2400" b="1" i="1" dirty="0">
                <a:solidFill>
                  <a:srgbClr val="FF0000"/>
                </a:solidFill>
                <a:latin typeface="+mj-lt"/>
              </a:rPr>
              <a:t>u hiện của yêu thương con người</a:t>
            </a:r>
            <a:r>
              <a:rPr lang="en-US" sz="2400" b="1" i="1" dirty="0">
                <a:solidFill>
                  <a:srgbClr val="FF0000"/>
                </a:solidFill>
                <a:latin typeface="+mj-lt"/>
              </a:rPr>
              <a:t>:</a:t>
            </a:r>
            <a:endParaRPr lang="en-US" sz="2400" b="1" dirty="0">
              <a:solidFill>
                <a:srgbClr val="FF0000"/>
              </a:solidFill>
              <a:latin typeface="+mj-lt"/>
            </a:endParaRPr>
          </a:p>
          <a:p>
            <a:pPr>
              <a:buFont typeface="Arial" panose="020B0604020202020204" pitchFamily="34" charset="0"/>
              <a:buNone/>
            </a:pPr>
            <a:r>
              <a:rPr lang="vi-VN" sz="2400" b="1" i="1" dirty="0">
                <a:solidFill>
                  <a:srgbClr val="0000FF"/>
                </a:solidFill>
                <a:latin typeface="+mj-lt"/>
              </a:rPr>
              <a:t>Yêu thương con người được th</a:t>
            </a:r>
            <a:r>
              <a:rPr lang="en-US" sz="2400" b="1" i="1" dirty="0">
                <a:solidFill>
                  <a:srgbClr val="0000FF"/>
                </a:solidFill>
                <a:latin typeface="Times New Roman" pitchFamily="18" charset="0"/>
                <a:cs typeface="Times New Roman" pitchFamily="18" charset="0"/>
              </a:rPr>
              <a:t>ể</a:t>
            </a:r>
            <a:r>
              <a:rPr lang="vi-VN" sz="2400" b="1" i="1" dirty="0">
                <a:solidFill>
                  <a:srgbClr val="0000FF"/>
                </a:solidFill>
                <a:latin typeface="+mj-lt"/>
              </a:rPr>
              <a:t> hiện ngay </a:t>
            </a:r>
            <a:r>
              <a:rPr lang="en-US" sz="2400" b="1" i="1" dirty="0">
                <a:solidFill>
                  <a:srgbClr val="0000FF"/>
                </a:solidFill>
                <a:latin typeface="Times New Roman" pitchFamily="18" charset="0"/>
                <a:cs typeface="Times New Roman" pitchFamily="18" charset="0"/>
              </a:rPr>
              <a:t>ở</a:t>
            </a:r>
            <a:r>
              <a:rPr lang="vi-VN" sz="2400" b="1" i="1" dirty="0">
                <a:solidFill>
                  <a:srgbClr val="0000FF"/>
                </a:solidFill>
                <a:latin typeface="+mj-lt"/>
              </a:rPr>
              <a:t> những lời nói, việc </a:t>
            </a:r>
            <a:r>
              <a:rPr lang="en-US" sz="2400" b="1" i="1" dirty="0">
                <a:solidFill>
                  <a:srgbClr val="0000FF"/>
                </a:solidFill>
                <a:latin typeface="+mj-lt"/>
              </a:rPr>
              <a:t>l</a:t>
            </a:r>
            <a:r>
              <a:rPr lang="vi-VN" sz="2400" b="1" i="1" dirty="0">
                <a:solidFill>
                  <a:srgbClr val="0000FF"/>
                </a:solidFill>
                <a:latin typeface="+mj-lt"/>
              </a:rPr>
              <a:t>àm và thái độ c</a:t>
            </a:r>
            <a:r>
              <a:rPr lang="en-US" sz="2400" b="1" i="1" dirty="0" err="1">
                <a:solidFill>
                  <a:srgbClr val="0000FF"/>
                </a:solidFill>
                <a:latin typeface="Times New Roman" pitchFamily="18" charset="0"/>
                <a:cs typeface="Times New Roman" pitchFamily="18" charset="0"/>
              </a:rPr>
              <a:t>ủa</a:t>
            </a:r>
            <a:r>
              <a:rPr lang="vi-VN" sz="2400" b="1" i="1" dirty="0">
                <a:solidFill>
                  <a:srgbClr val="0000FF"/>
                </a:solidFill>
                <a:latin typeface="Times New Roman" pitchFamily="18" charset="0"/>
                <a:cs typeface="Times New Roman" pitchFamily="18" charset="0"/>
              </a:rPr>
              <a:t> m</a:t>
            </a:r>
            <a:r>
              <a:rPr lang="en-US" sz="2400" b="1" i="1" dirty="0">
                <a:solidFill>
                  <a:srgbClr val="0000FF"/>
                </a:solidFill>
                <a:latin typeface="Times New Roman" pitchFamily="18" charset="0"/>
                <a:cs typeface="Times New Roman" pitchFamily="18" charset="0"/>
              </a:rPr>
              <a:t>ọ</a:t>
            </a:r>
            <a:r>
              <a:rPr lang="vi-VN" sz="2400" b="1" i="1" dirty="0">
                <a:solidFill>
                  <a:srgbClr val="0000FF"/>
                </a:solidFill>
                <a:latin typeface="+mj-lt"/>
              </a:rPr>
              <a:t>i con người trong cuộc s</a:t>
            </a:r>
            <a:r>
              <a:rPr lang="en-US" sz="2400" b="1" i="1" dirty="0">
                <a:solidFill>
                  <a:srgbClr val="0000FF"/>
                </a:solidFill>
                <a:latin typeface="Times New Roman" pitchFamily="18" charset="0"/>
                <a:cs typeface="Times New Roman" pitchFamily="18" charset="0"/>
              </a:rPr>
              <a:t>ố</a:t>
            </a:r>
            <a:r>
              <a:rPr lang="vi-VN" sz="2400" b="1" i="1" dirty="0">
                <a:solidFill>
                  <a:srgbClr val="0000FF"/>
                </a:solidFill>
                <a:latin typeface="+mj-lt"/>
              </a:rPr>
              <a:t>ng hàng ngày.</a:t>
            </a:r>
            <a:endParaRPr lang="en-US" sz="2400" b="1" dirty="0">
              <a:solidFill>
                <a:srgbClr val="0000FF"/>
              </a:solidFill>
              <a:latin typeface="+mj-lt"/>
            </a:endParaRPr>
          </a:p>
          <a:p>
            <a:pPr>
              <a:buFont typeface="Arial" panose="020B0604020202020204" pitchFamily="34" charset="0"/>
              <a:buNone/>
            </a:pPr>
            <a:r>
              <a:rPr lang="vi-VN" sz="2400" b="1" i="1" dirty="0">
                <a:solidFill>
                  <a:srgbClr val="0000FF"/>
                </a:solidFill>
                <a:latin typeface="+mj-lt"/>
              </a:rPr>
              <a:t>1. Bi</a:t>
            </a:r>
            <a:r>
              <a:rPr lang="en-US" sz="2400" b="1" i="1" dirty="0">
                <a:solidFill>
                  <a:srgbClr val="0000FF"/>
                </a:solidFill>
                <a:latin typeface="Times New Roman" pitchFamily="18" charset="0"/>
                <a:cs typeface="Times New Roman" pitchFamily="18" charset="0"/>
              </a:rPr>
              <a:t>ể</a:t>
            </a:r>
            <a:r>
              <a:rPr lang="vi-VN" sz="2400" b="1" i="1" dirty="0">
                <a:solidFill>
                  <a:srgbClr val="0000FF"/>
                </a:solidFill>
                <a:latin typeface="Times New Roman" pitchFamily="18" charset="0"/>
                <a:cs typeface="Times New Roman" pitchFamily="18" charset="0"/>
              </a:rPr>
              <a:t>u </a:t>
            </a:r>
            <a:r>
              <a:rPr lang="vi-VN" sz="2400" b="1" i="1" dirty="0">
                <a:solidFill>
                  <a:srgbClr val="0000FF"/>
                </a:solidFill>
                <a:latin typeface="+mj-lt"/>
              </a:rPr>
              <a:t>hiện của yêu thương con người: Quan tâm, giúp đ</a:t>
            </a:r>
            <a:r>
              <a:rPr lang="en-US" sz="2400" b="1" i="1" dirty="0">
                <a:solidFill>
                  <a:srgbClr val="0000FF"/>
                </a:solidFill>
                <a:latin typeface="Times New Roman" pitchFamily="18" charset="0"/>
                <a:cs typeface="Times New Roman" pitchFamily="18" charset="0"/>
              </a:rPr>
              <a:t>ỡ</a:t>
            </a:r>
            <a:r>
              <a:rPr lang="vi-VN" sz="2400" b="1" i="1" dirty="0">
                <a:solidFill>
                  <a:srgbClr val="0000FF"/>
                </a:solidFill>
                <a:latin typeface="+mj-lt"/>
              </a:rPr>
              <a:t> thông c</a:t>
            </a:r>
            <a:r>
              <a:rPr lang="en-US" sz="2400" b="1" i="1" dirty="0">
                <a:solidFill>
                  <a:srgbClr val="0000FF"/>
                </a:solidFill>
                <a:latin typeface="Times New Roman" pitchFamily="18" charset="0"/>
                <a:cs typeface="Times New Roman" pitchFamily="18" charset="0"/>
              </a:rPr>
              <a:t>ả</a:t>
            </a:r>
            <a:r>
              <a:rPr lang="vi-VN" sz="2400" b="1" i="1" dirty="0">
                <a:solidFill>
                  <a:srgbClr val="0000FF"/>
                </a:solidFill>
                <a:latin typeface="+mj-lt"/>
              </a:rPr>
              <a:t>m, sẻ ch</a:t>
            </a:r>
            <a:r>
              <a:rPr lang="en-US" sz="2400" b="1" i="1" dirty="0" err="1">
                <a:solidFill>
                  <a:srgbClr val="0000FF"/>
                </a:solidFill>
                <a:latin typeface="Times New Roman" pitchFamily="18" charset="0"/>
                <a:cs typeface="Times New Roman" pitchFamily="18" charset="0"/>
              </a:rPr>
              <a:t>ia</a:t>
            </a:r>
            <a:r>
              <a:rPr lang="en-US" sz="2400" b="1" i="1" dirty="0">
                <a:solidFill>
                  <a:srgbClr val="0000FF"/>
                </a:solidFill>
                <a:latin typeface="+mj-lt"/>
              </a:rPr>
              <a:t>,</a:t>
            </a:r>
            <a:r>
              <a:rPr lang="vi-VN" sz="2400" b="1" i="1" dirty="0">
                <a:solidFill>
                  <a:srgbClr val="0000FF"/>
                </a:solidFill>
                <a:latin typeface="+mj-lt"/>
              </a:rPr>
              <a:t> biết tha th</a:t>
            </a:r>
            <a:r>
              <a:rPr lang="en-US" sz="2400" b="1" i="1" dirty="0">
                <a:solidFill>
                  <a:srgbClr val="0000FF"/>
                </a:solidFill>
                <a:latin typeface="Times New Roman" pitchFamily="18" charset="0"/>
                <a:cs typeface="Times New Roman" pitchFamily="18" charset="0"/>
              </a:rPr>
              <a:t>ứ</a:t>
            </a:r>
            <a:r>
              <a:rPr lang="vi-VN" sz="2400" b="1" i="1" dirty="0">
                <a:solidFill>
                  <a:srgbClr val="0000FF"/>
                </a:solidFill>
                <a:latin typeface="+mj-lt"/>
              </a:rPr>
              <a:t>, biết hi sinh vì người khác, ...</a:t>
            </a:r>
            <a:endParaRPr lang="en-US" sz="2400" b="1" dirty="0">
              <a:solidFill>
                <a:srgbClr val="0000FF"/>
              </a:solidFill>
              <a:latin typeface="+mj-lt"/>
            </a:endParaRPr>
          </a:p>
          <a:p>
            <a:pPr>
              <a:buFont typeface="Arial" panose="020B0604020202020204" pitchFamily="34" charset="0"/>
              <a:buNone/>
            </a:pPr>
            <a:r>
              <a:rPr lang="vi-VN" sz="2400" b="1" i="1" dirty="0">
                <a:solidFill>
                  <a:srgbClr val="0000FF"/>
                </a:solidFill>
                <a:latin typeface="+mj-lt"/>
              </a:rPr>
              <a:t>2. Bi</a:t>
            </a:r>
            <a:r>
              <a:rPr lang="en-US" sz="2400" b="1" i="1" dirty="0">
                <a:solidFill>
                  <a:srgbClr val="0000FF"/>
                </a:solidFill>
                <a:latin typeface="Times New Roman" pitchFamily="18" charset="0"/>
                <a:cs typeface="Times New Roman" pitchFamily="18" charset="0"/>
              </a:rPr>
              <a:t>ể</a:t>
            </a:r>
            <a:r>
              <a:rPr lang="vi-VN" sz="2400" b="1" i="1" dirty="0">
                <a:solidFill>
                  <a:srgbClr val="0000FF"/>
                </a:solidFill>
                <a:latin typeface="+mj-lt"/>
              </a:rPr>
              <a:t>u hiện trái với yêu thương con người: Nh</a:t>
            </a:r>
            <a:r>
              <a:rPr lang="en-US" sz="2400" b="1" i="1" dirty="0">
                <a:solidFill>
                  <a:srgbClr val="0000FF"/>
                </a:solidFill>
                <a:latin typeface="Times New Roman" pitchFamily="18" charset="0"/>
                <a:cs typeface="Times New Roman" pitchFamily="18" charset="0"/>
              </a:rPr>
              <a:t>ỏ</a:t>
            </a:r>
            <a:r>
              <a:rPr lang="vi-VN" sz="2400" b="1" i="1" dirty="0">
                <a:solidFill>
                  <a:srgbClr val="0000FF"/>
                </a:solidFill>
                <a:latin typeface="+mj-lt"/>
              </a:rPr>
              <a:t> nhen, ích kỳ thờ ơ trước nh</a:t>
            </a:r>
            <a:r>
              <a:rPr lang="en-US" sz="2400" b="1" i="1" dirty="0">
                <a:solidFill>
                  <a:srgbClr val="0000FF"/>
                </a:solidFill>
                <a:latin typeface="Times New Roman" pitchFamily="18" charset="0"/>
                <a:cs typeface="Times New Roman" pitchFamily="18" charset="0"/>
              </a:rPr>
              <a:t>ữ</a:t>
            </a:r>
            <a:r>
              <a:rPr lang="vi-VN" sz="2400" b="1" i="1" dirty="0">
                <a:solidFill>
                  <a:srgbClr val="0000FF"/>
                </a:solidFill>
                <a:latin typeface="+mj-lt"/>
              </a:rPr>
              <a:t>ng khó khăn và đau kh</a:t>
            </a:r>
            <a:r>
              <a:rPr lang="en-US" sz="2400" b="1" i="1" dirty="0">
                <a:solidFill>
                  <a:srgbClr val="0000FF"/>
                </a:solidFill>
                <a:latin typeface="Times New Roman" pitchFamily="18" charset="0"/>
                <a:cs typeface="Times New Roman" pitchFamily="18" charset="0"/>
              </a:rPr>
              <a:t>ổ</a:t>
            </a:r>
            <a:r>
              <a:rPr lang="vi-VN" sz="2400" b="1" i="1" dirty="0">
                <a:solidFill>
                  <a:srgbClr val="0000FF"/>
                </a:solidFill>
                <a:latin typeface="+mj-lt"/>
              </a:rPr>
              <a:t> của người khác, bao che cho điều xấu, v</a:t>
            </a:r>
            <a:r>
              <a:rPr lang="en-US" sz="2400" b="1" i="1" dirty="0">
                <a:solidFill>
                  <a:srgbClr val="0000FF"/>
                </a:solidFill>
                <a:latin typeface="Times New Roman" pitchFamily="18" charset="0"/>
                <a:cs typeface="Times New Roman" pitchFamily="18" charset="0"/>
              </a:rPr>
              <a:t>ô</a:t>
            </a:r>
            <a:r>
              <a:rPr lang="vi-VN" sz="2400" b="1" i="1" dirty="0">
                <a:solidFill>
                  <a:srgbClr val="0000FF"/>
                </a:solidFill>
                <a:latin typeface="Times New Roman" pitchFamily="18" charset="0"/>
                <a:cs typeface="Times New Roman" pitchFamily="18" charset="0"/>
              </a:rPr>
              <a:t> c</a:t>
            </a:r>
            <a:r>
              <a:rPr lang="en-US" sz="2400" b="1" i="1" dirty="0">
                <a:solidFill>
                  <a:srgbClr val="0000FF"/>
                </a:solidFill>
                <a:latin typeface="Times New Roman" pitchFamily="18" charset="0"/>
                <a:cs typeface="Times New Roman" pitchFamily="18" charset="0"/>
              </a:rPr>
              <a:t>ả</a:t>
            </a:r>
            <a:r>
              <a:rPr lang="vi-VN" sz="2400" b="1" i="1" dirty="0">
                <a:solidFill>
                  <a:srgbClr val="0000FF"/>
                </a:solidFill>
                <a:latin typeface="+mj-lt"/>
              </a:rPr>
              <a:t>m, v</a:t>
            </a:r>
            <a:r>
              <a:rPr lang="en-US" sz="2400" b="1" i="1" dirty="0">
                <a:solidFill>
                  <a:srgbClr val="0000FF"/>
                </a:solidFill>
                <a:latin typeface="Times New Roman" pitchFamily="18" charset="0"/>
                <a:cs typeface="Times New Roman" pitchFamily="18" charset="0"/>
              </a:rPr>
              <a:t>ụ</a:t>
            </a:r>
            <a:r>
              <a:rPr lang="vi-VN" sz="2400" b="1" i="1" dirty="0">
                <a:solidFill>
                  <a:srgbClr val="0000FF"/>
                </a:solidFill>
                <a:latin typeface="Times New Roman" pitchFamily="18" charset="0"/>
                <a:cs typeface="Times New Roman" pitchFamily="18" charset="0"/>
              </a:rPr>
              <a:t> l</a:t>
            </a:r>
            <a:r>
              <a:rPr lang="en-US" sz="2400" b="1" i="1" dirty="0" err="1">
                <a:solidFill>
                  <a:srgbClr val="0000FF"/>
                </a:solidFill>
                <a:latin typeface="Times New Roman" pitchFamily="18" charset="0"/>
                <a:cs typeface="Times New Roman" pitchFamily="18" charset="0"/>
              </a:rPr>
              <a:t>ợi</a:t>
            </a:r>
            <a:r>
              <a:rPr lang="vi-VN" sz="2400" b="1" i="1" dirty="0">
                <a:solidFill>
                  <a:srgbClr val="0000FF"/>
                </a:solidFill>
                <a:latin typeface="Times New Roman" pitchFamily="18" charset="0"/>
                <a:cs typeface="Times New Roman" pitchFamily="18" charset="0"/>
              </a:rPr>
              <a:t> </a:t>
            </a:r>
            <a:endParaRPr lang="en-US" sz="2400" b="1" i="1" dirty="0">
              <a:solidFill>
                <a:srgbClr val="0000FF"/>
              </a:solidFill>
              <a:latin typeface="Times New Roman" pitchFamily="18" charset="0"/>
              <a:cs typeface="Times New Roman" pitchFamily="18" charset="0"/>
            </a:endParaRPr>
          </a:p>
          <a:p>
            <a:pPr>
              <a:buFont typeface="Arial" panose="020B0604020202020204" pitchFamily="34" charset="0"/>
              <a:buNone/>
            </a:pPr>
            <a:r>
              <a:rPr lang="vi-VN" sz="2400" b="1" i="1" dirty="0">
                <a:solidFill>
                  <a:srgbClr val="0000FF"/>
                </a:solidFill>
                <a:latin typeface="+mj-lt"/>
              </a:rPr>
              <a:t>cá nhân, đánh đập, s</a:t>
            </a:r>
            <a:r>
              <a:rPr lang="en-US" sz="2400" b="1" i="1" dirty="0">
                <a:solidFill>
                  <a:srgbClr val="0000FF"/>
                </a:solidFill>
                <a:latin typeface="Times New Roman" pitchFamily="18" charset="0"/>
                <a:cs typeface="Times New Roman" pitchFamily="18" charset="0"/>
              </a:rPr>
              <a:t>ỉ</a:t>
            </a:r>
            <a:r>
              <a:rPr lang="vi-VN" sz="2400" b="1" i="1" dirty="0">
                <a:solidFill>
                  <a:srgbClr val="0000FF"/>
                </a:solidFill>
                <a:latin typeface="Times New Roman" pitchFamily="18" charset="0"/>
                <a:cs typeface="Times New Roman" pitchFamily="18" charset="0"/>
              </a:rPr>
              <a:t> </a:t>
            </a:r>
            <a:r>
              <a:rPr lang="vi-VN" sz="2400" b="1" i="1" dirty="0">
                <a:solidFill>
                  <a:srgbClr val="0000FF"/>
                </a:solidFill>
                <a:latin typeface="+mj-lt"/>
              </a:rPr>
              <a:t>nhục người khác.</a:t>
            </a:r>
            <a:endParaRPr lang="en-US" sz="2400" b="1" dirty="0">
              <a:solidFill>
                <a:srgbClr val="0000FF"/>
              </a:solidFill>
              <a:latin typeface="+mj-lt"/>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1045030" y="410548"/>
            <a:ext cx="8924828"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956045" y="1609913"/>
            <a:ext cx="6888660" cy="1661993"/>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1" i="0" u="sng" strike="noStrike" kern="0" cap="none" spc="0" normalizeH="0" baseline="0" noProof="0" dirty="0">
              <a:ln>
                <a:noFill/>
              </a:ln>
              <a:solidFill>
                <a:srgbClr val="0000FF"/>
              </a:solidFill>
              <a:effectLst>
                <a:outerShdw blurRad="38100" dist="38100" dir="2700000" algn="tl">
                  <a:srgbClr val="000000"/>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6200" b="1" kern="0" dirty="0">
                <a:solidFill>
                  <a:srgbClr val="0000FF"/>
                </a:solidFill>
                <a:latin typeface="Times New Roman" pitchFamily="18" charset="0"/>
                <a:cs typeface="Times New Roman" pitchFamily="18" charset="0"/>
              </a:rPr>
              <a:t>LUYỆN TẬP</a:t>
            </a:r>
            <a:endParaRPr kumimoji="0" lang="en-US" sz="4000" b="1" i="0" u="sng" strike="noStrike" kern="0" cap="none" spc="0" normalizeH="0" baseline="0" noProof="0" dirty="0">
              <a:ln>
                <a:noFill/>
              </a:ln>
              <a:solidFill>
                <a:srgbClr val="0000FF"/>
              </a:solidFill>
              <a:effectLst>
                <a:outerShdw blurRad="38100" dist="38100" dir="2700000" algn="tl">
                  <a:srgbClr val="000000"/>
                </a:outerShdw>
              </a:effectLst>
              <a:uLnTx/>
              <a:uFillTx/>
            </a:endParaRPr>
          </a:p>
        </p:txBody>
      </p:sp>
    </p:spTree>
    <p:extLst>
      <p:ext uri="{BB962C8B-B14F-4D97-AF65-F5344CB8AC3E}">
        <p14:creationId xmlns:p14="http://schemas.microsoft.com/office/powerpoint/2010/main" val="191250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447944" y="1978605"/>
            <a:ext cx="6035040" cy="2074414"/>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err="1">
                <a:solidFill>
                  <a:srgbClr val="0000FF"/>
                </a:solidFill>
                <a:latin typeface="Times New Roman" pitchFamily="18" charset="0"/>
                <a:ea typeface="Arial" panose="020B0604020202020204" pitchFamily="34" charset="0"/>
                <a:cs typeface="Times New Roman" pitchFamily="18" charset="0"/>
              </a:rPr>
              <a:t>Em</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hãy</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tìm</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những</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câu</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ca</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dao</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tục</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ngữ</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nói</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về</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lòng</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yêu</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thương</a:t>
            </a:r>
            <a:r>
              <a:rPr lang="en-US" sz="2800" b="1" dirty="0">
                <a:solidFill>
                  <a:srgbClr val="0000FF"/>
                </a:solidFill>
                <a:latin typeface="Times New Roman" pitchFamily="18" charset="0"/>
                <a:ea typeface="Arial" panose="020B0604020202020204" pitchFamily="34" charset="0"/>
                <a:cs typeface="Times New Roman" pitchFamily="18" charset="0"/>
              </a:rPr>
              <a:t> con </a:t>
            </a:r>
            <a:r>
              <a:rPr lang="en-US" sz="2800" b="1" dirty="0" err="1">
                <a:solidFill>
                  <a:srgbClr val="0000FF"/>
                </a:solidFill>
                <a:latin typeface="Times New Roman" pitchFamily="18" charset="0"/>
                <a:ea typeface="Arial" panose="020B0604020202020204" pitchFamily="34" charset="0"/>
                <a:cs typeface="Times New Roman" pitchFamily="18" charset="0"/>
              </a:rPr>
              <a:t>người</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và</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giải</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thích</a:t>
            </a:r>
            <a:r>
              <a:rPr lang="en-US" sz="2800" b="1" dirty="0">
                <a:solidFill>
                  <a:srgbClr val="0000FF"/>
                </a:solidFill>
                <a:latin typeface="Times New Roman" pitchFamily="18" charset="0"/>
                <a:ea typeface="Arial" panose="020B0604020202020204" pitchFamily="34" charset="0"/>
                <a:cs typeface="Times New Roman" pitchFamily="18" charset="0"/>
              </a:rPr>
              <a:t> ý </a:t>
            </a:r>
            <a:r>
              <a:rPr lang="en-US" sz="2800" b="1" dirty="0" err="1">
                <a:solidFill>
                  <a:srgbClr val="0000FF"/>
                </a:solidFill>
                <a:latin typeface="Times New Roman" pitchFamily="18" charset="0"/>
                <a:ea typeface="Arial" panose="020B0604020202020204" pitchFamily="34" charset="0"/>
                <a:cs typeface="Times New Roman" pitchFamily="18" charset="0"/>
              </a:rPr>
              <a:t>nghĩa</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của</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những</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câu</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ca</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dao</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tục</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ngữ</a:t>
            </a:r>
            <a:r>
              <a:rPr lang="en-US" sz="2800" b="1" dirty="0">
                <a:solidFill>
                  <a:srgbClr val="0000FF"/>
                </a:solidFill>
                <a:latin typeface="Times New Roman" pitchFamily="18" charset="0"/>
                <a:ea typeface="Arial" panose="020B0604020202020204" pitchFamily="34" charset="0"/>
                <a:cs typeface="Times New Roman" pitchFamily="18" charset="0"/>
              </a:rPr>
              <a:t> </a:t>
            </a:r>
            <a:r>
              <a:rPr lang="en-US" sz="2800" b="1" dirty="0" err="1">
                <a:solidFill>
                  <a:srgbClr val="0000FF"/>
                </a:solidFill>
                <a:latin typeface="Times New Roman" pitchFamily="18" charset="0"/>
                <a:ea typeface="Arial" panose="020B0604020202020204" pitchFamily="34" charset="0"/>
                <a:cs typeface="Times New Roman" pitchFamily="18" charset="0"/>
              </a:rPr>
              <a:t>đó</a:t>
            </a:r>
            <a:r>
              <a:rPr lang="en-US" sz="2800" b="1" dirty="0">
                <a:solidFill>
                  <a:srgbClr val="0000FF"/>
                </a:solidFill>
                <a:latin typeface="Times New Roman" pitchFamily="18" charset="0"/>
                <a:ea typeface="Arial" panose="020B0604020202020204" pitchFamily="34" charset="0"/>
                <a:cs typeface="Times New Roman" pitchFamily="18" charset="0"/>
              </a:rPr>
              <a:t>.</a:t>
            </a: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46316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1045030" y="410548"/>
            <a:ext cx="8924828"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956045" y="1609913"/>
            <a:ext cx="6888660" cy="707886"/>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4000" b="1" kern="0" noProof="0" dirty="0">
                <a:solidFill>
                  <a:srgbClr val="0000FF"/>
                </a:solidFill>
                <a:effectLst>
                  <a:outerShdw blurRad="38100" dist="38100" dir="2700000" algn="tl">
                    <a:srgbClr val="000000"/>
                  </a:outerShdw>
                </a:effectLst>
                <a:latin typeface="Times New Roman" pitchFamily="18" charset="0"/>
                <a:cs typeface="Times New Roman" pitchFamily="18" charset="0"/>
              </a:rPr>
              <a:t>VẬN DỤNG</a:t>
            </a:r>
            <a:endParaRPr kumimoji="0" lang="en-US" sz="4000" b="1" i="0" strike="noStrike" kern="0" cap="none" spc="0" normalizeH="0" baseline="0" noProof="0" dirty="0">
              <a:ln>
                <a:noFill/>
              </a:ln>
              <a:solidFill>
                <a:srgbClr val="0000FF"/>
              </a:solidFill>
              <a:effectLst>
                <a:outerShdw blurRad="38100" dist="38100" dir="2700000" algn="tl">
                  <a:srgbClr val="000000"/>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24312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447944" y="2122983"/>
            <a:ext cx="6035040" cy="1578894"/>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i="1" dirty="0" err="1">
                <a:solidFill>
                  <a:srgbClr val="0000FF"/>
                </a:solidFill>
                <a:latin typeface="Times New Roman" pitchFamily="18" charset="0"/>
                <a:cs typeface="Times New Roman" pitchFamily="18" charset="0"/>
              </a:rPr>
              <a:t>Em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hãy</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vẽ</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một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bức</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tranh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mang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thông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điệp</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yêu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thương</a:t>
            </a:r>
            <a:r>
              <a:rPr lang="en-US" sz="2800" b="1" i="1" dirty="0">
                <a:solidFill>
                  <a:srgbClr val="0000FF"/>
                </a:solidFill>
                <a:latin typeface="Times New Roman" pitchFamily="18" charset="0"/>
                <a:cs typeface="Times New Roman" pitchFamily="18" charset="0"/>
              </a:rPr>
              <a:t> con </a:t>
            </a:r>
            <a:r>
              <a:rPr lang="en-US" sz="2800" b="1" i="1" dirty="0" err="1">
                <a:solidFill>
                  <a:srgbClr val="0000FF"/>
                </a:solidFill>
                <a:latin typeface="Times New Roman" pitchFamily="18" charset="0"/>
                <a:cs typeface="Times New Roman" pitchFamily="18" charset="0"/>
              </a:rPr>
              <a:t>người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để</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giới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thiệu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với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bạn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bè</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và</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thầy</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cô</a:t>
            </a:r>
            <a:r>
              <a:rPr lang="en-US" sz="2800" b="1" i="1" dirty="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424972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998376" y="410548"/>
            <a:ext cx="9423918"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5"/>
          <p:cNvSpPr txBox="1"/>
          <p:nvPr/>
        </p:nvSpPr>
        <p:spPr>
          <a:xfrm>
            <a:off x="2397968" y="1550890"/>
            <a:ext cx="7315200" cy="2123658"/>
          </a:xfrm>
          <a:prstGeom prst="rect">
            <a:avLst/>
          </a:prstGeom>
          <a:noFill/>
        </p:spPr>
        <p:txBody>
          <a:bodyPr wrap="square" rtlCol="0">
            <a:spAutoFit/>
          </a:bodyPr>
          <a:lstStyle/>
          <a:p>
            <a:pPr algn="ctr" defTabSz="457200"/>
            <a:r>
              <a:rPr lang="en-US" altLang="zh-CN" sz="6600" b="1" dirty="0">
                <a:solidFill>
                  <a:srgbClr val="FF0000"/>
                </a:solidFill>
                <a:latin typeface="SVN-Tamarindo" panose="02000000000000000000" pitchFamily="50" charset="0"/>
                <a:ea typeface="华康海报体W12" panose="040B0C09000000000000" pitchFamily="81" charset="-122"/>
                <a:cs typeface="Times New Roman" pitchFamily="18" charset="0"/>
              </a:rPr>
              <a:t>Xin </a:t>
            </a:r>
            <a:r>
              <a:rPr lang="en-US" altLang="zh-CN" sz="6600" b="1" dirty="0" err="1">
                <a:solidFill>
                  <a:srgbClr val="FF0000"/>
                </a:solidFill>
                <a:latin typeface="SVN-Tamarindo" panose="02000000000000000000" pitchFamily="50" charset="0"/>
                <a:ea typeface="华康海报体W12" panose="040B0C09000000000000" pitchFamily="81" charset="-122"/>
                <a:cs typeface="Times New Roman" pitchFamily="18" charset="0"/>
              </a:rPr>
              <a:t>chào</a:t>
            </a:r>
            <a:r>
              <a:rPr lang="en-US" altLang="zh-CN" sz="6600" b="1" dirty="0">
                <a:solidFill>
                  <a:srgbClr val="FF0000"/>
                </a:solidFill>
                <a:latin typeface="SVN-Tamarindo" panose="02000000000000000000" pitchFamily="50" charset="0"/>
                <a:ea typeface="华康海报体W12" panose="040B0C09000000000000" pitchFamily="81" charset="-122"/>
                <a:cs typeface="Times New Roman" pitchFamily="18" charset="0"/>
              </a:rPr>
              <a:t> </a:t>
            </a:r>
          </a:p>
          <a:p>
            <a:pPr algn="ctr" defTabSz="457200"/>
            <a:r>
              <a:rPr lang="en-US" altLang="zh-CN" sz="6600" b="1" dirty="0" err="1">
                <a:solidFill>
                  <a:srgbClr val="FF0000"/>
                </a:solidFill>
                <a:latin typeface="SVN-Tamarindo" panose="02000000000000000000" pitchFamily="50" charset="0"/>
                <a:ea typeface="华康海报体W12" panose="040B0C09000000000000" pitchFamily="81" charset="-122"/>
                <a:cs typeface="Times New Roman" pitchFamily="18" charset="0"/>
              </a:rPr>
              <a:t>và</a:t>
            </a:r>
            <a:r>
              <a:rPr lang="en-US" altLang="zh-CN" sz="6600" b="1" dirty="0">
                <a:solidFill>
                  <a:srgbClr val="FF0000"/>
                </a:solidFill>
                <a:latin typeface="SVN-Tamarindo" panose="02000000000000000000" pitchFamily="50" charset="0"/>
                <a:ea typeface="华康海报体W12" panose="040B0C09000000000000" pitchFamily="81" charset="-122"/>
                <a:cs typeface="Times New Roman" pitchFamily="18" charset="0"/>
              </a:rPr>
              <a:t> </a:t>
            </a:r>
            <a:r>
              <a:rPr lang="en-US" altLang="zh-CN" sz="6600" b="1" dirty="0" err="1">
                <a:solidFill>
                  <a:srgbClr val="FF0000"/>
                </a:solidFill>
                <a:latin typeface="SVN-Tamarindo" panose="02000000000000000000" pitchFamily="50" charset="0"/>
                <a:ea typeface="华康海报体W12" panose="040B0C09000000000000" pitchFamily="81" charset="-122"/>
                <a:cs typeface="Times New Roman" pitchFamily="18" charset="0"/>
              </a:rPr>
              <a:t>hẹn</a:t>
            </a:r>
            <a:r>
              <a:rPr lang="en-US" altLang="zh-CN" sz="6600" b="1" dirty="0">
                <a:solidFill>
                  <a:srgbClr val="FF0000"/>
                </a:solidFill>
                <a:latin typeface="SVN-Tamarindo" panose="02000000000000000000" pitchFamily="50" charset="0"/>
                <a:ea typeface="华康海报体W12" panose="040B0C09000000000000" pitchFamily="81" charset="-122"/>
                <a:cs typeface="Times New Roman" pitchFamily="18" charset="0"/>
              </a:rPr>
              <a:t> </a:t>
            </a:r>
            <a:r>
              <a:rPr lang="en-US" altLang="zh-CN" sz="6600" b="1" dirty="0" err="1">
                <a:solidFill>
                  <a:srgbClr val="FF0000"/>
                </a:solidFill>
                <a:latin typeface="SVN-Tamarindo" panose="02000000000000000000" pitchFamily="50" charset="0"/>
                <a:ea typeface="华康海报体W12" panose="040B0C09000000000000" pitchFamily="81" charset="-122"/>
                <a:cs typeface="Times New Roman" pitchFamily="18" charset="0"/>
              </a:rPr>
              <a:t>gặp</a:t>
            </a:r>
            <a:r>
              <a:rPr lang="en-US" altLang="zh-CN" sz="6600" b="1" dirty="0">
                <a:solidFill>
                  <a:srgbClr val="FF0000"/>
                </a:solidFill>
                <a:latin typeface="SVN-Tamarindo" panose="02000000000000000000" pitchFamily="50" charset="0"/>
                <a:ea typeface="华康海报体W12" panose="040B0C09000000000000" pitchFamily="81" charset="-122"/>
                <a:cs typeface="Times New Roman" pitchFamily="18" charset="0"/>
              </a:rPr>
              <a:t> </a:t>
            </a:r>
            <a:r>
              <a:rPr lang="en-US" altLang="zh-CN" sz="6600" b="1" dirty="0" err="1">
                <a:solidFill>
                  <a:srgbClr val="FF0000"/>
                </a:solidFill>
                <a:latin typeface="SVN-Tamarindo" panose="02000000000000000000" pitchFamily="50" charset="0"/>
                <a:ea typeface="华康海报体W12" panose="040B0C09000000000000" pitchFamily="81" charset="-122"/>
                <a:cs typeface="Times New Roman" pitchFamily="18" charset="0"/>
              </a:rPr>
              <a:t>lại</a:t>
            </a:r>
            <a:r>
              <a:rPr lang="en-US" altLang="zh-CN" sz="6600" b="1" dirty="0">
                <a:solidFill>
                  <a:srgbClr val="FF0000"/>
                </a:solidFill>
                <a:latin typeface="SVN-Tamarindo" panose="02000000000000000000" pitchFamily="50" charset="0"/>
                <a:ea typeface="华康海报体W12" panose="040B0C09000000000000" pitchFamily="81" charset="-122"/>
                <a:cs typeface="Times New Roman" pitchFamily="18" charset="0"/>
              </a:rPr>
              <a:t>!</a:t>
            </a:r>
            <a:endParaRPr lang="zh-CN" altLang="en-US" sz="6600" b="1" dirty="0">
              <a:solidFill>
                <a:srgbClr val="FF0000"/>
              </a:solidFill>
              <a:latin typeface="SVN-Tamarindo" panose="02000000000000000000" pitchFamily="50"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277487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50496"/>
            <a:chOff x="676916" y="624234"/>
            <a:chExt cx="10174557" cy="5650496"/>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sp>
          <p:nvSpPr>
            <p:cNvPr id="9"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0" name="Picture 9" descr="IMG_1582517675295_1582518075254"/>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1" name="Rectangle 10"/>
          <p:cNvSpPr/>
          <p:nvPr/>
        </p:nvSpPr>
        <p:spPr>
          <a:xfrm>
            <a:off x="3131110" y="2712684"/>
            <a:ext cx="6035040" cy="67428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êu thương con người </a:t>
            </a:r>
            <a:endParaRPr lang="en-US" sz="3600" b="1" dirty="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a:solidFill>
                  <a:srgbClr val="1D02DA"/>
                </a:solidFill>
                <a:latin typeface="#9Slide05 IcielSanelma" pitchFamily="2" charset="0"/>
                <a:ea typeface="Arial" panose="020B0604020202020204" pitchFamily="34" charset="0"/>
              </a:rPr>
              <a:t>Kể</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các</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chương</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nhân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ái</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truyền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hình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mà</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em</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800" b="1" dirty="0" err="1">
                  <a:solidFill>
                    <a:srgbClr val="0000FF"/>
                  </a:solidFill>
                  <a:latin typeface="Times New Roman" pitchFamily="18" charset="0"/>
                  <a:ea typeface="Helvetica Neue"/>
                  <a:cs typeface="Times New Roman" pitchFamily="18" charset="0"/>
                </a:rPr>
                <a:t>Bài</a:t>
              </a:r>
              <a:r>
                <a:rPr lang="en-US" altLang="en-US" sz="3800" b="1" dirty="0">
                  <a:solidFill>
                    <a:srgbClr val="0000FF"/>
                  </a:solidFill>
                  <a:latin typeface="Times New Roman" pitchFamily="18" charset="0"/>
                  <a:ea typeface="Helvetica Neue"/>
                  <a:cs typeface="Times New Roman" pitchFamily="18" charset="0"/>
                </a:rPr>
                <a:t> 2:</a:t>
              </a:r>
              <a:r>
                <a:rPr lang="en-US" altLang="en-US" sz="38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800" b="1" dirty="0">
                  <a:solidFill>
                    <a:srgbClr val="FF0000"/>
                  </a:solidFill>
                  <a:latin typeface="Times New Roman" pitchFamily="18" charset="0"/>
                  <a:ea typeface="Helvetica Neue"/>
                  <a:cs typeface="Times New Roman" pitchFamily="18" charset="0"/>
                </a:rPr>
                <a:t>YÊU THƯƠNG CON NGƯỜI</a:t>
              </a:r>
              <a:endParaRPr lang="en-SG" altLang="en-US" sz="3800" b="1" dirty="0">
                <a:solidFill>
                  <a:srgbClr val="0000FF"/>
                </a:solidFill>
                <a:latin typeface="Times New Roman" pitchFamily="18" charset="0"/>
                <a:cs typeface="Times New Roman" pitchFamily="18"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5262979"/>
          </a:xfrm>
          <a:prstGeom prst="rect">
            <a:avLst/>
          </a:prstGeom>
          <a:noFill/>
        </p:spPr>
        <p:txBody>
          <a:bodyPr wrap="square" rtlCol="0">
            <a:spAutoFit/>
          </a:bodyPr>
          <a:lstStyle/>
          <a:p>
            <a:pPr algn="just"/>
            <a:r>
              <a:rPr lang="en-US" sz="2800" i="1" dirty="0">
                <a:latin typeface="#9Slide05 IcielSanelma" pitchFamily="2" charset="0"/>
              </a:rPr>
              <a:t>    </a:t>
            </a:r>
            <a:r>
              <a:rPr lang="vi-VN" sz="2800" i="1" dirty="0">
                <a:latin typeface="#9Slide05 IcielSanelma" pitchFamily="2" charset="0"/>
              </a:rPr>
              <a:t>Các</a:t>
            </a:r>
            <a:r>
              <a:rPr lang="vi-VN" sz="2800" dirty="0">
                <a:latin typeface="#9Slide05 IcielSanelma" pitchFamily="2" charset="0"/>
              </a:rPr>
              <a:t> chương trình nhân ái trên truyền hình như những nh</a:t>
            </a:r>
            <a:r>
              <a:rPr lang="en-US" sz="2800" dirty="0">
                <a:latin typeface="#9Slide05 IcielSanelma" pitchFamily="2" charset="0"/>
              </a:rPr>
              <a:t>ị</a:t>
            </a:r>
            <a:r>
              <a:rPr lang="vi-VN" sz="2800" dirty="0">
                <a:latin typeface="#9Slide05 IcielSanelma" pitchFamily="2" charset="0"/>
              </a:rPr>
              <a:t>p cầu, mang phép màu đến v</a:t>
            </a:r>
            <a:r>
              <a:rPr lang="en-US" sz="2800" dirty="0">
                <a:latin typeface="#9Slide05 IcielSanelma" pitchFamily="2" charset="0"/>
              </a:rPr>
              <a:t>ớ</a:t>
            </a:r>
            <a:r>
              <a:rPr lang="vi-VN" sz="2800" dirty="0">
                <a:latin typeface="#9Slide05 IcielSanelma" pitchFamily="2" charset="0"/>
              </a:rPr>
              <a:t>i những người nghèo khổ, bất h</a:t>
            </a:r>
            <a:r>
              <a:rPr lang="en-US" sz="2800" dirty="0">
                <a:latin typeface="#9Slide05 IcielSanelma" pitchFamily="2" charset="0"/>
              </a:rPr>
              <a:t>ạ</a:t>
            </a:r>
            <a:r>
              <a:rPr lang="vi-VN" sz="2800" dirty="0">
                <a:latin typeface="#9Slide05 IcielSanelma" pitchFamily="2" charset="0"/>
              </a:rPr>
              <a:t>nh. </a:t>
            </a:r>
            <a:r>
              <a:rPr lang="en-US" sz="2800" dirty="0">
                <a:latin typeface="#9Slide05 IcielSanelma" pitchFamily="2" charset="0"/>
              </a:rPr>
              <a:t>Đ</a:t>
            </a:r>
            <a:r>
              <a:rPr lang="vi-VN" sz="2800" dirty="0">
                <a:latin typeface="#9Slide05 IcielSanelma" pitchFamily="2" charset="0"/>
              </a:rPr>
              <a:t>ó là thông điệp của lòng yêu thương lan toả t</a:t>
            </a:r>
            <a:r>
              <a:rPr lang="en-US" sz="2800" dirty="0">
                <a:latin typeface="#9Slide05 IcielSanelma" pitchFamily="2" charset="0"/>
              </a:rPr>
              <a:t>ớ</a:t>
            </a:r>
            <a:r>
              <a:rPr lang="vi-VN" sz="2800" dirty="0">
                <a:latin typeface="#9Slide05 IcielSanelma" pitchFamily="2" charset="0"/>
              </a:rPr>
              <a:t>i những trái tim biết rung cảm, thấu hiểu và chia </a:t>
            </a:r>
            <a:r>
              <a:rPr lang="vi-VN" sz="2800" i="1" dirty="0">
                <a:latin typeface="#9Slide05 IcielSanelma" pitchFamily="2" charset="0"/>
              </a:rPr>
              <a:t>sẻ</a:t>
            </a:r>
            <a:r>
              <a:rPr lang="vi-VN" sz="2800" dirty="0">
                <a:latin typeface="#9Slide05 IcielSanelma" pitchFamily="2" charset="0"/>
              </a:rPr>
              <a:t> v</a:t>
            </a:r>
            <a:r>
              <a:rPr lang="en-US" sz="2800" dirty="0">
                <a:latin typeface="#9Slide05 IcielSanelma" pitchFamily="2" charset="0"/>
              </a:rPr>
              <a:t>ớ</a:t>
            </a:r>
            <a:r>
              <a:rPr lang="vi-VN" sz="2800" dirty="0">
                <a:latin typeface="#9Slide05 IcielSanelma" pitchFamily="2" charset="0"/>
              </a:rPr>
              <a:t>i những mảnh đời khốn khó.</a:t>
            </a:r>
            <a:endParaRPr lang="en-US" sz="2800" dirty="0">
              <a:latin typeface="#9Slide05 IcielSanelma" pitchFamily="2" charset="0"/>
            </a:endParaRPr>
          </a:p>
          <a:p>
            <a:pPr algn="just"/>
            <a:r>
              <a:rPr lang="en-US" sz="2800" dirty="0">
                <a:latin typeface="#9Slide05 IcielSanelma" pitchFamily="2" charset="0"/>
              </a:rPr>
              <a:t>    </a:t>
            </a:r>
            <a:r>
              <a:rPr lang="vi-VN" sz="2800" dirty="0">
                <a:latin typeface="#9Slide05 IcielSanelma" pitchFamily="2" charset="0"/>
              </a:rPr>
              <a:t>Chương trình </a:t>
            </a:r>
            <a:r>
              <a:rPr lang="vi-VN" sz="2800" i="1" dirty="0">
                <a:latin typeface="#9Slide05 IcielSanelma" pitchFamily="2" charset="0"/>
              </a:rPr>
              <a:t>C</a:t>
            </a:r>
            <a:r>
              <a:rPr lang="en-US" sz="2800" i="1" dirty="0">
                <a:latin typeface="#9Slide05 IcielSanelma" pitchFamily="2" charset="0"/>
              </a:rPr>
              <a:t>ặ</a:t>
            </a:r>
            <a:r>
              <a:rPr lang="vi-VN" sz="2800" i="1" dirty="0">
                <a:latin typeface="#9Slide05 IcielSanelma" pitchFamily="2" charset="0"/>
              </a:rPr>
              <a:t>p lá yêu thương</a:t>
            </a:r>
            <a:r>
              <a:rPr lang="vi-VN" sz="2800" dirty="0">
                <a:latin typeface="#9Slide05 IcielSanelma" pitchFamily="2" charset="0"/>
              </a:rPr>
              <a:t> là dự án hỗ trợ các em học sinh có hoàn cảnh khó kh</a:t>
            </a:r>
            <a:r>
              <a:rPr lang="en-US" sz="2800" dirty="0">
                <a:latin typeface="#9Slide05 IcielSanelma" pitchFamily="2" charset="0"/>
              </a:rPr>
              <a:t>ă</a:t>
            </a:r>
            <a:r>
              <a:rPr lang="vi-VN" sz="2800" dirty="0">
                <a:latin typeface="#9Slide05 IcielSanelma" pitchFamily="2" charset="0"/>
              </a:rPr>
              <a:t>n, vươn lên trong cuộc sống để tiếp tục t</a:t>
            </a:r>
            <a:r>
              <a:rPr lang="en-US" sz="2800" dirty="0">
                <a:latin typeface="#9Slide05 IcielSanelma" pitchFamily="2" charset="0"/>
              </a:rPr>
              <a:t>ớ</a:t>
            </a:r>
            <a:r>
              <a:rPr lang="vi-VN" sz="2800" dirty="0">
                <a:latin typeface="#9Slide05 IcielSanelma" pitchFamily="2" charset="0"/>
              </a:rPr>
              <a:t>i trường. Chương trình </a:t>
            </a:r>
            <a:r>
              <a:rPr lang="vi-VN" sz="2800" i="1" dirty="0">
                <a:latin typeface="#9Slide05 IcielSanelma" pitchFamily="2" charset="0"/>
              </a:rPr>
              <a:t>Xin chào cuộc s</a:t>
            </a:r>
            <a:r>
              <a:rPr lang="en-US" sz="2800" i="1" dirty="0">
                <a:latin typeface="#9Slide05 IcielSanelma" pitchFamily="2" charset="0"/>
              </a:rPr>
              <a:t>ố</a:t>
            </a:r>
            <a:r>
              <a:rPr lang="vi-VN" sz="2800" i="1" dirty="0">
                <a:latin typeface="#9Slide05 IcielSanelma" pitchFamily="2" charset="0"/>
              </a:rPr>
              <a:t>ng</a:t>
            </a:r>
            <a:r>
              <a:rPr lang="vi-VN" sz="2800" dirty="0">
                <a:latin typeface="#9Slide05 IcielSanelma" pitchFamily="2" charset="0"/>
              </a:rPr>
              <a:t> chữa lành những vết thương bằng chính tình yêu thương dành cho những em bé khuyết t</a:t>
            </a:r>
            <a:r>
              <a:rPr lang="en-US" sz="2800" dirty="0" err="1">
                <a:latin typeface="#9Slide05 IcielSanelma" pitchFamily="2" charset="0"/>
              </a:rPr>
              <a:t>ật</a:t>
            </a:r>
            <a:r>
              <a:rPr lang="vi-VN" sz="2800" dirty="0">
                <a:latin typeface="#9Slide05 IcielSanelma" pitchFamily="2" charset="0"/>
              </a:rPr>
              <a:t>. Sau mỗi ca phẫu thuật giúp các em bước ra khỏi nỗi bất h</a:t>
            </a:r>
            <a:r>
              <a:rPr lang="en-US" sz="2800" dirty="0">
                <a:latin typeface="#9Slide05 IcielSanelma" pitchFamily="2" charset="0"/>
              </a:rPr>
              <a:t>ạ</a:t>
            </a:r>
            <a:r>
              <a:rPr lang="vi-VN" sz="2800" dirty="0">
                <a:latin typeface="#9Slide05 IcielSanelma" pitchFamily="2" charset="0"/>
              </a:rPr>
              <a:t>nh, tr</a:t>
            </a:r>
            <a:r>
              <a:rPr lang="en-US" sz="2800" dirty="0">
                <a:latin typeface="#9Slide05 IcielSanelma" pitchFamily="2" charset="0"/>
              </a:rPr>
              <a:t>ở</a:t>
            </a:r>
            <a:r>
              <a:rPr lang="vi-VN" sz="2800" dirty="0">
                <a:latin typeface="#9Slide05 IcielSanelma" pitchFamily="2" charset="0"/>
              </a:rPr>
              <a:t> về vói tuổi thơ bình thường như các em đáng được hưởng. Chương trình </a:t>
            </a:r>
            <a:r>
              <a:rPr lang="vi-VN" sz="2800" i="1" dirty="0">
                <a:latin typeface="#9Slide05 IcielSanelma" pitchFamily="2" charset="0"/>
              </a:rPr>
              <a:t>Cùng xây mơ ước</a:t>
            </a:r>
            <a:r>
              <a:rPr lang="vi-VN" sz="2800" dirty="0">
                <a:latin typeface="#9Slide05 IcielSanelma" pitchFamily="2" charset="0"/>
              </a:rPr>
              <a:t> giúp giảm b</a:t>
            </a:r>
            <a:r>
              <a:rPr lang="en-US" sz="2800" dirty="0">
                <a:latin typeface="#9Slide05 IcielSanelma" pitchFamily="2" charset="0"/>
              </a:rPr>
              <a:t>ớ</a:t>
            </a:r>
            <a:r>
              <a:rPr lang="vi-VN" sz="2800" dirty="0">
                <a:latin typeface="#9Slide05 IcielSanelma" pitchFamily="2" charset="0"/>
              </a:rPr>
              <a:t>t những c</a:t>
            </a:r>
            <a:r>
              <a:rPr lang="en-US" sz="2800" dirty="0">
                <a:latin typeface="#9Slide05 IcielSanelma" pitchFamily="2" charset="0"/>
              </a:rPr>
              <a:t>ă</a:t>
            </a:r>
            <a:r>
              <a:rPr lang="vi-VN" sz="2800" dirty="0">
                <a:latin typeface="#9Slide05 IcielSanelma" pitchFamily="2" charset="0"/>
              </a:rPr>
              <a:t>n nhà dột nát, xiêu vẹo. Trên mảnh đất ấy, sẽ là những ngôi nhà m</a:t>
            </a:r>
            <a:r>
              <a:rPr lang="en-US" sz="2800" dirty="0">
                <a:latin typeface="#9Slide05 IcielSanelma" pitchFamily="2" charset="0"/>
              </a:rPr>
              <a:t>ớ</a:t>
            </a:r>
            <a:r>
              <a:rPr lang="vi-VN" sz="2800" dirty="0">
                <a:latin typeface="#9Slide05 IcielSanelma" pitchFamily="2" charset="0"/>
              </a:rPr>
              <a:t>i khang trang được dụng lên từ những viên g</a:t>
            </a:r>
            <a:r>
              <a:rPr lang="en-US" sz="2800" dirty="0" err="1">
                <a:latin typeface="#9Slide05 IcielSanelma" pitchFamily="2" charset="0"/>
              </a:rPr>
              <a:t>ạch</a:t>
            </a:r>
            <a:r>
              <a:rPr lang="vi-VN" sz="2800" dirty="0">
                <a:latin typeface="#9Slide05 IcielSanelma" pitchFamily="2" charset="0"/>
              </a:rPr>
              <a:t> tình nghĩa, từ bàn tay, khối óc và tấm lòng của tất cả cộng đồng,... để mỗi ngôi nhà th</a:t>
            </a:r>
            <a:r>
              <a:rPr lang="en-US" sz="2800" dirty="0" err="1">
                <a:latin typeface="#9Slide05 IcielSanelma" pitchFamily="2" charset="0"/>
              </a:rPr>
              <a:t>ật</a:t>
            </a:r>
            <a:r>
              <a:rPr lang="vi-VN" sz="2800" dirty="0">
                <a:latin typeface="#9Slide05 IcielSanelma" pitchFamily="2" charset="0"/>
              </a:rPr>
              <a:t> sự tr</a:t>
            </a:r>
            <a:r>
              <a:rPr lang="en-US" sz="2800" dirty="0">
                <a:latin typeface="#9Slide05 IcielSanelma" pitchFamily="2" charset="0"/>
              </a:rPr>
              <a:t>ở</a:t>
            </a:r>
            <a:r>
              <a:rPr lang="vi-VN" sz="2800" dirty="0">
                <a:latin typeface="#9Slide05 IcielSanelma" pitchFamily="2" charset="0"/>
              </a:rPr>
              <a:t> thành một mái ấm, một chốn an cư, ươm mầm cho một cuộc đời m</a:t>
            </a:r>
            <a:r>
              <a:rPr lang="en-US" sz="2800" dirty="0">
                <a:latin typeface="#9Slide05 IcielSanelma" pitchFamily="2" charset="0"/>
              </a:rPr>
              <a:t>ớ</a:t>
            </a:r>
            <a:r>
              <a:rPr lang="vi-VN" sz="2800" dirty="0">
                <a:latin typeface="#9Slide05 IcielSanelma" pitchFamily="2" charset="0"/>
              </a:rPr>
              <a:t>i tươi sáng và ấm áp hơn.</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th</a:t>
            </a:r>
            <a:r>
              <a:rPr lang="en-US" b="1" dirty="0">
                <a:solidFill>
                  <a:srgbClr val="1D02DA"/>
                </a:solidFill>
                <a:latin typeface="#9Slide05 IcielSmoothy Cursive" panose="00000500000000000000" pitchFamily="2" charset="0"/>
                <a:ea typeface="Arial" panose="020B0604020202020204" pitchFamily="34" charset="0"/>
              </a:rPr>
              <a:t>ể</a:t>
            </a:r>
            <a:r>
              <a:rPr lang="vi-VN" b="1" dirty="0">
                <a:solidFill>
                  <a:srgbClr val="1D02DA"/>
                </a:solidFill>
                <a:latin typeface="#9Slide05 IcielSmoothy Cursive" panose="00000500000000000000" pitchFamily="2" charset="0"/>
                <a:ea typeface="Arial" panose="020B0604020202020204" pitchFamily="34" charset="0"/>
              </a:rPr>
              <a:t> 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pic>
        <p:nvPicPr>
          <p:cNvPr id="11" name="Picture 10"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0837028" y="1059969"/>
            <a:ext cx="1195346" cy="1088799"/>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2" name="Text Box 5"/>
          <p:cNvSpPr txBox="1">
            <a:spLocks noChangeArrowheads="1"/>
          </p:cNvSpPr>
          <p:nvPr/>
        </p:nvSpPr>
        <p:spPr bwMode="auto">
          <a:xfrm>
            <a:off x="901102" y="2243470"/>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a:solidFill>
                  <a:srgbClr val="0000FF"/>
                </a:solidFill>
                <a:latin typeface="#9Slide05 Phobia" panose="02000506000000020003" pitchFamily="2" charset="0"/>
              </a:rPr>
              <a:t>Ý </a:t>
            </a:r>
            <a:r>
              <a:rPr lang="en-US" sz="3000" b="1" i="1" dirty="0" err="1">
                <a:solidFill>
                  <a:srgbClr val="0000FF"/>
                </a:solidFill>
                <a:latin typeface="#9Slide05 Phobia" panose="02000506000000020003" pitchFamily="2" charset="0"/>
              </a:rPr>
              <a:t>nghĩa</a:t>
            </a:r>
            <a:r>
              <a:rPr lang="en-US" sz="3000" b="1" i="1" dirty="0">
                <a:solidFill>
                  <a:srgbClr val="0000FF"/>
                </a:solidFill>
                <a:latin typeface="#9Slide05 Phobia" panose="02000506000000020003" pitchFamily="2" charset="0"/>
              </a:rPr>
              <a:t> </a:t>
            </a:r>
            <a:r>
              <a:rPr lang="vi-VN" sz="3000" b="1" i="1" dirty="0">
                <a:solidFill>
                  <a:srgbClr val="0000FF"/>
                </a:solidFill>
                <a:latin typeface="#9Slide05 Phobia" panose="02000506000000020003" pitchFamily="2" charset="0"/>
              </a:rPr>
              <a:t>của yêu thương con người</a:t>
            </a:r>
            <a:endParaRPr lang="en-US" sz="3000" b="1" dirty="0">
              <a:solidFill>
                <a:srgbClr val="0000FF"/>
              </a:solidFill>
              <a:latin typeface="#9Slide05 Phobia" panose="02000506000000020003"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Người biết yêu thương con người sẽ được mọi người yêu quý và kính trọng. Yêu thương con người là truyền thống quý báu của dân tộc, cần được giữ gìn và phát huy.</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a:solidFill>
                  <a:srgbClr val="FF0000"/>
                </a:solidFill>
                <a:latin typeface="SVN-Vanilla Daisy Pro" panose="00000500000000000000" pitchFamily="2" charset="0"/>
                <a:ea typeface="Times New Roman" panose="02020603050405020304" pitchFamily="18" charset="0"/>
              </a:rPr>
              <a:t>Hoạt</a:t>
            </a:r>
            <a:r>
              <a:rPr lang="en-US" sz="3200" b="1" dirty="0">
                <a:solidFill>
                  <a:srgbClr val="FF0000"/>
                </a:solidFill>
                <a:latin typeface="SVN-Vanilla Daisy Pro" panose="00000500000000000000" pitchFamily="2" charset="0"/>
                <a:ea typeface="Times New Roman" panose="02020603050405020304" pitchFamily="18" charset="0"/>
              </a:rPr>
              <a:t> </a:t>
            </a:r>
            <a:r>
              <a:rPr lang="en-US" sz="3200" b="1" dirty="0" err="1">
                <a:solidFill>
                  <a:srgbClr val="FF0000"/>
                </a:solidFill>
                <a:latin typeface="SVN-Vanilla Daisy Pro" panose="00000500000000000000" pitchFamily="2" charset="0"/>
                <a:ea typeface="Times New Roman" panose="02020603050405020304" pitchFamily="18" charset="0"/>
              </a:rPr>
              <a:t>động</a:t>
            </a:r>
            <a:r>
              <a:rPr lang="en-US" sz="3200" b="1" dirty="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p:spPr>
        <p:txBody>
          <a:bodyPr anchor="ctr">
            <a:spAutoFit/>
          </a:bodyPr>
          <a:lstStyle/>
          <a:p>
            <a:pPr algn="ctr">
              <a:defRPr/>
            </a:pP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5" name="Text Box 33"/>
          <p:cNvSpPr txBox="1">
            <a:spLocks noChangeArrowheads="1"/>
          </p:cNvSpPr>
          <p:nvPr/>
        </p:nvSpPr>
        <p:spPr bwMode="auto">
          <a:xfrm>
            <a:off x="3535681" y="2062462"/>
            <a:ext cx="6365965"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những</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biểu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hiện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và</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trái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với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5 </a:t>
            </a:r>
            <a:r>
              <a:rPr lang="en-US" sz="2400" b="1" dirty="0" err="1">
                <a:solidFill>
                  <a:prstClr val="black"/>
                </a:solidFill>
                <a:latin typeface="SVN-Vanilla Daisy Pro" panose="00000500000000000000" pitchFamily="2" charset="0"/>
                <a:cs typeface="Times New Roman" panose="02020603050405020304" pitchFamily="18" charset="0"/>
              </a:rPr>
              <a:t>bạn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đạị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biểu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5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2078419"/>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2486724"/>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36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Lan</a:t>
                      </a:r>
                      <a:endParaRPr lang="en-US" sz="36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359740"/>
          <a:ext cx="5982789" cy="816547"/>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3117660"/>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3600" dirty="0">
                          <a:solidFill>
                            <a:srgbClr val="0000FF"/>
                          </a:solidFill>
                          <a:effectLst/>
                          <a:latin typeface="#9Slide05 IcielSanelma" pitchFamily="2" charset="0"/>
                        </a:rPr>
                        <a:t>Bố mẹ cho em tiền ủng hộ những người có hoàn cảnh khó khăn nhưng bạn rủ em dùng số tiền đó để chơi điện tử.</a:t>
                      </a: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4379532"/>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3600" b="1" dirty="0">
                          <a:effectLst/>
                          <a:latin typeface="#9Slide05 Israquella" pitchFamily="2" charset="0"/>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a:t>
            </a:r>
            <a:r>
              <a:rPr lang="en-US" sz="2400" b="1" dirty="0" err="1">
                <a:solidFill>
                  <a:prstClr val="black"/>
                </a:solidFill>
                <a:latin typeface="SVN-Vanilla Daisy Pro" panose="00000500000000000000" pitchFamily="2" charset="0"/>
                <a:cs typeface="Times New Roman" panose="02020603050405020304" pitchFamily="18" charset="0"/>
              </a:rPr>
              <a:t>hoặc</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1 </a:t>
            </a:r>
            <a:r>
              <a:rPr lang="en-US" sz="2400" b="1" dirty="0" err="1">
                <a:solidFill>
                  <a:prstClr val="black"/>
                </a:solidFill>
                <a:latin typeface="SVN-Vanilla Daisy Pro" panose="00000500000000000000" pitchFamily="2" charset="0"/>
                <a:cs typeface="Times New Roman" panose="02020603050405020304" pitchFamily="18" charset="0"/>
              </a:rPr>
              <a:t>đâị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ca </a:t>
            </a:r>
            <a:r>
              <a:rPr lang="en-US" sz="2400" b="1" dirty="0" err="1">
                <a:solidFill>
                  <a:prstClr val="black"/>
                </a:solidFill>
                <a:latin typeface="SVN-Vanilla Daisy Pro" panose="00000500000000000000" pitchFamily="2" charset="0"/>
                <a:cs typeface="Times New Roman" panose="02020603050405020304" pitchFamily="18" charset="0"/>
              </a:rPr>
              <a:t>dao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tục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ngữ</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châm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ngôn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về</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truyền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thống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tốt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đẹp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sẽ</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loại</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9" name="Picture 8" descr="IMG_1582517675295_158251807525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67712" y="34612"/>
            <a:ext cx="1224513" cy="1115366"/>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3428719"/>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endParaRPr lang="en-US"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a:solidFill>
                  <a:srgbClr val="FF0000"/>
                </a:solidFill>
                <a:latin typeface="Times New Roman" pitchFamily="18" charset="0"/>
                <a:ea typeface="微软雅黑" panose="020B0503020204020204" pitchFamily="34" charset="-122"/>
                <a:cs typeface="Times New Roman" pitchFamily="18" charset="0"/>
              </a:rPr>
              <a:t>THẨM THẤU ÂM NHẠC</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p:blipFill>
        <p:spPr>
          <a:xfrm>
            <a:off x="2832788" y="1729519"/>
            <a:ext cx="5552578" cy="1976207"/>
          </a:xfrm>
          <a:prstGeom prst="rect">
            <a:avLst/>
          </a:prstGeom>
        </p:spPr>
      </p:pic>
      <p:sp>
        <p:nvSpPr>
          <p:cNvPr id="3" name="Rectangle 2"/>
          <p:cNvSpPr/>
          <p:nvPr/>
        </p:nvSpPr>
        <p:spPr>
          <a:xfrm>
            <a:off x="1591522" y="3705726"/>
            <a:ext cx="9558797" cy="255634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a:solidFill>
                  <a:srgbClr val="1D02DA"/>
                </a:solidFill>
                <a:latin typeface="Times New Roman" pitchFamily="18" charset="0"/>
                <a:ea typeface="Arial" panose="020B0604020202020204" pitchFamily="34" charset="0"/>
                <a:cs typeface="Times New Roman" pitchFamily="18" charset="0"/>
              </a:rPr>
              <a:t>Xem</a:t>
            </a:r>
            <a:r>
              <a:rPr lang="en-US" sz="2800" dirty="0">
                <a:solidFill>
                  <a:srgbClr val="1D02DA"/>
                </a:solidFill>
                <a:latin typeface="Times New Roman" pitchFamily="18" charset="0"/>
                <a:ea typeface="Arial" panose="020B0604020202020204" pitchFamily="34" charset="0"/>
                <a:cs typeface="Times New Roman" pitchFamily="18" charset="0"/>
              </a:rPr>
              <a:t> video “</a:t>
            </a:r>
            <a:r>
              <a:rPr lang="en-US" sz="2800" dirty="0" err="1">
                <a:solidFill>
                  <a:srgbClr val="1D02DA"/>
                </a:solidFill>
                <a:latin typeface="Times New Roman" pitchFamily="18" charset="0"/>
                <a:ea typeface="Arial" panose="020B0604020202020204" pitchFamily="34" charset="0"/>
                <a:cs typeface="Times New Roman" pitchFamily="18" charset="0"/>
              </a:rPr>
              <a:t>Thương</a:t>
            </a:r>
            <a:r>
              <a:rPr lang="en-US" sz="2800" dirty="0">
                <a:solidFill>
                  <a:srgbClr val="1D02DA"/>
                </a:solidFill>
                <a:latin typeface="Times New Roman" pitchFamily="18" charset="0"/>
                <a:ea typeface="Arial" panose="020B0604020202020204" pitchFamily="34" charset="0"/>
                <a:cs typeface="Times New Roman" pitchFamily="18" charset="0"/>
              </a:rPr>
              <a:t> </a:t>
            </a:r>
            <a:r>
              <a:rPr lang="en-US" sz="2800" dirty="0" err="1">
                <a:solidFill>
                  <a:srgbClr val="1D02DA"/>
                </a:solidFill>
                <a:latin typeface="Times New Roman" pitchFamily="18" charset="0"/>
                <a:ea typeface="Arial" panose="020B0604020202020204" pitchFamily="34" charset="0"/>
                <a:cs typeface="Times New Roman" pitchFamily="18" charset="0"/>
              </a:rPr>
              <a:t>lắm</a:t>
            </a:r>
            <a:r>
              <a:rPr lang="en-US" sz="2800" dirty="0">
                <a:solidFill>
                  <a:srgbClr val="1D02DA"/>
                </a:solidFill>
                <a:latin typeface="Times New Roman" pitchFamily="18" charset="0"/>
                <a:ea typeface="Arial" panose="020B0604020202020204" pitchFamily="34" charset="0"/>
                <a:cs typeface="Times New Roman" pitchFamily="18" charset="0"/>
              </a:rPr>
              <a:t> </a:t>
            </a:r>
            <a:r>
              <a:rPr lang="en-US" sz="2800" dirty="0" err="1">
                <a:solidFill>
                  <a:srgbClr val="1D02DA"/>
                </a:solidFill>
                <a:latin typeface="Times New Roman" pitchFamily="18" charset="0"/>
                <a:ea typeface="Arial" panose="020B0604020202020204" pitchFamily="34" charset="0"/>
                <a:cs typeface="Times New Roman" pitchFamily="18" charset="0"/>
              </a:rPr>
              <a:t>miền</a:t>
            </a:r>
            <a:r>
              <a:rPr lang="en-US" sz="2800" dirty="0">
                <a:solidFill>
                  <a:srgbClr val="1D02DA"/>
                </a:solidFill>
                <a:latin typeface="Times New Roman" pitchFamily="18" charset="0"/>
                <a:ea typeface="Arial" panose="020B0604020202020204" pitchFamily="34" charset="0"/>
                <a:cs typeface="Times New Roman" pitchFamily="18" charset="0"/>
              </a:rPr>
              <a:t> </a:t>
            </a:r>
            <a:r>
              <a:rPr lang="en-US" sz="2800" dirty="0" err="1">
                <a:solidFill>
                  <a:srgbClr val="1D02DA"/>
                </a:solidFill>
                <a:latin typeface="Times New Roman" pitchFamily="18" charset="0"/>
                <a:ea typeface="Arial" panose="020B0604020202020204" pitchFamily="34" charset="0"/>
                <a:cs typeface="Times New Roman" pitchFamily="18" charset="0"/>
              </a:rPr>
              <a:t>Trung</a:t>
            </a:r>
            <a:r>
              <a:rPr lang="en-US" sz="2800" dirty="0">
                <a:solidFill>
                  <a:srgbClr val="1D02DA"/>
                </a:solidFill>
                <a:latin typeface="Times New Roman" pitchFamily="18" charset="0"/>
                <a:ea typeface="Arial" panose="020B0604020202020204" pitchFamily="34" charset="0"/>
                <a:cs typeface="Times New Roman" pitchFamily="18" charset="0"/>
              </a:rPr>
              <a:t> </a:t>
            </a:r>
            <a:r>
              <a:rPr lang="en-US" sz="2800" dirty="0" err="1">
                <a:solidFill>
                  <a:srgbClr val="1D02DA"/>
                </a:solidFill>
                <a:latin typeface="Times New Roman" pitchFamily="18" charset="0"/>
                <a:ea typeface="Arial" panose="020B0604020202020204" pitchFamily="34" charset="0"/>
                <a:cs typeface="Times New Roman" pitchFamily="18" charset="0"/>
              </a:rPr>
              <a:t>ơi</a:t>
            </a:r>
            <a:r>
              <a:rPr lang="en-US" sz="2800" dirty="0">
                <a:solidFill>
                  <a:srgbClr val="1D02DA"/>
                </a:solidFill>
                <a:latin typeface="Times New Roman" pitchFamily="18" charset="0"/>
                <a:ea typeface="Arial" panose="020B0604020202020204" pitchFamily="34" charset="0"/>
                <a:cs typeface="Times New Roman" pitchFamily="18" charset="0"/>
              </a:rPr>
              <a:t>” </a:t>
            </a:r>
            <a:r>
              <a:rPr lang="en-US" sz="2800" dirty="0" err="1">
                <a:solidFill>
                  <a:srgbClr val="1D02DA"/>
                </a:solidFill>
                <a:latin typeface="Times New Roman" pitchFamily="18" charset="0"/>
                <a:ea typeface="Arial" panose="020B0604020202020204" pitchFamily="34" charset="0"/>
                <a:cs typeface="Times New Roman" pitchFamily="18" charset="0"/>
              </a:rPr>
              <a:t>và</a:t>
            </a:r>
            <a:r>
              <a:rPr lang="en-US" sz="2800" dirty="0">
                <a:solidFill>
                  <a:srgbClr val="1D02DA"/>
                </a:solidFill>
                <a:latin typeface="Times New Roman" pitchFamily="18" charset="0"/>
                <a:ea typeface="Arial" panose="020B0604020202020204" pitchFamily="34" charset="0"/>
                <a:cs typeface="Times New Roman" pitchFamily="18" charset="0"/>
              </a:rPr>
              <a:t> </a:t>
            </a:r>
            <a:r>
              <a:rPr lang="en-US" sz="2800" dirty="0" err="1">
                <a:solidFill>
                  <a:srgbClr val="1D02DA"/>
                </a:solidFill>
                <a:latin typeface="Times New Roman" pitchFamily="18" charset="0"/>
                <a:ea typeface="Arial" panose="020B0604020202020204" pitchFamily="34" charset="0"/>
                <a:cs typeface="Times New Roman" pitchFamily="18" charset="0"/>
              </a:rPr>
              <a:t>trả</a:t>
            </a:r>
            <a:r>
              <a:rPr lang="en-US" sz="2800" dirty="0">
                <a:solidFill>
                  <a:srgbClr val="1D02DA"/>
                </a:solidFill>
                <a:latin typeface="Times New Roman" pitchFamily="18" charset="0"/>
                <a:ea typeface="Arial" panose="020B0604020202020204" pitchFamily="34" charset="0"/>
                <a:cs typeface="Times New Roman" pitchFamily="18" charset="0"/>
              </a:rPr>
              <a:t> </a:t>
            </a:r>
            <a:r>
              <a:rPr lang="en-US" sz="2800" dirty="0" err="1">
                <a:solidFill>
                  <a:srgbClr val="1D02DA"/>
                </a:solidFill>
                <a:latin typeface="Times New Roman" pitchFamily="18" charset="0"/>
                <a:ea typeface="Arial" panose="020B0604020202020204" pitchFamily="34" charset="0"/>
                <a:cs typeface="Times New Roman" pitchFamily="18" charset="0"/>
              </a:rPr>
              <a:t>lời</a:t>
            </a:r>
            <a:r>
              <a:rPr lang="en-US" sz="2800" dirty="0">
                <a:solidFill>
                  <a:srgbClr val="1D02DA"/>
                </a:solidFill>
                <a:latin typeface="Times New Roman" pitchFamily="18" charset="0"/>
                <a:ea typeface="Arial" panose="020B0604020202020204" pitchFamily="34" charset="0"/>
                <a:cs typeface="Times New Roman" pitchFamily="18" charset="0"/>
              </a:rPr>
              <a:t> </a:t>
            </a:r>
            <a:r>
              <a:rPr lang="en-US" sz="2800" dirty="0" err="1">
                <a:solidFill>
                  <a:srgbClr val="1D02DA"/>
                </a:solidFill>
                <a:latin typeface="Times New Roman" pitchFamily="18" charset="0"/>
                <a:ea typeface="Arial" panose="020B0604020202020204" pitchFamily="34" charset="0"/>
                <a:cs typeface="Times New Roman" pitchFamily="18" charset="0"/>
              </a:rPr>
              <a:t>câu</a:t>
            </a:r>
            <a:r>
              <a:rPr lang="en-US" sz="2800" dirty="0">
                <a:solidFill>
                  <a:srgbClr val="1D02DA"/>
                </a:solidFill>
                <a:latin typeface="Times New Roman" pitchFamily="18" charset="0"/>
                <a:ea typeface="Arial" panose="020B0604020202020204" pitchFamily="34" charset="0"/>
                <a:cs typeface="Times New Roman" pitchFamily="18" charset="0"/>
              </a:rPr>
              <a:t> </a:t>
            </a:r>
            <a:r>
              <a:rPr lang="en-US" sz="2800" dirty="0" err="1">
                <a:solidFill>
                  <a:srgbClr val="1D02DA"/>
                </a:solidFill>
                <a:latin typeface="Times New Roman" pitchFamily="18" charset="0"/>
                <a:ea typeface="Arial" panose="020B0604020202020204" pitchFamily="34" charset="0"/>
                <a:cs typeface="Times New Roman" pitchFamily="18" charset="0"/>
              </a:rPr>
              <a:t>hỏi</a:t>
            </a:r>
            <a:r>
              <a:rPr lang="en-US" sz="2800" dirty="0">
                <a:solidFill>
                  <a:srgbClr val="1D02DA"/>
                </a:solidFill>
                <a:latin typeface="Times New Roman" pitchFamily="18" charset="0"/>
                <a:ea typeface="Arial" panose="020B0604020202020204" pitchFamily="34" charset="0"/>
                <a:cs typeface="Times New Roman" pitchFamily="18" charset="0"/>
              </a:rPr>
              <a:t>:</a:t>
            </a:r>
          </a:p>
          <a:p>
            <a:pPr marR="0" lvl="0" algn="just">
              <a:lnSpc>
                <a:spcPct val="112000"/>
              </a:lnSpc>
              <a:spcBef>
                <a:spcPts val="0"/>
              </a:spcBef>
              <a:spcAft>
                <a:spcPts val="200"/>
              </a:spcAft>
              <a:buClr>
                <a:srgbClr val="1D02DA"/>
              </a:buClr>
              <a:buSzPts val="1000"/>
              <a:tabLst>
                <a:tab pos="334645" algn="l"/>
              </a:tabLst>
            </a:pPr>
            <a:r>
              <a:rPr lang="en-US" sz="2800" dirty="0">
                <a:solidFill>
                  <a:srgbClr val="1D02DA"/>
                </a:solidFill>
                <a:latin typeface="Times New Roman" pitchFamily="18" charset="0"/>
                <a:ea typeface="Arial" panose="020B0604020202020204" pitchFamily="34" charset="0"/>
                <a:cs typeface="Times New Roman" pitchFamily="18" charset="0"/>
              </a:rPr>
              <a:t>1. </a:t>
            </a:r>
            <a:r>
              <a:rPr lang="vi-VN" sz="2800" dirty="0">
                <a:solidFill>
                  <a:srgbClr val="1D02DA"/>
                </a:solidFill>
                <a:latin typeface="Times New Roman" pitchFamily="18" charset="0"/>
                <a:ea typeface="Arial" panose="020B0604020202020204" pitchFamily="34" charset="0"/>
                <a:cs typeface="Times New Roman" pitchFamily="18" charset="0"/>
              </a:rPr>
              <a:t>Hình ảnh gợi em nhớ tới sự việc nào xảy ra ở nước ta?</a:t>
            </a:r>
            <a:endParaRPr lang="en-US" sz="2800" dirty="0">
              <a:latin typeface="Times New Roman" pitchFamily="18" charset="0"/>
              <a:ea typeface="Arial" panose="020B0604020202020204" pitchFamily="34" charset="0"/>
              <a:cs typeface="Times New Roman"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a:solidFill>
                  <a:srgbClr val="1D02DA"/>
                </a:solidFill>
                <a:latin typeface="Times New Roman" pitchFamily="18" charset="0"/>
                <a:ea typeface="Arial" panose="020B0604020202020204" pitchFamily="34" charset="0"/>
                <a:cs typeface="Times New Roman" pitchFamily="18" charset="0"/>
              </a:rPr>
              <a:t>2. </a:t>
            </a:r>
            <a:r>
              <a:rPr lang="vi-VN" sz="2800" dirty="0">
                <a:solidFill>
                  <a:srgbClr val="1D02DA"/>
                </a:solidFill>
                <a:latin typeface="Times New Roman" pitchFamily="18" charset="0"/>
                <a:ea typeface="Arial" panose="020B0604020202020204" pitchFamily="34" charset="0"/>
                <a:cs typeface="Times New Roman" pitchFamily="18" charset="0"/>
              </a:rPr>
              <a:t>Trước sự việc đó, Nhà nước và Nhân dân ta đã có những hành động gì?</a:t>
            </a:r>
            <a:endParaRPr lang="en-US" sz="2800" dirty="0">
              <a:latin typeface="Times New Roman" pitchFamily="18" charset="0"/>
              <a:ea typeface="Arial" panose="020B0604020202020204" pitchFamily="34" charset="0"/>
              <a:cs typeface="Times New Roman" pitchFamily="18" charset="0"/>
            </a:endParaRPr>
          </a:p>
          <a:p>
            <a:r>
              <a:rPr lang="en-US" sz="2800" dirty="0">
                <a:solidFill>
                  <a:srgbClr val="1D02DA"/>
                </a:solidFill>
                <a:latin typeface="Times New Roman" pitchFamily="18" charset="0"/>
                <a:ea typeface="Courier New" panose="02070309020205020404" pitchFamily="49" charset="0"/>
                <a:cs typeface="Times New Roman" pitchFamily="18" charset="0"/>
              </a:rPr>
              <a:t>3. </a:t>
            </a:r>
            <a:r>
              <a:rPr lang="vi-VN" sz="2800" dirty="0">
                <a:solidFill>
                  <a:srgbClr val="1D02DA"/>
                </a:solidFill>
                <a:latin typeface="Times New Roman" pitchFamily="18" charset="0"/>
                <a:ea typeface="Courier New" panose="02070309020205020404" pitchFamily="49" charset="0"/>
                <a:cs typeface="Times New Roman" pitchFamily="18" charset="0"/>
              </a:rPr>
              <a:t>Em hãy chia sẻ cảm xúc của mình trước những hành động đó</a:t>
            </a:r>
            <a:r>
              <a:rPr lang="en-US" sz="2800" dirty="0">
                <a:solidFill>
                  <a:srgbClr val="1D02DA"/>
                </a:solidFill>
                <a:latin typeface="Times New Roman" pitchFamily="18" charset="0"/>
                <a:ea typeface="Courier New" panose="02070309020205020404" pitchFamily="49" charset="0"/>
                <a:cs typeface="Times New Roman" pitchFamily="18" charset="0"/>
              </a:rPr>
              <a:t>.</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7760513"/>
              </p:ext>
            </p:extLst>
          </p:nvPr>
        </p:nvGraphicFramePr>
        <p:xfrm>
          <a:off x="747571" y="2865543"/>
          <a:ext cx="4258492" cy="4619244"/>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7605895"/>
              </p:ext>
            </p:extLst>
          </p:nvPr>
        </p:nvGraphicFramePr>
        <p:xfrm>
          <a:off x="5820664" y="1963307"/>
          <a:ext cx="4123831" cy="7132828"/>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3800" b="1" dirty="0">
                  <a:solidFill>
                    <a:srgbClr val="FF0000"/>
                  </a:solidFill>
                  <a:latin typeface="Times New Roman" pitchFamily="18" charset="0"/>
                  <a:ea typeface="Helvetica Neue"/>
                  <a:cs typeface="Times New Roman" pitchFamily="18" charset="0"/>
                </a:rPr>
                <a:t>YÊU THƯƠNG CON NGƯỜI</a:t>
              </a:r>
              <a:endParaRPr lang="en-SG" altLang="en-US" sz="38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365145" y="2389785"/>
            <a:ext cx="6035040" cy="1913344"/>
          </a:xfrm>
          <a:prstGeom prst="rect">
            <a:avLst/>
          </a:prstGeom>
        </p:spPr>
        <p:txBody>
          <a:bodyPr wrap="square">
            <a:spAutoFit/>
          </a:bodyPr>
          <a:lstStyle/>
          <a:p>
            <a:pPr marR="0" lvl="0" algn="just">
              <a:lnSpc>
                <a:spcPct val="115000"/>
              </a:lnSpc>
              <a:spcBef>
                <a:spcPts val="0"/>
              </a:spcBef>
              <a:spcAft>
                <a:spcPts val="500"/>
              </a:spcAft>
              <a:buClr>
                <a:srgbClr val="000000"/>
              </a:buClr>
              <a:buSzPts val="1200"/>
              <a:tabLst>
                <a:tab pos="252730" algn="l"/>
              </a:tabLst>
            </a:pPr>
            <a:r>
              <a:rPr lang="en-US" sz="3400" b="1" dirty="0">
                <a:solidFill>
                  <a:srgbClr val="FF0000"/>
                </a:solidFill>
                <a:latin typeface="Times New Roman" pitchFamily="18" charset="0"/>
                <a:ea typeface="Arial" panose="020B0604020202020204" pitchFamily="34" charset="0"/>
                <a:cs typeface="Times New Roman" pitchFamily="18" charset="0"/>
              </a:rPr>
              <a:t>1. </a:t>
            </a:r>
            <a:r>
              <a:rPr lang="vi-VN" sz="3400" b="1" dirty="0">
                <a:solidFill>
                  <a:srgbClr val="FF0000"/>
                </a:solidFill>
                <a:latin typeface="Times New Roman" pitchFamily="18" charset="0"/>
                <a:ea typeface="Arial" panose="020B0604020202020204" pitchFamily="34" charset="0"/>
                <a:cs typeface="Times New Roman" pitchFamily="18" charset="0"/>
              </a:rPr>
              <a:t>Yêu thương con người </a:t>
            </a:r>
            <a:endParaRPr lang="en-US" sz="3400" b="1" dirty="0">
              <a:solidFill>
                <a:srgbClr val="FF0000"/>
              </a:solidFill>
              <a:latin typeface="Times New Roman" pitchFamily="18" charset="0"/>
              <a:ea typeface="Arial" panose="020B0604020202020204" pitchFamily="34" charset="0"/>
              <a:cs typeface="Times New Roman" pitchFamily="18" charset="0"/>
            </a:endParaRPr>
          </a:p>
          <a:p>
            <a:pPr marR="0" lvl="0" algn="just">
              <a:lnSpc>
                <a:spcPct val="115000"/>
              </a:lnSpc>
              <a:spcBef>
                <a:spcPts val="0"/>
              </a:spcBef>
              <a:spcAft>
                <a:spcPts val="500"/>
              </a:spcAft>
              <a:buClr>
                <a:srgbClr val="000000"/>
              </a:buClr>
              <a:buSzPts val="1200"/>
              <a:tabLst>
                <a:tab pos="252730" algn="l"/>
              </a:tabLst>
            </a:pPr>
            <a:r>
              <a:rPr lang="vi-VN" sz="3400" b="1" dirty="0">
                <a:solidFill>
                  <a:srgbClr val="FF0000"/>
                </a:solidFill>
                <a:latin typeface="Times New Roman" pitchFamily="18" charset="0"/>
                <a:ea typeface="Arial" panose="020B0604020202020204" pitchFamily="34" charset="0"/>
                <a:cs typeface="Times New Roman" pitchFamily="18" charset="0"/>
              </a:rPr>
              <a:t>và biểu hiện c</a:t>
            </a:r>
            <a:r>
              <a:rPr lang="en-US" sz="3400" b="1" dirty="0">
                <a:solidFill>
                  <a:srgbClr val="FF0000"/>
                </a:solidFill>
                <a:latin typeface="Times New Roman" pitchFamily="18" charset="0"/>
                <a:ea typeface="Arial" panose="020B0604020202020204" pitchFamily="34" charset="0"/>
                <a:cs typeface="Times New Roman" pitchFamily="18" charset="0"/>
              </a:rPr>
              <a:t>ủ</a:t>
            </a:r>
            <a:r>
              <a:rPr lang="vi-VN" sz="3400" b="1" dirty="0">
                <a:solidFill>
                  <a:srgbClr val="FF0000"/>
                </a:solidFill>
                <a:latin typeface="Times New Roman" pitchFamily="18" charset="0"/>
                <a:ea typeface="Arial" panose="020B0604020202020204" pitchFamily="34" charset="0"/>
                <a:cs typeface="Times New Roman" pitchFamily="18" charset="0"/>
              </a:rPr>
              <a:t>a yêu thương con người</a:t>
            </a:r>
            <a:endParaRPr lang="en-US" sz="34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925218"/>
            <a:ext cx="10956898" cy="3164969"/>
          </a:xfrm>
          <a:prstGeom prst="rect">
            <a:avLst/>
          </a:prstGeom>
        </p:spPr>
        <p:txBody>
          <a:bodyPr wrap="square">
            <a:spAutoFit/>
          </a:bodyPr>
          <a:lstStyle/>
          <a:p>
            <a:pPr indent="342900" algn="just">
              <a:spcAft>
                <a:spcPts val="200"/>
              </a:spcAft>
            </a:pPr>
            <a:r>
              <a:rPr lang="vi-VN" sz="2200" i="1" dirty="0">
                <a:solidFill>
                  <a:srgbClr val="FF0000"/>
                </a:solidFill>
                <a:latin typeface="+mj-lt"/>
                <a:ea typeface="Arial" panose="020B0604020202020204" pitchFamily="34" charset="0"/>
              </a:rPr>
              <a:t>Bé Nguyễn Hải An, 7 tuổi bi c</a:t>
            </a:r>
            <a:r>
              <a:rPr lang="en-US" sz="2200" i="1" dirty="0">
                <a:solidFill>
                  <a:srgbClr val="FF0000"/>
                </a:solidFill>
                <a:latin typeface="+mj-lt"/>
                <a:ea typeface="Arial" panose="020B0604020202020204" pitchFamily="34" charset="0"/>
              </a:rPr>
              <a:t>ă</a:t>
            </a:r>
            <a:r>
              <a:rPr lang="vi-VN" sz="2200" i="1" dirty="0">
                <a:solidFill>
                  <a:srgbClr val="FF0000"/>
                </a:solidFill>
                <a:latin typeface="+mj-lt"/>
                <a:ea typeface="Arial" panose="020B0604020202020204" pitchFamily="34" charset="0"/>
              </a:rPr>
              <a:t>n bệnh u thần kinh đệm cầu não lan toả - một c</a:t>
            </a:r>
            <a:r>
              <a:rPr lang="en-US" sz="2200" i="1" dirty="0">
                <a:solidFill>
                  <a:srgbClr val="FF0000"/>
                </a:solidFill>
                <a:latin typeface="+mj-lt"/>
                <a:ea typeface="Arial" panose="020B0604020202020204" pitchFamily="34" charset="0"/>
              </a:rPr>
              <a:t>ă</a:t>
            </a:r>
            <a:r>
              <a:rPr lang="vi-VN" sz="2200" i="1" dirty="0">
                <a:solidFill>
                  <a:srgbClr val="FF0000"/>
                </a:solidFill>
                <a:latin typeface="+mj-lt"/>
                <a:ea typeface="Arial" panose="020B0604020202020204" pitchFamily="34" charset="0"/>
              </a:rPr>
              <a:t>n bệnh hiện </a:t>
            </a:r>
            <a:r>
              <a:rPr lang="en-US" sz="2200" i="1" dirty="0" err="1">
                <a:solidFill>
                  <a:srgbClr val="FF0000"/>
                </a:solidFill>
                <a:latin typeface="+mj-lt"/>
                <a:ea typeface="Arial" panose="020B0604020202020204" pitchFamily="34" charset="0"/>
              </a:rPr>
              <a:t>t</a:t>
            </a:r>
            <a:r>
              <a:rPr lang="en-US" sz="2200" i="1" dirty="0" err="1">
                <a:solidFill>
                  <a:srgbClr val="FF0000"/>
                </a:solidFill>
                <a:latin typeface="Times New Roman" pitchFamily="18" charset="0"/>
                <a:ea typeface="Arial" panose="020B0604020202020204" pitchFamily="34" charset="0"/>
                <a:cs typeface="Times New Roman" pitchFamily="18" charset="0"/>
              </a:rPr>
              <a:t>ạ</a:t>
            </a:r>
            <a:r>
              <a:rPr lang="en-US" sz="2200" i="1" dirty="0" err="1">
                <a:solidFill>
                  <a:srgbClr val="FF0000"/>
                </a:solidFill>
                <a:latin typeface="+mj-lt"/>
                <a:ea typeface="Arial" panose="020B0604020202020204" pitchFamily="34" charset="0"/>
              </a:rPr>
              <a:t>i</a:t>
            </a:r>
            <a:r>
              <a:rPr lang="vi-VN" sz="2200" i="1" dirty="0">
                <a:solidFill>
                  <a:srgbClr val="FF0000"/>
                </a:solidFill>
                <a:latin typeface="+mj-lt"/>
                <a:ea typeface="Arial" panose="020B0604020202020204" pitchFamily="34" charset="0"/>
              </a:rPr>
              <a:t> chưa có phương pháp điều tri tối ưu. Thực hiện ưóc nguyện của bé khi còn sống, sau một thời gian điều tri t</a:t>
            </a:r>
            <a:r>
              <a:rPr lang="en-US" sz="2200" i="1" dirty="0" err="1">
                <a:solidFill>
                  <a:srgbClr val="FF0000"/>
                </a:solidFill>
                <a:latin typeface="+mj-lt"/>
                <a:ea typeface="Arial" panose="020B0604020202020204" pitchFamily="34" charset="0"/>
              </a:rPr>
              <a:t>ại</a:t>
            </a:r>
            <a:r>
              <a:rPr lang="vi-VN" sz="2200" i="1" dirty="0">
                <a:solidFill>
                  <a:srgbClr val="FF0000"/>
                </a:solidFill>
                <a:latin typeface="+mj-lt"/>
                <a:ea typeface="Arial" panose="020B0604020202020204" pitchFamily="34" charset="0"/>
              </a:rPr>
              <a:t> bệnh viện nhưng không qua khỏi, mẹ bé và gia đình đã quyết định hiến t</a:t>
            </a:r>
            <a:r>
              <a:rPr lang="en-US" sz="2200" i="1" dirty="0">
                <a:solidFill>
                  <a:srgbClr val="FF0000"/>
                </a:solidFill>
                <a:latin typeface="Times New Roman" pitchFamily="18" charset="0"/>
                <a:ea typeface="Arial" panose="020B0604020202020204" pitchFamily="34" charset="0"/>
                <a:cs typeface="Times New Roman" pitchFamily="18" charset="0"/>
              </a:rPr>
              <a:t>ặ</a:t>
            </a:r>
            <a:r>
              <a:rPr lang="vi-VN" sz="2200" i="1" dirty="0">
                <a:solidFill>
                  <a:srgbClr val="FF0000"/>
                </a:solidFill>
                <a:latin typeface="+mj-lt"/>
                <a:ea typeface="Arial" panose="020B0604020202020204" pitchFamily="34" charset="0"/>
              </a:rPr>
              <a:t>ng giác m</a:t>
            </a:r>
            <a:r>
              <a:rPr lang="en-US" sz="2200" i="1" dirty="0">
                <a:solidFill>
                  <a:srgbClr val="FF0000"/>
                </a:solidFill>
                <a:latin typeface="Times New Roman" pitchFamily="18" charset="0"/>
                <a:ea typeface="Arial" panose="020B0604020202020204" pitchFamily="34" charset="0"/>
                <a:cs typeface="Times New Roman" pitchFamily="18" charset="0"/>
              </a:rPr>
              <a:t>ạ</a:t>
            </a:r>
            <a:r>
              <a:rPr lang="vi-VN" sz="2200" i="1" dirty="0">
                <a:solidFill>
                  <a:srgbClr val="FF0000"/>
                </a:solidFill>
                <a:latin typeface="+mj-lt"/>
                <a:ea typeface="Arial" panose="020B0604020202020204" pitchFamily="34" charset="0"/>
              </a:rPr>
              <a:t>c của bé. Hai giác m</a:t>
            </a:r>
            <a:r>
              <a:rPr lang="en-US" sz="2200" i="1" dirty="0">
                <a:solidFill>
                  <a:srgbClr val="FF0000"/>
                </a:solidFill>
                <a:latin typeface="Times New Roman" pitchFamily="18" charset="0"/>
                <a:ea typeface="Arial" panose="020B0604020202020204" pitchFamily="34" charset="0"/>
                <a:cs typeface="Times New Roman" pitchFamily="18" charset="0"/>
              </a:rPr>
              <a:t>ạ</a:t>
            </a:r>
            <a:r>
              <a:rPr lang="vi-VN" sz="2200" i="1" dirty="0">
                <a:solidFill>
                  <a:srgbClr val="FF0000"/>
                </a:solidFill>
                <a:latin typeface="+mj-lt"/>
                <a:ea typeface="Arial" panose="020B0604020202020204" pitchFamily="34" charset="0"/>
              </a:rPr>
              <a:t>c của bé sau đó đã được ghép cho một cụ bà 73 tuổi và một người đàn ông 42 tuổi.</a:t>
            </a:r>
            <a:endParaRPr lang="en-US" sz="2200" i="1" dirty="0">
              <a:solidFill>
                <a:srgbClr val="FF0000"/>
              </a:solidFill>
              <a:latin typeface="+mj-lt"/>
              <a:ea typeface="Arial" panose="020B0604020202020204" pitchFamily="34" charset="0"/>
            </a:endParaRPr>
          </a:p>
          <a:p>
            <a:r>
              <a:rPr lang="en-US" sz="2200" i="1" dirty="0">
                <a:solidFill>
                  <a:srgbClr val="FF0000"/>
                </a:solidFill>
                <a:latin typeface="+mj-lt"/>
                <a:ea typeface="Courier New" panose="02070309020205020404" pitchFamily="49" charset="0"/>
              </a:rPr>
              <a:t>  </a:t>
            </a:r>
            <a:r>
              <a:rPr lang="vi-VN" sz="2200" i="1" dirty="0">
                <a:solidFill>
                  <a:srgbClr val="FF0000"/>
                </a:solidFill>
                <a:latin typeface="+mj-lt"/>
                <a:ea typeface="Courier New" panose="02070309020205020404" pitchFamily="49" charset="0"/>
              </a:rPr>
              <a:t>Việc mẹ bé và gia đình đã cố gắng vượt qua nỗi đau, quyết định thực hiện di nguyện của bé là hiến </a:t>
            </a:r>
            <a:r>
              <a:rPr lang="en-US" sz="2200" i="1" dirty="0" err="1">
                <a:solidFill>
                  <a:srgbClr val="FF0000"/>
                </a:solidFill>
                <a:latin typeface="+mj-lt"/>
                <a:ea typeface="Courier New" panose="02070309020205020404" pitchFamily="49" charset="0"/>
              </a:rPr>
              <a:t>t</a:t>
            </a:r>
            <a:r>
              <a:rPr lang="en-US" sz="2200" i="1" dirty="0" err="1">
                <a:solidFill>
                  <a:srgbClr val="FF0000"/>
                </a:solidFill>
                <a:latin typeface="Times New Roman" pitchFamily="18" charset="0"/>
                <a:ea typeface="Courier New" panose="02070309020205020404" pitchFamily="49" charset="0"/>
                <a:cs typeface="Times New Roman" pitchFamily="18" charset="0"/>
              </a:rPr>
              <a:t>ạ</a:t>
            </a:r>
            <a:r>
              <a:rPr lang="vi-VN" sz="2200" i="1" dirty="0">
                <a:solidFill>
                  <a:srgbClr val="FF0000"/>
                </a:solidFill>
                <a:latin typeface="+mj-lt"/>
                <a:ea typeface="Courier New" panose="02070309020205020404" pitchFamily="49" charset="0"/>
              </a:rPr>
              <a:t>ng giác m</a:t>
            </a:r>
            <a:r>
              <a:rPr lang="en-US" sz="2200" i="1" dirty="0">
                <a:solidFill>
                  <a:srgbClr val="FF0000"/>
                </a:solidFill>
                <a:latin typeface="+mj-lt"/>
                <a:ea typeface="Courier New" panose="02070309020205020404" pitchFamily="49" charset="0"/>
              </a:rPr>
              <a:t>ạ</a:t>
            </a:r>
            <a:r>
              <a:rPr lang="vi-VN" sz="2200" i="1" dirty="0">
                <a:solidFill>
                  <a:srgbClr val="FF0000"/>
                </a:solidFill>
                <a:latin typeface="+mj-lt"/>
                <a:ea typeface="Courier New" panose="02070309020205020404" pitchFamily="49" charset="0"/>
              </a:rPr>
              <a:t>c để</a:t>
            </a:r>
            <a:r>
              <a:rPr lang="en-US" sz="2200" i="1" dirty="0">
                <a:solidFill>
                  <a:srgbClr val="FF0000"/>
                </a:solidFill>
                <a:latin typeface="+mj-lt"/>
                <a:ea typeface="Courier New" panose="02070309020205020404" pitchFamily="49" charset="0"/>
              </a:rPr>
              <a:t> t</a:t>
            </a:r>
            <a:r>
              <a:rPr lang="vi-VN" sz="2200" i="1" dirty="0">
                <a:solidFill>
                  <a:srgbClr val="FF0000"/>
                </a:solidFill>
                <a:latin typeface="+mj-lt"/>
                <a:ea typeface="Courier New" panose="02070309020205020404" pitchFamily="49" charset="0"/>
              </a:rPr>
              <a:t>rao ánh sáng cho người khác v</a:t>
            </a:r>
            <a:r>
              <a:rPr lang="en-US" sz="2200" i="1" dirty="0">
                <a:solidFill>
                  <a:srgbClr val="FF0000"/>
                </a:solidFill>
                <a:latin typeface="Times New Roman" pitchFamily="18" charset="0"/>
                <a:ea typeface="Courier New" panose="02070309020205020404" pitchFamily="49" charset="0"/>
                <a:cs typeface="Times New Roman" pitchFamily="18" charset="0"/>
              </a:rPr>
              <a:t>ớ</a:t>
            </a:r>
            <a:r>
              <a:rPr lang="vi-VN" sz="2200" i="1" dirty="0">
                <a:solidFill>
                  <a:srgbClr val="FF0000"/>
                </a:solidFill>
                <a:latin typeface="+mj-lt"/>
                <a:ea typeface="Courier New" panose="02070309020205020404" pitchFamily="49" charset="0"/>
              </a:rPr>
              <a:t>i mục đích c</a:t>
            </a:r>
            <a:r>
              <a:rPr lang="en-US" sz="2200" i="1" dirty="0">
                <a:solidFill>
                  <a:srgbClr val="FF0000"/>
                </a:solidFill>
                <a:latin typeface="+mj-lt"/>
                <a:ea typeface="Courier New" panose="02070309020205020404" pitchFamily="49" charset="0"/>
              </a:rPr>
              <a:t>ứ</a:t>
            </a:r>
            <a:r>
              <a:rPr lang="vi-VN" sz="2200" i="1" dirty="0">
                <a:solidFill>
                  <a:srgbClr val="FF0000"/>
                </a:solidFill>
                <a:latin typeface="+mj-lt"/>
                <a:ea typeface="Courier New" panose="02070309020205020404" pitchFamily="49" charset="0"/>
              </a:rPr>
              <a:t>u người, làm việc thiện đã</a:t>
            </a:r>
            <a:r>
              <a:rPr lang="en-US" sz="2200" i="1" dirty="0">
                <a:solidFill>
                  <a:srgbClr val="FF0000"/>
                </a:solidFill>
                <a:latin typeface="+mj-lt"/>
                <a:ea typeface="Courier New" panose="02070309020205020404" pitchFamily="49" charset="0"/>
              </a:rPr>
              <a:t> </a:t>
            </a:r>
            <a:r>
              <a:rPr lang="vi-VN" sz="2200" i="1" dirty="0">
                <a:solidFill>
                  <a:srgbClr val="FF0000"/>
                </a:solidFill>
                <a:latin typeface="+mj-lt"/>
                <a:ea typeface="Courier New" panose="02070309020205020404" pitchFamily="49" charset="0"/>
              </a:rPr>
              <a:t>viết nên câu chuyện đẹp về lòng nhân ái, biết sống vì người khác, đem l</a:t>
            </a:r>
            <a:r>
              <a:rPr lang="en-US" sz="2200" i="1" dirty="0">
                <a:solidFill>
                  <a:srgbClr val="FF0000"/>
                </a:solidFill>
                <a:latin typeface="+mj-lt"/>
                <a:ea typeface="Courier New" panose="02070309020205020404" pitchFamily="49" charset="0"/>
              </a:rPr>
              <a:t>ạ</a:t>
            </a:r>
            <a:r>
              <a:rPr lang="vi-VN" sz="2200" i="1" dirty="0">
                <a:solidFill>
                  <a:srgbClr val="FF0000"/>
                </a:solidFill>
                <a:latin typeface="+mj-lt"/>
                <a:ea typeface="Courier New" panose="02070309020205020404" pitchFamily="49" charset="0"/>
              </a:rPr>
              <a:t>i h</a:t>
            </a:r>
            <a:r>
              <a:rPr lang="en-US" sz="2200" i="1" dirty="0">
                <a:solidFill>
                  <a:srgbClr val="FF0000"/>
                </a:solidFill>
                <a:latin typeface="Times New Roman" pitchFamily="18" charset="0"/>
                <a:ea typeface="Courier New" panose="02070309020205020404" pitchFamily="49" charset="0"/>
                <a:cs typeface="Times New Roman" pitchFamily="18" charset="0"/>
              </a:rPr>
              <a:t>ạ</a:t>
            </a:r>
            <a:r>
              <a:rPr lang="vi-VN" sz="2200" i="1" dirty="0">
                <a:solidFill>
                  <a:srgbClr val="FF0000"/>
                </a:solidFill>
                <a:latin typeface="+mj-lt"/>
                <a:ea typeface="Courier New" panose="02070309020205020404" pitchFamily="49" charset="0"/>
              </a:rPr>
              <a:t>nh phúc cho người khác để sự sống mãi tiếp nối, trường tồn..</a:t>
            </a:r>
            <a:endParaRPr lang="en-US" sz="2200" i="1" dirty="0">
              <a:solidFill>
                <a:srgbClr val="FF0000"/>
              </a:solidFill>
              <a:latin typeface="+mj-lt"/>
            </a:endParaRPr>
          </a:p>
        </p:txBody>
      </p:sp>
      <p:sp>
        <p:nvSpPr>
          <p:cNvPr id="8" name="Rectangle 7"/>
          <p:cNvSpPr/>
          <p:nvPr/>
        </p:nvSpPr>
        <p:spPr>
          <a:xfrm>
            <a:off x="3715786" y="4045188"/>
            <a:ext cx="7726142" cy="2462213"/>
          </a:xfrm>
          <a:prstGeom prst="rect">
            <a:avLst/>
          </a:prstGeom>
        </p:spPr>
        <p:txBody>
          <a:bodyPr wrap="square">
            <a:spAutoFit/>
          </a:bodyPr>
          <a:lstStyle/>
          <a:p>
            <a:r>
              <a:rPr lang="vi-VN" sz="2200" i="1" dirty="0">
                <a:solidFill>
                  <a:srgbClr val="FF0000"/>
                </a:solidFill>
                <a:latin typeface="+mj-lt"/>
                <a:ea typeface="Arial" panose="020B0604020202020204" pitchFamily="34" charset="0"/>
              </a:rPr>
              <a:t>Cô Thuỳ Dương, mẹ của bé chia sẻ: “Việc hiến t</a:t>
            </a:r>
            <a:r>
              <a:rPr lang="en-US" sz="2200" i="1" dirty="0">
                <a:solidFill>
                  <a:srgbClr val="FF0000"/>
                </a:solidFill>
                <a:latin typeface="Times New Roman" pitchFamily="18" charset="0"/>
                <a:ea typeface="Arial" panose="020B0604020202020204" pitchFamily="34" charset="0"/>
                <a:cs typeface="Times New Roman" pitchFamily="18" charset="0"/>
              </a:rPr>
              <a:t>ạ</a:t>
            </a:r>
            <a:r>
              <a:rPr lang="vi-VN" sz="2200" i="1" dirty="0">
                <a:solidFill>
                  <a:srgbClr val="FF0000"/>
                </a:solidFill>
                <a:latin typeface="+mj-lt"/>
                <a:ea typeface="Arial" panose="020B0604020202020204" pitchFamily="34" charset="0"/>
              </a:rPr>
              <a:t>ng là di nguyện của con. Lúc con còn t</a:t>
            </a:r>
            <a:r>
              <a:rPr lang="en-US" sz="2200" i="1" dirty="0">
                <a:solidFill>
                  <a:srgbClr val="FF0000"/>
                </a:solidFill>
                <a:latin typeface="+mj-lt"/>
                <a:ea typeface="Arial" panose="020B0604020202020204" pitchFamily="34" charset="0"/>
              </a:rPr>
              <a:t>ỉ</a:t>
            </a:r>
            <a:r>
              <a:rPr lang="vi-VN" sz="2200" i="1" dirty="0">
                <a:solidFill>
                  <a:srgbClr val="FF0000"/>
                </a:solidFill>
                <a:latin typeface="+mj-lt"/>
                <a:ea typeface="Arial" panose="020B0604020202020204" pitchFamily="34" charset="0"/>
              </a:rPr>
              <a:t>nh táo, hai mẹ con hay thủ </a:t>
            </a:r>
            <a:r>
              <a:rPr lang="en-US" sz="2200" i="1" dirty="0" err="1">
                <a:solidFill>
                  <a:srgbClr val="FF0000"/>
                </a:solidFill>
                <a:latin typeface="+mj-lt"/>
                <a:ea typeface="Arial" panose="020B0604020202020204" pitchFamily="34" charset="0"/>
              </a:rPr>
              <a:t>thỉ</a:t>
            </a:r>
            <a:r>
              <a:rPr lang="en-US" sz="2200" i="1" dirty="0">
                <a:solidFill>
                  <a:srgbClr val="FF0000"/>
                </a:solidFill>
                <a:latin typeface="+mj-lt"/>
                <a:ea typeface="Arial" panose="020B0604020202020204" pitchFamily="34" charset="0"/>
              </a:rPr>
              <a:t> </a:t>
            </a:r>
            <a:r>
              <a:rPr lang="vi-VN" sz="2200" i="1" dirty="0">
                <a:solidFill>
                  <a:srgbClr val="FF0000"/>
                </a:solidFill>
                <a:latin typeface="+mj-lt"/>
                <a:ea typeface="Arial" panose="020B0604020202020204" pitchFamily="34" charset="0"/>
              </a:rPr>
              <a:t>và bé đã nói ra mong muốn của mình về hiến t</a:t>
            </a:r>
            <a:r>
              <a:rPr lang="en-US" sz="2200" i="1" dirty="0">
                <a:solidFill>
                  <a:srgbClr val="FF0000"/>
                </a:solidFill>
                <a:latin typeface="Times New Roman" pitchFamily="18" charset="0"/>
                <a:ea typeface="Arial" panose="020B0604020202020204" pitchFamily="34" charset="0"/>
                <a:cs typeface="Times New Roman" pitchFamily="18" charset="0"/>
              </a:rPr>
              <a:t>ạ</a:t>
            </a:r>
            <a:r>
              <a:rPr lang="vi-VN" sz="2200" i="1" dirty="0">
                <a:solidFill>
                  <a:srgbClr val="FF0000"/>
                </a:solidFill>
                <a:latin typeface="+mj-lt"/>
                <a:ea typeface="Arial" panose="020B0604020202020204" pitchFamily="34" charset="0"/>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sz="2200" i="1" dirty="0">
                <a:solidFill>
                  <a:srgbClr val="FF0000"/>
                </a:solidFill>
                <a:latin typeface="+mj-lt"/>
                <a:ea typeface="Arial" panose="020B0604020202020204" pitchFamily="34" charset="0"/>
              </a:rPr>
              <a:t>ạ</a:t>
            </a:r>
            <a:r>
              <a:rPr lang="vi-VN" sz="2200" i="1" dirty="0">
                <a:solidFill>
                  <a:srgbClr val="FF0000"/>
                </a:solidFill>
                <a:latin typeface="+mj-lt"/>
                <a:ea typeface="Arial" panose="020B0604020202020204" pitchFamily="34" charset="0"/>
              </a:rPr>
              <a:t>ng sau khi qua đời.</a:t>
            </a:r>
            <a:endParaRPr lang="en-US" sz="2200" i="1" dirty="0">
              <a:solidFill>
                <a:srgbClr val="FF0000"/>
              </a:solidFill>
              <a:effectLst/>
              <a:latin typeface="+mj-lt"/>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13348" y="-465221"/>
            <a:ext cx="13250781" cy="776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4"/>
          <a:stretch/>
        </p:blipFill>
        <p:spPr>
          <a:xfrm>
            <a:off x="397566" y="4090187"/>
            <a:ext cx="3220278" cy="2339146"/>
          </a:xfrm>
          <a:prstGeom prst="rect">
            <a:avLst/>
          </a:prstGeom>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dirty="0">
                <a:solidFill>
                  <a:srgbClr val="FF0000"/>
                </a:solidFill>
                <a:latin typeface="SVN-Student" panose="02040603050506020204" pitchFamily="18" charset="0"/>
                <a:ea typeface="Times New Roman" panose="02020603050405020304" pitchFamily="18" charset="0"/>
              </a:rPr>
              <a:t>TRẢ LỜI CÂU HỎI</a:t>
            </a:r>
          </a:p>
          <a:p>
            <a:r>
              <a:rPr lang="en-US" dirty="0">
                <a:solidFill>
                  <a:prstClr val="white"/>
                </a:solidFill>
                <a:latin typeface="Times New Roman" panose="02020603050405020304" pitchFamily="18" charset="0"/>
                <a:ea typeface="Times New Roman" panose="02020603050405020304" pitchFamily="18" charset="0"/>
              </a:rPr>
              <a:t> Ả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prstClr val="black"/>
                </a:solidFill>
                <a:latin typeface="Times New Roman" pitchFamily="18" charset="0"/>
                <a:cs typeface="Times New Roman" pitchFamily="18" charset="0"/>
              </a:rPr>
              <a:t>1. </a:t>
            </a:r>
            <a:r>
              <a:rPr lang="en-US" sz="2800" b="1" dirty="0" err="1">
                <a:solidFill>
                  <a:prstClr val="black"/>
                </a:solidFill>
                <a:latin typeface="Times New Roman" pitchFamily="18" charset="0"/>
                <a:cs typeface="Times New Roman" pitchFamily="18" charset="0"/>
              </a:rPr>
              <a:t>Bé</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Hải</a:t>
            </a:r>
            <a:r>
              <a:rPr lang="en-US" sz="2800" b="1" dirty="0">
                <a:solidFill>
                  <a:prstClr val="black"/>
                </a:solidFill>
                <a:latin typeface="Times New Roman" pitchFamily="18" charset="0"/>
                <a:cs typeface="Times New Roman" pitchFamily="18" charset="0"/>
              </a:rPr>
              <a:t> An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ước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nguyện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gì</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Ước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nguyện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mang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lại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điều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gì</a:t>
            </a:r>
            <a:r>
              <a:rPr lang="en-US" sz="2800" b="1" dirty="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1923886"/>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itchFamily="18" charset="0"/>
              <a:ea typeface="Times New Roman" pitchFamily="18" charset="0"/>
              <a:cs typeface="Times New Roman" pitchFamily="18" charset="0"/>
            </a:endParaRPr>
          </a:p>
          <a:p>
            <a:pPr algn="just"/>
            <a:r>
              <a:rPr lang="en-US" sz="2800" b="1" dirty="0">
                <a:solidFill>
                  <a:prstClr val="black"/>
                </a:solidFill>
                <a:latin typeface="Times New Roman" pitchFamily="18" charset="0"/>
                <a:cs typeface="Times New Roman" pitchFamily="18" charset="0"/>
              </a:rPr>
              <a:t>2. </a:t>
            </a:r>
            <a:r>
              <a:rPr lang="en-US" sz="2800" b="1" dirty="0" err="1">
                <a:solidFill>
                  <a:prstClr val="black"/>
                </a:solidFill>
                <a:latin typeface="Times New Roman" pitchFamily="18" charset="0"/>
                <a:cs typeface="Times New Roman" pitchFamily="18" charset="0"/>
              </a:rPr>
              <a:t>Nhận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xét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ước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nguyện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Hải</a:t>
            </a:r>
            <a:r>
              <a:rPr lang="en-US" sz="2800" b="1" dirty="0">
                <a:solidFill>
                  <a:prstClr val="black"/>
                </a:solidFill>
                <a:latin typeface="Times New Roman" pitchFamily="18" charset="0"/>
                <a:cs typeface="Times New Roman" pitchFamily="18" charset="0"/>
              </a:rPr>
              <a:t> An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việc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đình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bé</a:t>
            </a:r>
            <a:r>
              <a:rPr lang="en-US" sz="2800" b="1" dirty="0">
                <a:solidFill>
                  <a:prstClr val="black"/>
                </a:solidFill>
                <a:latin typeface="Times New Roman" pitchFamily="18" charset="0"/>
                <a:cs typeface="Times New Roman" pitchFamily="18" charset="0"/>
              </a:rPr>
              <a:t>?</a:t>
            </a:r>
            <a:endParaRPr lang="en-US" sz="2400" b="1" dirty="0">
              <a:solidFill>
                <a:srgbClr val="000000"/>
              </a:solidFill>
              <a:latin typeface="Times New Roman" pitchFamily="18" charset="0"/>
              <a:ea typeface="Times New Roman" panose="02020603050405020304" pitchFamily="18" charset="0"/>
              <a:cs typeface="Times New Roman"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208549"/>
            <a:ext cx="3263395" cy="25882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013229"/>
            <a:ext cx="4786684" cy="288033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220400"/>
            <a:ext cx="3332480" cy="254342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8843" y="1536008"/>
            <a:ext cx="1" cy="3149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itchFamily="18" charset="0"/>
              <a:ea typeface="Times New Roman" pitchFamily="18" charset="0"/>
              <a:cs typeface="Times New Roman" pitchFamily="18" charset="0"/>
            </a:endParaRPr>
          </a:p>
          <a:p>
            <a:pPr algn="just"/>
            <a:r>
              <a:rPr lang="en-US" sz="2800" b="1" dirty="0">
                <a:solidFill>
                  <a:prstClr val="black"/>
                </a:solidFill>
                <a:latin typeface="Times New Roman" pitchFamily="18" charset="0"/>
                <a:cs typeface="Times New Roman" pitchFamily="18" charset="0"/>
              </a:rPr>
              <a:t>3. Theo </a:t>
            </a:r>
            <a:r>
              <a:rPr lang="en-US" sz="2800" b="1" dirty="0" err="1">
                <a:solidFill>
                  <a:prstClr val="black"/>
                </a:solidFill>
                <a:latin typeface="Times New Roman" pitchFamily="18" charset="0"/>
                <a:cs typeface="Times New Roman" pitchFamily="18" charset="0"/>
              </a:rPr>
              <a:t>em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như</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thế</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nào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yêu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thương</a:t>
            </a:r>
            <a:r>
              <a:rPr lang="en-US" sz="2800" b="1" dirty="0">
                <a:solidFill>
                  <a:prstClr val="black"/>
                </a:solidFill>
                <a:latin typeface="Times New Roman" pitchFamily="18" charset="0"/>
                <a:cs typeface="Times New Roman" pitchFamily="18" charset="0"/>
              </a:rPr>
              <a:t> con </a:t>
            </a:r>
            <a:r>
              <a:rPr lang="en-US" sz="2800" b="1" dirty="0" err="1">
                <a:solidFill>
                  <a:prstClr val="black"/>
                </a:solidFill>
                <a:latin typeface="Times New Roman" pitchFamily="18" charset="0"/>
                <a:cs typeface="Times New Roman" pitchFamily="18" charset="0"/>
              </a:rPr>
              <a:t>người</a:t>
            </a:r>
            <a:r>
              <a:rPr lang="en-US" sz="2800" b="1" dirty="0">
                <a:solidFill>
                  <a:prstClr val="black"/>
                </a:solidFill>
                <a:latin typeface="Times New Roman" pitchFamily="18" charset="0"/>
                <a:cs typeface="Times New Roman" pitchFamily="18" charset="0"/>
              </a:rPr>
              <a:t>?</a:t>
            </a:r>
            <a:endParaRPr lang="en-US" sz="2400" b="1" dirty="0">
              <a:solidFill>
                <a:srgbClr val="000000"/>
              </a:solidFill>
              <a:latin typeface="Times New Roman" pitchFamily="18" charset="0"/>
              <a:ea typeface="Times New Roman" panose="02020603050405020304" pitchFamily="18" charset="0"/>
              <a:cs typeface="Times New Roman"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cs typeface="Times New Roman" pitchFamily="18" charset="0"/>
            </a:endParaRPr>
          </a:p>
        </p:txBody>
      </p:sp>
      <p:sp>
        <p:nvSpPr>
          <p:cNvPr id="2" name="Rectangle 1"/>
          <p:cNvSpPr/>
          <p:nvPr/>
        </p:nvSpPr>
        <p:spPr>
          <a:xfrm>
            <a:off x="-237451" y="4050093"/>
            <a:ext cx="3502319" cy="2819041"/>
          </a:xfrm>
          <a:prstGeom prst="rect">
            <a:avLst/>
          </a:prstGeom>
        </p:spPr>
        <p:txBody>
          <a:bodyPr wrap="square">
            <a:spAutoFit/>
          </a:bodyPr>
          <a:lstStyle/>
          <a:p>
            <a:pPr marL="292100" marR="0" algn="just">
              <a:lnSpc>
                <a:spcPct val="125000"/>
              </a:lnSpc>
              <a:spcBef>
                <a:spcPts val="0"/>
              </a:spcBef>
              <a:spcAft>
                <a:spcPts val="0"/>
              </a:spcAft>
            </a:pPr>
            <a:r>
              <a:rPr lang="en-US" sz="2400" dirty="0">
                <a:solidFill>
                  <a:srgbClr val="353635"/>
                </a:solidFill>
                <a:latin typeface="Times New Roman" pitchFamily="18" charset="0"/>
                <a:ea typeface="Times New Roman" panose="02020603050405020304" pitchFamily="18" charset="0"/>
                <a:cs typeface="Times New Roman" pitchFamily="18" charset="0"/>
              </a:rPr>
              <a:t>Ư</a:t>
            </a:r>
            <a:r>
              <a:rPr lang="vi-VN" sz="2400" dirty="0">
                <a:solidFill>
                  <a:srgbClr val="353635"/>
                </a:solidFill>
                <a:latin typeface="Times New Roman" pitchFamily="18" charset="0"/>
                <a:ea typeface="Times New Roman" panose="02020603050405020304" pitchFamily="18" charset="0"/>
                <a:cs typeface="Times New Roman" pitchFamily="18" charset="0"/>
              </a:rPr>
              <a:t>ớc nguyện của bé Hải An và gia đình bé đã hiến tặng giác mạc để trao ánh sáng cho người khác với mục đích cứu người, làm việc thiện.</a:t>
            </a:r>
            <a:endParaRPr lang="en-US" sz="2400" dirty="0">
              <a:solidFill>
                <a:srgbClr val="353635"/>
              </a:solidFill>
              <a:effectLst/>
              <a:latin typeface="Times New Roman" pitchFamily="18" charset="0"/>
              <a:ea typeface="Times New Roman" panose="02020603050405020304" pitchFamily="18" charset="0"/>
              <a:cs typeface="Times New Roman" pitchFamily="18" charset="0"/>
            </a:endParaRPr>
          </a:p>
        </p:txBody>
      </p:sp>
      <p:sp>
        <p:nvSpPr>
          <p:cNvPr id="3" name="Rectangle 2"/>
          <p:cNvSpPr/>
          <p:nvPr/>
        </p:nvSpPr>
        <p:spPr>
          <a:xfrm>
            <a:off x="3713259" y="4044577"/>
            <a:ext cx="4564049" cy="2862322"/>
          </a:xfrm>
          <a:prstGeom prst="rect">
            <a:avLst/>
          </a:prstGeom>
        </p:spPr>
        <p:txBody>
          <a:bodyPr wrap="square">
            <a:spAutoFit/>
          </a:bodyPr>
          <a:lstStyle/>
          <a:p>
            <a:pPr algn="just"/>
            <a:r>
              <a:rPr lang="vi-VN" sz="2000" dirty="0">
                <a:solidFill>
                  <a:srgbClr val="000000"/>
                </a:solidFill>
                <a:latin typeface="Times New Roman" pitchFamily="18" charset="0"/>
                <a:ea typeface="Courier New" panose="02070309020205020404" pitchFamily="49" charset="0"/>
                <a:cs typeface="Times New Roman" pitchFamily="18" charset="0"/>
              </a:rPr>
              <a:t>Ước nguyện đó thật cao cả, lớn lao và việc làm đó viết nên c</a:t>
            </a:r>
            <a:r>
              <a:rPr lang="en-US" sz="2000" dirty="0">
                <a:solidFill>
                  <a:srgbClr val="000000"/>
                </a:solidFill>
                <a:latin typeface="Times New Roman" pitchFamily="18" charset="0"/>
                <a:ea typeface="Courier New" panose="02070309020205020404" pitchFamily="49" charset="0"/>
                <a:cs typeface="Times New Roman" pitchFamily="18" charset="0"/>
              </a:rPr>
              <a:t>â</a:t>
            </a:r>
            <a:r>
              <a:rPr lang="vi-VN" sz="2000" dirty="0">
                <a:solidFill>
                  <a:srgbClr val="000000"/>
                </a:solidFill>
                <a:latin typeface="Times New Roman" pitchFamily="18" charset="0"/>
                <a:ea typeface="Courier New" panose="02070309020205020404" pitchFamily="49" charset="0"/>
                <a:cs typeface="Times New Roman" pitchFamily="18"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000" dirty="0">
                <a:solidFill>
                  <a:srgbClr val="000000"/>
                </a:solidFill>
                <a:latin typeface="Times New Roman" pitchFamily="18" charset="0"/>
                <a:ea typeface="Courier New" panose="02070309020205020404" pitchFamily="49" charset="0"/>
                <a:cs typeface="Times New Roman" pitchFamily="18" charset="0"/>
              </a:rPr>
              <a:t>ề</a:t>
            </a:r>
            <a:r>
              <a:rPr lang="vi-VN" sz="2000" dirty="0">
                <a:solidFill>
                  <a:srgbClr val="000000"/>
                </a:solidFill>
                <a:latin typeface="Times New Roman" pitchFamily="18" charset="0"/>
                <a:ea typeface="Courier New" panose="02070309020205020404" pitchFamily="49" charset="0"/>
                <a:cs typeface="Times New Roman" pitchFamily="18" charset="0"/>
              </a:rPr>
              <a:t> tình yêu thương con người</a:t>
            </a:r>
            <a:endParaRPr lang="en-US" sz="2000" dirty="0">
              <a:latin typeface="Times New Roman" pitchFamily="18" charset="0"/>
              <a:cs typeface="Times New Roman" pitchFamily="18" charset="0"/>
            </a:endParaRPr>
          </a:p>
        </p:txBody>
      </p:sp>
      <p:sp>
        <p:nvSpPr>
          <p:cNvPr id="5" name="Rectangle 4"/>
          <p:cNvSpPr/>
          <p:nvPr/>
        </p:nvSpPr>
        <p:spPr>
          <a:xfrm>
            <a:off x="8604885" y="4203982"/>
            <a:ext cx="3325436" cy="2677656"/>
          </a:xfrm>
          <a:prstGeom prst="rect">
            <a:avLst/>
          </a:prstGeom>
        </p:spPr>
        <p:txBody>
          <a:bodyPr wrap="square">
            <a:spAutoFit/>
          </a:bodyPr>
          <a:lstStyle/>
          <a:p>
            <a:pPr marL="279400" marR="0" algn="just">
              <a:spcBef>
                <a:spcPts val="0"/>
              </a:spcBef>
              <a:spcAft>
                <a:spcPts val="300"/>
              </a:spcAft>
            </a:pPr>
            <a:r>
              <a:rPr lang="vi-VN" sz="2400" dirty="0">
                <a:solidFill>
                  <a:srgbClr val="353635"/>
                </a:solidFill>
                <a:latin typeface="Times New Roman" pitchFamily="18" charset="0"/>
                <a:ea typeface="Times New Roman" panose="02020603050405020304" pitchFamily="18" charset="0"/>
                <a:cs typeface="Times New Roman" pitchFamily="18" charset="0"/>
              </a:rPr>
              <a:t>Yêu thương con người là sự quan tâm, giúp đỡ, làm những điếu tốt đẹp cho người khác, nhất là những người gặp khó khăn, hoạn nạn.</a:t>
            </a:r>
            <a:endParaRPr lang="en-US" sz="24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cxnSp>
        <p:nvCxnSpPr>
          <p:cNvPr id="22" name="Straight Arrow Connector 21"/>
          <p:cNvCxnSpPr/>
          <p:nvPr/>
        </p:nvCxnSpPr>
        <p:spPr>
          <a:xfrm>
            <a:off x="1748589" y="3878348"/>
            <a:ext cx="0" cy="342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p:cNvCxnSpPr>
          <p:nvPr/>
        </p:nvCxnSpPr>
        <p:spPr>
          <a:xfrm flipH="1">
            <a:off x="6153591" y="3701886"/>
            <a:ext cx="1" cy="311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 idx="2"/>
            <a:endCxn id="5" idx="0"/>
          </p:cNvCxnSpPr>
          <p:nvPr/>
        </p:nvCxnSpPr>
        <p:spPr>
          <a:xfrm>
            <a:off x="10264082" y="3816004"/>
            <a:ext cx="3521" cy="387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253514"/>
            <a:ext cx="595745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3600" b="1" dirty="0">
                <a:solidFill>
                  <a:srgbClr val="0000FF"/>
                </a:solidFill>
                <a:latin typeface="+mj-lt"/>
              </a:rPr>
              <a:t>Yêu thương con người là quan tâm, giúp đỡ và làm những điều tốt đẹp cho người khác, nhất là những lúc gặp khó khăn, hoạn nạn.</a:t>
            </a:r>
            <a:endParaRPr lang="en-US" sz="36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899092"/>
          </a:xfrm>
          <a:prstGeom prst="rect">
            <a:avLst/>
          </a:prstGeom>
        </p:spPr>
        <p:txBody>
          <a:bodyPr wrap="square">
            <a:spAutoFit/>
          </a:bodyPr>
          <a:lstStyle/>
          <a:p>
            <a:pPr eaLnBrk="0" fontAlgn="base" hangingPunct="0">
              <a:lnSpc>
                <a:spcPct val="125000"/>
              </a:lnSpc>
              <a:spcBef>
                <a:spcPct val="0"/>
              </a:spcBef>
              <a:spcAft>
                <a:spcPct val="0"/>
              </a:spcAft>
              <a:defRPr/>
            </a:pPr>
            <a:r>
              <a:rPr lang="en-US" sz="2200" b="1" dirty="0" err="1">
                <a:solidFill>
                  <a:srgbClr val="0000FF"/>
                </a:solidFill>
                <a:latin typeface="Times New Roman" pitchFamily="18" charset="0"/>
                <a:ea typeface="Arial Unicode MS"/>
                <a:cs typeface="Times New Roman" pitchFamily="18" charset="0"/>
              </a:rPr>
              <a:t>Quan</a:t>
            </a:r>
            <a:r>
              <a:rPr lang="en-US" sz="2200" b="1" dirty="0">
                <a:solidFill>
                  <a:srgbClr val="0000FF"/>
                </a:solidFill>
                <a:latin typeface="Times New Roman" pitchFamily="18" charset="0"/>
                <a:ea typeface="Arial Unicode MS"/>
                <a:cs typeface="Times New Roman" pitchFamily="18" charset="0"/>
              </a:rPr>
              <a:t> </a:t>
            </a:r>
            <a:r>
              <a:rPr lang="en-US" sz="2200" b="1" dirty="0" err="1">
                <a:solidFill>
                  <a:srgbClr val="0000FF"/>
                </a:solidFill>
                <a:latin typeface="Times New Roman" pitchFamily="18" charset="0"/>
                <a:ea typeface="Arial Unicode MS"/>
                <a:cs typeface="Times New Roman" pitchFamily="18" charset="0"/>
              </a:rPr>
              <a:t>sát</a:t>
            </a:r>
            <a:r>
              <a:rPr lang="en-US" sz="2200" b="1" dirty="0">
                <a:solidFill>
                  <a:srgbClr val="0000FF"/>
                </a:solidFill>
                <a:latin typeface="Times New Roman" pitchFamily="18" charset="0"/>
                <a:ea typeface="Arial Unicode MS"/>
                <a:cs typeface="Times New Roman" pitchFamily="18" charset="0"/>
              </a:rPr>
              <a:t> </a:t>
            </a:r>
            <a:r>
              <a:rPr lang="en-US" sz="2200" b="1" dirty="0" err="1">
                <a:solidFill>
                  <a:srgbClr val="0000FF"/>
                </a:solidFill>
                <a:latin typeface="Times New Roman" pitchFamily="18" charset="0"/>
                <a:ea typeface="Arial Unicode MS"/>
                <a:cs typeface="Times New Roman" pitchFamily="18" charset="0"/>
              </a:rPr>
              <a:t>tranh</a:t>
            </a:r>
            <a:r>
              <a:rPr lang="en-US" sz="2200" b="1" dirty="0">
                <a:solidFill>
                  <a:srgbClr val="0000FF"/>
                </a:solidFill>
                <a:latin typeface="Times New Roman" pitchFamily="18" charset="0"/>
                <a:ea typeface="Arial Unicode MS"/>
                <a:cs typeface="Times New Roman" pitchFamily="18" charset="0"/>
              </a:rPr>
              <a:t> </a:t>
            </a:r>
            <a:r>
              <a:rPr lang="en-US" sz="2200" b="1" dirty="0" err="1">
                <a:solidFill>
                  <a:srgbClr val="0000FF"/>
                </a:solidFill>
                <a:latin typeface="Times New Roman" pitchFamily="18" charset="0"/>
                <a:ea typeface="Arial Unicode MS"/>
                <a:cs typeface="Times New Roman" pitchFamily="18" charset="0"/>
              </a:rPr>
              <a:t>và</a:t>
            </a:r>
            <a:r>
              <a:rPr lang="en-US" sz="2200" b="1" dirty="0">
                <a:solidFill>
                  <a:srgbClr val="0000FF"/>
                </a:solidFill>
                <a:latin typeface="Times New Roman" pitchFamily="18" charset="0"/>
                <a:ea typeface="Arial Unicode MS"/>
                <a:cs typeface="Times New Roman" pitchFamily="18" charset="0"/>
              </a:rPr>
              <a:t> </a:t>
            </a:r>
            <a:r>
              <a:rPr lang="en-US" sz="2200" b="1" dirty="0" err="1">
                <a:solidFill>
                  <a:srgbClr val="0000FF"/>
                </a:solidFill>
                <a:latin typeface="Times New Roman" pitchFamily="18" charset="0"/>
                <a:ea typeface="Arial Unicode MS"/>
                <a:cs typeface="Times New Roman" pitchFamily="18" charset="0"/>
              </a:rPr>
              <a:t>trả</a:t>
            </a:r>
            <a:r>
              <a:rPr lang="en-US" sz="2200" b="1" dirty="0">
                <a:solidFill>
                  <a:srgbClr val="0000FF"/>
                </a:solidFill>
                <a:latin typeface="Times New Roman" pitchFamily="18" charset="0"/>
                <a:ea typeface="Arial Unicode MS"/>
                <a:cs typeface="Times New Roman" pitchFamily="18" charset="0"/>
              </a:rPr>
              <a:t> </a:t>
            </a:r>
            <a:r>
              <a:rPr lang="en-US" sz="2200" b="1" dirty="0" err="1">
                <a:solidFill>
                  <a:srgbClr val="0000FF"/>
                </a:solidFill>
                <a:latin typeface="Times New Roman" pitchFamily="18" charset="0"/>
                <a:ea typeface="Arial Unicode MS"/>
                <a:cs typeface="Times New Roman" pitchFamily="18" charset="0"/>
              </a:rPr>
              <a:t>lời</a:t>
            </a:r>
            <a:r>
              <a:rPr lang="en-US" sz="2200" b="1" dirty="0">
                <a:solidFill>
                  <a:srgbClr val="0000FF"/>
                </a:solidFill>
                <a:latin typeface="Times New Roman" pitchFamily="18" charset="0"/>
                <a:ea typeface="Arial Unicode MS"/>
                <a:cs typeface="Times New Roman" pitchFamily="18" charset="0"/>
              </a:rPr>
              <a:t> </a:t>
            </a:r>
            <a:r>
              <a:rPr lang="en-US" sz="2200" b="1" dirty="0" err="1">
                <a:solidFill>
                  <a:srgbClr val="0000FF"/>
                </a:solidFill>
                <a:latin typeface="Times New Roman" pitchFamily="18" charset="0"/>
                <a:ea typeface="Arial Unicode MS"/>
                <a:cs typeface="Times New Roman" pitchFamily="18" charset="0"/>
              </a:rPr>
              <a:t>câu</a:t>
            </a:r>
            <a:r>
              <a:rPr lang="en-US" sz="2200" b="1" dirty="0">
                <a:solidFill>
                  <a:srgbClr val="0000FF"/>
                </a:solidFill>
                <a:latin typeface="Times New Roman" pitchFamily="18" charset="0"/>
                <a:ea typeface="Arial Unicode MS"/>
                <a:cs typeface="Times New Roman" pitchFamily="18" charset="0"/>
              </a:rPr>
              <a:t> </a:t>
            </a:r>
            <a:r>
              <a:rPr lang="en-US" sz="2200" b="1" dirty="0" err="1">
                <a:solidFill>
                  <a:srgbClr val="0000FF"/>
                </a:solidFill>
                <a:latin typeface="Times New Roman" pitchFamily="18" charset="0"/>
                <a:ea typeface="Arial Unicode MS"/>
                <a:cs typeface="Times New Roman" pitchFamily="18" charset="0"/>
              </a:rPr>
              <a:t>hỏi</a:t>
            </a:r>
            <a:endParaRPr lang="en-US" sz="2200" b="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2145624"/>
            <a:ext cx="586302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2200" dirty="0">
                <a:solidFill>
                  <a:prstClr val="black"/>
                </a:solidFill>
                <a:latin typeface="Times New Roman" pitchFamily="18" charset="0"/>
                <a:ea typeface="Cambria" panose="02040503050406030204" pitchFamily="18" charset="0"/>
                <a:cs typeface="Times New Roman" pitchFamily="18" charset="0"/>
              </a:rPr>
            </a:br>
            <a:r>
              <a:rPr lang="en-US" sz="2200" b="1" dirty="0">
                <a:solidFill>
                  <a:srgbClr val="000000"/>
                </a:solidFill>
                <a:latin typeface="Times New Roman" pitchFamily="18" charset="0"/>
                <a:ea typeface="Courier New" panose="02070309020205020404" pitchFamily="49" charset="0"/>
                <a:cs typeface="Times New Roman" pitchFamily="18" charset="0"/>
              </a:rPr>
              <a:t>T</a:t>
            </a:r>
            <a:r>
              <a:rPr lang="vi-VN" sz="2200" b="1" dirty="0">
                <a:solidFill>
                  <a:srgbClr val="000000"/>
                </a:solidFill>
                <a:latin typeface="Times New Roman" pitchFamily="18" charset="0"/>
                <a:ea typeface="Courier New" panose="02070309020205020404" pitchFamily="49" charset="0"/>
                <a:cs typeface="Times New Roman" pitchFamily="18" charset="0"/>
              </a:rPr>
              <a:t>ình yêu thương con người được biểu hiện trong các mối quan hệ</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nào</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Với</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những</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hình</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thức</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nào</a:t>
            </a:r>
            <a:r>
              <a:rPr lang="en-US" sz="2200" b="1" dirty="0">
                <a:solidFill>
                  <a:srgbClr val="000000"/>
                </a:solidFill>
                <a:latin typeface="Times New Roman" pitchFamily="18" charset="0"/>
                <a:ea typeface="Courier New" panose="02070309020205020404" pitchFamily="49" charset="0"/>
                <a:cs typeface="Times New Roman" pitchFamily="18" charset="0"/>
              </a:rPr>
              <a:t>?</a:t>
            </a:r>
            <a:endParaRPr lang="vi-VN" altLang="en-US" sz="2200" b="1" dirty="0">
              <a:solidFill>
                <a:srgbClr val="FF0000"/>
              </a:solidFill>
              <a:latin typeface="Times New Roman" pitchFamily="18" charset="0"/>
              <a:ea typeface="Cambria" panose="02040503050406030204"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881457"/>
            <a:ext cx="3325822" cy="2462213"/>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br>
              <a:rPr kumimoji="0" lang="vi-VN" altLang="en-US" sz="2200" b="0" i="0" u="none" strike="noStrike" cap="none" normalizeH="0" baseline="0" dirty="0">
                <a:ln>
                  <a:noFill/>
                </a:ln>
                <a:solidFill>
                  <a:schemeClr val="tx1"/>
                </a:solidFill>
                <a:effectLst/>
                <a:latin typeface="Times New Roman" pitchFamily="18" charset="0"/>
                <a:ea typeface="Cambria" panose="02040503050406030204" pitchFamily="18" charset="0"/>
                <a:cs typeface="Times New Roman" pitchFamily="18" charset="0"/>
              </a:rPr>
            </a:br>
            <a:r>
              <a:rPr lang="en-US" sz="2200" b="1" dirty="0">
                <a:solidFill>
                  <a:srgbClr val="000000"/>
                </a:solidFill>
                <a:latin typeface="Times New Roman" pitchFamily="18" charset="0"/>
                <a:ea typeface="Courier New" panose="02070309020205020404" pitchFamily="49" charset="0"/>
                <a:cs typeface="Times New Roman" pitchFamily="18" charset="0"/>
              </a:rPr>
              <a:t>T</a:t>
            </a:r>
            <a:r>
              <a:rPr lang="vi-VN" sz="2200" b="1" dirty="0">
                <a:solidFill>
                  <a:srgbClr val="000000"/>
                </a:solidFill>
                <a:latin typeface="Times New Roman" pitchFamily="18" charset="0"/>
                <a:ea typeface="Courier New" panose="02070309020205020404" pitchFamily="49" charset="0"/>
                <a:cs typeface="Times New Roman" pitchFamily="18" charset="0"/>
              </a:rPr>
              <a:t>ình yêu thương con người được biểu hiện trong các mối quan hệ: gia đình, nhà trường, xã hội. </a:t>
            </a:r>
            <a:r>
              <a:rPr lang="en-US" sz="2200" b="1" dirty="0" err="1">
                <a:solidFill>
                  <a:srgbClr val="000000"/>
                </a:solidFill>
                <a:latin typeface="Times New Roman" pitchFamily="18" charset="0"/>
                <a:ea typeface="Courier New" panose="02070309020205020404" pitchFamily="49" charset="0"/>
                <a:cs typeface="Times New Roman" pitchFamily="18" charset="0"/>
              </a:rPr>
              <a:t>Với</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những</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hình</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thức</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Lời</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nói</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việc</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làm</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thái</a:t>
            </a:r>
            <a:r>
              <a:rPr lang="en-US" sz="2200" b="1" dirty="0">
                <a:solidFill>
                  <a:srgbClr val="000000"/>
                </a:solidFill>
                <a:latin typeface="Times New Roman" pitchFamily="18" charset="0"/>
                <a:ea typeface="Courier New" panose="02070309020205020404" pitchFamily="49" charset="0"/>
                <a:cs typeface="Times New Roman" pitchFamily="18" charset="0"/>
              </a:rPr>
              <a:t> </a:t>
            </a:r>
            <a:r>
              <a:rPr lang="en-US" sz="2200" b="1" dirty="0" err="1">
                <a:solidFill>
                  <a:srgbClr val="000000"/>
                </a:solidFill>
                <a:latin typeface="Times New Roman" pitchFamily="18" charset="0"/>
                <a:ea typeface="Courier New" panose="02070309020205020404" pitchFamily="49" charset="0"/>
                <a:cs typeface="Times New Roman" pitchFamily="18" charset="0"/>
              </a:rPr>
              <a:t>độ</a:t>
            </a:r>
            <a:r>
              <a:rPr lang="en-US" sz="2200" b="1" dirty="0">
                <a:solidFill>
                  <a:srgbClr val="000000"/>
                </a:solidFill>
                <a:latin typeface="Times New Roman" pitchFamily="18" charset="0"/>
                <a:ea typeface="Courier New" panose="02070309020205020404" pitchFamily="49" charset="0"/>
                <a:cs typeface="Times New Roman" pitchFamily="18" charset="0"/>
              </a:rPr>
              <a:t>.</a:t>
            </a:r>
            <a:endParaRPr kumimoji="0" lang="vi-VN" altLang="en-US" sz="2200" b="1" i="0" u="none" strike="noStrike" cap="none" normalizeH="0" baseline="0" dirty="0">
              <a:ln>
                <a:noFill/>
              </a:ln>
              <a:solidFill>
                <a:srgbClr val="FF0000"/>
              </a:solidFill>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6789</TotalTime>
  <Words>2386</Words>
  <Application>Microsoft Office PowerPoint</Application>
  <PresentationFormat>Widescreen</PresentationFormat>
  <Paragraphs>170</Paragraphs>
  <Slides>31</Slides>
  <Notes>5</Notes>
  <HiddenSlides>0</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31</vt:i4>
      </vt:variant>
    </vt:vector>
  </HeadingPairs>
  <TitlesOfParts>
    <vt:vector size="56" baseType="lpstr">
      <vt:lpstr>#9Slide05 Fourth</vt:lpstr>
      <vt:lpstr>#9Slide05 IcielSanelma</vt:lpstr>
      <vt:lpstr>#9Slide05 IcielSmoothy Cursive</vt:lpstr>
      <vt:lpstr>#9Slide05 Israquella</vt:lpstr>
      <vt:lpstr>#9Slide05 Kathya</vt:lpstr>
      <vt:lpstr>#9Slide05 Phobia</vt:lpstr>
      <vt:lpstr>#9Slide05 SVNTaiga</vt:lpstr>
      <vt:lpstr>#9Slide06 SVNSlow Attack</vt:lpstr>
      <vt:lpstr>#9Slide07 IcielAmerican Forkbal</vt:lpstr>
      <vt:lpstr>#9Slide07 Marbelia Regular</vt:lpstr>
      <vt:lpstr>Arial</vt:lpstr>
      <vt:lpstr>Calibri</vt:lpstr>
      <vt:lpstr>Calibri Light</vt:lpstr>
      <vt:lpstr>SVN-Student</vt:lpstr>
      <vt:lpstr>SVN-Tamarindo</vt:lpstr>
      <vt:lpstr>SVN-Vanilla Daisy Pro</vt:lpstr>
      <vt:lpstr>SVN-Very Berry</vt:lpstr>
      <vt:lpstr>SVN-Wallington</vt:lpstr>
      <vt:lpstr>Symbol</vt:lpstr>
      <vt:lpstr>Times New Roman</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153</cp:revision>
  <dcterms:created xsi:type="dcterms:W3CDTF">2021-06-28T15:32:15Z</dcterms:created>
  <dcterms:modified xsi:type="dcterms:W3CDTF">2025-10-07T08:30:04Z</dcterms:modified>
</cp:coreProperties>
</file>