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780" r:id="rId2"/>
    <p:sldId id="781" r:id="rId3"/>
    <p:sldId id="783" r:id="rId4"/>
    <p:sldId id="261" r:id="rId5"/>
    <p:sldId id="778" r:id="rId6"/>
    <p:sldId id="262" r:id="rId7"/>
    <p:sldId id="493" r:id="rId8"/>
    <p:sldId id="337" r:id="rId9"/>
    <p:sldId id="340" r:id="rId10"/>
    <p:sldId id="785" r:id="rId11"/>
    <p:sldId id="383" r:id="rId12"/>
    <p:sldId id="776" r:id="rId13"/>
    <p:sldId id="470" r:id="rId14"/>
    <p:sldId id="433" r:id="rId15"/>
    <p:sldId id="456" r:id="rId16"/>
    <p:sldId id="476" r:id="rId17"/>
    <p:sldId id="439" r:id="rId18"/>
    <p:sldId id="457" r:id="rId19"/>
    <p:sldId id="440" r:id="rId20"/>
    <p:sldId id="477" r:id="rId21"/>
    <p:sldId id="443" r:id="rId22"/>
    <p:sldId id="775" r:id="rId23"/>
    <p:sldId id="480" r:id="rId24"/>
    <p:sldId id="484" r:id="rId25"/>
    <p:sldId id="784" r:id="rId26"/>
    <p:sldId id="474" r:id="rId27"/>
    <p:sldId id="505" r:id="rId28"/>
    <p:sldId id="384" r:id="rId29"/>
    <p:sldId id="266" r:id="rId30"/>
    <p:sldId id="270" r:id="rId31"/>
    <p:sldId id="482" r:id="rId32"/>
    <p:sldId id="380" r:id="rId33"/>
    <p:sldId id="263" r:id="rId34"/>
    <p:sldId id="274" r:id="rId35"/>
    <p:sldId id="317" r:id="rId36"/>
    <p:sldId id="500" r:id="rId37"/>
    <p:sldId id="276" r:id="rId38"/>
    <p:sldId id="786" r:id="rId39"/>
    <p:sldId id="386" r:id="rId40"/>
    <p:sldId id="364" r:id="rId41"/>
    <p:sldId id="282" r:id="rId42"/>
    <p:sldId id="283" r:id="rId43"/>
    <p:sldId id="288" r:id="rId44"/>
  </p:sldIdLst>
  <p:sldSz cx="12192000" cy="6858000"/>
  <p:notesSz cx="6858000" cy="9144000"/>
  <p:embeddedFontLst>
    <p:embeddedFont>
      <p:font typeface="#9Slide03 Arima Madurai Black" panose="020B0604020202020204" charset="0"/>
      <p:bold r:id="rId46"/>
    </p:embeddedFont>
    <p:embeddedFont>
      <p:font typeface="#9Slide05 SVNMercury Script" panose="020B0604020202020204" charset="0"/>
      <p:bold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  <p:cmAuthor id="2" name="VUKHANG" initials="V" lastIdx="1" clrIdx="1">
    <p:extLst>
      <p:ext uri="{19B8F6BF-5375-455C-9EA6-DF929625EA0E}">
        <p15:presenceInfo xmlns:p15="http://schemas.microsoft.com/office/powerpoint/2012/main" userId="VUKH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0000FF"/>
    <a:srgbClr val="90BE71"/>
    <a:srgbClr val="FFA54B"/>
    <a:srgbClr val="FFBA75"/>
    <a:srgbClr val="D05400"/>
    <a:srgbClr val="70AD47"/>
    <a:srgbClr val="ECE8E5"/>
    <a:srgbClr val="C6E0B5"/>
    <a:srgbClr val="748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8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A8DF05-30DE-4E13-8FB0-1578BFC23D9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59B1440-58C9-4F7C-A77F-6013DD55774E}">
      <dgm:prSet phldrT="[Text]"/>
      <dgm:spPr>
        <a:solidFill>
          <a:srgbClr val="A5BBE3"/>
        </a:solidFill>
      </dgm:spPr>
      <dgm:t>
        <a:bodyPr/>
        <a:lstStyle/>
        <a:p>
          <a:pPr algn="l"/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Tỉnh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ABC580-EE0E-4B13-99A1-1F85F70F5E36}" type="parTrans" cxnId="{CB8F1399-8981-4D6C-B658-6A124DAF3A29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0E1514-FA06-43FE-8C4A-86B396C8A567}" type="sibTrans" cxnId="{CB8F1399-8981-4D6C-B658-6A124DAF3A29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A8AB04-2BE7-44A7-AC95-AE74BDCEA05C}">
      <dgm:prSet phldrT="[Text]"/>
      <dgm:spPr>
        <a:solidFill>
          <a:srgbClr val="90BE71"/>
        </a:solidFill>
        <a:ln>
          <a:solidFill>
            <a:srgbClr val="70AD47"/>
          </a:solidFill>
        </a:ln>
      </dgm:spPr>
      <dgm:t>
        <a:bodyPr/>
        <a:lstStyle/>
        <a:p>
          <a:pPr algn="l"/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rồi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lui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E2C38E-A9F3-49F9-8590-997D30380827}" type="parTrans" cxnId="{5F322CB5-34B9-44FF-AEF6-E4A1DA0C221C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752804-9F11-4395-AC5D-138621CF29B3}" type="sibTrans" cxnId="{5F322CB5-34B9-44FF-AEF6-E4A1DA0C221C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689392-DC07-40F9-8878-C5AB1EFF0B60}">
      <dgm:prSet phldrT="[Text]"/>
      <dgm:spPr>
        <a:solidFill>
          <a:srgbClr val="FFBA75"/>
        </a:solidFill>
        <a:ln>
          <a:solidFill>
            <a:srgbClr val="FFA54B"/>
          </a:solidFill>
        </a:ln>
      </dgm:spPr>
      <dgm:t>
        <a:bodyPr/>
        <a:lstStyle/>
        <a:p>
          <a:pPr algn="l"/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XVI,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triều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đình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khủng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hoảng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đoàn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gây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dài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32A09511-753A-48C6-AD23-17957F97D3CB}" type="sibTrans" cxnId="{4E1C077C-1342-4357-9971-9963FC46CA67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4ACFED-622B-43ED-B2D5-B48BA45B3617}" type="parTrans" cxnId="{4E1C077C-1342-4357-9971-9963FC46CA67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A3651F-0872-4BB3-8580-D7ED83B41860}" type="pres">
      <dgm:prSet presAssocID="{6CA8DF05-30DE-4E13-8FB0-1578BFC23D96}" presName="Name0" presStyleCnt="0">
        <dgm:presLayoutVars>
          <dgm:chMax val="7"/>
          <dgm:chPref val="7"/>
          <dgm:dir/>
        </dgm:presLayoutVars>
      </dgm:prSet>
      <dgm:spPr/>
    </dgm:pt>
    <dgm:pt modelId="{6D153B32-8E13-4EE7-BA29-9441A2CF9AE4}" type="pres">
      <dgm:prSet presAssocID="{6CA8DF05-30DE-4E13-8FB0-1578BFC23D96}" presName="Name1" presStyleCnt="0"/>
      <dgm:spPr/>
    </dgm:pt>
    <dgm:pt modelId="{8B021E59-0506-4CFA-BABE-D7851FB057B2}" type="pres">
      <dgm:prSet presAssocID="{6CA8DF05-30DE-4E13-8FB0-1578BFC23D96}" presName="cycle" presStyleCnt="0"/>
      <dgm:spPr/>
    </dgm:pt>
    <dgm:pt modelId="{A0C41714-2FF0-4E46-9514-E77763957E6F}" type="pres">
      <dgm:prSet presAssocID="{6CA8DF05-30DE-4E13-8FB0-1578BFC23D96}" presName="srcNode" presStyleLbl="node1" presStyleIdx="0" presStyleCnt="3"/>
      <dgm:spPr/>
    </dgm:pt>
    <dgm:pt modelId="{F370BF52-B048-4BB7-A8A2-4E48AE27628A}" type="pres">
      <dgm:prSet presAssocID="{6CA8DF05-30DE-4E13-8FB0-1578BFC23D96}" presName="conn" presStyleLbl="parChTrans1D2" presStyleIdx="0" presStyleCnt="1"/>
      <dgm:spPr/>
    </dgm:pt>
    <dgm:pt modelId="{20210072-B657-4D6A-9B5E-4AD4B4E4235A}" type="pres">
      <dgm:prSet presAssocID="{6CA8DF05-30DE-4E13-8FB0-1578BFC23D96}" presName="extraNode" presStyleLbl="node1" presStyleIdx="0" presStyleCnt="3"/>
      <dgm:spPr/>
    </dgm:pt>
    <dgm:pt modelId="{2376DE6D-E1EA-4444-A76A-810A91DEE7C1}" type="pres">
      <dgm:prSet presAssocID="{6CA8DF05-30DE-4E13-8FB0-1578BFC23D96}" presName="dstNode" presStyleLbl="node1" presStyleIdx="0" presStyleCnt="3"/>
      <dgm:spPr/>
    </dgm:pt>
    <dgm:pt modelId="{2052D074-54BC-49E7-BF88-152A0990FA66}" type="pres">
      <dgm:prSet presAssocID="{259B1440-58C9-4F7C-A77F-6013DD55774E}" presName="text_1" presStyleLbl="node1" presStyleIdx="0" presStyleCnt="3">
        <dgm:presLayoutVars>
          <dgm:bulletEnabled val="1"/>
        </dgm:presLayoutVars>
      </dgm:prSet>
      <dgm:spPr/>
    </dgm:pt>
    <dgm:pt modelId="{E5C27FFF-98D5-4980-BFF6-80437C916D74}" type="pres">
      <dgm:prSet presAssocID="{259B1440-58C9-4F7C-A77F-6013DD55774E}" presName="accent_1" presStyleCnt="0"/>
      <dgm:spPr/>
    </dgm:pt>
    <dgm:pt modelId="{A5F01009-0921-4890-9F03-A37193121319}" type="pres">
      <dgm:prSet presAssocID="{259B1440-58C9-4F7C-A77F-6013DD55774E}" presName="accentRepeatNode" presStyleLbl="solidFgAcc1" presStyleIdx="0" presStyleCnt="3"/>
      <dgm:spPr/>
    </dgm:pt>
    <dgm:pt modelId="{684251E3-9E89-44E0-8E4A-93AA797484E2}" type="pres">
      <dgm:prSet presAssocID="{92689392-DC07-40F9-8878-C5AB1EFF0B60}" presName="text_2" presStyleLbl="node1" presStyleIdx="1" presStyleCnt="3">
        <dgm:presLayoutVars>
          <dgm:bulletEnabled val="1"/>
        </dgm:presLayoutVars>
      </dgm:prSet>
      <dgm:spPr/>
    </dgm:pt>
    <dgm:pt modelId="{46CF7374-5C16-42BE-885A-C90023775107}" type="pres">
      <dgm:prSet presAssocID="{92689392-DC07-40F9-8878-C5AB1EFF0B60}" presName="accent_2" presStyleCnt="0"/>
      <dgm:spPr/>
    </dgm:pt>
    <dgm:pt modelId="{C3F79E64-98D4-4131-9800-EB8561DADC72}" type="pres">
      <dgm:prSet presAssocID="{92689392-DC07-40F9-8878-C5AB1EFF0B60}" presName="accentRepeatNode" presStyleLbl="solidFgAcc1" presStyleIdx="1" presStyleCnt="3"/>
      <dgm:spPr>
        <a:ln>
          <a:solidFill>
            <a:srgbClr val="FFA54B"/>
          </a:solidFill>
        </a:ln>
      </dgm:spPr>
    </dgm:pt>
    <dgm:pt modelId="{E03EE183-2AEC-4405-8FB3-233C4468FA69}" type="pres">
      <dgm:prSet presAssocID="{96A8AB04-2BE7-44A7-AC95-AE74BDCEA05C}" presName="text_3" presStyleLbl="node1" presStyleIdx="2" presStyleCnt="3">
        <dgm:presLayoutVars>
          <dgm:bulletEnabled val="1"/>
        </dgm:presLayoutVars>
      </dgm:prSet>
      <dgm:spPr/>
    </dgm:pt>
    <dgm:pt modelId="{882082AF-C922-489B-9D16-8EFEA0AED55F}" type="pres">
      <dgm:prSet presAssocID="{96A8AB04-2BE7-44A7-AC95-AE74BDCEA05C}" presName="accent_3" presStyleCnt="0"/>
      <dgm:spPr/>
    </dgm:pt>
    <dgm:pt modelId="{5EC082C3-CD9E-4823-B8AE-082492237C61}" type="pres">
      <dgm:prSet presAssocID="{96A8AB04-2BE7-44A7-AC95-AE74BDCEA05C}" presName="accentRepeatNode" presStyleLbl="solidFgAcc1" presStyleIdx="2" presStyleCnt="3"/>
      <dgm:spPr>
        <a:ln>
          <a:solidFill>
            <a:srgbClr val="70AD47"/>
          </a:solidFill>
        </a:ln>
      </dgm:spPr>
    </dgm:pt>
  </dgm:ptLst>
  <dgm:cxnLst>
    <dgm:cxn modelId="{70B78A35-D8EE-499F-886F-BFA768411F7B}" type="presOf" srcId="{6CA8DF05-30DE-4E13-8FB0-1578BFC23D96}" destId="{E5A3651F-0872-4BB3-8580-D7ED83B41860}" srcOrd="0" destOrd="0" presId="urn:microsoft.com/office/officeart/2008/layout/VerticalCurvedList"/>
    <dgm:cxn modelId="{64650563-A746-4136-900C-9EAE2CA259A0}" type="presOf" srcId="{259B1440-58C9-4F7C-A77F-6013DD55774E}" destId="{2052D074-54BC-49E7-BF88-152A0990FA66}" srcOrd="0" destOrd="0" presId="urn:microsoft.com/office/officeart/2008/layout/VerticalCurvedList"/>
    <dgm:cxn modelId="{4E1C077C-1342-4357-9971-9963FC46CA67}" srcId="{6CA8DF05-30DE-4E13-8FB0-1578BFC23D96}" destId="{92689392-DC07-40F9-8878-C5AB1EFF0B60}" srcOrd="1" destOrd="0" parTransId="{D64ACFED-622B-43ED-B2D5-B48BA45B3617}" sibTransId="{32A09511-753A-48C6-AD23-17957F97D3CB}"/>
    <dgm:cxn modelId="{B52D6093-F52F-4D4D-9B31-6C5E37A0D21F}" type="presOf" srcId="{FD0E1514-FA06-43FE-8C4A-86B396C8A567}" destId="{F370BF52-B048-4BB7-A8A2-4E48AE27628A}" srcOrd="0" destOrd="0" presId="urn:microsoft.com/office/officeart/2008/layout/VerticalCurvedList"/>
    <dgm:cxn modelId="{CB8F1399-8981-4D6C-B658-6A124DAF3A29}" srcId="{6CA8DF05-30DE-4E13-8FB0-1578BFC23D96}" destId="{259B1440-58C9-4F7C-A77F-6013DD55774E}" srcOrd="0" destOrd="0" parTransId="{B3ABC580-EE0E-4B13-99A1-1F85F70F5E36}" sibTransId="{FD0E1514-FA06-43FE-8C4A-86B396C8A567}"/>
    <dgm:cxn modelId="{E2CAE4AD-D2D1-40E7-997D-2D93867BAC8E}" type="presOf" srcId="{96A8AB04-2BE7-44A7-AC95-AE74BDCEA05C}" destId="{E03EE183-2AEC-4405-8FB3-233C4468FA69}" srcOrd="0" destOrd="0" presId="urn:microsoft.com/office/officeart/2008/layout/VerticalCurvedList"/>
    <dgm:cxn modelId="{5F322CB5-34B9-44FF-AEF6-E4A1DA0C221C}" srcId="{6CA8DF05-30DE-4E13-8FB0-1578BFC23D96}" destId="{96A8AB04-2BE7-44A7-AC95-AE74BDCEA05C}" srcOrd="2" destOrd="0" parTransId="{DDE2C38E-A9F3-49F9-8590-997D30380827}" sibTransId="{B4752804-9F11-4395-AC5D-138621CF29B3}"/>
    <dgm:cxn modelId="{88274FF6-D5D8-4EE6-B1EC-EA4D9CB22D52}" type="presOf" srcId="{92689392-DC07-40F9-8878-C5AB1EFF0B60}" destId="{684251E3-9E89-44E0-8E4A-93AA797484E2}" srcOrd="0" destOrd="0" presId="urn:microsoft.com/office/officeart/2008/layout/VerticalCurvedList"/>
    <dgm:cxn modelId="{8439CE95-4F66-4F3B-A216-005CA35A9955}" type="presParOf" srcId="{E5A3651F-0872-4BB3-8580-D7ED83B41860}" destId="{6D153B32-8E13-4EE7-BA29-9441A2CF9AE4}" srcOrd="0" destOrd="0" presId="urn:microsoft.com/office/officeart/2008/layout/VerticalCurvedList"/>
    <dgm:cxn modelId="{63F63C3B-69E9-4360-8A30-A9CB7C2DB6E2}" type="presParOf" srcId="{6D153B32-8E13-4EE7-BA29-9441A2CF9AE4}" destId="{8B021E59-0506-4CFA-BABE-D7851FB057B2}" srcOrd="0" destOrd="0" presId="urn:microsoft.com/office/officeart/2008/layout/VerticalCurvedList"/>
    <dgm:cxn modelId="{93F621F4-507C-4632-A31F-D4B6FA60A410}" type="presParOf" srcId="{8B021E59-0506-4CFA-BABE-D7851FB057B2}" destId="{A0C41714-2FF0-4E46-9514-E77763957E6F}" srcOrd="0" destOrd="0" presId="urn:microsoft.com/office/officeart/2008/layout/VerticalCurvedList"/>
    <dgm:cxn modelId="{60056D18-DF37-43A3-896F-19797E2D8DF3}" type="presParOf" srcId="{8B021E59-0506-4CFA-BABE-D7851FB057B2}" destId="{F370BF52-B048-4BB7-A8A2-4E48AE27628A}" srcOrd="1" destOrd="0" presId="urn:microsoft.com/office/officeart/2008/layout/VerticalCurvedList"/>
    <dgm:cxn modelId="{69100230-53D9-4ED0-AD6C-CEF5ADEABA6F}" type="presParOf" srcId="{8B021E59-0506-4CFA-BABE-D7851FB057B2}" destId="{20210072-B657-4D6A-9B5E-4AD4B4E4235A}" srcOrd="2" destOrd="0" presId="urn:microsoft.com/office/officeart/2008/layout/VerticalCurvedList"/>
    <dgm:cxn modelId="{BF4D20C4-247D-4F05-9A6D-04E10FC1C1A0}" type="presParOf" srcId="{8B021E59-0506-4CFA-BABE-D7851FB057B2}" destId="{2376DE6D-E1EA-4444-A76A-810A91DEE7C1}" srcOrd="3" destOrd="0" presId="urn:microsoft.com/office/officeart/2008/layout/VerticalCurvedList"/>
    <dgm:cxn modelId="{F68BC29D-256F-4B09-BB3E-FC8DC58B3ABD}" type="presParOf" srcId="{6D153B32-8E13-4EE7-BA29-9441A2CF9AE4}" destId="{2052D074-54BC-49E7-BF88-152A0990FA66}" srcOrd="1" destOrd="0" presId="urn:microsoft.com/office/officeart/2008/layout/VerticalCurvedList"/>
    <dgm:cxn modelId="{EBB1B916-C94E-4951-9F07-D514DF03405A}" type="presParOf" srcId="{6D153B32-8E13-4EE7-BA29-9441A2CF9AE4}" destId="{E5C27FFF-98D5-4980-BFF6-80437C916D74}" srcOrd="2" destOrd="0" presId="urn:microsoft.com/office/officeart/2008/layout/VerticalCurvedList"/>
    <dgm:cxn modelId="{A85420A6-C1F5-4D25-B173-16A8CBDC4859}" type="presParOf" srcId="{E5C27FFF-98D5-4980-BFF6-80437C916D74}" destId="{A5F01009-0921-4890-9F03-A37193121319}" srcOrd="0" destOrd="0" presId="urn:microsoft.com/office/officeart/2008/layout/VerticalCurvedList"/>
    <dgm:cxn modelId="{C6FE5E5C-A28F-4EAC-B0D9-512B8C3736BC}" type="presParOf" srcId="{6D153B32-8E13-4EE7-BA29-9441A2CF9AE4}" destId="{684251E3-9E89-44E0-8E4A-93AA797484E2}" srcOrd="3" destOrd="0" presId="urn:microsoft.com/office/officeart/2008/layout/VerticalCurvedList"/>
    <dgm:cxn modelId="{4CDE523B-596B-4DA4-B7F4-605C5FB1BEF6}" type="presParOf" srcId="{6D153B32-8E13-4EE7-BA29-9441A2CF9AE4}" destId="{46CF7374-5C16-42BE-885A-C90023775107}" srcOrd="4" destOrd="0" presId="urn:microsoft.com/office/officeart/2008/layout/VerticalCurvedList"/>
    <dgm:cxn modelId="{07A85333-CF7F-4825-9760-ED609B1233BD}" type="presParOf" srcId="{46CF7374-5C16-42BE-885A-C90023775107}" destId="{C3F79E64-98D4-4131-9800-EB8561DADC72}" srcOrd="0" destOrd="0" presId="urn:microsoft.com/office/officeart/2008/layout/VerticalCurvedList"/>
    <dgm:cxn modelId="{B539D7A7-5C25-4DF8-B58B-80568B8C0C55}" type="presParOf" srcId="{6D153B32-8E13-4EE7-BA29-9441A2CF9AE4}" destId="{E03EE183-2AEC-4405-8FB3-233C4468FA69}" srcOrd="5" destOrd="0" presId="urn:microsoft.com/office/officeart/2008/layout/VerticalCurvedList"/>
    <dgm:cxn modelId="{2D444396-A004-4131-B132-FFBFF1A54072}" type="presParOf" srcId="{6D153B32-8E13-4EE7-BA29-9441A2CF9AE4}" destId="{882082AF-C922-489B-9D16-8EFEA0AED55F}" srcOrd="6" destOrd="0" presId="urn:microsoft.com/office/officeart/2008/layout/VerticalCurvedList"/>
    <dgm:cxn modelId="{D8B57987-E050-40CD-85D4-67C1BC864921}" type="presParOf" srcId="{882082AF-C922-489B-9D16-8EFEA0AED55F}" destId="{5EC082C3-CD9E-4823-B8AE-082492237C6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C5CF84-6644-49D8-A741-04C648F0DC9F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</dgm:pt>
    <dgm:pt modelId="{AF161A22-58E5-4B47-AEE5-D43B6356400E}">
      <dgm:prSet phldrT="[Văn bản]" custT="1"/>
      <dgm:spPr/>
      <dgm:t>
        <a:bodyPr/>
        <a:lstStyle/>
        <a:p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Không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ham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danh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lợi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74FD7643-3B86-42E1-83DD-F8F0E7F2160A}" type="parTrans" cxnId="{795E0028-706C-466C-B900-82D98F11180C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6944F67C-F865-4EF3-BFE0-29E9095C9B2D}" type="sibTrans" cxnId="{795E0028-706C-466C-B900-82D98F11180C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5E1FA5D-DC9B-4160-BF6B-DB99D6F3511D}">
      <dgm:prSet phldrT="[Văn bản]" custT="1"/>
      <dgm:spPr/>
      <dgm:t>
        <a:bodyPr/>
        <a:lstStyle/>
        <a:p>
          <a:r>
            <a:rPr lang="en-BZ" sz="3600" b="1">
              <a:latin typeface="Times New Roman" pitchFamily="18" charset="0"/>
              <a:cs typeface="Times New Roman" pitchFamily="18" charset="0"/>
            </a:rPr>
            <a:t>Mong bình yên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4D989C1A-F488-4897-B437-4E3D13F26FA9}" type="parTrans" cxnId="{73278FBC-E0A3-468D-BFCD-3E9BF0236987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ECC0088B-C676-4506-9B21-9A7F03D5FB2C}" type="sibTrans" cxnId="{73278FBC-E0A3-468D-BFCD-3E9BF0236987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7B58073-EB9C-4ECD-8111-D0FB2408D30C}">
      <dgm:prSet phldrT="[Văn bản]" custT="1"/>
      <dgm:spPr/>
      <dgm:t>
        <a:bodyPr/>
        <a:lstStyle/>
        <a:p>
          <a:r>
            <a:rPr lang="en-BZ" sz="3600" b="1" dirty="0">
              <a:latin typeface="Times New Roman" pitchFamily="18" charset="0"/>
              <a:cs typeface="Times New Roman" pitchFamily="18" charset="0"/>
            </a:rPr>
            <a:t>Lo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sợ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hiểm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nguy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, lo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già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A9830C84-CF72-4A66-97BE-CE5DEE5FEE86}" type="parTrans" cxnId="{5645A84F-1D96-4FC8-9F40-4F8A061A55AC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2A8C63E3-B8F7-4F4B-A529-7ED8F22EAA4F}" type="sibTrans" cxnId="{5645A84F-1D96-4FC8-9F40-4F8A061A55AC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EA21C77A-8345-46D3-80A1-88F511A06D69}">
      <dgm:prSet custT="1"/>
      <dgm:spPr/>
      <dgm:t>
        <a:bodyPr/>
        <a:lstStyle/>
        <a:p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tỏ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kín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đáo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chung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C64AC61A-FC61-4ABC-8705-6EB7FA95781A}" type="parTrans" cxnId="{53A32957-8E84-4558-886A-12C3494983B5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08C48BCA-31EF-406A-8641-0F5ACF835C94}" type="sibTrans" cxnId="{53A32957-8E84-4558-886A-12C3494983B5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49DA777B-0A24-43CE-A304-C7F38925E52B}">
      <dgm:prSet custT="1"/>
      <dgm:spPr/>
      <dgm:t>
        <a:bodyPr/>
        <a:lstStyle/>
        <a:p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Nỗi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nhớ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nhung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trông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trờ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khắc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khoải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06B806FE-2D5D-4660-A9A9-FEB4B0AF7D8C}" type="parTrans" cxnId="{D7FFA883-6C01-4EAD-933C-DC226868F3A5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7D8D749E-351D-4D26-8F82-FC72D0F9A977}" type="sibTrans" cxnId="{D7FFA883-6C01-4EAD-933C-DC226868F3A5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A116817A-A9CD-407D-B9DA-1BDDE65547C1}" type="pres">
      <dgm:prSet presAssocID="{CBC5CF84-6644-49D8-A741-04C648F0DC9F}" presName="linearFlow" presStyleCnt="0">
        <dgm:presLayoutVars>
          <dgm:resizeHandles val="exact"/>
        </dgm:presLayoutVars>
      </dgm:prSet>
      <dgm:spPr/>
    </dgm:pt>
    <dgm:pt modelId="{1D43F919-23D9-41F8-8E7C-B1A3AF181D10}" type="pres">
      <dgm:prSet presAssocID="{AF161A22-58E5-4B47-AEE5-D43B6356400E}" presName="node" presStyleLbl="node1" presStyleIdx="0" presStyleCnt="5" custScaleX="292898">
        <dgm:presLayoutVars>
          <dgm:bulletEnabled val="1"/>
        </dgm:presLayoutVars>
      </dgm:prSet>
      <dgm:spPr/>
    </dgm:pt>
    <dgm:pt modelId="{F5A6CAC0-9A2F-4C12-BD0D-96243A392892}" type="pres">
      <dgm:prSet presAssocID="{6944F67C-F865-4EF3-BFE0-29E9095C9B2D}" presName="sibTrans" presStyleLbl="sibTrans2D1" presStyleIdx="0" presStyleCnt="4"/>
      <dgm:spPr/>
    </dgm:pt>
    <dgm:pt modelId="{FFF9B538-6C0E-414F-9CC6-FC58DB2862A3}" type="pres">
      <dgm:prSet presAssocID="{6944F67C-F865-4EF3-BFE0-29E9095C9B2D}" presName="connectorText" presStyleLbl="sibTrans2D1" presStyleIdx="0" presStyleCnt="4"/>
      <dgm:spPr/>
    </dgm:pt>
    <dgm:pt modelId="{F01FEF74-4F2D-444F-9B1D-E296BE98C9F1}" type="pres">
      <dgm:prSet presAssocID="{35E1FA5D-DC9B-4160-BF6B-DB99D6F3511D}" presName="node" presStyleLbl="node1" presStyleIdx="1" presStyleCnt="5" custScaleX="292898">
        <dgm:presLayoutVars>
          <dgm:bulletEnabled val="1"/>
        </dgm:presLayoutVars>
      </dgm:prSet>
      <dgm:spPr/>
    </dgm:pt>
    <dgm:pt modelId="{FCA7956F-DA37-4325-8045-B30140E294FE}" type="pres">
      <dgm:prSet presAssocID="{ECC0088B-C676-4506-9B21-9A7F03D5FB2C}" presName="sibTrans" presStyleLbl="sibTrans2D1" presStyleIdx="1" presStyleCnt="4"/>
      <dgm:spPr/>
    </dgm:pt>
    <dgm:pt modelId="{CAF5DF43-0633-4AAA-9B3C-885BFD403067}" type="pres">
      <dgm:prSet presAssocID="{ECC0088B-C676-4506-9B21-9A7F03D5FB2C}" presName="connectorText" presStyleLbl="sibTrans2D1" presStyleIdx="1" presStyleCnt="4"/>
      <dgm:spPr/>
    </dgm:pt>
    <dgm:pt modelId="{3FA0F4D0-EB72-4E87-89AB-16F91ED3B709}" type="pres">
      <dgm:prSet presAssocID="{D7B58073-EB9C-4ECD-8111-D0FB2408D30C}" presName="node" presStyleLbl="node1" presStyleIdx="2" presStyleCnt="5" custScaleX="292898">
        <dgm:presLayoutVars>
          <dgm:bulletEnabled val="1"/>
        </dgm:presLayoutVars>
      </dgm:prSet>
      <dgm:spPr/>
    </dgm:pt>
    <dgm:pt modelId="{C59119A1-60E5-4B77-8032-8368824D8A5F}" type="pres">
      <dgm:prSet presAssocID="{2A8C63E3-B8F7-4F4B-A529-7ED8F22EAA4F}" presName="sibTrans" presStyleLbl="sibTrans2D1" presStyleIdx="2" presStyleCnt="4"/>
      <dgm:spPr/>
    </dgm:pt>
    <dgm:pt modelId="{E50814EE-8848-4C87-82DA-3A3CB5059FE6}" type="pres">
      <dgm:prSet presAssocID="{2A8C63E3-B8F7-4F4B-A529-7ED8F22EAA4F}" presName="connectorText" presStyleLbl="sibTrans2D1" presStyleIdx="2" presStyleCnt="4"/>
      <dgm:spPr/>
    </dgm:pt>
    <dgm:pt modelId="{F4AD7E47-8409-41D5-ACA6-730FEC69BEB5}" type="pres">
      <dgm:prSet presAssocID="{EA21C77A-8345-46D3-80A1-88F511A06D69}" presName="node" presStyleLbl="node1" presStyleIdx="3" presStyleCnt="5" custScaleX="298443">
        <dgm:presLayoutVars>
          <dgm:bulletEnabled val="1"/>
        </dgm:presLayoutVars>
      </dgm:prSet>
      <dgm:spPr/>
    </dgm:pt>
    <dgm:pt modelId="{F239DECA-EDB4-4AD4-A7F2-3968FFB16846}" type="pres">
      <dgm:prSet presAssocID="{08C48BCA-31EF-406A-8641-0F5ACF835C94}" presName="sibTrans" presStyleLbl="sibTrans2D1" presStyleIdx="3" presStyleCnt="4"/>
      <dgm:spPr/>
    </dgm:pt>
    <dgm:pt modelId="{07EA41FB-2CF6-463D-8BFE-EAED1B3A7DF5}" type="pres">
      <dgm:prSet presAssocID="{08C48BCA-31EF-406A-8641-0F5ACF835C94}" presName="connectorText" presStyleLbl="sibTrans2D1" presStyleIdx="3" presStyleCnt="4"/>
      <dgm:spPr/>
    </dgm:pt>
    <dgm:pt modelId="{8F81E917-B6E2-4943-BBF5-FE000723820E}" type="pres">
      <dgm:prSet presAssocID="{49DA777B-0A24-43CE-A304-C7F38925E52B}" presName="node" presStyleLbl="node1" presStyleIdx="4" presStyleCnt="5" custScaleX="298443">
        <dgm:presLayoutVars>
          <dgm:bulletEnabled val="1"/>
        </dgm:presLayoutVars>
      </dgm:prSet>
      <dgm:spPr/>
    </dgm:pt>
  </dgm:ptLst>
  <dgm:cxnLst>
    <dgm:cxn modelId="{FF7F3F24-8968-4E86-877E-7B5553544BCD}" type="presOf" srcId="{08C48BCA-31EF-406A-8641-0F5ACF835C94}" destId="{F239DECA-EDB4-4AD4-A7F2-3968FFB16846}" srcOrd="0" destOrd="0" presId="urn:microsoft.com/office/officeart/2005/8/layout/process2"/>
    <dgm:cxn modelId="{795E0028-706C-466C-B900-82D98F11180C}" srcId="{CBC5CF84-6644-49D8-A741-04C648F0DC9F}" destId="{AF161A22-58E5-4B47-AEE5-D43B6356400E}" srcOrd="0" destOrd="0" parTransId="{74FD7643-3B86-42E1-83DD-F8F0E7F2160A}" sibTransId="{6944F67C-F865-4EF3-BFE0-29E9095C9B2D}"/>
    <dgm:cxn modelId="{8DAF5B35-0A96-4E75-849A-14E3613B43CF}" type="presOf" srcId="{6944F67C-F865-4EF3-BFE0-29E9095C9B2D}" destId="{F5A6CAC0-9A2F-4C12-BD0D-96243A392892}" srcOrd="0" destOrd="0" presId="urn:microsoft.com/office/officeart/2005/8/layout/process2"/>
    <dgm:cxn modelId="{0B5A053B-D778-4006-95E3-C31E38887330}" type="presOf" srcId="{CBC5CF84-6644-49D8-A741-04C648F0DC9F}" destId="{A116817A-A9CD-407D-B9DA-1BDDE65547C1}" srcOrd="0" destOrd="0" presId="urn:microsoft.com/office/officeart/2005/8/layout/process2"/>
    <dgm:cxn modelId="{710A6748-A2A8-4799-9C28-14D2C8E9BDC2}" type="presOf" srcId="{2A8C63E3-B8F7-4F4B-A529-7ED8F22EAA4F}" destId="{E50814EE-8848-4C87-82DA-3A3CB5059FE6}" srcOrd="1" destOrd="0" presId="urn:microsoft.com/office/officeart/2005/8/layout/process2"/>
    <dgm:cxn modelId="{51DEEF49-D16B-4283-8420-1F89AD23C392}" type="presOf" srcId="{ECC0088B-C676-4506-9B21-9A7F03D5FB2C}" destId="{CAF5DF43-0633-4AAA-9B3C-885BFD403067}" srcOrd="1" destOrd="0" presId="urn:microsoft.com/office/officeart/2005/8/layout/process2"/>
    <dgm:cxn modelId="{41AF674C-447A-4B6F-9273-A24428E9F03E}" type="presOf" srcId="{D7B58073-EB9C-4ECD-8111-D0FB2408D30C}" destId="{3FA0F4D0-EB72-4E87-89AB-16F91ED3B709}" srcOrd="0" destOrd="0" presId="urn:microsoft.com/office/officeart/2005/8/layout/process2"/>
    <dgm:cxn modelId="{5645A84F-1D96-4FC8-9F40-4F8A061A55AC}" srcId="{CBC5CF84-6644-49D8-A741-04C648F0DC9F}" destId="{D7B58073-EB9C-4ECD-8111-D0FB2408D30C}" srcOrd="2" destOrd="0" parTransId="{A9830C84-CF72-4A66-97BE-CE5DEE5FEE86}" sibTransId="{2A8C63E3-B8F7-4F4B-A529-7ED8F22EAA4F}"/>
    <dgm:cxn modelId="{5CC52F70-F64B-41B0-9D8D-A4A988C84C31}" type="presOf" srcId="{EA21C77A-8345-46D3-80A1-88F511A06D69}" destId="{F4AD7E47-8409-41D5-ACA6-730FEC69BEB5}" srcOrd="0" destOrd="0" presId="urn:microsoft.com/office/officeart/2005/8/layout/process2"/>
    <dgm:cxn modelId="{53A32957-8E84-4558-886A-12C3494983B5}" srcId="{CBC5CF84-6644-49D8-A741-04C648F0DC9F}" destId="{EA21C77A-8345-46D3-80A1-88F511A06D69}" srcOrd="3" destOrd="0" parTransId="{C64AC61A-FC61-4ABC-8705-6EB7FA95781A}" sibTransId="{08C48BCA-31EF-406A-8641-0F5ACF835C94}"/>
    <dgm:cxn modelId="{6E210683-5980-4A50-9F75-BAECA66C1E04}" type="presOf" srcId="{ECC0088B-C676-4506-9B21-9A7F03D5FB2C}" destId="{FCA7956F-DA37-4325-8045-B30140E294FE}" srcOrd="0" destOrd="0" presId="urn:microsoft.com/office/officeart/2005/8/layout/process2"/>
    <dgm:cxn modelId="{D7FFA883-6C01-4EAD-933C-DC226868F3A5}" srcId="{CBC5CF84-6644-49D8-A741-04C648F0DC9F}" destId="{49DA777B-0A24-43CE-A304-C7F38925E52B}" srcOrd="4" destOrd="0" parTransId="{06B806FE-2D5D-4660-A9A9-FEB4B0AF7D8C}" sibTransId="{7D8D749E-351D-4D26-8F82-FC72D0F9A977}"/>
    <dgm:cxn modelId="{EE1DCF86-65B0-4548-A1C0-1F31755473E0}" type="presOf" srcId="{35E1FA5D-DC9B-4160-BF6B-DB99D6F3511D}" destId="{F01FEF74-4F2D-444F-9B1D-E296BE98C9F1}" srcOrd="0" destOrd="0" presId="urn:microsoft.com/office/officeart/2005/8/layout/process2"/>
    <dgm:cxn modelId="{CFC2E191-4C1E-46E3-B2B7-78AC75D06190}" type="presOf" srcId="{49DA777B-0A24-43CE-A304-C7F38925E52B}" destId="{8F81E917-B6E2-4943-BBF5-FE000723820E}" srcOrd="0" destOrd="0" presId="urn:microsoft.com/office/officeart/2005/8/layout/process2"/>
    <dgm:cxn modelId="{9578ABA5-937E-4922-8941-8EEA04DDD0A7}" type="presOf" srcId="{08C48BCA-31EF-406A-8641-0F5ACF835C94}" destId="{07EA41FB-2CF6-463D-8BFE-EAED1B3A7DF5}" srcOrd="1" destOrd="0" presId="urn:microsoft.com/office/officeart/2005/8/layout/process2"/>
    <dgm:cxn modelId="{73278FBC-E0A3-468D-BFCD-3E9BF0236987}" srcId="{CBC5CF84-6644-49D8-A741-04C648F0DC9F}" destId="{35E1FA5D-DC9B-4160-BF6B-DB99D6F3511D}" srcOrd="1" destOrd="0" parTransId="{4D989C1A-F488-4897-B437-4E3D13F26FA9}" sibTransId="{ECC0088B-C676-4506-9B21-9A7F03D5FB2C}"/>
    <dgm:cxn modelId="{0DCE6FD7-1789-405C-B9E4-499F085BBD3D}" type="presOf" srcId="{2A8C63E3-B8F7-4F4B-A529-7ED8F22EAA4F}" destId="{C59119A1-60E5-4B77-8032-8368824D8A5F}" srcOrd="0" destOrd="0" presId="urn:microsoft.com/office/officeart/2005/8/layout/process2"/>
    <dgm:cxn modelId="{A16FD8DC-AFE9-49D4-9976-4AE5E3725E17}" type="presOf" srcId="{AF161A22-58E5-4B47-AEE5-D43B6356400E}" destId="{1D43F919-23D9-41F8-8E7C-B1A3AF181D10}" srcOrd="0" destOrd="0" presId="urn:microsoft.com/office/officeart/2005/8/layout/process2"/>
    <dgm:cxn modelId="{FD5655F4-8624-4924-A3C4-BA9C613799B9}" type="presOf" srcId="{6944F67C-F865-4EF3-BFE0-29E9095C9B2D}" destId="{FFF9B538-6C0E-414F-9CC6-FC58DB2862A3}" srcOrd="1" destOrd="0" presId="urn:microsoft.com/office/officeart/2005/8/layout/process2"/>
    <dgm:cxn modelId="{A5BBA77F-78DC-4038-9E3D-27ECBC0EF09F}" type="presParOf" srcId="{A116817A-A9CD-407D-B9DA-1BDDE65547C1}" destId="{1D43F919-23D9-41F8-8E7C-B1A3AF181D10}" srcOrd="0" destOrd="0" presId="urn:microsoft.com/office/officeart/2005/8/layout/process2"/>
    <dgm:cxn modelId="{5475C00C-9496-444A-8B95-BBFC526D1FAF}" type="presParOf" srcId="{A116817A-A9CD-407D-B9DA-1BDDE65547C1}" destId="{F5A6CAC0-9A2F-4C12-BD0D-96243A392892}" srcOrd="1" destOrd="0" presId="urn:microsoft.com/office/officeart/2005/8/layout/process2"/>
    <dgm:cxn modelId="{9938F363-2986-4B67-A034-E9A988D2FD14}" type="presParOf" srcId="{F5A6CAC0-9A2F-4C12-BD0D-96243A392892}" destId="{FFF9B538-6C0E-414F-9CC6-FC58DB2862A3}" srcOrd="0" destOrd="0" presId="urn:microsoft.com/office/officeart/2005/8/layout/process2"/>
    <dgm:cxn modelId="{DBF50429-9123-413B-BAEC-FCBADC0CD8A8}" type="presParOf" srcId="{A116817A-A9CD-407D-B9DA-1BDDE65547C1}" destId="{F01FEF74-4F2D-444F-9B1D-E296BE98C9F1}" srcOrd="2" destOrd="0" presId="urn:microsoft.com/office/officeart/2005/8/layout/process2"/>
    <dgm:cxn modelId="{3AD88682-B1EF-457C-B67E-71CB9A98CB87}" type="presParOf" srcId="{A116817A-A9CD-407D-B9DA-1BDDE65547C1}" destId="{FCA7956F-DA37-4325-8045-B30140E294FE}" srcOrd="3" destOrd="0" presId="urn:microsoft.com/office/officeart/2005/8/layout/process2"/>
    <dgm:cxn modelId="{A974647F-FAF9-4F12-85CD-39935951103A}" type="presParOf" srcId="{FCA7956F-DA37-4325-8045-B30140E294FE}" destId="{CAF5DF43-0633-4AAA-9B3C-885BFD403067}" srcOrd="0" destOrd="0" presId="urn:microsoft.com/office/officeart/2005/8/layout/process2"/>
    <dgm:cxn modelId="{1409CFB9-2B41-4532-B35E-C2D5995C4FC2}" type="presParOf" srcId="{A116817A-A9CD-407D-B9DA-1BDDE65547C1}" destId="{3FA0F4D0-EB72-4E87-89AB-16F91ED3B709}" srcOrd="4" destOrd="0" presId="urn:microsoft.com/office/officeart/2005/8/layout/process2"/>
    <dgm:cxn modelId="{27D4E2D8-6FEE-40B2-AE79-6048ED1DF960}" type="presParOf" srcId="{A116817A-A9CD-407D-B9DA-1BDDE65547C1}" destId="{C59119A1-60E5-4B77-8032-8368824D8A5F}" srcOrd="5" destOrd="0" presId="urn:microsoft.com/office/officeart/2005/8/layout/process2"/>
    <dgm:cxn modelId="{7AEBA17E-ABE0-4A7B-AE27-CABC0B086E3E}" type="presParOf" srcId="{C59119A1-60E5-4B77-8032-8368824D8A5F}" destId="{E50814EE-8848-4C87-82DA-3A3CB5059FE6}" srcOrd="0" destOrd="0" presId="urn:microsoft.com/office/officeart/2005/8/layout/process2"/>
    <dgm:cxn modelId="{30076C94-D259-4CB2-918A-AE2C98E76AC8}" type="presParOf" srcId="{A116817A-A9CD-407D-B9DA-1BDDE65547C1}" destId="{F4AD7E47-8409-41D5-ACA6-730FEC69BEB5}" srcOrd="6" destOrd="0" presId="urn:microsoft.com/office/officeart/2005/8/layout/process2"/>
    <dgm:cxn modelId="{DB955203-F247-460D-858F-7F1C270CDC28}" type="presParOf" srcId="{A116817A-A9CD-407D-B9DA-1BDDE65547C1}" destId="{F239DECA-EDB4-4AD4-A7F2-3968FFB16846}" srcOrd="7" destOrd="0" presId="urn:microsoft.com/office/officeart/2005/8/layout/process2"/>
    <dgm:cxn modelId="{64330CAA-90B4-4978-8792-477EEC54C107}" type="presParOf" srcId="{F239DECA-EDB4-4AD4-A7F2-3968FFB16846}" destId="{07EA41FB-2CF6-463D-8BFE-EAED1B3A7DF5}" srcOrd="0" destOrd="0" presId="urn:microsoft.com/office/officeart/2005/8/layout/process2"/>
    <dgm:cxn modelId="{C9EDEA60-9840-44C3-A7E7-483BF187C5BF}" type="presParOf" srcId="{A116817A-A9CD-407D-B9DA-1BDDE65547C1}" destId="{8F81E917-B6E2-4943-BBF5-FE000723820E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354658-B0F0-4CDB-8579-61746EB35561}" type="doc">
      <dgm:prSet loTypeId="urn:microsoft.com/office/officeart/2005/8/layout/process5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BZ"/>
        </a:p>
      </dgm:t>
    </dgm:pt>
    <dgm:pt modelId="{7F43ED29-EB5F-48F8-8CFB-96A195A6AE82}">
      <dgm:prSet phldrT="[Văn bản]" custT="1"/>
      <dgm:spPr>
        <a:solidFill>
          <a:schemeClr val="accent2">
            <a:lumMod val="60000"/>
            <a:lumOff val="4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chồng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ốm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ADAE17-9816-4E2D-BC9D-2F741E066F28}" type="parTrans" cxnId="{65948AB1-FDFF-4436-8CCA-D02FF662A3C1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8D35B1BE-1CF1-41E6-BC91-F34C53E51ECA}" type="sibTrans" cxnId="{65948AB1-FDFF-4436-8CCA-D02FF662A3C1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19C9C2-66BD-4599-99C6-4CD70661274B}">
      <dgm:prSet phldrT="[Văn bản]" custT="1"/>
      <dgm:spPr>
        <a:solidFill>
          <a:schemeClr val="accent2">
            <a:lumMod val="40000"/>
            <a:lumOff val="6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Hết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sức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thuốc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thang</a:t>
          </a:r>
        </a:p>
      </dgm:t>
    </dgm:pt>
    <dgm:pt modelId="{890F687D-7998-4937-91CE-DE7233B107FF}" type="parTrans" cxnId="{ABD287AB-EFF1-4AD3-9D05-A6CC51B7B52B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8FF479BA-7D71-4F51-A3AE-5257854D5CC6}" type="sibTrans" cxnId="{ABD287AB-EFF1-4AD3-9D05-A6CC51B7B52B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D69039D-B587-4B36-B599-A4641FEA31AC}">
      <dgm:prSet phldrT="[Văn bản]"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Lễ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bái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thần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phật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492B6C-F5C3-4857-A9BA-740E56C1BEC8}" type="parTrans" cxnId="{9FB891B8-686D-4E26-B68C-6766C1FB0BBF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FE6D633C-74A6-4DB3-9D02-544A93B46438}" type="sibTrans" cxnId="{9FB891B8-686D-4E26-B68C-6766C1FB0BBF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CCF5B7C-17B6-46E5-94A0-B6AB6526B963}">
      <dgm:prSet phldrT="[Văn bản]"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Dùng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lời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ngọt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ngào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5422F50-D0D5-430D-91D2-B18782B49DFD}" type="parTrans" cxnId="{99679B23-2DD5-4842-B23E-27859DA372B6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310A8131-8188-470B-9B1C-1798D4C179DD}" type="sibTrans" cxnId="{99679B23-2DD5-4842-B23E-27859DA372B6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F0DAB4-CF31-4B28-B49E-443351A5924A}">
      <dgm:prSet phldrT="[Văn bản]"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Thương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xót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C0958E4-CD62-4A5E-9A7B-ED61042D8292}" type="parTrans" cxnId="{2BEB2176-9FF1-40DC-A65B-9BB2E2AABF67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7645E1C0-2515-475B-B4AB-0FC8832711E7}" type="sibTrans" cxnId="{2BEB2176-9FF1-40DC-A65B-9BB2E2AABF67}">
      <dgm:prSet custT="1"/>
      <dgm:spPr/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219916-0931-4185-A791-311610ADD396}">
      <dgm:prSet custT="1"/>
      <dgm:spPr>
        <a:solidFill>
          <a:schemeClr val="accent2">
            <a:lumMod val="20000"/>
            <a:lumOff val="80000"/>
          </a:schemeClr>
        </a:solidFill>
        <a:ln w="38100"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Lo ma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chay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như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cha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ruột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ED9ADD-C9A9-4E13-A3F3-15F8D73A2C08}" type="parTrans" cxnId="{282254E0-4F27-4FCC-96E8-CEFFE6FCE444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AFE25686-B1D6-41E7-8690-56112A775117}" type="sibTrans" cxnId="{282254E0-4F27-4FCC-96E8-CEFFE6FCE444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76451B62-CA0A-4CE3-9191-C45E0090077A}" type="pres">
      <dgm:prSet presAssocID="{2F354658-B0F0-4CDB-8579-61746EB35561}" presName="diagram" presStyleCnt="0">
        <dgm:presLayoutVars>
          <dgm:dir/>
          <dgm:resizeHandles val="exact"/>
        </dgm:presLayoutVars>
      </dgm:prSet>
      <dgm:spPr/>
    </dgm:pt>
    <dgm:pt modelId="{20002821-18CD-4CC2-A74B-8EE68855C000}" type="pres">
      <dgm:prSet presAssocID="{7F43ED29-EB5F-48F8-8CFB-96A195A6AE82}" presName="node" presStyleLbl="node1" presStyleIdx="0" presStyleCnt="6" custScaleX="120874">
        <dgm:presLayoutVars>
          <dgm:bulletEnabled val="1"/>
        </dgm:presLayoutVars>
      </dgm:prSet>
      <dgm:spPr/>
    </dgm:pt>
    <dgm:pt modelId="{BE5D5C74-1BC8-482D-9F85-15D4B69460A2}" type="pres">
      <dgm:prSet presAssocID="{8D35B1BE-1CF1-41E6-BC91-F34C53E51ECA}" presName="sibTrans" presStyleLbl="sibTrans2D1" presStyleIdx="0" presStyleCnt="5"/>
      <dgm:spPr/>
    </dgm:pt>
    <dgm:pt modelId="{BB48089C-6A57-479F-A50C-FD0CD405B9D1}" type="pres">
      <dgm:prSet presAssocID="{8D35B1BE-1CF1-41E6-BC91-F34C53E51ECA}" presName="connectorText" presStyleLbl="sibTrans2D1" presStyleIdx="0" presStyleCnt="5"/>
      <dgm:spPr/>
    </dgm:pt>
    <dgm:pt modelId="{3269D23B-EA63-4F49-B932-4CEECBD17589}" type="pres">
      <dgm:prSet presAssocID="{3B19C9C2-66BD-4599-99C6-4CD70661274B}" presName="node" presStyleLbl="node1" presStyleIdx="1" presStyleCnt="6" custScaleX="120874">
        <dgm:presLayoutVars>
          <dgm:bulletEnabled val="1"/>
        </dgm:presLayoutVars>
      </dgm:prSet>
      <dgm:spPr/>
    </dgm:pt>
    <dgm:pt modelId="{F5527B6F-BA72-4F09-9C60-500B68C9F52C}" type="pres">
      <dgm:prSet presAssocID="{8FF479BA-7D71-4F51-A3AE-5257854D5CC6}" presName="sibTrans" presStyleLbl="sibTrans2D1" presStyleIdx="1" presStyleCnt="5"/>
      <dgm:spPr/>
    </dgm:pt>
    <dgm:pt modelId="{6A1949A0-4B68-41ED-8C05-C60BBE2FA0F6}" type="pres">
      <dgm:prSet presAssocID="{8FF479BA-7D71-4F51-A3AE-5257854D5CC6}" presName="connectorText" presStyleLbl="sibTrans2D1" presStyleIdx="1" presStyleCnt="5"/>
      <dgm:spPr/>
    </dgm:pt>
    <dgm:pt modelId="{C53526CB-0646-4089-AE63-76E446439699}" type="pres">
      <dgm:prSet presAssocID="{8D69039D-B587-4B36-B599-A4641FEA31AC}" presName="node" presStyleLbl="node1" presStyleIdx="2" presStyleCnt="6" custScaleX="120874">
        <dgm:presLayoutVars>
          <dgm:bulletEnabled val="1"/>
        </dgm:presLayoutVars>
      </dgm:prSet>
      <dgm:spPr/>
    </dgm:pt>
    <dgm:pt modelId="{46F57F98-5756-4B2D-A849-25DA17FE267C}" type="pres">
      <dgm:prSet presAssocID="{FE6D633C-74A6-4DB3-9D02-544A93B46438}" presName="sibTrans" presStyleLbl="sibTrans2D1" presStyleIdx="2" presStyleCnt="5"/>
      <dgm:spPr/>
    </dgm:pt>
    <dgm:pt modelId="{00A46244-F955-418D-9804-75AE6E0DF42B}" type="pres">
      <dgm:prSet presAssocID="{FE6D633C-74A6-4DB3-9D02-544A93B46438}" presName="connectorText" presStyleLbl="sibTrans2D1" presStyleIdx="2" presStyleCnt="5"/>
      <dgm:spPr/>
    </dgm:pt>
    <dgm:pt modelId="{9E07DE62-C2AC-41DF-9EF8-1CE72434924F}" type="pres">
      <dgm:prSet presAssocID="{CCCF5B7C-17B6-46E5-94A0-B6AB6526B963}" presName="node" presStyleLbl="node1" presStyleIdx="3" presStyleCnt="6" custScaleX="120874">
        <dgm:presLayoutVars>
          <dgm:bulletEnabled val="1"/>
        </dgm:presLayoutVars>
      </dgm:prSet>
      <dgm:spPr/>
    </dgm:pt>
    <dgm:pt modelId="{6BDC8ADE-52AB-4A4B-BAC2-477DD46A6132}" type="pres">
      <dgm:prSet presAssocID="{310A8131-8188-470B-9B1C-1798D4C179DD}" presName="sibTrans" presStyleLbl="sibTrans2D1" presStyleIdx="3" presStyleCnt="5"/>
      <dgm:spPr/>
    </dgm:pt>
    <dgm:pt modelId="{30EDA23F-2C6C-4B1F-83B5-56ABFA754D75}" type="pres">
      <dgm:prSet presAssocID="{310A8131-8188-470B-9B1C-1798D4C179DD}" presName="connectorText" presStyleLbl="sibTrans2D1" presStyleIdx="3" presStyleCnt="5"/>
      <dgm:spPr/>
    </dgm:pt>
    <dgm:pt modelId="{BD04D2DC-289C-4D85-AC4F-2CC1EE102E1D}" type="pres">
      <dgm:prSet presAssocID="{2FF0DAB4-CF31-4B28-B49E-443351A5924A}" presName="node" presStyleLbl="node1" presStyleIdx="4" presStyleCnt="6" custScaleX="120874">
        <dgm:presLayoutVars>
          <dgm:bulletEnabled val="1"/>
        </dgm:presLayoutVars>
      </dgm:prSet>
      <dgm:spPr/>
    </dgm:pt>
    <dgm:pt modelId="{DA875A06-E579-428C-A795-2E122D92A80C}" type="pres">
      <dgm:prSet presAssocID="{7645E1C0-2515-475B-B4AB-0FC8832711E7}" presName="sibTrans" presStyleLbl="sibTrans2D1" presStyleIdx="4" presStyleCnt="5"/>
      <dgm:spPr/>
    </dgm:pt>
    <dgm:pt modelId="{38CCD040-DEA2-4C70-A30A-94DD23633613}" type="pres">
      <dgm:prSet presAssocID="{7645E1C0-2515-475B-B4AB-0FC8832711E7}" presName="connectorText" presStyleLbl="sibTrans2D1" presStyleIdx="4" presStyleCnt="5"/>
      <dgm:spPr/>
    </dgm:pt>
    <dgm:pt modelId="{D2A8F269-A29F-49CF-9D18-9450D9DCC075}" type="pres">
      <dgm:prSet presAssocID="{39219916-0931-4185-A791-311610ADD396}" presName="node" presStyleLbl="node1" presStyleIdx="5" presStyleCnt="6" custScaleX="120874">
        <dgm:presLayoutVars>
          <dgm:bulletEnabled val="1"/>
        </dgm:presLayoutVars>
      </dgm:prSet>
      <dgm:spPr/>
    </dgm:pt>
  </dgm:ptLst>
  <dgm:cxnLst>
    <dgm:cxn modelId="{F65F0A08-D5C7-4F41-92C1-32D167EB6B3F}" type="presOf" srcId="{7F43ED29-EB5F-48F8-8CFB-96A195A6AE82}" destId="{20002821-18CD-4CC2-A74B-8EE68855C000}" srcOrd="0" destOrd="0" presId="urn:microsoft.com/office/officeart/2005/8/layout/process5"/>
    <dgm:cxn modelId="{C0A53A0F-FAD3-4F3E-939B-8A070B0F2642}" type="presOf" srcId="{310A8131-8188-470B-9B1C-1798D4C179DD}" destId="{30EDA23F-2C6C-4B1F-83B5-56ABFA754D75}" srcOrd="1" destOrd="0" presId="urn:microsoft.com/office/officeart/2005/8/layout/process5"/>
    <dgm:cxn modelId="{2627BA12-522B-4A0E-916A-BA97AAFADA03}" type="presOf" srcId="{FE6D633C-74A6-4DB3-9D02-544A93B46438}" destId="{00A46244-F955-418D-9804-75AE6E0DF42B}" srcOrd="1" destOrd="0" presId="urn:microsoft.com/office/officeart/2005/8/layout/process5"/>
    <dgm:cxn modelId="{99679B23-2DD5-4842-B23E-27859DA372B6}" srcId="{2F354658-B0F0-4CDB-8579-61746EB35561}" destId="{CCCF5B7C-17B6-46E5-94A0-B6AB6526B963}" srcOrd="3" destOrd="0" parTransId="{F5422F50-D0D5-430D-91D2-B18782B49DFD}" sibTransId="{310A8131-8188-470B-9B1C-1798D4C179DD}"/>
    <dgm:cxn modelId="{64E3E028-ECA0-4D8F-9712-794354B8FFCD}" type="presOf" srcId="{310A8131-8188-470B-9B1C-1798D4C179DD}" destId="{6BDC8ADE-52AB-4A4B-BAC2-477DD46A6132}" srcOrd="0" destOrd="0" presId="urn:microsoft.com/office/officeart/2005/8/layout/process5"/>
    <dgm:cxn modelId="{EBEE022C-3252-4AC3-86F9-F14137FEA8DC}" type="presOf" srcId="{7645E1C0-2515-475B-B4AB-0FC8832711E7}" destId="{38CCD040-DEA2-4C70-A30A-94DD23633613}" srcOrd="1" destOrd="0" presId="urn:microsoft.com/office/officeart/2005/8/layout/process5"/>
    <dgm:cxn modelId="{70BC6B3D-6944-4E00-BB67-CAD2FF1CA459}" type="presOf" srcId="{2F354658-B0F0-4CDB-8579-61746EB35561}" destId="{76451B62-CA0A-4CE3-9191-C45E0090077A}" srcOrd="0" destOrd="0" presId="urn:microsoft.com/office/officeart/2005/8/layout/process5"/>
    <dgm:cxn modelId="{8A607163-3E29-42DB-B96C-C94EB676C569}" type="presOf" srcId="{39219916-0931-4185-A791-311610ADD396}" destId="{D2A8F269-A29F-49CF-9D18-9450D9DCC075}" srcOrd="0" destOrd="0" presId="urn:microsoft.com/office/officeart/2005/8/layout/process5"/>
    <dgm:cxn modelId="{2BEB2176-9FF1-40DC-A65B-9BB2E2AABF67}" srcId="{2F354658-B0F0-4CDB-8579-61746EB35561}" destId="{2FF0DAB4-CF31-4B28-B49E-443351A5924A}" srcOrd="4" destOrd="0" parTransId="{BC0958E4-CD62-4A5E-9A7B-ED61042D8292}" sibTransId="{7645E1C0-2515-475B-B4AB-0FC8832711E7}"/>
    <dgm:cxn modelId="{B266AA97-3521-40D2-A48C-7BF4C166A862}" type="presOf" srcId="{8FF479BA-7D71-4F51-A3AE-5257854D5CC6}" destId="{6A1949A0-4B68-41ED-8C05-C60BBE2FA0F6}" srcOrd="1" destOrd="0" presId="urn:microsoft.com/office/officeart/2005/8/layout/process5"/>
    <dgm:cxn modelId="{9B17A998-4202-44C5-9037-919D02E589E0}" type="presOf" srcId="{FE6D633C-74A6-4DB3-9D02-544A93B46438}" destId="{46F57F98-5756-4B2D-A849-25DA17FE267C}" srcOrd="0" destOrd="0" presId="urn:microsoft.com/office/officeart/2005/8/layout/process5"/>
    <dgm:cxn modelId="{8362E6A7-E195-48D3-A96E-EFBA8191F176}" type="presOf" srcId="{8D69039D-B587-4B36-B599-A4641FEA31AC}" destId="{C53526CB-0646-4089-AE63-76E446439699}" srcOrd="0" destOrd="0" presId="urn:microsoft.com/office/officeart/2005/8/layout/process5"/>
    <dgm:cxn modelId="{ABD287AB-EFF1-4AD3-9D05-A6CC51B7B52B}" srcId="{2F354658-B0F0-4CDB-8579-61746EB35561}" destId="{3B19C9C2-66BD-4599-99C6-4CD70661274B}" srcOrd="1" destOrd="0" parTransId="{890F687D-7998-4937-91CE-DE7233B107FF}" sibTransId="{8FF479BA-7D71-4F51-A3AE-5257854D5CC6}"/>
    <dgm:cxn modelId="{3B6F01AF-4EFB-480E-9298-FCEB4EC24A66}" type="presOf" srcId="{7645E1C0-2515-475B-B4AB-0FC8832711E7}" destId="{DA875A06-E579-428C-A795-2E122D92A80C}" srcOrd="0" destOrd="0" presId="urn:microsoft.com/office/officeart/2005/8/layout/process5"/>
    <dgm:cxn modelId="{65948AB1-FDFF-4436-8CCA-D02FF662A3C1}" srcId="{2F354658-B0F0-4CDB-8579-61746EB35561}" destId="{7F43ED29-EB5F-48F8-8CFB-96A195A6AE82}" srcOrd="0" destOrd="0" parTransId="{90ADAE17-9816-4E2D-BC9D-2F741E066F28}" sibTransId="{8D35B1BE-1CF1-41E6-BC91-F34C53E51ECA}"/>
    <dgm:cxn modelId="{9FB891B8-686D-4E26-B68C-6766C1FB0BBF}" srcId="{2F354658-B0F0-4CDB-8579-61746EB35561}" destId="{8D69039D-B587-4B36-B599-A4641FEA31AC}" srcOrd="2" destOrd="0" parTransId="{2C492B6C-F5C3-4857-A9BA-740E56C1BEC8}" sibTransId="{FE6D633C-74A6-4DB3-9D02-544A93B46438}"/>
    <dgm:cxn modelId="{A8C5E2BF-584A-4360-9A2F-F075E176F86C}" type="presOf" srcId="{3B19C9C2-66BD-4599-99C6-4CD70661274B}" destId="{3269D23B-EA63-4F49-B932-4CEECBD17589}" srcOrd="0" destOrd="0" presId="urn:microsoft.com/office/officeart/2005/8/layout/process5"/>
    <dgm:cxn modelId="{2AE721C6-9BE3-4D66-A987-0F1DE0EC7A8D}" type="presOf" srcId="{8FF479BA-7D71-4F51-A3AE-5257854D5CC6}" destId="{F5527B6F-BA72-4F09-9C60-500B68C9F52C}" srcOrd="0" destOrd="0" presId="urn:microsoft.com/office/officeart/2005/8/layout/process5"/>
    <dgm:cxn modelId="{C3A8D4CA-9D30-4FC4-8A14-BCD0CE44DAE5}" type="presOf" srcId="{8D35B1BE-1CF1-41E6-BC91-F34C53E51ECA}" destId="{BB48089C-6A57-479F-A50C-FD0CD405B9D1}" srcOrd="1" destOrd="0" presId="urn:microsoft.com/office/officeart/2005/8/layout/process5"/>
    <dgm:cxn modelId="{ADFC6ACD-1EFB-4345-BB44-07AE5E876D75}" type="presOf" srcId="{8D35B1BE-1CF1-41E6-BC91-F34C53E51ECA}" destId="{BE5D5C74-1BC8-482D-9F85-15D4B69460A2}" srcOrd="0" destOrd="0" presId="urn:microsoft.com/office/officeart/2005/8/layout/process5"/>
    <dgm:cxn modelId="{80A241CE-4C9B-4465-8D67-05D44DE8C8C0}" type="presOf" srcId="{CCCF5B7C-17B6-46E5-94A0-B6AB6526B963}" destId="{9E07DE62-C2AC-41DF-9EF8-1CE72434924F}" srcOrd="0" destOrd="0" presId="urn:microsoft.com/office/officeart/2005/8/layout/process5"/>
    <dgm:cxn modelId="{0AAB2BD5-C9D1-40CC-AEE8-7BF8C7096C94}" type="presOf" srcId="{2FF0DAB4-CF31-4B28-B49E-443351A5924A}" destId="{BD04D2DC-289C-4D85-AC4F-2CC1EE102E1D}" srcOrd="0" destOrd="0" presId="urn:microsoft.com/office/officeart/2005/8/layout/process5"/>
    <dgm:cxn modelId="{282254E0-4F27-4FCC-96E8-CEFFE6FCE444}" srcId="{2F354658-B0F0-4CDB-8579-61746EB35561}" destId="{39219916-0931-4185-A791-311610ADD396}" srcOrd="5" destOrd="0" parTransId="{7DED9ADD-C9A9-4E13-A3F3-15F8D73A2C08}" sibTransId="{AFE25686-B1D6-41E7-8690-56112A775117}"/>
    <dgm:cxn modelId="{4BB64421-B13F-49BA-A6B1-1AB58EAD7598}" type="presParOf" srcId="{76451B62-CA0A-4CE3-9191-C45E0090077A}" destId="{20002821-18CD-4CC2-A74B-8EE68855C000}" srcOrd="0" destOrd="0" presId="urn:microsoft.com/office/officeart/2005/8/layout/process5"/>
    <dgm:cxn modelId="{C4856B39-2AD1-4BC8-A93D-FF7A69966C47}" type="presParOf" srcId="{76451B62-CA0A-4CE3-9191-C45E0090077A}" destId="{BE5D5C74-1BC8-482D-9F85-15D4B69460A2}" srcOrd="1" destOrd="0" presId="urn:microsoft.com/office/officeart/2005/8/layout/process5"/>
    <dgm:cxn modelId="{BE75B918-8C68-46B0-A569-B920A500553B}" type="presParOf" srcId="{BE5D5C74-1BC8-482D-9F85-15D4B69460A2}" destId="{BB48089C-6A57-479F-A50C-FD0CD405B9D1}" srcOrd="0" destOrd="0" presId="urn:microsoft.com/office/officeart/2005/8/layout/process5"/>
    <dgm:cxn modelId="{3E592756-4518-476D-8461-AE132285CA8E}" type="presParOf" srcId="{76451B62-CA0A-4CE3-9191-C45E0090077A}" destId="{3269D23B-EA63-4F49-B932-4CEECBD17589}" srcOrd="2" destOrd="0" presId="urn:microsoft.com/office/officeart/2005/8/layout/process5"/>
    <dgm:cxn modelId="{463C8D93-17AC-4BCF-97DB-95A1C13A92DE}" type="presParOf" srcId="{76451B62-CA0A-4CE3-9191-C45E0090077A}" destId="{F5527B6F-BA72-4F09-9C60-500B68C9F52C}" srcOrd="3" destOrd="0" presId="urn:microsoft.com/office/officeart/2005/8/layout/process5"/>
    <dgm:cxn modelId="{9A576EBE-D99A-4962-BE38-E80AA9F1BA84}" type="presParOf" srcId="{F5527B6F-BA72-4F09-9C60-500B68C9F52C}" destId="{6A1949A0-4B68-41ED-8C05-C60BBE2FA0F6}" srcOrd="0" destOrd="0" presId="urn:microsoft.com/office/officeart/2005/8/layout/process5"/>
    <dgm:cxn modelId="{202720FA-062B-4944-B607-99D5D69DFB2F}" type="presParOf" srcId="{76451B62-CA0A-4CE3-9191-C45E0090077A}" destId="{C53526CB-0646-4089-AE63-76E446439699}" srcOrd="4" destOrd="0" presId="urn:microsoft.com/office/officeart/2005/8/layout/process5"/>
    <dgm:cxn modelId="{44526B45-4969-41D0-8401-2A3E904A9A7B}" type="presParOf" srcId="{76451B62-CA0A-4CE3-9191-C45E0090077A}" destId="{46F57F98-5756-4B2D-A849-25DA17FE267C}" srcOrd="5" destOrd="0" presId="urn:microsoft.com/office/officeart/2005/8/layout/process5"/>
    <dgm:cxn modelId="{68CC7EBA-ADAF-4D34-9BF8-DAE2711687CB}" type="presParOf" srcId="{46F57F98-5756-4B2D-A849-25DA17FE267C}" destId="{00A46244-F955-418D-9804-75AE6E0DF42B}" srcOrd="0" destOrd="0" presId="urn:microsoft.com/office/officeart/2005/8/layout/process5"/>
    <dgm:cxn modelId="{66058C7F-AA7F-4095-93CE-D90F56805504}" type="presParOf" srcId="{76451B62-CA0A-4CE3-9191-C45E0090077A}" destId="{9E07DE62-C2AC-41DF-9EF8-1CE72434924F}" srcOrd="6" destOrd="0" presId="urn:microsoft.com/office/officeart/2005/8/layout/process5"/>
    <dgm:cxn modelId="{820947F6-8D90-4CAA-AF5D-3D254948C5F7}" type="presParOf" srcId="{76451B62-CA0A-4CE3-9191-C45E0090077A}" destId="{6BDC8ADE-52AB-4A4B-BAC2-477DD46A6132}" srcOrd="7" destOrd="0" presId="urn:microsoft.com/office/officeart/2005/8/layout/process5"/>
    <dgm:cxn modelId="{93F3C12E-83E8-4060-900D-64ED9E2DA787}" type="presParOf" srcId="{6BDC8ADE-52AB-4A4B-BAC2-477DD46A6132}" destId="{30EDA23F-2C6C-4B1F-83B5-56ABFA754D75}" srcOrd="0" destOrd="0" presId="urn:microsoft.com/office/officeart/2005/8/layout/process5"/>
    <dgm:cxn modelId="{22A63C7F-040D-448A-B400-B841D140C3F6}" type="presParOf" srcId="{76451B62-CA0A-4CE3-9191-C45E0090077A}" destId="{BD04D2DC-289C-4D85-AC4F-2CC1EE102E1D}" srcOrd="8" destOrd="0" presId="urn:microsoft.com/office/officeart/2005/8/layout/process5"/>
    <dgm:cxn modelId="{6AF6C0E9-9F2D-474B-BBAB-D704E5830324}" type="presParOf" srcId="{76451B62-CA0A-4CE3-9191-C45E0090077A}" destId="{DA875A06-E579-428C-A795-2E122D92A80C}" srcOrd="9" destOrd="0" presId="urn:microsoft.com/office/officeart/2005/8/layout/process5"/>
    <dgm:cxn modelId="{DC4C414F-965B-4E12-BBEF-159D9CD68D51}" type="presParOf" srcId="{DA875A06-E579-428C-A795-2E122D92A80C}" destId="{38CCD040-DEA2-4C70-A30A-94DD23633613}" srcOrd="0" destOrd="0" presId="urn:microsoft.com/office/officeart/2005/8/layout/process5"/>
    <dgm:cxn modelId="{2167979B-E801-4EFD-A3DE-8CFEBEE9A63D}" type="presParOf" srcId="{76451B62-CA0A-4CE3-9191-C45E0090077A}" destId="{D2A8F269-A29F-49CF-9D18-9450D9DCC075}" srcOrd="10" destOrd="0" presId="urn:microsoft.com/office/officeart/2005/8/layout/process5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C2136E-921D-4602-B59D-B58D122B3B6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Z"/>
        </a:p>
      </dgm:t>
    </dgm:pt>
    <dgm:pt modelId="{D0C22A64-3EA4-4638-BF99-B32902097412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Times New Roman" pitchFamily="18" charset="0"/>
              <a:cs typeface="Times New Roman" pitchFamily="18" charset="0"/>
            </a:rPr>
            <a:t>Thanh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minh,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giãi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tủi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hổ</a:t>
          </a:r>
          <a:endParaRPr lang="en-BZ" sz="2800" dirty="0">
            <a:latin typeface="Times New Roman" pitchFamily="18" charset="0"/>
            <a:cs typeface="Times New Roman" pitchFamily="18" charset="0"/>
          </a:endParaRPr>
        </a:p>
      </dgm:t>
    </dgm:pt>
    <dgm:pt modelId="{0D2A407C-E99E-49E0-971C-83D5664B7D9E}" type="parTrans" cxnId="{B102BD9B-6CDE-4B60-BCBB-B50A6F087738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F0F5064-E57D-4037-9C37-ED63403C3DE5}" type="sibTrans" cxnId="{B102BD9B-6CDE-4B60-BCBB-B50A6F087738}">
      <dgm:prSet/>
      <dgm:spPr/>
      <dgm:t>
        <a:bodyPr/>
        <a:lstStyle/>
        <a:p>
          <a:endParaRPr lang="en-BZ">
            <a:latin typeface="Times New Roman" pitchFamily="18" charset="0"/>
            <a:cs typeface="Times New Roman" pitchFamily="18" charset="0"/>
          </a:endParaRPr>
        </a:p>
      </dgm:t>
    </dgm:pt>
    <dgm:pt modelId="{7C9B0FA6-1A7B-494B-8E2E-711139F446D4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Times New Roman" pitchFamily="18" charset="0"/>
              <a:cs typeface="Times New Roman" pitchFamily="18" charset="0"/>
            </a:rPr>
            <a:t>Xót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xa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đớn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trước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cảnh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chia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lìa</a:t>
          </a:r>
          <a:endParaRPr lang="en-BZ" sz="2800" dirty="0">
            <a:latin typeface="Times New Roman" pitchFamily="18" charset="0"/>
            <a:cs typeface="Times New Roman" pitchFamily="18" charset="0"/>
          </a:endParaRPr>
        </a:p>
      </dgm:t>
    </dgm:pt>
    <dgm:pt modelId="{11D94FF4-C5AC-434B-95BE-6BB77876EFD0}" type="parTrans" cxnId="{9B7D8EE0-56BF-4549-8402-350BFDBD12FD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5E0ABE5-926D-4A55-8339-9999BF43F939}" type="sibTrans" cxnId="{9B7D8EE0-56BF-4549-8402-350BFDBD12FD}">
      <dgm:prSet/>
      <dgm:spPr/>
      <dgm:t>
        <a:bodyPr/>
        <a:lstStyle/>
        <a:p>
          <a:endParaRPr lang="en-BZ">
            <a:latin typeface="Times New Roman" pitchFamily="18" charset="0"/>
            <a:cs typeface="Times New Roman" pitchFamily="18" charset="0"/>
          </a:endParaRPr>
        </a:p>
      </dgm:t>
    </dgm:pt>
    <dgm:pt modelId="{07E8A29B-FBF8-41F4-AD84-FC23D1947FF2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Times New Roman" pitchFamily="18" charset="0"/>
              <a:cs typeface="Times New Roman" pitchFamily="18" charset="0"/>
            </a:rPr>
            <a:t>Tuyệt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vọng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lấy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cái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chết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minh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chứng</a:t>
          </a:r>
          <a:endParaRPr lang="en-BZ" sz="2800" dirty="0">
            <a:latin typeface="Times New Roman" pitchFamily="18" charset="0"/>
            <a:cs typeface="Times New Roman" pitchFamily="18" charset="0"/>
          </a:endParaRPr>
        </a:p>
      </dgm:t>
    </dgm:pt>
    <dgm:pt modelId="{26A58360-5404-43C4-A4D3-9E059B9579C2}" type="parTrans" cxnId="{94E972B7-CB39-42EB-8FA4-F0CD898F3E8D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5E22EAA8-0045-4367-9A37-FB188AE5B3C5}" type="sibTrans" cxnId="{94E972B7-CB39-42EB-8FA4-F0CD898F3E8D}">
      <dgm:prSet/>
      <dgm:spPr/>
      <dgm:t>
        <a:bodyPr/>
        <a:lstStyle/>
        <a:p>
          <a:endParaRPr lang="en-BZ">
            <a:latin typeface="Times New Roman" pitchFamily="18" charset="0"/>
            <a:cs typeface="Times New Roman" pitchFamily="18" charset="0"/>
          </a:endParaRPr>
        </a:p>
      </dgm:t>
    </dgm:pt>
    <dgm:pt modelId="{6A40127D-B1A5-4354-A7F3-227778C4101C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Times New Roman" pitchFamily="18" charset="0"/>
              <a:cs typeface="Times New Roman" pitchFamily="18" charset="0"/>
            </a:rPr>
            <a:t>Số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phận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oan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nghiệt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bất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hạnh</a:t>
          </a:r>
          <a:endParaRPr lang="en-BZ" sz="2800" dirty="0">
            <a:latin typeface="Times New Roman" pitchFamily="18" charset="0"/>
            <a:cs typeface="Times New Roman" pitchFamily="18" charset="0"/>
          </a:endParaRPr>
        </a:p>
      </dgm:t>
    </dgm:pt>
    <dgm:pt modelId="{F57E7AFD-7D79-426C-9BE7-E07C7CC9BA86}" type="parTrans" cxnId="{0973076C-791B-4C36-B7D9-2BC81E131127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FB26838A-9751-4476-851A-E8E774024828}" type="sibTrans" cxnId="{0973076C-791B-4C36-B7D9-2BC81E131127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C2DA770-A22D-4B1A-B8B1-590C11B981D8}" type="pres">
      <dgm:prSet presAssocID="{D2C2136E-921D-4602-B59D-B58D122B3B65}" presName="linearFlow" presStyleCnt="0">
        <dgm:presLayoutVars>
          <dgm:resizeHandles val="exact"/>
        </dgm:presLayoutVars>
      </dgm:prSet>
      <dgm:spPr/>
    </dgm:pt>
    <dgm:pt modelId="{49760483-ACB9-4FC8-B1B8-5B9290B0EB2A}" type="pres">
      <dgm:prSet presAssocID="{D0C22A64-3EA4-4638-BF99-B32902097412}" presName="node" presStyleLbl="node1" presStyleIdx="0" presStyleCnt="4" custScaleX="155320">
        <dgm:presLayoutVars>
          <dgm:bulletEnabled val="1"/>
        </dgm:presLayoutVars>
      </dgm:prSet>
      <dgm:spPr/>
    </dgm:pt>
    <dgm:pt modelId="{1380CB88-008D-4EBD-8CD2-655B18B998A1}" type="pres">
      <dgm:prSet presAssocID="{CF0F5064-E57D-4037-9C37-ED63403C3DE5}" presName="sibTrans" presStyleLbl="sibTrans2D1" presStyleIdx="0" presStyleCnt="3"/>
      <dgm:spPr/>
    </dgm:pt>
    <dgm:pt modelId="{BE094738-CC54-4468-9790-55C45ACB38E3}" type="pres">
      <dgm:prSet presAssocID="{CF0F5064-E57D-4037-9C37-ED63403C3DE5}" presName="connectorText" presStyleLbl="sibTrans2D1" presStyleIdx="0" presStyleCnt="3"/>
      <dgm:spPr/>
    </dgm:pt>
    <dgm:pt modelId="{9B87AFEA-2A85-4236-8C0B-F3F8BA9E1052}" type="pres">
      <dgm:prSet presAssocID="{7C9B0FA6-1A7B-494B-8E2E-711139F446D4}" presName="node" presStyleLbl="node1" presStyleIdx="1" presStyleCnt="4" custScaleX="155320">
        <dgm:presLayoutVars>
          <dgm:bulletEnabled val="1"/>
        </dgm:presLayoutVars>
      </dgm:prSet>
      <dgm:spPr/>
    </dgm:pt>
    <dgm:pt modelId="{31F34716-FD11-492E-AA31-A5C6DB6D94D6}" type="pres">
      <dgm:prSet presAssocID="{D5E0ABE5-926D-4A55-8339-9999BF43F939}" presName="sibTrans" presStyleLbl="sibTrans2D1" presStyleIdx="1" presStyleCnt="3"/>
      <dgm:spPr/>
    </dgm:pt>
    <dgm:pt modelId="{4C2E8FA4-09CE-40E4-A7FF-3FAE99A3865E}" type="pres">
      <dgm:prSet presAssocID="{D5E0ABE5-926D-4A55-8339-9999BF43F939}" presName="connectorText" presStyleLbl="sibTrans2D1" presStyleIdx="1" presStyleCnt="3"/>
      <dgm:spPr/>
    </dgm:pt>
    <dgm:pt modelId="{6C34846E-F05B-4703-9B79-3A6876EBD595}" type="pres">
      <dgm:prSet presAssocID="{07E8A29B-FBF8-41F4-AD84-FC23D1947FF2}" presName="node" presStyleLbl="node1" presStyleIdx="2" presStyleCnt="4" custScaleX="155320">
        <dgm:presLayoutVars>
          <dgm:bulletEnabled val="1"/>
        </dgm:presLayoutVars>
      </dgm:prSet>
      <dgm:spPr/>
    </dgm:pt>
    <dgm:pt modelId="{099CDB31-541B-4A2A-AF44-B7D04C669428}" type="pres">
      <dgm:prSet presAssocID="{5E22EAA8-0045-4367-9A37-FB188AE5B3C5}" presName="sibTrans" presStyleLbl="sibTrans2D1" presStyleIdx="2" presStyleCnt="3"/>
      <dgm:spPr/>
    </dgm:pt>
    <dgm:pt modelId="{EB57370F-3311-4B48-9501-BC816C05F80F}" type="pres">
      <dgm:prSet presAssocID="{5E22EAA8-0045-4367-9A37-FB188AE5B3C5}" presName="connectorText" presStyleLbl="sibTrans2D1" presStyleIdx="2" presStyleCnt="3"/>
      <dgm:spPr/>
    </dgm:pt>
    <dgm:pt modelId="{BA99F4A8-389F-4509-8237-D82AD9BC015A}" type="pres">
      <dgm:prSet presAssocID="{6A40127D-B1A5-4354-A7F3-227778C4101C}" presName="node" presStyleLbl="node1" presStyleIdx="3" presStyleCnt="4" custScaleX="155320">
        <dgm:presLayoutVars>
          <dgm:bulletEnabled val="1"/>
        </dgm:presLayoutVars>
      </dgm:prSet>
      <dgm:spPr/>
    </dgm:pt>
  </dgm:ptLst>
  <dgm:cxnLst>
    <dgm:cxn modelId="{EE075301-76A2-45A6-8921-758EBD004602}" type="presOf" srcId="{D5E0ABE5-926D-4A55-8339-9999BF43F939}" destId="{31F34716-FD11-492E-AA31-A5C6DB6D94D6}" srcOrd="0" destOrd="0" presId="urn:microsoft.com/office/officeart/2005/8/layout/process2"/>
    <dgm:cxn modelId="{9F70C806-FA33-4BA4-9291-9F5488C644D6}" type="presOf" srcId="{6A40127D-B1A5-4354-A7F3-227778C4101C}" destId="{BA99F4A8-389F-4509-8237-D82AD9BC015A}" srcOrd="0" destOrd="0" presId="urn:microsoft.com/office/officeart/2005/8/layout/process2"/>
    <dgm:cxn modelId="{DA22AE0F-D913-4C5C-A7E9-99108D280D07}" type="presOf" srcId="{CF0F5064-E57D-4037-9C37-ED63403C3DE5}" destId="{1380CB88-008D-4EBD-8CD2-655B18B998A1}" srcOrd="0" destOrd="0" presId="urn:microsoft.com/office/officeart/2005/8/layout/process2"/>
    <dgm:cxn modelId="{6A834319-29D8-4EED-B3A0-F5BFA53A6E88}" type="presOf" srcId="{5E22EAA8-0045-4367-9A37-FB188AE5B3C5}" destId="{EB57370F-3311-4B48-9501-BC816C05F80F}" srcOrd="1" destOrd="0" presId="urn:microsoft.com/office/officeart/2005/8/layout/process2"/>
    <dgm:cxn modelId="{B59FDC27-11E5-4B2B-8EF6-609447B4E368}" type="presOf" srcId="{7C9B0FA6-1A7B-494B-8E2E-711139F446D4}" destId="{9B87AFEA-2A85-4236-8C0B-F3F8BA9E1052}" srcOrd="0" destOrd="0" presId="urn:microsoft.com/office/officeart/2005/8/layout/process2"/>
    <dgm:cxn modelId="{0973076C-791B-4C36-B7D9-2BC81E131127}" srcId="{D2C2136E-921D-4602-B59D-B58D122B3B65}" destId="{6A40127D-B1A5-4354-A7F3-227778C4101C}" srcOrd="3" destOrd="0" parTransId="{F57E7AFD-7D79-426C-9BE7-E07C7CC9BA86}" sibTransId="{FB26838A-9751-4476-851A-E8E774024828}"/>
    <dgm:cxn modelId="{FFDCA050-6299-40ED-B3F1-A0AAF282588D}" type="presOf" srcId="{D5E0ABE5-926D-4A55-8339-9999BF43F939}" destId="{4C2E8FA4-09CE-40E4-A7FF-3FAE99A3865E}" srcOrd="1" destOrd="0" presId="urn:microsoft.com/office/officeart/2005/8/layout/process2"/>
    <dgm:cxn modelId="{7DE4E682-BCAB-4104-B288-33A526AA1D3A}" type="presOf" srcId="{07E8A29B-FBF8-41F4-AD84-FC23D1947FF2}" destId="{6C34846E-F05B-4703-9B79-3A6876EBD595}" srcOrd="0" destOrd="0" presId="urn:microsoft.com/office/officeart/2005/8/layout/process2"/>
    <dgm:cxn modelId="{64EFA08E-E0D3-49FE-8AB3-393C7B4817F0}" type="presOf" srcId="{CF0F5064-E57D-4037-9C37-ED63403C3DE5}" destId="{BE094738-CC54-4468-9790-55C45ACB38E3}" srcOrd="1" destOrd="0" presId="urn:microsoft.com/office/officeart/2005/8/layout/process2"/>
    <dgm:cxn modelId="{459FCB95-1CC1-40F6-B12B-E28C03550DA8}" type="presOf" srcId="{D0C22A64-3EA4-4638-BF99-B32902097412}" destId="{49760483-ACB9-4FC8-B1B8-5B9290B0EB2A}" srcOrd="0" destOrd="0" presId="urn:microsoft.com/office/officeart/2005/8/layout/process2"/>
    <dgm:cxn modelId="{B102BD9B-6CDE-4B60-BCBB-B50A6F087738}" srcId="{D2C2136E-921D-4602-B59D-B58D122B3B65}" destId="{D0C22A64-3EA4-4638-BF99-B32902097412}" srcOrd="0" destOrd="0" parTransId="{0D2A407C-E99E-49E0-971C-83D5664B7D9E}" sibTransId="{CF0F5064-E57D-4037-9C37-ED63403C3DE5}"/>
    <dgm:cxn modelId="{208037AB-DB68-4AC7-9FC6-005594717AFB}" type="presOf" srcId="{5E22EAA8-0045-4367-9A37-FB188AE5B3C5}" destId="{099CDB31-541B-4A2A-AF44-B7D04C669428}" srcOrd="0" destOrd="0" presId="urn:microsoft.com/office/officeart/2005/8/layout/process2"/>
    <dgm:cxn modelId="{94E972B7-CB39-42EB-8FA4-F0CD898F3E8D}" srcId="{D2C2136E-921D-4602-B59D-B58D122B3B65}" destId="{07E8A29B-FBF8-41F4-AD84-FC23D1947FF2}" srcOrd="2" destOrd="0" parTransId="{26A58360-5404-43C4-A4D3-9E059B9579C2}" sibTransId="{5E22EAA8-0045-4367-9A37-FB188AE5B3C5}"/>
    <dgm:cxn modelId="{F80E15CF-3DED-4A69-B03B-3BB77C38C53A}" type="presOf" srcId="{D2C2136E-921D-4602-B59D-B58D122B3B65}" destId="{3C2DA770-A22D-4B1A-B8B1-590C11B981D8}" srcOrd="0" destOrd="0" presId="urn:microsoft.com/office/officeart/2005/8/layout/process2"/>
    <dgm:cxn modelId="{9B7D8EE0-56BF-4549-8402-350BFDBD12FD}" srcId="{D2C2136E-921D-4602-B59D-B58D122B3B65}" destId="{7C9B0FA6-1A7B-494B-8E2E-711139F446D4}" srcOrd="1" destOrd="0" parTransId="{11D94FF4-C5AC-434B-95BE-6BB77876EFD0}" sibTransId="{D5E0ABE5-926D-4A55-8339-9999BF43F939}"/>
    <dgm:cxn modelId="{F213D1FF-E55C-40ED-9BB8-BF9C022875C3}" type="presParOf" srcId="{3C2DA770-A22D-4B1A-B8B1-590C11B981D8}" destId="{49760483-ACB9-4FC8-B1B8-5B9290B0EB2A}" srcOrd="0" destOrd="0" presId="urn:microsoft.com/office/officeart/2005/8/layout/process2"/>
    <dgm:cxn modelId="{8E6B3860-A190-4743-8955-2AC1C684462C}" type="presParOf" srcId="{3C2DA770-A22D-4B1A-B8B1-590C11B981D8}" destId="{1380CB88-008D-4EBD-8CD2-655B18B998A1}" srcOrd="1" destOrd="0" presId="urn:microsoft.com/office/officeart/2005/8/layout/process2"/>
    <dgm:cxn modelId="{625F8129-3451-4D47-B656-5C6EBECF425D}" type="presParOf" srcId="{1380CB88-008D-4EBD-8CD2-655B18B998A1}" destId="{BE094738-CC54-4468-9790-55C45ACB38E3}" srcOrd="0" destOrd="0" presId="urn:microsoft.com/office/officeart/2005/8/layout/process2"/>
    <dgm:cxn modelId="{D0DB9A0D-72EA-42BE-8D66-EC8AF88E5601}" type="presParOf" srcId="{3C2DA770-A22D-4B1A-B8B1-590C11B981D8}" destId="{9B87AFEA-2A85-4236-8C0B-F3F8BA9E1052}" srcOrd="2" destOrd="0" presId="urn:microsoft.com/office/officeart/2005/8/layout/process2"/>
    <dgm:cxn modelId="{CCEDDD0C-317A-4B36-838B-85C488B0A394}" type="presParOf" srcId="{3C2DA770-A22D-4B1A-B8B1-590C11B981D8}" destId="{31F34716-FD11-492E-AA31-A5C6DB6D94D6}" srcOrd="3" destOrd="0" presId="urn:microsoft.com/office/officeart/2005/8/layout/process2"/>
    <dgm:cxn modelId="{75227EFC-4F97-4BB1-BC73-BF57F7A0CBD7}" type="presParOf" srcId="{31F34716-FD11-492E-AA31-A5C6DB6D94D6}" destId="{4C2E8FA4-09CE-40E4-A7FF-3FAE99A3865E}" srcOrd="0" destOrd="0" presId="urn:microsoft.com/office/officeart/2005/8/layout/process2"/>
    <dgm:cxn modelId="{65A495E3-968E-433C-87EE-28135EE6F46D}" type="presParOf" srcId="{3C2DA770-A22D-4B1A-B8B1-590C11B981D8}" destId="{6C34846E-F05B-4703-9B79-3A6876EBD595}" srcOrd="4" destOrd="0" presId="urn:microsoft.com/office/officeart/2005/8/layout/process2"/>
    <dgm:cxn modelId="{B3EAFDCC-5217-4803-B941-8283E3A32626}" type="presParOf" srcId="{3C2DA770-A22D-4B1A-B8B1-590C11B981D8}" destId="{099CDB31-541B-4A2A-AF44-B7D04C669428}" srcOrd="5" destOrd="0" presId="urn:microsoft.com/office/officeart/2005/8/layout/process2"/>
    <dgm:cxn modelId="{143B7A2F-CBE8-43FA-B1E3-2308BECEF24D}" type="presParOf" srcId="{099CDB31-541B-4A2A-AF44-B7D04C669428}" destId="{EB57370F-3311-4B48-9501-BC816C05F80F}" srcOrd="0" destOrd="0" presId="urn:microsoft.com/office/officeart/2005/8/layout/process2"/>
    <dgm:cxn modelId="{D4F0908F-9A14-4D1F-B857-DDC8ECC19B8A}" type="presParOf" srcId="{3C2DA770-A22D-4B1A-B8B1-590C11B981D8}" destId="{BA99F4A8-389F-4509-8237-D82AD9BC015A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E19F21-6F53-43A9-AD5D-FA0682DCC90A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Z"/>
        </a:p>
      </dgm:t>
    </dgm:pt>
    <dgm:pt modelId="{1225F8F0-BE43-46D9-B917-81F543634DE3}">
      <dgm:prSet custT="1"/>
      <dgm:spPr/>
      <dgm:t>
        <a:bodyPr/>
        <a:lstStyle/>
        <a:p>
          <a:r>
            <a:rPr lang="en-US" sz="24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thúc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hậu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bớt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thương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A2FFEF08-BB97-40FD-9381-DC55EF688062}" type="parTrans" cxnId="{DA5DC94A-62CC-4697-9CD5-2DF12C395E24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CC01B35B-C5CD-448C-B3C5-9833723F5CD2}" type="sibTrans" cxnId="{DA5DC94A-62CC-4697-9CD5-2DF12C395E24}">
      <dgm:prSet custT="1"/>
      <dgm:spPr/>
      <dgm:t>
        <a:bodyPr/>
        <a:lstStyle/>
        <a:p>
          <a:endParaRPr lang="en-BZ" sz="600">
            <a:latin typeface="Times New Roman" pitchFamily="18" charset="0"/>
            <a:cs typeface="Times New Roman" pitchFamily="18" charset="0"/>
          </a:endParaRPr>
        </a:p>
      </dgm:t>
    </dgm:pt>
    <dgm:pt modelId="{645094E8-5BE1-4337-BC8B-2996E14B2A00}">
      <dgm:prSet custT="1"/>
      <dgm:spPr/>
      <dgm:t>
        <a:bodyPr/>
        <a:lstStyle/>
        <a:p>
          <a:r>
            <a:rPr lang="en-US" sz="2400" dirty="0">
              <a:latin typeface="Times New Roman" pitchFamily="18" charset="0"/>
              <a:cs typeface="Times New Roman" pitchFamily="18" charset="0"/>
            </a:rPr>
            <a:t>Minh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oan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khẳng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tốt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đẹp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Vũ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Nương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B8A07CF4-5902-4AD9-8A96-B9EE6F76A98F}" type="parTrans" cxnId="{09562172-5C11-4E23-BC2E-3C1422F767CD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E436DB1B-A255-4677-BAE7-3E95EE2D95BB}" type="sibTrans" cxnId="{09562172-5C11-4E23-BC2E-3C1422F767CD}">
      <dgm:prSet custT="1"/>
      <dgm:spPr/>
      <dgm:t>
        <a:bodyPr/>
        <a:lstStyle/>
        <a:p>
          <a:endParaRPr lang="en-BZ" sz="600">
            <a:latin typeface="Times New Roman" pitchFamily="18" charset="0"/>
            <a:cs typeface="Times New Roman" pitchFamily="18" charset="0"/>
          </a:endParaRPr>
        </a:p>
      </dgm:t>
    </dgm:pt>
    <dgm:pt modelId="{F886C087-8B65-4526-ACFA-05EA3A2B461D}">
      <dgm:prSet custT="1"/>
      <dgm:spPr/>
      <dgm:t>
        <a:bodyPr/>
        <a:lstStyle/>
        <a:p>
          <a:r>
            <a:rPr lang="en-US" sz="2400" dirty="0" err="1">
              <a:latin typeface="Times New Roman" pitchFamily="18" charset="0"/>
              <a:cs typeface="Times New Roman" pitchFamily="18" charset="0"/>
            </a:rPr>
            <a:t>Lên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án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chiến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phi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nghĩa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0746BF26-2070-4870-B62C-2D3125E2BA28}" type="parTrans" cxnId="{F9DC6E54-4F48-4F61-B77C-7CEF2F1DD9C6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E73869C2-FCCB-4C86-BD77-51BC4346F520}" type="sibTrans" cxnId="{F9DC6E54-4F48-4F61-B77C-7CEF2F1DD9C6}">
      <dgm:prSet custT="1"/>
      <dgm:spPr/>
      <dgm:t>
        <a:bodyPr/>
        <a:lstStyle/>
        <a:p>
          <a:endParaRPr lang="en-BZ" sz="600">
            <a:latin typeface="Times New Roman" pitchFamily="18" charset="0"/>
            <a:cs typeface="Times New Roman" pitchFamily="18" charset="0"/>
          </a:endParaRPr>
        </a:p>
      </dgm:t>
    </dgm:pt>
    <dgm:pt modelId="{691962CF-F4AD-4877-9766-12DEBD2F0E45}">
      <dgm:prSet custT="1"/>
      <dgm:spPr/>
      <dgm:t>
        <a:bodyPr/>
        <a:lstStyle/>
        <a:p>
          <a:r>
            <a:rPr lang="en-US" sz="24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kì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ảo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hấp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dẫn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câu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chuyện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94DA4635-4100-4D51-A85D-4E0C1685BD17}" type="parTrans" cxnId="{4AA74212-1572-4BB1-B670-1173FF056BD9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82CF8053-6220-4180-8DF7-717AAAF59975}" type="sibTrans" cxnId="{4AA74212-1572-4BB1-B670-1173FF056BD9}">
      <dgm:prSet custT="1"/>
      <dgm:spPr/>
      <dgm:t>
        <a:bodyPr/>
        <a:lstStyle/>
        <a:p>
          <a:endParaRPr lang="en-BZ" sz="600">
            <a:latin typeface="Times New Roman" pitchFamily="18" charset="0"/>
            <a:cs typeface="Times New Roman" pitchFamily="18" charset="0"/>
          </a:endParaRPr>
        </a:p>
      </dgm:t>
    </dgm:pt>
    <dgm:pt modelId="{175941C2-5C7A-488D-9398-E06474F910A2}">
      <dgm:prSet custT="1"/>
      <dgm:spPr/>
      <dgm:t>
        <a:bodyPr/>
        <a:lstStyle/>
        <a:p>
          <a:r>
            <a:rPr lang="en-BZ" sz="2400" dirty="0" err="1">
              <a:latin typeface="Times New Roman" pitchFamily="18" charset="0"/>
              <a:cs typeface="Times New Roman" pitchFamily="18" charset="0"/>
            </a:rPr>
            <a:t>Là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sáng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đậm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nhân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văn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Nguyễn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Dữ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0F70E18A-9C61-4AD1-8B7B-CE8324477A4C}" type="parTrans" cxnId="{767972D5-99CE-45D6-A992-303E8294A900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F927C525-7E91-4AC9-AB69-2352BC81B337}" type="sibTrans" cxnId="{767972D5-99CE-45D6-A992-303E8294A900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786F868B-5569-431F-B1CD-8C3E17827683}" type="pres">
      <dgm:prSet presAssocID="{5DE19F21-6F53-43A9-AD5D-FA0682DCC90A}" presName="Name0" presStyleCnt="0">
        <dgm:presLayoutVars>
          <dgm:dir/>
          <dgm:resizeHandles val="exact"/>
        </dgm:presLayoutVars>
      </dgm:prSet>
      <dgm:spPr/>
    </dgm:pt>
    <dgm:pt modelId="{5BB62B86-E600-473C-9E5D-C533E3239E1E}" type="pres">
      <dgm:prSet presAssocID="{1225F8F0-BE43-46D9-B917-81F543634DE3}" presName="node" presStyleLbl="node1" presStyleIdx="0" presStyleCnt="5">
        <dgm:presLayoutVars>
          <dgm:bulletEnabled val="1"/>
        </dgm:presLayoutVars>
      </dgm:prSet>
      <dgm:spPr/>
    </dgm:pt>
    <dgm:pt modelId="{B95ED291-A439-448F-B756-B52275D4603C}" type="pres">
      <dgm:prSet presAssocID="{CC01B35B-C5CD-448C-B3C5-9833723F5CD2}" presName="sibTrans" presStyleLbl="sibTrans1D1" presStyleIdx="0" presStyleCnt="4"/>
      <dgm:spPr/>
    </dgm:pt>
    <dgm:pt modelId="{77C66245-F8F9-4A06-8B12-40E24DE8BD70}" type="pres">
      <dgm:prSet presAssocID="{CC01B35B-C5CD-448C-B3C5-9833723F5CD2}" presName="connectorText" presStyleLbl="sibTrans1D1" presStyleIdx="0" presStyleCnt="4"/>
      <dgm:spPr/>
    </dgm:pt>
    <dgm:pt modelId="{7655899C-894F-4D2F-8C9D-473B68E01AB1}" type="pres">
      <dgm:prSet presAssocID="{645094E8-5BE1-4337-BC8B-2996E14B2A00}" presName="node" presStyleLbl="node1" presStyleIdx="1" presStyleCnt="5" custScaleX="116535">
        <dgm:presLayoutVars>
          <dgm:bulletEnabled val="1"/>
        </dgm:presLayoutVars>
      </dgm:prSet>
      <dgm:spPr/>
    </dgm:pt>
    <dgm:pt modelId="{81BF037B-9050-408E-AFF7-F2C89B0BB3D7}" type="pres">
      <dgm:prSet presAssocID="{E436DB1B-A255-4677-BAE7-3E95EE2D95BB}" presName="sibTrans" presStyleLbl="sibTrans1D1" presStyleIdx="1" presStyleCnt="4"/>
      <dgm:spPr/>
    </dgm:pt>
    <dgm:pt modelId="{A021C7D3-7EBC-40A5-A099-9DF1C8B4258D}" type="pres">
      <dgm:prSet presAssocID="{E436DB1B-A255-4677-BAE7-3E95EE2D95BB}" presName="connectorText" presStyleLbl="sibTrans1D1" presStyleIdx="1" presStyleCnt="4"/>
      <dgm:spPr/>
    </dgm:pt>
    <dgm:pt modelId="{99920D65-4E8C-4379-B4AB-7D4D302C9E42}" type="pres">
      <dgm:prSet presAssocID="{F886C087-8B65-4526-ACFA-05EA3A2B461D}" presName="node" presStyleLbl="node1" presStyleIdx="2" presStyleCnt="5" custScaleY="102452" custLinFactNeighborX="1765">
        <dgm:presLayoutVars>
          <dgm:bulletEnabled val="1"/>
        </dgm:presLayoutVars>
      </dgm:prSet>
      <dgm:spPr/>
    </dgm:pt>
    <dgm:pt modelId="{323F631A-A0DE-4D4C-B5A5-F16091E2A111}" type="pres">
      <dgm:prSet presAssocID="{E73869C2-FCCB-4C86-BD77-51BC4346F520}" presName="sibTrans" presStyleLbl="sibTrans1D1" presStyleIdx="2" presStyleCnt="4"/>
      <dgm:spPr/>
    </dgm:pt>
    <dgm:pt modelId="{49482638-23A5-49C3-B265-6929E931F58D}" type="pres">
      <dgm:prSet presAssocID="{E73869C2-FCCB-4C86-BD77-51BC4346F520}" presName="connectorText" presStyleLbl="sibTrans1D1" presStyleIdx="2" presStyleCnt="4"/>
      <dgm:spPr/>
    </dgm:pt>
    <dgm:pt modelId="{477827C4-3D22-4C40-B08D-F54F53FC05E2}" type="pres">
      <dgm:prSet presAssocID="{691962CF-F4AD-4877-9766-12DEBD2F0E45}" presName="node" presStyleLbl="node1" presStyleIdx="3" presStyleCnt="5">
        <dgm:presLayoutVars>
          <dgm:bulletEnabled val="1"/>
        </dgm:presLayoutVars>
      </dgm:prSet>
      <dgm:spPr/>
    </dgm:pt>
    <dgm:pt modelId="{0F7341E7-CE50-4060-AAD3-8B864422BEDE}" type="pres">
      <dgm:prSet presAssocID="{82CF8053-6220-4180-8DF7-717AAAF59975}" presName="sibTrans" presStyleLbl="sibTrans1D1" presStyleIdx="3" presStyleCnt="4"/>
      <dgm:spPr/>
    </dgm:pt>
    <dgm:pt modelId="{5C0A702F-CE05-4A28-8190-79586C1E3A9A}" type="pres">
      <dgm:prSet presAssocID="{82CF8053-6220-4180-8DF7-717AAAF59975}" presName="connectorText" presStyleLbl="sibTrans1D1" presStyleIdx="3" presStyleCnt="4"/>
      <dgm:spPr/>
    </dgm:pt>
    <dgm:pt modelId="{5A949AA9-D894-4623-B164-E67C9A44C176}" type="pres">
      <dgm:prSet presAssocID="{175941C2-5C7A-488D-9398-E06474F910A2}" presName="node" presStyleLbl="node1" presStyleIdx="4" presStyleCnt="5">
        <dgm:presLayoutVars>
          <dgm:bulletEnabled val="1"/>
        </dgm:presLayoutVars>
      </dgm:prSet>
      <dgm:spPr/>
    </dgm:pt>
  </dgm:ptLst>
  <dgm:cxnLst>
    <dgm:cxn modelId="{4AA74212-1572-4BB1-B670-1173FF056BD9}" srcId="{5DE19F21-6F53-43A9-AD5D-FA0682DCC90A}" destId="{691962CF-F4AD-4877-9766-12DEBD2F0E45}" srcOrd="3" destOrd="0" parTransId="{94DA4635-4100-4D51-A85D-4E0C1685BD17}" sibTransId="{82CF8053-6220-4180-8DF7-717AAAF59975}"/>
    <dgm:cxn modelId="{3155ED1E-DBF7-4B00-8559-41F565E71F67}" type="presOf" srcId="{E73869C2-FCCB-4C86-BD77-51BC4346F520}" destId="{323F631A-A0DE-4D4C-B5A5-F16091E2A111}" srcOrd="0" destOrd="0" presId="urn:microsoft.com/office/officeart/2005/8/layout/bProcess3"/>
    <dgm:cxn modelId="{743B6C3B-2DA0-4F09-AFDD-48E4CCE56342}" type="presOf" srcId="{175941C2-5C7A-488D-9398-E06474F910A2}" destId="{5A949AA9-D894-4623-B164-E67C9A44C176}" srcOrd="0" destOrd="0" presId="urn:microsoft.com/office/officeart/2005/8/layout/bProcess3"/>
    <dgm:cxn modelId="{01E44D40-0852-492A-AA53-2F9FE1053BA7}" type="presOf" srcId="{5DE19F21-6F53-43A9-AD5D-FA0682DCC90A}" destId="{786F868B-5569-431F-B1CD-8C3E17827683}" srcOrd="0" destOrd="0" presId="urn:microsoft.com/office/officeart/2005/8/layout/bProcess3"/>
    <dgm:cxn modelId="{A5C8A85C-438C-4FB7-91AD-219D865E0735}" type="presOf" srcId="{645094E8-5BE1-4337-BC8B-2996E14B2A00}" destId="{7655899C-894F-4D2F-8C9D-473B68E01AB1}" srcOrd="0" destOrd="0" presId="urn:microsoft.com/office/officeart/2005/8/layout/bProcess3"/>
    <dgm:cxn modelId="{434B8D63-8982-4A3C-BB26-E388D47CC7F2}" type="presOf" srcId="{82CF8053-6220-4180-8DF7-717AAAF59975}" destId="{5C0A702F-CE05-4A28-8190-79586C1E3A9A}" srcOrd="1" destOrd="0" presId="urn:microsoft.com/office/officeart/2005/8/layout/bProcess3"/>
    <dgm:cxn modelId="{DA5DC94A-62CC-4697-9CD5-2DF12C395E24}" srcId="{5DE19F21-6F53-43A9-AD5D-FA0682DCC90A}" destId="{1225F8F0-BE43-46D9-B917-81F543634DE3}" srcOrd="0" destOrd="0" parTransId="{A2FFEF08-BB97-40FD-9381-DC55EF688062}" sibTransId="{CC01B35B-C5CD-448C-B3C5-9833723F5CD2}"/>
    <dgm:cxn modelId="{76964E4E-E959-4EDD-90B2-632D7B06E9D5}" type="presOf" srcId="{1225F8F0-BE43-46D9-B917-81F543634DE3}" destId="{5BB62B86-E600-473C-9E5D-C533E3239E1E}" srcOrd="0" destOrd="0" presId="urn:microsoft.com/office/officeart/2005/8/layout/bProcess3"/>
    <dgm:cxn modelId="{6A3CB250-FA28-4D8A-8E1B-7E708CB4B288}" type="presOf" srcId="{E436DB1B-A255-4677-BAE7-3E95EE2D95BB}" destId="{A021C7D3-7EBC-40A5-A099-9DF1C8B4258D}" srcOrd="1" destOrd="0" presId="urn:microsoft.com/office/officeart/2005/8/layout/bProcess3"/>
    <dgm:cxn modelId="{09562172-5C11-4E23-BC2E-3C1422F767CD}" srcId="{5DE19F21-6F53-43A9-AD5D-FA0682DCC90A}" destId="{645094E8-5BE1-4337-BC8B-2996E14B2A00}" srcOrd="1" destOrd="0" parTransId="{B8A07CF4-5902-4AD9-8A96-B9EE6F76A98F}" sibTransId="{E436DB1B-A255-4677-BAE7-3E95EE2D95BB}"/>
    <dgm:cxn modelId="{F9DC6E54-4F48-4F61-B77C-7CEF2F1DD9C6}" srcId="{5DE19F21-6F53-43A9-AD5D-FA0682DCC90A}" destId="{F886C087-8B65-4526-ACFA-05EA3A2B461D}" srcOrd="2" destOrd="0" parTransId="{0746BF26-2070-4870-B62C-2D3125E2BA28}" sibTransId="{E73869C2-FCCB-4C86-BD77-51BC4346F520}"/>
    <dgm:cxn modelId="{81FFE559-44BD-4D53-936E-9AAC4048B64B}" type="presOf" srcId="{CC01B35B-C5CD-448C-B3C5-9833723F5CD2}" destId="{77C66245-F8F9-4A06-8B12-40E24DE8BD70}" srcOrd="1" destOrd="0" presId="urn:microsoft.com/office/officeart/2005/8/layout/bProcess3"/>
    <dgm:cxn modelId="{00878AB2-AAFB-4CC5-9FB6-E978E620F9C0}" type="presOf" srcId="{E73869C2-FCCB-4C86-BD77-51BC4346F520}" destId="{49482638-23A5-49C3-B265-6929E931F58D}" srcOrd="1" destOrd="0" presId="urn:microsoft.com/office/officeart/2005/8/layout/bProcess3"/>
    <dgm:cxn modelId="{83CB1FB3-C809-4E32-8C17-182A3BC84608}" type="presOf" srcId="{CC01B35B-C5CD-448C-B3C5-9833723F5CD2}" destId="{B95ED291-A439-448F-B756-B52275D4603C}" srcOrd="0" destOrd="0" presId="urn:microsoft.com/office/officeart/2005/8/layout/bProcess3"/>
    <dgm:cxn modelId="{838F36C5-427E-43CC-9E4F-F70CEA573B1A}" type="presOf" srcId="{691962CF-F4AD-4877-9766-12DEBD2F0E45}" destId="{477827C4-3D22-4C40-B08D-F54F53FC05E2}" srcOrd="0" destOrd="0" presId="urn:microsoft.com/office/officeart/2005/8/layout/bProcess3"/>
    <dgm:cxn modelId="{767972D5-99CE-45D6-A992-303E8294A900}" srcId="{5DE19F21-6F53-43A9-AD5D-FA0682DCC90A}" destId="{175941C2-5C7A-488D-9398-E06474F910A2}" srcOrd="4" destOrd="0" parTransId="{0F70E18A-9C61-4AD1-8B7B-CE8324477A4C}" sibTransId="{F927C525-7E91-4AC9-AB69-2352BC81B337}"/>
    <dgm:cxn modelId="{56B90BDF-6505-4835-B3D5-4EB0801DE887}" type="presOf" srcId="{E436DB1B-A255-4677-BAE7-3E95EE2D95BB}" destId="{81BF037B-9050-408E-AFF7-F2C89B0BB3D7}" srcOrd="0" destOrd="0" presId="urn:microsoft.com/office/officeart/2005/8/layout/bProcess3"/>
    <dgm:cxn modelId="{CBFC04F8-F541-451B-AD01-1A8650133208}" type="presOf" srcId="{F886C087-8B65-4526-ACFA-05EA3A2B461D}" destId="{99920D65-4E8C-4379-B4AB-7D4D302C9E42}" srcOrd="0" destOrd="0" presId="urn:microsoft.com/office/officeart/2005/8/layout/bProcess3"/>
    <dgm:cxn modelId="{88584BFC-FFC0-4B13-9C65-3488C88007AE}" type="presOf" srcId="{82CF8053-6220-4180-8DF7-717AAAF59975}" destId="{0F7341E7-CE50-4060-AAD3-8B864422BEDE}" srcOrd="0" destOrd="0" presId="urn:microsoft.com/office/officeart/2005/8/layout/bProcess3"/>
    <dgm:cxn modelId="{249B55AD-C33A-4EC3-8159-262A5287AAEA}" type="presParOf" srcId="{786F868B-5569-431F-B1CD-8C3E17827683}" destId="{5BB62B86-E600-473C-9E5D-C533E3239E1E}" srcOrd="0" destOrd="0" presId="urn:microsoft.com/office/officeart/2005/8/layout/bProcess3"/>
    <dgm:cxn modelId="{B6F468CF-39EA-4F94-A6D5-E1C3903B595B}" type="presParOf" srcId="{786F868B-5569-431F-B1CD-8C3E17827683}" destId="{B95ED291-A439-448F-B756-B52275D4603C}" srcOrd="1" destOrd="0" presId="urn:microsoft.com/office/officeart/2005/8/layout/bProcess3"/>
    <dgm:cxn modelId="{58FF0518-2B27-4ABB-B908-D03FACABE82F}" type="presParOf" srcId="{B95ED291-A439-448F-B756-B52275D4603C}" destId="{77C66245-F8F9-4A06-8B12-40E24DE8BD70}" srcOrd="0" destOrd="0" presId="urn:microsoft.com/office/officeart/2005/8/layout/bProcess3"/>
    <dgm:cxn modelId="{E3D87FD5-9F51-4F8F-A48A-A8676163F0BA}" type="presParOf" srcId="{786F868B-5569-431F-B1CD-8C3E17827683}" destId="{7655899C-894F-4D2F-8C9D-473B68E01AB1}" srcOrd="2" destOrd="0" presId="urn:microsoft.com/office/officeart/2005/8/layout/bProcess3"/>
    <dgm:cxn modelId="{F68F865E-AB95-4AC0-A968-B5241D6849D9}" type="presParOf" srcId="{786F868B-5569-431F-B1CD-8C3E17827683}" destId="{81BF037B-9050-408E-AFF7-F2C89B0BB3D7}" srcOrd="3" destOrd="0" presId="urn:microsoft.com/office/officeart/2005/8/layout/bProcess3"/>
    <dgm:cxn modelId="{A83BB356-F74D-4FDA-9F16-E7F29A77B9FC}" type="presParOf" srcId="{81BF037B-9050-408E-AFF7-F2C89B0BB3D7}" destId="{A021C7D3-7EBC-40A5-A099-9DF1C8B4258D}" srcOrd="0" destOrd="0" presId="urn:microsoft.com/office/officeart/2005/8/layout/bProcess3"/>
    <dgm:cxn modelId="{65081553-B7C8-46A2-B2FC-27489F00AD55}" type="presParOf" srcId="{786F868B-5569-431F-B1CD-8C3E17827683}" destId="{99920D65-4E8C-4379-B4AB-7D4D302C9E42}" srcOrd="4" destOrd="0" presId="urn:microsoft.com/office/officeart/2005/8/layout/bProcess3"/>
    <dgm:cxn modelId="{D9883A22-67D1-412D-ABE9-7B16CCF4F205}" type="presParOf" srcId="{786F868B-5569-431F-B1CD-8C3E17827683}" destId="{323F631A-A0DE-4D4C-B5A5-F16091E2A111}" srcOrd="5" destOrd="0" presId="urn:microsoft.com/office/officeart/2005/8/layout/bProcess3"/>
    <dgm:cxn modelId="{0F1A95B7-BD5C-4413-A3D6-7427897035A9}" type="presParOf" srcId="{323F631A-A0DE-4D4C-B5A5-F16091E2A111}" destId="{49482638-23A5-49C3-B265-6929E931F58D}" srcOrd="0" destOrd="0" presId="urn:microsoft.com/office/officeart/2005/8/layout/bProcess3"/>
    <dgm:cxn modelId="{E461DFEA-7443-4330-AEFC-6A6DB5C03C7A}" type="presParOf" srcId="{786F868B-5569-431F-B1CD-8C3E17827683}" destId="{477827C4-3D22-4C40-B08D-F54F53FC05E2}" srcOrd="6" destOrd="0" presId="urn:microsoft.com/office/officeart/2005/8/layout/bProcess3"/>
    <dgm:cxn modelId="{F94A4250-A879-4517-8576-DDA3B176128D}" type="presParOf" srcId="{786F868B-5569-431F-B1CD-8C3E17827683}" destId="{0F7341E7-CE50-4060-AAD3-8B864422BEDE}" srcOrd="7" destOrd="0" presId="urn:microsoft.com/office/officeart/2005/8/layout/bProcess3"/>
    <dgm:cxn modelId="{5B5D7D9A-474A-4DA4-A918-F70B73D94323}" type="presParOf" srcId="{0F7341E7-CE50-4060-AAD3-8B864422BEDE}" destId="{5C0A702F-CE05-4A28-8190-79586C1E3A9A}" srcOrd="0" destOrd="0" presId="urn:microsoft.com/office/officeart/2005/8/layout/bProcess3"/>
    <dgm:cxn modelId="{DF57D302-9FDD-4099-AE67-90557776EF91}" type="presParOf" srcId="{786F868B-5569-431F-B1CD-8C3E17827683}" destId="{5A949AA9-D894-4623-B164-E67C9A44C176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0BF52-B048-4BB7-A8A2-4E48AE27628A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2D074-54BC-49E7-BF88-152A0990FA66}">
      <dsp:nvSpPr>
        <dsp:cNvPr id="0" name=""/>
        <dsp:cNvSpPr/>
      </dsp:nvSpPr>
      <dsp:spPr>
        <a:xfrm>
          <a:off x="752110" y="541866"/>
          <a:ext cx="7088813" cy="1083733"/>
        </a:xfrm>
        <a:prstGeom prst="rect">
          <a:avLst/>
        </a:prstGeom>
        <a:solidFill>
          <a:srgbClr val="A5BBE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Tỉnh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2110" y="541866"/>
        <a:ext cx="7088813" cy="1083733"/>
      </dsp:txXfrm>
    </dsp:sp>
    <dsp:sp modelId="{A5F01009-0921-4890-9F03-A37193121319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4251E3-9E89-44E0-8E4A-93AA797484E2}">
      <dsp:nvSpPr>
        <dsp:cNvPr id="0" name=""/>
        <dsp:cNvSpPr/>
      </dsp:nvSpPr>
      <dsp:spPr>
        <a:xfrm>
          <a:off x="1146048" y="2167466"/>
          <a:ext cx="6694876" cy="1083733"/>
        </a:xfrm>
        <a:prstGeom prst="rect">
          <a:avLst/>
        </a:prstGeom>
        <a:solidFill>
          <a:srgbClr val="FFBA75"/>
        </a:solidFill>
        <a:ln w="12700" cap="flat" cmpd="sng" algn="ctr">
          <a:solidFill>
            <a:srgbClr val="FFA5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XVI,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triều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đình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khủng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hoảng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đoàn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dành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binh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gây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146048" y="2167466"/>
        <a:ext cx="6694876" cy="1083733"/>
      </dsp:txXfrm>
    </dsp:sp>
    <dsp:sp modelId="{C3F79E64-98D4-4131-9800-EB8561DADC72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A5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3EE183-2AEC-4405-8FB3-233C4468FA69}">
      <dsp:nvSpPr>
        <dsp:cNvPr id="0" name=""/>
        <dsp:cNvSpPr/>
      </dsp:nvSpPr>
      <dsp:spPr>
        <a:xfrm>
          <a:off x="752110" y="3793066"/>
          <a:ext cx="7088813" cy="1083733"/>
        </a:xfrm>
        <a:prstGeom prst="rect">
          <a:avLst/>
        </a:prstGeom>
        <a:solidFill>
          <a:srgbClr val="90BE71"/>
        </a:solidFill>
        <a:ln w="12700" cap="flat" cmpd="sng" algn="ctr">
          <a:solidFill>
            <a:srgbClr val="70AD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rồi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lui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2110" y="3793066"/>
        <a:ext cx="7088813" cy="1083733"/>
      </dsp:txXfrm>
    </dsp:sp>
    <dsp:sp modelId="{5EC082C3-CD9E-4823-B8AE-082492237C61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AD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3F919-23D9-41F8-8E7C-B1A3AF181D10}">
      <dsp:nvSpPr>
        <dsp:cNvPr id="0" name=""/>
        <dsp:cNvSpPr/>
      </dsp:nvSpPr>
      <dsp:spPr>
        <a:xfrm>
          <a:off x="79300" y="3529"/>
          <a:ext cx="8377630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Không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ham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danh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lợi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468" y="27697"/>
        <a:ext cx="8329294" cy="776820"/>
      </dsp:txXfrm>
    </dsp:sp>
    <dsp:sp modelId="{F5A6CAC0-9A2F-4C12-BD0D-96243A392892}">
      <dsp:nvSpPr>
        <dsp:cNvPr id="0" name=""/>
        <dsp:cNvSpPr/>
      </dsp:nvSpPr>
      <dsp:spPr>
        <a:xfrm rot="5400000">
          <a:off x="4113399" y="849314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4156720" y="880257"/>
        <a:ext cx="222792" cy="216603"/>
      </dsp:txXfrm>
    </dsp:sp>
    <dsp:sp modelId="{F01FEF74-4F2D-444F-9B1D-E296BE98C9F1}">
      <dsp:nvSpPr>
        <dsp:cNvPr id="0" name=""/>
        <dsp:cNvSpPr/>
      </dsp:nvSpPr>
      <dsp:spPr>
        <a:xfrm>
          <a:off x="79300" y="1241264"/>
          <a:ext cx="8377630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>
              <a:latin typeface="Times New Roman" pitchFamily="18" charset="0"/>
              <a:cs typeface="Times New Roman" pitchFamily="18" charset="0"/>
            </a:rPr>
            <a:t>Mong bình yên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468" y="1265432"/>
        <a:ext cx="8329294" cy="776820"/>
      </dsp:txXfrm>
    </dsp:sp>
    <dsp:sp modelId="{FCA7956F-DA37-4325-8045-B30140E294FE}">
      <dsp:nvSpPr>
        <dsp:cNvPr id="0" name=""/>
        <dsp:cNvSpPr/>
      </dsp:nvSpPr>
      <dsp:spPr>
        <a:xfrm rot="5400000">
          <a:off x="4113399" y="2087049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4156720" y="2117992"/>
        <a:ext cx="222792" cy="216603"/>
      </dsp:txXfrm>
    </dsp:sp>
    <dsp:sp modelId="{3FA0F4D0-EB72-4E87-89AB-16F91ED3B709}">
      <dsp:nvSpPr>
        <dsp:cNvPr id="0" name=""/>
        <dsp:cNvSpPr/>
      </dsp:nvSpPr>
      <dsp:spPr>
        <a:xfrm>
          <a:off x="79300" y="2478999"/>
          <a:ext cx="8377630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Lo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sợ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hiểm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nguy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, lo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già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468" y="2503167"/>
        <a:ext cx="8329294" cy="776820"/>
      </dsp:txXfrm>
    </dsp:sp>
    <dsp:sp modelId="{C59119A1-60E5-4B77-8032-8368824D8A5F}">
      <dsp:nvSpPr>
        <dsp:cNvPr id="0" name=""/>
        <dsp:cNvSpPr/>
      </dsp:nvSpPr>
      <dsp:spPr>
        <a:xfrm rot="5400000">
          <a:off x="4113399" y="3324784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4156720" y="3355727"/>
        <a:ext cx="222792" cy="216603"/>
      </dsp:txXfrm>
    </dsp:sp>
    <dsp:sp modelId="{F4AD7E47-8409-41D5-ACA6-730FEC69BEB5}">
      <dsp:nvSpPr>
        <dsp:cNvPr id="0" name=""/>
        <dsp:cNvSpPr/>
      </dsp:nvSpPr>
      <dsp:spPr>
        <a:xfrm>
          <a:off x="0" y="3716734"/>
          <a:ext cx="8536232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tỏ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kín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đáo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chung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168" y="3740902"/>
        <a:ext cx="8487896" cy="776820"/>
      </dsp:txXfrm>
    </dsp:sp>
    <dsp:sp modelId="{F239DECA-EDB4-4AD4-A7F2-3968FFB16846}">
      <dsp:nvSpPr>
        <dsp:cNvPr id="0" name=""/>
        <dsp:cNvSpPr/>
      </dsp:nvSpPr>
      <dsp:spPr>
        <a:xfrm rot="5400000">
          <a:off x="4113399" y="4562519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4156720" y="4593462"/>
        <a:ext cx="222792" cy="216603"/>
      </dsp:txXfrm>
    </dsp:sp>
    <dsp:sp modelId="{8F81E917-B6E2-4943-BBF5-FE000723820E}">
      <dsp:nvSpPr>
        <dsp:cNvPr id="0" name=""/>
        <dsp:cNvSpPr/>
      </dsp:nvSpPr>
      <dsp:spPr>
        <a:xfrm>
          <a:off x="0" y="4954469"/>
          <a:ext cx="8536232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Nỗi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nhớ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nhung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trông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trờ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khắc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khoải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168" y="4978637"/>
        <a:ext cx="8487896" cy="7768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02821-18CD-4CC2-A74B-8EE68855C000}">
      <dsp:nvSpPr>
        <dsp:cNvPr id="0" name=""/>
        <dsp:cNvSpPr/>
      </dsp:nvSpPr>
      <dsp:spPr>
        <a:xfrm>
          <a:off x="50409" y="1965"/>
          <a:ext cx="2843630" cy="141153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chồng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ốm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751" y="43307"/>
        <a:ext cx="2760946" cy="1328850"/>
      </dsp:txXfrm>
    </dsp:sp>
    <dsp:sp modelId="{BE5D5C74-1BC8-482D-9F85-15D4B69460A2}">
      <dsp:nvSpPr>
        <dsp:cNvPr id="0" name=""/>
        <dsp:cNvSpPr/>
      </dsp:nvSpPr>
      <dsp:spPr>
        <a:xfrm>
          <a:off x="3101065" y="416015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01065" y="532702"/>
        <a:ext cx="349119" cy="350060"/>
      </dsp:txXfrm>
    </dsp:sp>
    <dsp:sp modelId="{3269D23B-EA63-4F49-B932-4CEECBD17589}">
      <dsp:nvSpPr>
        <dsp:cNvPr id="0" name=""/>
        <dsp:cNvSpPr/>
      </dsp:nvSpPr>
      <dsp:spPr>
        <a:xfrm>
          <a:off x="3835062" y="1965"/>
          <a:ext cx="2843630" cy="141153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Hết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sức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thuốc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thang</a:t>
          </a:r>
        </a:p>
      </dsp:txBody>
      <dsp:txXfrm>
        <a:off x="3876404" y="43307"/>
        <a:ext cx="2760946" cy="1328850"/>
      </dsp:txXfrm>
    </dsp:sp>
    <dsp:sp modelId="{F5527B6F-BA72-4F09-9C60-500B68C9F52C}">
      <dsp:nvSpPr>
        <dsp:cNvPr id="0" name=""/>
        <dsp:cNvSpPr/>
      </dsp:nvSpPr>
      <dsp:spPr>
        <a:xfrm rot="5400000">
          <a:off x="5007507" y="1578179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229872"/>
                <a:satOff val="164"/>
                <a:lumOff val="128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229872"/>
                <a:satOff val="164"/>
                <a:lumOff val="128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229872"/>
                <a:satOff val="164"/>
                <a:lumOff val="128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5081849" y="1620525"/>
        <a:ext cx="350060" cy="349119"/>
      </dsp:txXfrm>
    </dsp:sp>
    <dsp:sp modelId="{C53526CB-0646-4089-AE63-76E446439699}">
      <dsp:nvSpPr>
        <dsp:cNvPr id="0" name=""/>
        <dsp:cNvSpPr/>
      </dsp:nvSpPr>
      <dsp:spPr>
        <a:xfrm>
          <a:off x="3835062" y="2354523"/>
          <a:ext cx="2843630" cy="1411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394115"/>
                <a:satOff val="5189"/>
                <a:lumOff val="3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394115"/>
                <a:satOff val="5189"/>
                <a:lumOff val="3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394115"/>
                <a:satOff val="5189"/>
                <a:lumOff val="3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Lễ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bái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thần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phật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6404" y="2395865"/>
        <a:ext cx="2760946" cy="1328850"/>
      </dsp:txXfrm>
    </dsp:sp>
    <dsp:sp modelId="{46F57F98-5756-4B2D-A849-25DA17FE267C}">
      <dsp:nvSpPr>
        <dsp:cNvPr id="0" name=""/>
        <dsp:cNvSpPr/>
      </dsp:nvSpPr>
      <dsp:spPr>
        <a:xfrm rot="10800000">
          <a:off x="3129295" y="2768573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59745"/>
                <a:satOff val="327"/>
                <a:lumOff val="256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459745"/>
                <a:satOff val="327"/>
                <a:lumOff val="256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459745"/>
                <a:satOff val="327"/>
                <a:lumOff val="256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3278918" y="2885260"/>
        <a:ext cx="349119" cy="350060"/>
      </dsp:txXfrm>
    </dsp:sp>
    <dsp:sp modelId="{9E07DE62-C2AC-41DF-9EF8-1CE72434924F}">
      <dsp:nvSpPr>
        <dsp:cNvPr id="0" name=""/>
        <dsp:cNvSpPr/>
      </dsp:nvSpPr>
      <dsp:spPr>
        <a:xfrm>
          <a:off x="50409" y="2354523"/>
          <a:ext cx="2843630" cy="1411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591173"/>
                <a:satOff val="7783"/>
                <a:lumOff val="466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591173"/>
                <a:satOff val="7783"/>
                <a:lumOff val="466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591173"/>
                <a:satOff val="7783"/>
                <a:lumOff val="466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Dùng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lời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ngọt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ngào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751" y="2395865"/>
        <a:ext cx="2760946" cy="1328850"/>
      </dsp:txXfrm>
    </dsp:sp>
    <dsp:sp modelId="{6BDC8ADE-52AB-4A4B-BAC2-477DD46A6132}">
      <dsp:nvSpPr>
        <dsp:cNvPr id="0" name=""/>
        <dsp:cNvSpPr/>
      </dsp:nvSpPr>
      <dsp:spPr>
        <a:xfrm rot="5400000">
          <a:off x="1222853" y="3930736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59745"/>
                <a:satOff val="327"/>
                <a:lumOff val="256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459745"/>
                <a:satOff val="327"/>
                <a:lumOff val="256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459745"/>
                <a:satOff val="327"/>
                <a:lumOff val="256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297195" y="3973082"/>
        <a:ext cx="350060" cy="349119"/>
      </dsp:txXfrm>
    </dsp:sp>
    <dsp:sp modelId="{BD04D2DC-289C-4D85-AC4F-2CC1EE102E1D}">
      <dsp:nvSpPr>
        <dsp:cNvPr id="0" name=""/>
        <dsp:cNvSpPr/>
      </dsp:nvSpPr>
      <dsp:spPr>
        <a:xfrm>
          <a:off x="50409" y="4707080"/>
          <a:ext cx="2843630" cy="1411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394115"/>
                <a:satOff val="5189"/>
                <a:lumOff val="3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394115"/>
                <a:satOff val="5189"/>
                <a:lumOff val="3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394115"/>
                <a:satOff val="5189"/>
                <a:lumOff val="3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Thương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xót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751" y="4748422"/>
        <a:ext cx="2760946" cy="1328850"/>
      </dsp:txXfrm>
    </dsp:sp>
    <dsp:sp modelId="{DA875A06-E579-428C-A795-2E122D92A80C}">
      <dsp:nvSpPr>
        <dsp:cNvPr id="0" name=""/>
        <dsp:cNvSpPr/>
      </dsp:nvSpPr>
      <dsp:spPr>
        <a:xfrm>
          <a:off x="3101065" y="5121130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229872"/>
                <a:satOff val="164"/>
                <a:lumOff val="128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229872"/>
                <a:satOff val="164"/>
                <a:lumOff val="128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229872"/>
                <a:satOff val="164"/>
                <a:lumOff val="128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01065" y="5237817"/>
        <a:ext cx="349119" cy="350060"/>
      </dsp:txXfrm>
    </dsp:sp>
    <dsp:sp modelId="{D2A8F269-A29F-49CF-9D18-9450D9DCC075}">
      <dsp:nvSpPr>
        <dsp:cNvPr id="0" name=""/>
        <dsp:cNvSpPr/>
      </dsp:nvSpPr>
      <dsp:spPr>
        <a:xfrm>
          <a:off x="3835062" y="4707080"/>
          <a:ext cx="2843630" cy="141153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Lo ma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chay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như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cha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ruột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6404" y="4748422"/>
        <a:ext cx="2760946" cy="13288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60483-ACB9-4FC8-B1B8-5B9290B0EB2A}">
      <dsp:nvSpPr>
        <dsp:cNvPr id="0" name=""/>
        <dsp:cNvSpPr/>
      </dsp:nvSpPr>
      <dsp:spPr>
        <a:xfrm>
          <a:off x="602925" y="2775"/>
          <a:ext cx="5300997" cy="1032333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Thanh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minh,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giãi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tủi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hổ</a:t>
          </a:r>
          <a:endParaRPr lang="en-B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3161" y="33011"/>
        <a:ext cx="5240525" cy="971861"/>
      </dsp:txXfrm>
    </dsp:sp>
    <dsp:sp modelId="{1380CB88-008D-4EBD-8CD2-655B18B998A1}">
      <dsp:nvSpPr>
        <dsp:cNvPr id="0" name=""/>
        <dsp:cNvSpPr/>
      </dsp:nvSpPr>
      <dsp:spPr>
        <a:xfrm rot="5400000">
          <a:off x="3059861" y="1060917"/>
          <a:ext cx="387125" cy="464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0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3114059" y="1099630"/>
        <a:ext cx="278730" cy="270988"/>
      </dsp:txXfrm>
    </dsp:sp>
    <dsp:sp modelId="{9B87AFEA-2A85-4236-8C0B-F3F8BA9E1052}">
      <dsp:nvSpPr>
        <dsp:cNvPr id="0" name=""/>
        <dsp:cNvSpPr/>
      </dsp:nvSpPr>
      <dsp:spPr>
        <a:xfrm>
          <a:off x="602925" y="1551276"/>
          <a:ext cx="5300997" cy="1032333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Xót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xa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đớn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trước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cảnh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chia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lìa</a:t>
          </a:r>
          <a:endParaRPr lang="en-B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3161" y="1581512"/>
        <a:ext cx="5240525" cy="971861"/>
      </dsp:txXfrm>
    </dsp:sp>
    <dsp:sp modelId="{31F34716-FD11-492E-AA31-A5C6DB6D94D6}">
      <dsp:nvSpPr>
        <dsp:cNvPr id="0" name=""/>
        <dsp:cNvSpPr/>
      </dsp:nvSpPr>
      <dsp:spPr>
        <a:xfrm rot="5400000">
          <a:off x="3059861" y="2609418"/>
          <a:ext cx="387125" cy="464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0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3114059" y="2648131"/>
        <a:ext cx="278730" cy="270988"/>
      </dsp:txXfrm>
    </dsp:sp>
    <dsp:sp modelId="{6C34846E-F05B-4703-9B79-3A6876EBD595}">
      <dsp:nvSpPr>
        <dsp:cNvPr id="0" name=""/>
        <dsp:cNvSpPr/>
      </dsp:nvSpPr>
      <dsp:spPr>
        <a:xfrm>
          <a:off x="602925" y="3099776"/>
          <a:ext cx="5300997" cy="1032333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Tuyệt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vọng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lấy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cái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chết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minh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chứng</a:t>
          </a:r>
          <a:endParaRPr lang="en-B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3161" y="3130012"/>
        <a:ext cx="5240525" cy="971861"/>
      </dsp:txXfrm>
    </dsp:sp>
    <dsp:sp modelId="{099CDB31-541B-4A2A-AF44-B7D04C669428}">
      <dsp:nvSpPr>
        <dsp:cNvPr id="0" name=""/>
        <dsp:cNvSpPr/>
      </dsp:nvSpPr>
      <dsp:spPr>
        <a:xfrm rot="5400000">
          <a:off x="3059861" y="4157919"/>
          <a:ext cx="387125" cy="464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0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3114059" y="4196632"/>
        <a:ext cx="278730" cy="270988"/>
      </dsp:txXfrm>
    </dsp:sp>
    <dsp:sp modelId="{BA99F4A8-389F-4509-8237-D82AD9BC015A}">
      <dsp:nvSpPr>
        <dsp:cNvPr id="0" name=""/>
        <dsp:cNvSpPr/>
      </dsp:nvSpPr>
      <dsp:spPr>
        <a:xfrm>
          <a:off x="602925" y="4648277"/>
          <a:ext cx="5300997" cy="1032333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Số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phận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oan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nghiệt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bất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hạnh</a:t>
          </a:r>
          <a:endParaRPr lang="en-B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3161" y="4678513"/>
        <a:ext cx="5240525" cy="9718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ED291-A439-448F-B756-B52275D4603C}">
      <dsp:nvSpPr>
        <dsp:cNvPr id="0" name=""/>
        <dsp:cNvSpPr/>
      </dsp:nvSpPr>
      <dsp:spPr>
        <a:xfrm>
          <a:off x="2324242" y="851857"/>
          <a:ext cx="5030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30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600" kern="1200">
            <a:latin typeface="Times New Roman" pitchFamily="18" charset="0"/>
            <a:cs typeface="Times New Roman" pitchFamily="18" charset="0"/>
          </a:endParaRPr>
        </a:p>
      </dsp:txBody>
      <dsp:txXfrm>
        <a:off x="2562413" y="894907"/>
        <a:ext cx="26681" cy="5341"/>
      </dsp:txXfrm>
    </dsp:sp>
    <dsp:sp modelId="{5BB62B86-E600-473C-9E5D-C533E3239E1E}">
      <dsp:nvSpPr>
        <dsp:cNvPr id="0" name=""/>
        <dsp:cNvSpPr/>
      </dsp:nvSpPr>
      <dsp:spPr>
        <a:xfrm>
          <a:off x="5940" y="201547"/>
          <a:ext cx="2320102" cy="1392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thúc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hậu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bớt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thương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40" y="201547"/>
        <a:ext cx="2320102" cy="1392061"/>
      </dsp:txXfrm>
    </dsp:sp>
    <dsp:sp modelId="{81BF037B-9050-408E-AFF7-F2C89B0BB3D7}">
      <dsp:nvSpPr>
        <dsp:cNvPr id="0" name=""/>
        <dsp:cNvSpPr/>
      </dsp:nvSpPr>
      <dsp:spPr>
        <a:xfrm>
          <a:off x="1206941" y="1591808"/>
          <a:ext cx="3004590" cy="503023"/>
        </a:xfrm>
        <a:custGeom>
          <a:avLst/>
          <a:gdLst/>
          <a:ahLst/>
          <a:cxnLst/>
          <a:rect l="0" t="0" r="0" b="0"/>
          <a:pathLst>
            <a:path>
              <a:moveTo>
                <a:pt x="3004590" y="0"/>
              </a:moveTo>
              <a:lnTo>
                <a:pt x="3004590" y="268611"/>
              </a:lnTo>
              <a:lnTo>
                <a:pt x="0" y="268611"/>
              </a:lnTo>
              <a:lnTo>
                <a:pt x="0" y="503023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600" kern="1200">
            <a:latin typeface="Times New Roman" pitchFamily="18" charset="0"/>
            <a:cs typeface="Times New Roman" pitchFamily="18" charset="0"/>
          </a:endParaRPr>
        </a:p>
      </dsp:txBody>
      <dsp:txXfrm>
        <a:off x="2632946" y="1840649"/>
        <a:ext cx="152580" cy="5341"/>
      </dsp:txXfrm>
    </dsp:sp>
    <dsp:sp modelId="{7655899C-894F-4D2F-8C9D-473B68E01AB1}">
      <dsp:nvSpPr>
        <dsp:cNvPr id="0" name=""/>
        <dsp:cNvSpPr/>
      </dsp:nvSpPr>
      <dsp:spPr>
        <a:xfrm>
          <a:off x="2859666" y="201547"/>
          <a:ext cx="2703731" cy="1392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Minh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oan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khẳng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tốt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đẹp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Vũ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Nương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59666" y="201547"/>
        <a:ext cx="2703731" cy="1392061"/>
      </dsp:txXfrm>
    </dsp:sp>
    <dsp:sp modelId="{323F631A-A0DE-4D4C-B5A5-F16091E2A111}">
      <dsp:nvSpPr>
        <dsp:cNvPr id="0" name=""/>
        <dsp:cNvSpPr/>
      </dsp:nvSpPr>
      <dsp:spPr>
        <a:xfrm>
          <a:off x="2365192" y="2794609"/>
          <a:ext cx="4620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207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600" kern="1200">
            <a:latin typeface="Times New Roman" pitchFamily="18" charset="0"/>
            <a:cs typeface="Times New Roman" pitchFamily="18" charset="0"/>
          </a:endParaRPr>
        </a:p>
      </dsp:txBody>
      <dsp:txXfrm>
        <a:off x="2583912" y="2837658"/>
        <a:ext cx="24633" cy="5341"/>
      </dsp:txXfrm>
    </dsp:sp>
    <dsp:sp modelId="{99920D65-4E8C-4379-B4AB-7D4D302C9E42}">
      <dsp:nvSpPr>
        <dsp:cNvPr id="0" name=""/>
        <dsp:cNvSpPr/>
      </dsp:nvSpPr>
      <dsp:spPr>
        <a:xfrm>
          <a:off x="46890" y="2127232"/>
          <a:ext cx="2320102" cy="1426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Lên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án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chiến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phi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nghĩa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890" y="2127232"/>
        <a:ext cx="2320102" cy="1426194"/>
      </dsp:txXfrm>
    </dsp:sp>
    <dsp:sp modelId="{0F7341E7-CE50-4060-AAD3-8B864422BEDE}">
      <dsp:nvSpPr>
        <dsp:cNvPr id="0" name=""/>
        <dsp:cNvSpPr/>
      </dsp:nvSpPr>
      <dsp:spPr>
        <a:xfrm>
          <a:off x="1165991" y="3534560"/>
          <a:ext cx="2853726" cy="520090"/>
        </a:xfrm>
        <a:custGeom>
          <a:avLst/>
          <a:gdLst/>
          <a:ahLst/>
          <a:cxnLst/>
          <a:rect l="0" t="0" r="0" b="0"/>
          <a:pathLst>
            <a:path>
              <a:moveTo>
                <a:pt x="2853726" y="0"/>
              </a:moveTo>
              <a:lnTo>
                <a:pt x="2853726" y="277145"/>
              </a:lnTo>
              <a:lnTo>
                <a:pt x="0" y="277145"/>
              </a:lnTo>
              <a:lnTo>
                <a:pt x="0" y="52009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600" kern="1200">
            <a:latin typeface="Times New Roman" pitchFamily="18" charset="0"/>
            <a:cs typeface="Times New Roman" pitchFamily="18" charset="0"/>
          </a:endParaRPr>
        </a:p>
      </dsp:txBody>
      <dsp:txXfrm>
        <a:off x="2520195" y="3791934"/>
        <a:ext cx="145318" cy="5341"/>
      </dsp:txXfrm>
    </dsp:sp>
    <dsp:sp modelId="{477827C4-3D22-4C40-B08D-F54F53FC05E2}">
      <dsp:nvSpPr>
        <dsp:cNvPr id="0" name=""/>
        <dsp:cNvSpPr/>
      </dsp:nvSpPr>
      <dsp:spPr>
        <a:xfrm>
          <a:off x="2859666" y="2144298"/>
          <a:ext cx="2320102" cy="1392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kì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ảo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hấp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dẫn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câu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chuyện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59666" y="2144298"/>
        <a:ext cx="2320102" cy="1392061"/>
      </dsp:txXfrm>
    </dsp:sp>
    <dsp:sp modelId="{5A949AA9-D894-4623-B164-E67C9A44C176}">
      <dsp:nvSpPr>
        <dsp:cNvPr id="0" name=""/>
        <dsp:cNvSpPr/>
      </dsp:nvSpPr>
      <dsp:spPr>
        <a:xfrm>
          <a:off x="5940" y="4087050"/>
          <a:ext cx="2320102" cy="1392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Là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sáng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đậm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nhân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văn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Nguyễn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Dữ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40" y="4087050"/>
        <a:ext cx="2320102" cy="1392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A736B-B312-45F4-8299-42858737638A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F053B-06B8-4F9B-B7DB-5480CF88F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50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944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806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367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851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128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22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287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563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723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9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32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370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79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133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12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5999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297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993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7824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5841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038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755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0559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7060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38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8058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1781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2522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168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959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874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98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330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657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01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920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138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635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25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98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71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42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126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70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4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45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51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99608-7868-45A6-8381-BE2C73B26F96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4" y="-35996"/>
            <a:ext cx="12252361" cy="689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5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1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6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9.jpeg"/><Relationship Id="rId5" Type="http://schemas.openxmlformats.org/officeDocument/2006/relationships/tags" Target="../tags/tag6.xml"/><Relationship Id="rId10" Type="http://schemas.openxmlformats.org/officeDocument/2006/relationships/image" Target="../media/image48.png"/><Relationship Id="rId4" Type="http://schemas.openxmlformats.org/officeDocument/2006/relationships/tags" Target="../tags/tag5.xml"/><Relationship Id="rId9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10" Type="http://schemas.openxmlformats.org/officeDocument/2006/relationships/image" Target="../media/image48.png"/><Relationship Id="rId4" Type="http://schemas.openxmlformats.org/officeDocument/2006/relationships/tags" Target="../tags/tag11.xml"/><Relationship Id="rId9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5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3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52195" y="3825087"/>
            <a:ext cx="4400689" cy="3032914"/>
          </a:xfrm>
          <a:prstGeom prst="rect">
            <a:avLst/>
          </a:prstGeom>
        </p:spPr>
      </p:pic>
      <p:pic>
        <p:nvPicPr>
          <p:cNvPr id="4" name="图片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 rot="10800000" flipH="1">
            <a:off x="8021828" y="-35995"/>
            <a:ext cx="4531056" cy="3122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78" y="1882749"/>
            <a:ext cx="1213452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sz="6600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 NGƯỜI </a:t>
            </a:r>
          </a:p>
          <a:p>
            <a:pPr algn="ctr"/>
            <a:r>
              <a:rPr lang="en-US" sz="6600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GÁI NAM XƯƠNG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87632" y="4187726"/>
            <a:ext cx="692912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sz="4800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800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800" dirty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</a:p>
        </p:txBody>
      </p:sp>
      <p:pic>
        <p:nvPicPr>
          <p:cNvPr id="8" name="图片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27311"/>
          <a:stretch/>
        </p:blipFill>
        <p:spPr>
          <a:xfrm flipH="1">
            <a:off x="-17485" y="3818262"/>
            <a:ext cx="4448825" cy="30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33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mph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 override="childStyl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3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52195" y="3825087"/>
            <a:ext cx="4400689" cy="3032914"/>
          </a:xfrm>
          <a:prstGeom prst="rect">
            <a:avLst/>
          </a:prstGeom>
        </p:spPr>
      </p:pic>
      <p:pic>
        <p:nvPicPr>
          <p:cNvPr id="4" name="图片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 rot="10800000" flipH="1">
            <a:off x="8021828" y="-35995"/>
            <a:ext cx="4531056" cy="3122762"/>
          </a:xfrm>
          <a:prstGeom prst="rect">
            <a:avLst/>
          </a:prstGeom>
        </p:spPr>
      </p:pic>
      <p:pic>
        <p:nvPicPr>
          <p:cNvPr id="8" name="图片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27311"/>
          <a:stretch/>
        </p:blipFill>
        <p:spPr>
          <a:xfrm flipH="1">
            <a:off x="-17485" y="3818262"/>
            <a:ext cx="4448825" cy="3039738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0AB47B35-879A-4742-B5CD-6EF37CE5A436}"/>
              </a:ext>
            </a:extLst>
          </p:cNvPr>
          <p:cNvSpPr>
            <a:spLocks noEditPoints="1"/>
          </p:cNvSpPr>
          <p:nvPr/>
        </p:nvSpPr>
        <p:spPr bwMode="auto">
          <a:xfrm>
            <a:off x="5174580" y="1514901"/>
            <a:ext cx="2058733" cy="1760562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B9857A5B-A826-4601-8AEA-9B5B403BF583}"/>
              </a:ext>
            </a:extLst>
          </p:cNvPr>
          <p:cNvSpPr/>
          <p:nvPr/>
        </p:nvSpPr>
        <p:spPr>
          <a:xfrm>
            <a:off x="5375691" y="1630694"/>
            <a:ext cx="1501253" cy="1838947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1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II</a:t>
            </a:r>
            <a:endParaRPr lang="en-US" altLang="zh-CN" sz="1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:a16="http://schemas.microsoft.com/office/drawing/2014/main" id="{C3C978C3-65EA-4BB4-97B9-FFDAE016176C}"/>
              </a:ext>
            </a:extLst>
          </p:cNvPr>
          <p:cNvSpPr/>
          <p:nvPr/>
        </p:nvSpPr>
        <p:spPr>
          <a:xfrm>
            <a:off x="1992572" y="3501706"/>
            <a:ext cx="8647871" cy="1423448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Tìm</a:t>
            </a:r>
            <a:r>
              <a:rPr lang="en-SG" altLang="zh-CN" sz="8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hiểu</a:t>
            </a:r>
            <a:r>
              <a:rPr lang="en-SG" altLang="zh-CN" sz="8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chi </a:t>
            </a:r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tiết</a:t>
            </a:r>
            <a:endParaRPr lang="en-US" altLang="zh-CN" sz="88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125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Ã i vÄn máº«u lá»p 9: Cáº£m nháº­n ná»i oan khuáº¥t cá»§a VÅ© NÆ°Æ¡ng trong ...">
            <a:extLst>
              <a:ext uri="{FF2B5EF4-FFF2-40B4-BE49-F238E27FC236}">
                <a16:creationId xmlns:a16="http://schemas.microsoft.com/office/drawing/2014/main" id="{5ECA3AD8-74B6-4588-B212-7477B70A6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1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3B8006-B686-4C07-A6A8-5330B2607781}"/>
              </a:ext>
            </a:extLst>
          </p:cNvPr>
          <p:cNvSpPr/>
          <p:nvPr/>
        </p:nvSpPr>
        <p:spPr>
          <a:xfrm>
            <a:off x="0" y="5759355"/>
            <a:ext cx="12192000" cy="10986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1. </a:t>
            </a:r>
            <a:r>
              <a:rPr lang="en-SG" sz="6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Nhân</a:t>
            </a:r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vật</a:t>
            </a:r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Vũ</a:t>
            </a:r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N</a:t>
            </a:r>
            <a:r>
              <a:rPr lang="vi-VN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ư</a:t>
            </a:r>
            <a:r>
              <a:rPr lang="en-SG" sz="6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ơng</a:t>
            </a:r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610956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20F8DA-F288-403B-814F-C49B57E8CF52}"/>
              </a:ext>
            </a:extLst>
          </p:cNvPr>
          <p:cNvSpPr txBox="1"/>
          <p:nvPr/>
        </p:nvSpPr>
        <p:spPr>
          <a:xfrm>
            <a:off x="3135768" y="224847"/>
            <a:ext cx="63565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Nhân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vật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Vũ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Nương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: </a:t>
            </a:r>
            <a:endParaRPr lang="en-SG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4FE24E1-1AFE-401A-ADE9-906581BE4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9149"/>
              </p:ext>
            </p:extLst>
          </p:nvPr>
        </p:nvGraphicFramePr>
        <p:xfrm>
          <a:off x="283386" y="1405134"/>
          <a:ext cx="11729493" cy="5246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9909">
                  <a:extLst>
                    <a:ext uri="{9D8B030D-6E8A-4147-A177-3AD203B41FA5}">
                      <a16:colId xmlns:a16="http://schemas.microsoft.com/office/drawing/2014/main" val="1990168562"/>
                    </a:ext>
                  </a:extLst>
                </a:gridCol>
                <a:gridCol w="4869517">
                  <a:extLst>
                    <a:ext uri="{9D8B030D-6E8A-4147-A177-3AD203B41FA5}">
                      <a16:colId xmlns:a16="http://schemas.microsoft.com/office/drawing/2014/main" val="3835558863"/>
                    </a:ext>
                  </a:extLst>
                </a:gridCol>
                <a:gridCol w="3190067">
                  <a:extLst>
                    <a:ext uri="{9D8B030D-6E8A-4147-A177-3AD203B41FA5}">
                      <a16:colId xmlns:a16="http://schemas.microsoft.com/office/drawing/2014/main" val="944091997"/>
                    </a:ext>
                  </a:extLst>
                </a:gridCol>
              </a:tblGrid>
              <a:tr h="77815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476826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chồng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0198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tiễn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chồng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932737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Trương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lính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920984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Lúc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chồng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trở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535859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Sau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gieo</a:t>
                      </a:r>
                      <a:r>
                        <a:rPr lang="en-US" sz="2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997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53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cỏ, ngoài trời, người, bầu trời&#10;&#10;Mô tả được tạo với mức tin cậy rất cao">
            <a:extLst>
              <a:ext uri="{FF2B5EF4-FFF2-40B4-BE49-F238E27FC236}">
                <a16:creationId xmlns:a16="http://schemas.microsoft.com/office/drawing/2014/main" id="{4F896566-5C4D-48DC-A7DF-A56156D217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75" b="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371157C1-A317-427A-B401-9C31C70729C6}"/>
              </a:ext>
            </a:extLst>
          </p:cNvPr>
          <p:cNvSpPr/>
          <p:nvPr/>
        </p:nvSpPr>
        <p:spPr>
          <a:xfrm>
            <a:off x="320801" y="175497"/>
            <a:ext cx="4906982" cy="11171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Nam X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AEB3D02-98B4-4BD6-B489-C5B142848019}"/>
              </a:ext>
            </a:extLst>
          </p:cNvPr>
          <p:cNvSpPr/>
          <p:nvPr/>
        </p:nvSpPr>
        <p:spPr>
          <a:xfrm>
            <a:off x="320801" y="1614689"/>
            <a:ext cx="5248723" cy="7088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ADF1FF7A-7980-4492-B857-EA659C37EAD9}"/>
              </a:ext>
            </a:extLst>
          </p:cNvPr>
          <p:cNvSpPr/>
          <p:nvPr/>
        </p:nvSpPr>
        <p:spPr>
          <a:xfrm>
            <a:off x="320801" y="2653273"/>
            <a:ext cx="5562760" cy="639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64A6CF4F-9A33-4B56-BD9A-720A07CCC034}"/>
              </a:ext>
            </a:extLst>
          </p:cNvPr>
          <p:cNvSpPr/>
          <p:nvPr/>
        </p:nvSpPr>
        <p:spPr>
          <a:xfrm>
            <a:off x="320801" y="3641309"/>
            <a:ext cx="5922978" cy="6930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6DBC4C97-A647-4091-B6FE-699515FB38AA}"/>
              </a:ext>
            </a:extLst>
          </p:cNvPr>
          <p:cNvSpPr/>
          <p:nvPr/>
        </p:nvSpPr>
        <p:spPr>
          <a:xfrm>
            <a:off x="320801" y="4674898"/>
            <a:ext cx="6486399" cy="8345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470F9422-80D8-45D1-9505-63520E4B2B27}"/>
              </a:ext>
            </a:extLst>
          </p:cNvPr>
          <p:cNvSpPr/>
          <p:nvPr/>
        </p:nvSpPr>
        <p:spPr>
          <a:xfrm>
            <a:off x="214682" y="5853190"/>
            <a:ext cx="7626992" cy="8345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19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RƯỜNG HOÀNG VIỆT\hình nền\hình nền pp\hinh-nen-powerpoint-doc-dao-2-461x3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959"/>
            <a:ext cx="12192000" cy="6862959"/>
          </a:xfrm>
          <a:prstGeom prst="rect">
            <a:avLst/>
          </a:prstGeom>
          <a:noFill/>
        </p:spPr>
      </p:pic>
      <p:pic>
        <p:nvPicPr>
          <p:cNvPr id="3" name="Picture 2" descr="vforum.vn-13200-tpnx0410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850006" y="457200"/>
            <a:ext cx="4577400" cy="5791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277412" y="1090642"/>
            <a:ext cx="50262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e …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thiếp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khoăn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thổn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! </a:t>
            </a:r>
            <a:endParaRPr lang="en-BZ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4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ơ đồ 1">
            <a:extLst>
              <a:ext uri="{FF2B5EF4-FFF2-40B4-BE49-F238E27FC236}">
                <a16:creationId xmlns:a16="http://schemas.microsoft.com/office/drawing/2014/main" id="{A0B86683-3AE4-4AC8-A3FE-EB1C1CB978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095805"/>
              </p:ext>
            </p:extLst>
          </p:nvPr>
        </p:nvGraphicFramePr>
        <p:xfrm>
          <a:off x="140558" y="905163"/>
          <a:ext cx="8536232" cy="5783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FABB6C3-8EC3-4883-A21A-5DBE54805285}"/>
              </a:ext>
            </a:extLst>
          </p:cNvPr>
          <p:cNvSpPr txBox="1"/>
          <p:nvPr/>
        </p:nvSpPr>
        <p:spPr>
          <a:xfrm>
            <a:off x="2617243" y="191582"/>
            <a:ext cx="478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36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BZ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BZ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BZ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BZ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cs typeface="Times New Roman" pitchFamily="18" charset="0"/>
              </a:rPr>
              <a:t>trận</a:t>
            </a:r>
            <a:endParaRPr lang="en-BZ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ACBC24-9CFA-4049-AF34-BBA3A4F376C7}"/>
              </a:ext>
            </a:extLst>
          </p:cNvPr>
          <p:cNvSpPr/>
          <p:nvPr/>
        </p:nvSpPr>
        <p:spPr>
          <a:xfrm>
            <a:off x="9631979" y="1724283"/>
            <a:ext cx="256002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 </a:t>
            </a:r>
            <a:r>
              <a:rPr lang="en-US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</a:t>
            </a:r>
            <a:r>
              <a:rPr lang="vi-VN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ư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ời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vợ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tình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nghĩa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thủy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chung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son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sắt</a:t>
            </a:r>
            <a:endParaRPr lang="en-US" sz="4400" b="1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CEDE1826-367D-482E-94BB-6A8328E5A255}"/>
              </a:ext>
            </a:extLst>
          </p:cNvPr>
          <p:cNvSpPr/>
          <p:nvPr/>
        </p:nvSpPr>
        <p:spPr>
          <a:xfrm>
            <a:off x="8676790" y="837913"/>
            <a:ext cx="1081359" cy="5927725"/>
          </a:xfrm>
          <a:prstGeom prst="rightBrace">
            <a:avLst>
              <a:gd name="adj1" fmla="val 47318"/>
              <a:gd name="adj2" fmla="val 4896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4318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43F919-23D9-41F8-8E7C-B1A3AF181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1D43F919-23D9-41F8-8E7C-B1A3AF181D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A6CAC0-9A2F-4C12-BD0D-96243A392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F5A6CAC0-9A2F-4C12-BD0D-96243A392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1FEF74-4F2D-444F-9B1D-E296BE98C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F01FEF74-4F2D-444F-9B1D-E296BE98C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A7956F-DA37-4325-8045-B30140E294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FCA7956F-DA37-4325-8045-B30140E294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A0F4D0-EB72-4E87-89AB-16F91ED3B7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graphicEl>
                                              <a:dgm id="{3FA0F4D0-EB72-4E87-89AB-16F91ED3B7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9119A1-60E5-4B77-8032-8368824D8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C59119A1-60E5-4B77-8032-8368824D8A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AD7E47-8409-41D5-ACA6-730FEC69B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graphicEl>
                                              <a:dgm id="{F4AD7E47-8409-41D5-ACA6-730FEC69BE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39DECA-EDB4-4AD4-A7F2-3968FFB16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graphicEl>
                                              <a:dgm id="{F239DECA-EDB4-4AD4-A7F2-3968FFB16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81E917-B6E2-4943-BBF5-FE0007238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8F81E917-B6E2-4943-BBF5-FE00072382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ỗ dành sẵn cho Nội dung 5" descr="Ảnh có chứa người, trong nhà, tường, người phụ nữ&#10;&#10;Mô tả được tạo tự động">
            <a:extLst>
              <a:ext uri="{FF2B5EF4-FFF2-40B4-BE49-F238E27FC236}">
                <a16:creationId xmlns:a16="http://schemas.microsoft.com/office/drawing/2014/main" id="{92867D48-69F4-457E-8AD6-BE5D940F2E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12702" r="7" b="12741"/>
          <a:stretch/>
        </p:blipFill>
        <p:spPr>
          <a:xfrm>
            <a:off x="6073253" y="1091821"/>
            <a:ext cx="6118441" cy="5588236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EFA4B5A-0CF5-4966-BE6A-224037B2F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10" y="1219938"/>
            <a:ext cx="5865161" cy="4254350"/>
          </a:xfrm>
        </p:spPr>
        <p:txBody>
          <a:bodyPr anchor="ctr"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ướm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5400" b="1" dirty="0">
              <a:solidFill>
                <a:srgbClr val="0A090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38A9710-0DFE-4ABB-BA74-EA3E5496BC5C}"/>
              </a:ext>
            </a:extLst>
          </p:cNvPr>
          <p:cNvSpPr txBox="1"/>
          <p:nvPr/>
        </p:nvSpPr>
        <p:spPr>
          <a:xfrm>
            <a:off x="0" y="177942"/>
            <a:ext cx="11900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BZ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BZ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BZ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BZ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BZ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6CC0594-F132-45D5-8B18-39CE1C2AC0A2}"/>
              </a:ext>
            </a:extLst>
          </p:cNvPr>
          <p:cNvSpPr/>
          <p:nvPr/>
        </p:nvSpPr>
        <p:spPr>
          <a:xfrm>
            <a:off x="73174" y="5220195"/>
            <a:ext cx="5890897" cy="145986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endParaRPr lang="en-SG" sz="3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forum.vn-13200-tpnx0610.jpg"/>
          <p:cNvPicPr>
            <a:picLocks noGrp="1" noChangeAspect="1"/>
          </p:cNvPicPr>
          <p:nvPr isPhoto="1"/>
        </p:nvPicPr>
        <p:blipFill rotWithShape="1">
          <a:blip r:embed="rId3"/>
          <a:srcRect l="3768" r="1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</p:spPr>
      </p:pic>
      <p:graphicFrame>
        <p:nvGraphicFramePr>
          <p:cNvPr id="6" name="Sơ đồ 5">
            <a:extLst>
              <a:ext uri="{FF2B5EF4-FFF2-40B4-BE49-F238E27FC236}">
                <a16:creationId xmlns:a16="http://schemas.microsoft.com/office/drawing/2014/main" id="{32C98BFC-A387-487D-B3CD-77B6A801C4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6870249"/>
              </p:ext>
            </p:extLst>
          </p:nvPr>
        </p:nvGraphicFramePr>
        <p:xfrm>
          <a:off x="0" y="481443"/>
          <a:ext cx="6729103" cy="6120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5385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0002821-18CD-4CC2-A74B-8EE68855C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graphicEl>
                                              <a:dgm id="{20002821-18CD-4CC2-A74B-8EE68855C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5D5C74-1BC8-482D-9F85-15D4B69460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graphicEl>
                                              <a:dgm id="{BE5D5C74-1BC8-482D-9F85-15D4B69460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69D23B-EA63-4F49-B932-4CEECBD175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graphicEl>
                                              <a:dgm id="{3269D23B-EA63-4F49-B932-4CEECBD175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5527B6F-BA72-4F09-9C60-500B68C9F5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>
                                            <p:graphicEl>
                                              <a:dgm id="{F5527B6F-BA72-4F09-9C60-500B68C9F5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3526CB-0646-4089-AE63-76E446439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>
                                            <p:graphicEl>
                                              <a:dgm id="{C53526CB-0646-4089-AE63-76E4464396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F57F98-5756-4B2D-A849-25DA17FE2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>
                                            <p:graphicEl>
                                              <a:dgm id="{46F57F98-5756-4B2D-A849-25DA17FE26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07DE62-C2AC-41DF-9EF8-1CE724349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>
                                            <p:graphicEl>
                                              <a:dgm id="{9E07DE62-C2AC-41DF-9EF8-1CE724349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DC8ADE-52AB-4A4B-BAC2-477DD46A6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">
                                            <p:graphicEl>
                                              <a:dgm id="{6BDC8ADE-52AB-4A4B-BAC2-477DD46A6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04D2DC-289C-4D85-AC4F-2CC1EE10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">
                                            <p:graphicEl>
                                              <a:dgm id="{BD04D2DC-289C-4D85-AC4F-2CC1EE102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875A06-E579-428C-A795-2E122D92A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">
                                            <p:graphicEl>
                                              <a:dgm id="{DA875A06-E579-428C-A795-2E122D92A8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2A8F269-A29F-49CF-9D18-9450D9DCC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">
                                            <p:graphicEl>
                                              <a:dgm id="{D2A8F269-A29F-49CF-9D18-9450D9DCC0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cuốn sách&#10;&#10;Mô tả được tạo với mức tin cậy rất cao">
            <a:extLst>
              <a:ext uri="{FF2B5EF4-FFF2-40B4-BE49-F238E27FC236}">
                <a16:creationId xmlns:a16="http://schemas.microsoft.com/office/drawing/2014/main" id="{09EF5E56-BCA2-4FF2-BA13-FA6BD9020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1" b="3"/>
          <a:stretch/>
        </p:blipFill>
        <p:spPr>
          <a:xfrm>
            <a:off x="6750141" y="-2"/>
            <a:ext cx="5441859" cy="5220197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effectLst>
            <a:reflection blurRad="127000" stA="8000" endPos="65000" dist="50800" dir="5400000" sy="-100000" algn="bl" rotWithShape="0"/>
          </a:effec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52930F3B-D338-4737-B8F1-2DA790FFCAE1}"/>
              </a:ext>
            </a:extLst>
          </p:cNvPr>
          <p:cNvSpPr/>
          <p:nvPr/>
        </p:nvSpPr>
        <p:spPr>
          <a:xfrm>
            <a:off x="169766" y="157016"/>
            <a:ext cx="65803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“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Chồng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xa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xôi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mẹ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chết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lúc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kịp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đền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báo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Sau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này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trời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giúp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lành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ban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phúc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lớn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giống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dòng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tươi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tốt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con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cháu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đông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đàn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mong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xanh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kia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chẳng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phụ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cũng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chẳng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nỡ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phụ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mẹ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.”</a:t>
            </a:r>
            <a:endParaRPr lang="en-BZ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rrow: Right 6">
            <a:extLst>
              <a:ext uri="{FF2B5EF4-FFF2-40B4-BE49-F238E27FC236}">
                <a16:creationId xmlns:a16="http://schemas.microsoft.com/office/drawing/2014/main" id="{16CC0594-F132-45D5-8B18-39CE1C2AC0A2}"/>
              </a:ext>
            </a:extLst>
          </p:cNvPr>
          <p:cNvSpPr/>
          <p:nvPr/>
        </p:nvSpPr>
        <p:spPr>
          <a:xfrm>
            <a:off x="169766" y="5097434"/>
            <a:ext cx="12091916" cy="1760566"/>
          </a:xfrm>
          <a:prstGeom prst="rightArrow">
            <a:avLst>
              <a:gd name="adj1" fmla="val 50000"/>
              <a:gd name="adj2" fmla="val 6215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trăn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trối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endParaRPr lang="en-SG" sz="3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3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Ảnh có chứa cỏ, ngoài trời&#10;&#10;Mô tả được tạo tự động">
            <a:extLst>
              <a:ext uri="{FF2B5EF4-FFF2-40B4-BE49-F238E27FC236}">
                <a16:creationId xmlns:a16="http://schemas.microsoft.com/office/drawing/2014/main" id="{767A35EA-682C-4146-8F56-280B8E3E5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9" r="-1" b="7985"/>
          <a:stretch/>
        </p:blipFill>
        <p:spPr>
          <a:xfrm>
            <a:off x="1246574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8EDFE-A3F4-4EA0-98DE-4FAEBCF966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r="10596" b="-1"/>
          <a:stretch/>
        </p:blipFill>
        <p:spPr>
          <a:xfrm>
            <a:off x="20" y="2279205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 descr="Ảnh có chứa người&#10;&#10;Mô tả được tạo tự động">
            <a:extLst>
              <a:ext uri="{FF2B5EF4-FFF2-40B4-BE49-F238E27FC236}">
                <a16:creationId xmlns:a16="http://schemas.microsoft.com/office/drawing/2014/main" id="{A56A4B02-9A8C-4AA8-A12E-E9BE9E23E3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-4"/>
          <a:stretch/>
        </p:blipFill>
        <p:spPr>
          <a:xfrm>
            <a:off x="5511871" y="780500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 descr="Ảnh có chứa trong nhà, sàn&#10;&#10;Mô tả được tạo tự động">
            <a:extLst>
              <a:ext uri="{FF2B5EF4-FFF2-40B4-BE49-F238E27FC236}">
                <a16:creationId xmlns:a16="http://schemas.microsoft.com/office/drawing/2014/main" id="{7D563C0F-FFD7-4361-8E3C-B55C51E6C0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39" r="1733"/>
          <a:stretch/>
        </p:blipFill>
        <p:spPr>
          <a:xfrm>
            <a:off x="8918761" y="-4331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5282129-A076-48CA-80BF-179884FF5B71}"/>
              </a:ext>
            </a:extLst>
          </p:cNvPr>
          <p:cNvSpPr txBox="1"/>
          <p:nvPr/>
        </p:nvSpPr>
        <p:spPr>
          <a:xfrm>
            <a:off x="4359244" y="4263550"/>
            <a:ext cx="75006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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Vũ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Nương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là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n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gười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vợ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thuỷ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chung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người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con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dâu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hiếu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thảo</a:t>
            </a:r>
            <a:endParaRPr lang="en-BZ" sz="5400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39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3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52195" y="3825087"/>
            <a:ext cx="4400689" cy="3032914"/>
          </a:xfrm>
          <a:prstGeom prst="rect">
            <a:avLst/>
          </a:prstGeom>
        </p:spPr>
      </p:pic>
      <p:pic>
        <p:nvPicPr>
          <p:cNvPr id="4" name="图片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 rot="10800000" flipH="1">
            <a:off x="8021828" y="-35995"/>
            <a:ext cx="4531056" cy="3122762"/>
          </a:xfrm>
          <a:prstGeom prst="rect">
            <a:avLst/>
          </a:prstGeom>
        </p:spPr>
      </p:pic>
      <p:pic>
        <p:nvPicPr>
          <p:cNvPr id="8" name="图片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27311"/>
          <a:stretch/>
        </p:blipFill>
        <p:spPr>
          <a:xfrm flipH="1">
            <a:off x="-17485" y="3818262"/>
            <a:ext cx="4448825" cy="3039738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0AB47B35-879A-4742-B5CD-6EF37CE5A436}"/>
              </a:ext>
            </a:extLst>
          </p:cNvPr>
          <p:cNvSpPr>
            <a:spLocks noEditPoints="1"/>
          </p:cNvSpPr>
          <p:nvPr/>
        </p:nvSpPr>
        <p:spPr bwMode="auto">
          <a:xfrm>
            <a:off x="5174580" y="1514901"/>
            <a:ext cx="2058733" cy="1760562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B9857A5B-A826-4601-8AEA-9B5B403BF583}"/>
              </a:ext>
            </a:extLst>
          </p:cNvPr>
          <p:cNvSpPr/>
          <p:nvPr/>
        </p:nvSpPr>
        <p:spPr>
          <a:xfrm>
            <a:off x="5375691" y="1630694"/>
            <a:ext cx="1501253" cy="1838947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1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</a:t>
            </a:r>
            <a:endParaRPr lang="en-US" altLang="zh-CN" sz="1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:a16="http://schemas.microsoft.com/office/drawing/2014/main" id="{C3C978C3-65EA-4BB4-97B9-FFDAE016176C}"/>
              </a:ext>
            </a:extLst>
          </p:cNvPr>
          <p:cNvSpPr/>
          <p:nvPr/>
        </p:nvSpPr>
        <p:spPr>
          <a:xfrm>
            <a:off x="1992572" y="3501706"/>
            <a:ext cx="8647871" cy="1423448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Tìm</a:t>
            </a:r>
            <a:r>
              <a:rPr lang="en-SG" altLang="zh-CN" sz="8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hiểu</a:t>
            </a:r>
            <a:r>
              <a:rPr lang="en-SG" altLang="zh-CN" sz="8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chung</a:t>
            </a:r>
            <a:endParaRPr lang="en-US" altLang="zh-CN" sz="88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86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A8D5F751-58D2-4A24-819C-89E9CAE5C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5968" y="2527222"/>
            <a:ext cx="3316388" cy="331638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AFEEDBAF-E353-4750-B137-B15A501E70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7" r="2" b="1224"/>
          <a:stretch/>
        </p:blipFill>
        <p:spPr>
          <a:xfrm>
            <a:off x="1" y="1"/>
            <a:ext cx="4443799" cy="3776782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544C817-4585-4A4A-9187-0FF72CF280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6" r="1" b="2997"/>
          <a:stretch/>
        </p:blipFill>
        <p:spPr>
          <a:xfrm>
            <a:off x="20" y="3917273"/>
            <a:ext cx="344056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57B0721D-2FB1-4796-8A8A-7B2A3B80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456" y="434341"/>
            <a:ext cx="6351083" cy="1454051"/>
          </a:xfrm>
        </p:spPr>
        <p:txBody>
          <a:bodyPr>
            <a:normAutofit/>
          </a:bodyPr>
          <a:lstStyle/>
          <a:p>
            <a:r>
              <a:rPr lang="en-BZ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B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B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B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B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B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EADBE16-46B5-401A-A17E-4B7A8C523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017" y="2527222"/>
            <a:ext cx="4839966" cy="4453345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ờ</a:t>
            </a:r>
          </a:p>
          <a:p>
            <a:pPr>
              <a:lnSpc>
                <a:spcPct val="130000"/>
              </a:lnSpc>
            </a:pP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nhiếc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mắng</a:t>
            </a:r>
            <a:endParaRPr lang="en-BZ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tội</a:t>
            </a:r>
            <a:endParaRPr lang="en-BZ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endParaRPr lang="en-BZ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30000"/>
              </a:lnSpc>
              <a:buNone/>
            </a:pP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48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8764D-830B-409D-BF21-A831ABFAB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787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3" name="Picture 4" descr="C:\Users\dell\Desktop\Untitled-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8024" y="267752"/>
            <a:ext cx="238271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4" descr="C:\Users\dell\Desktop\Untitled-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7154" y="2451908"/>
            <a:ext cx="230358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4" descr="C:\Users\dell\Desktop\Untitled-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7154" y="4736812"/>
            <a:ext cx="230358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3947158" y="464896"/>
            <a:ext cx="8030534" cy="138499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/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vốn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con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kẻ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khó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được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nương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tựa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nhà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giàu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chia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phôi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vì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động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việc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lửa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binh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đã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nguôi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lòng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chưa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từng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bén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gót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đâu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có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dám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xin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mong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chàng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r>
              <a:rPr lang="vi-VN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72380" y="2710201"/>
            <a:ext cx="8030535" cy="138499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/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bình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rơi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trâm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gãy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mây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tạnh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mưa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tan,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sen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rũ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trong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ao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liễu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tàn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trước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gió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bông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hoa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rụng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cuống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én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lìa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đàn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nước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thẳm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buồm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xa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đâu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còn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có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thể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endParaRPr lang="en-US" sz="28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71594" y="4964742"/>
            <a:ext cx="7770274" cy="138499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/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Kẻ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bạc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mệnh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này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duyên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phận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hẩm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hiu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rẫy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bỏ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nhuốc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nhơ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xin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ngài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chứng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giám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xin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làm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ngọc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..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làm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mồi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cá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tôm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làm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cơm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diều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quạ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bị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phỉ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nhổ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endParaRPr lang="en-US" sz="28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137" name="TextBox 40"/>
          <p:cNvSpPr txBox="1">
            <a:spLocks noChangeArrowheads="1"/>
          </p:cNvSpPr>
          <p:nvPr/>
        </p:nvSpPr>
        <p:spPr bwMode="auto">
          <a:xfrm>
            <a:off x="1333540" y="661164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BZ" sz="32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LỜI 1</a:t>
            </a:r>
            <a:endParaRPr lang="en-US" sz="32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2" name="TextBox 40"/>
          <p:cNvSpPr txBox="1">
            <a:spLocks noChangeArrowheads="1"/>
          </p:cNvSpPr>
          <p:nvPr/>
        </p:nvSpPr>
        <p:spPr bwMode="auto">
          <a:xfrm>
            <a:off x="1485940" y="2845320"/>
            <a:ext cx="129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BZ" sz="32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LỜI 2</a:t>
            </a:r>
            <a:endParaRPr lang="en-US" sz="32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3" name="TextBox 40"/>
          <p:cNvSpPr txBox="1">
            <a:spLocks noChangeArrowheads="1"/>
          </p:cNvSpPr>
          <p:nvPr/>
        </p:nvSpPr>
        <p:spPr bwMode="auto">
          <a:xfrm>
            <a:off x="1409740" y="5130224"/>
            <a:ext cx="144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BZ" sz="32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LỜI 3</a:t>
            </a:r>
            <a:endParaRPr lang="en-US" sz="32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58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5137" grpId="0"/>
      <p:bldP spid="42" grpId="0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F0C73CA-C6C8-4E55-BEDF-A2CE80E643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3" r="1" b="3365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graphicFrame>
        <p:nvGraphicFramePr>
          <p:cNvPr id="6" name="Chỗ dành sẵn cho Nội dung 5">
            <a:extLst>
              <a:ext uri="{FF2B5EF4-FFF2-40B4-BE49-F238E27FC236}">
                <a16:creationId xmlns:a16="http://schemas.microsoft.com/office/drawing/2014/main" id="{80AF34D6-8A92-41E7-AF25-63047174BE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9759317"/>
              </p:ext>
            </p:extLst>
          </p:nvPr>
        </p:nvGraphicFramePr>
        <p:xfrm>
          <a:off x="5445664" y="750069"/>
          <a:ext cx="6506849" cy="568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8188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98AD9A-3BC6-451C-B437-9EB383E9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178" y="452381"/>
            <a:ext cx="5275371" cy="17023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BZ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64BA96-6051-4FD7-ACA6-CECA61051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045" y="2154697"/>
            <a:ext cx="6040802" cy="4884612"/>
          </a:xfrm>
        </p:spPr>
        <p:txBody>
          <a:bodyPr anchor="t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nữa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 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hỗ dành sẵn cho Nội dung 4" descr="Ảnh có chứa ngoài trời, bầu trời, nước, người&#10;&#10;Mô tả được tạo tự động">
            <a:extLst>
              <a:ext uri="{FF2B5EF4-FFF2-40B4-BE49-F238E27FC236}">
                <a16:creationId xmlns:a16="http://schemas.microsoft.com/office/drawing/2014/main" id="{8A8E7D3B-61C7-488F-87A7-0E7C8513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782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AAFE4C43-A1E3-4F0F-88A3-7B752A9B16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9371029"/>
              </p:ext>
            </p:extLst>
          </p:nvPr>
        </p:nvGraphicFramePr>
        <p:xfrm>
          <a:off x="287974" y="588670"/>
          <a:ext cx="5569338" cy="5680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Chỗ dành sẵn cho Nội dung 3" descr="Ảnh có chứa người, ngoài trời, cỏ, bầu trời&#10;&#10;Mô tả được tạo tự động">
            <a:extLst>
              <a:ext uri="{FF2B5EF4-FFF2-40B4-BE49-F238E27FC236}">
                <a16:creationId xmlns:a16="http://schemas.microsoft.com/office/drawing/2014/main" id="{1FB1F707-4931-4495-B327-0CBED53B2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4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496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BB62B86-E600-473C-9E5D-C533E3239E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5BB62B86-E600-473C-9E5D-C533E3239E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5ED291-A439-448F-B756-B52275D460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B95ED291-A439-448F-B756-B52275D460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55899C-894F-4D2F-8C9D-473B68E01A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7655899C-894F-4D2F-8C9D-473B68E01A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BF037B-9050-408E-AFF7-F2C89B0BB3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81BF037B-9050-408E-AFF7-F2C89B0BB3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920D65-4E8C-4379-B4AB-7D4D302C9E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99920D65-4E8C-4379-B4AB-7D4D302C9E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3F631A-A0DE-4D4C-B5A5-F16091E2A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323F631A-A0DE-4D4C-B5A5-F16091E2A1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7827C4-3D22-4C40-B08D-F54F53FC05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477827C4-3D22-4C40-B08D-F54F53FC05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F7341E7-CE50-4060-AAD3-8B864422B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0F7341E7-CE50-4060-AAD3-8B864422BE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949AA9-D894-4623-B164-E67C9A44C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5A949AA9-D894-4623-B164-E67C9A44C1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6321" y="1817285"/>
            <a:ext cx="2505624" cy="1023582"/>
          </a:xfrm>
          <a:prstGeom prst="roundRect">
            <a:avLst/>
          </a:prstGeom>
          <a:ln>
            <a:solidFill>
              <a:srgbClr val="CC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59539-8B06-40D1-9A6F-8CA249205AB3}"/>
              </a:ext>
            </a:extLst>
          </p:cNvPr>
          <p:cNvSpPr txBox="1"/>
          <p:nvPr/>
        </p:nvSpPr>
        <p:spPr>
          <a:xfrm flipH="1">
            <a:off x="112805" y="2005910"/>
            <a:ext cx="2305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Vũ</a:t>
            </a:r>
            <a:r>
              <a:rPr lang="en-US" sz="3600" b="1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N</a:t>
            </a:r>
            <a:r>
              <a:rPr lang="vi-VN" sz="3600" b="1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ơng</a:t>
            </a:r>
            <a:endParaRPr lang="en-SG" sz="3600" b="1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79C4CC-61FA-4EC4-A338-CDCF018AADD1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2571945" y="488985"/>
            <a:ext cx="1295913" cy="1840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C395F4-9B96-47DF-931B-969E7FBE3699}"/>
              </a:ext>
            </a:extLst>
          </p:cNvPr>
          <p:cNvCxnSpPr>
            <a:cxnSpLocks/>
          </p:cNvCxnSpPr>
          <p:nvPr/>
        </p:nvCxnSpPr>
        <p:spPr>
          <a:xfrm>
            <a:off x="2571945" y="2317783"/>
            <a:ext cx="932902" cy="1440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29EF8C26-92F3-46FB-BCEC-41267275D9A5}"/>
              </a:ext>
            </a:extLst>
          </p:cNvPr>
          <p:cNvSpPr/>
          <p:nvPr/>
        </p:nvSpPr>
        <p:spPr>
          <a:xfrm>
            <a:off x="3849210" y="86787"/>
            <a:ext cx="8370626" cy="11708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E324DC59-4174-439B-A8ED-5F19773A28E0}"/>
              </a:ext>
            </a:extLst>
          </p:cNvPr>
          <p:cNvSpPr/>
          <p:nvPr/>
        </p:nvSpPr>
        <p:spPr>
          <a:xfrm>
            <a:off x="3504847" y="3088872"/>
            <a:ext cx="1363256" cy="1338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BBFC58-E641-456D-B1E4-7A56A0D70AA6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4868103" y="2749889"/>
            <a:ext cx="942340" cy="100845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B5FFE0D8-7BC9-4E50-A6A2-BD13C910A756}"/>
              </a:ext>
            </a:extLst>
          </p:cNvPr>
          <p:cNvSpPr/>
          <p:nvPr/>
        </p:nvSpPr>
        <p:spPr>
          <a:xfrm>
            <a:off x="5802251" y="1409030"/>
            <a:ext cx="6372119" cy="28900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Lo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83DB22-D62A-468E-A875-DCC5B2C4CF53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186475" y="4427815"/>
            <a:ext cx="1623968" cy="82281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26">
            <a:extLst>
              <a:ext uri="{FF2B5EF4-FFF2-40B4-BE49-F238E27FC236}">
                <a16:creationId xmlns:a16="http://schemas.microsoft.com/office/drawing/2014/main" id="{23EF3195-23E9-4CDE-8D87-531FFCB632D9}"/>
              </a:ext>
            </a:extLst>
          </p:cNvPr>
          <p:cNvSpPr/>
          <p:nvPr/>
        </p:nvSpPr>
        <p:spPr>
          <a:xfrm>
            <a:off x="5802251" y="4513795"/>
            <a:ext cx="5352872" cy="11708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74233B-0D96-4556-944A-3AA34AA2F2AF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2875779" y="4427815"/>
            <a:ext cx="1310697" cy="82281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9">
            <a:extLst>
              <a:ext uri="{FF2B5EF4-FFF2-40B4-BE49-F238E27FC236}">
                <a16:creationId xmlns:a16="http://schemas.microsoft.com/office/drawing/2014/main" id="{37C8BF4D-7E2C-4E25-9685-5B9243B46ED5}"/>
              </a:ext>
            </a:extLst>
          </p:cNvPr>
          <p:cNvSpPr/>
          <p:nvPr/>
        </p:nvSpPr>
        <p:spPr>
          <a:xfrm>
            <a:off x="196918" y="5250632"/>
            <a:ext cx="5357721" cy="11708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139ABA-2687-4281-AE92-EA2D19D0267E}"/>
              </a:ext>
            </a:extLst>
          </p:cNvPr>
          <p:cNvSpPr/>
          <p:nvPr/>
        </p:nvSpPr>
        <p:spPr>
          <a:xfrm>
            <a:off x="5359334" y="5836039"/>
            <a:ext cx="68150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SG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SG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SG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95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9" grpId="0" animBg="1"/>
      <p:bldP spid="23" grpId="0" animBg="1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áº¿t quáº£ hÃ¬nh áº£nh cho chinh phá»¥ ngÃ¢m">
            <a:extLst>
              <a:ext uri="{FF2B5EF4-FFF2-40B4-BE49-F238E27FC236}">
                <a16:creationId xmlns:a16="http://schemas.microsoft.com/office/drawing/2014/main" id="{336EFEAE-C7DD-4196-9F3E-2FF2A39571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C47DAA2-D03B-46EC-8B06-EBB4723FA910}"/>
              </a:ext>
            </a:extLst>
          </p:cNvPr>
          <p:cNvSpPr/>
          <p:nvPr/>
        </p:nvSpPr>
        <p:spPr>
          <a:xfrm>
            <a:off x="203829" y="2155639"/>
            <a:ext cx="2354317" cy="20621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 NHÂN BI KỊCH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D124C9-9053-4F6E-B6BB-D3B8623A3538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2558146" y="1367794"/>
            <a:ext cx="1240970" cy="181889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5CEB7A-26F0-4A39-92CF-96016DA52997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>
            <a:off x="2558146" y="3186690"/>
            <a:ext cx="1240970" cy="150144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40DACEC-7F71-47EA-997F-51C6873EE78D}"/>
              </a:ext>
            </a:extLst>
          </p:cNvPr>
          <p:cNvSpPr txBox="1"/>
          <p:nvPr/>
        </p:nvSpPr>
        <p:spPr>
          <a:xfrm>
            <a:off x="3799116" y="767629"/>
            <a:ext cx="140425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DEB3C3-0934-4B84-A02F-3955F52D4FF4}"/>
              </a:ext>
            </a:extLst>
          </p:cNvPr>
          <p:cNvSpPr txBox="1"/>
          <p:nvPr/>
        </p:nvSpPr>
        <p:spPr>
          <a:xfrm>
            <a:off x="3799116" y="4087967"/>
            <a:ext cx="139337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9190A7-5E35-48B0-A50D-DBA7EC376D88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 flipV="1">
            <a:off x="5203371" y="767913"/>
            <a:ext cx="1230086" cy="59988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3E2EDE-2480-49F6-9D6F-B018B647DEB4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>
            <a:off x="5203371" y="1367794"/>
            <a:ext cx="1230086" cy="39970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699CECF-4C9A-4141-A9E1-504708E1C35E}"/>
              </a:ext>
            </a:extLst>
          </p:cNvPr>
          <p:cNvSpPr/>
          <p:nvPr/>
        </p:nvSpPr>
        <p:spPr>
          <a:xfrm>
            <a:off x="6433457" y="352414"/>
            <a:ext cx="555471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Lời nói ngây thơ của bé Đản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7CA7A4-FFBD-4466-8CEB-5A511A9F5FD3}"/>
              </a:ext>
            </a:extLst>
          </p:cNvPr>
          <p:cNvSpPr/>
          <p:nvPr/>
        </p:nvSpPr>
        <p:spPr>
          <a:xfrm>
            <a:off x="6433457" y="1351997"/>
            <a:ext cx="5554714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ính đa nghi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 Trương Sinh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D34577-F364-4D57-8001-0F39DCEBF8E1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 flipV="1">
            <a:off x="5192486" y="3751281"/>
            <a:ext cx="1240970" cy="93685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FD502D-E619-41FC-9ED8-E40D4B3C1BAD}"/>
              </a:ext>
            </a:extLst>
          </p:cNvPr>
          <p:cNvCxnSpPr>
            <a:cxnSpLocks/>
            <a:stCxn id="10" idx="3"/>
            <a:endCxn id="18" idx="1"/>
          </p:cNvCxnSpPr>
          <p:nvPr/>
        </p:nvCxnSpPr>
        <p:spPr>
          <a:xfrm>
            <a:off x="5192486" y="4688132"/>
            <a:ext cx="1240970" cy="10234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710564B-0992-459C-ACAB-B8E9EBAA447A}"/>
              </a:ext>
            </a:extLst>
          </p:cNvPr>
          <p:cNvSpPr/>
          <p:nvPr/>
        </p:nvSpPr>
        <p:spPr>
          <a:xfrm>
            <a:off x="6433456" y="2897201"/>
            <a:ext cx="5554714" cy="17081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n-SG" sz="9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 độ nam quyền độc đoán,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 đẳng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SG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hôn nhân không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 yêu và tự do.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AE1275-9464-40EF-920C-8BF3ED7C4603}"/>
              </a:ext>
            </a:extLst>
          </p:cNvPr>
          <p:cNvSpPr/>
          <p:nvPr/>
        </p:nvSpPr>
        <p:spPr>
          <a:xfrm>
            <a:off x="6433456" y="5357589"/>
            <a:ext cx="5554714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n-SG" sz="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hiến tranh phi nghĩa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51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á»i thiá»u vá» Nguyá»n Dá»¯ vÃ  thá» loáº¡i truyá»n kÃ¬ âTruyá»n kÃ¬ máº¡n lá»¥c ...">
            <a:extLst>
              <a:ext uri="{FF2B5EF4-FFF2-40B4-BE49-F238E27FC236}">
                <a16:creationId xmlns:a16="http://schemas.microsoft.com/office/drawing/2014/main" id="{13C61B7D-5CA8-46A6-8650-BC51385EB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9"/>
          <a:stretch/>
        </p:blipFill>
        <p:spPr bwMode="auto">
          <a:xfrm>
            <a:off x="217716" y="1626902"/>
            <a:ext cx="3385456" cy="3275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270A0-36FF-494C-924B-08001BEDD5F6}"/>
              </a:ext>
            </a:extLst>
          </p:cNvPr>
          <p:cNvSpPr txBox="1"/>
          <p:nvPr/>
        </p:nvSpPr>
        <p:spPr>
          <a:xfrm flipH="1">
            <a:off x="2721429" y="387009"/>
            <a:ext cx="5845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SG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SG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SG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SG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2AE624-DFA4-4FAD-8E84-B5B7AC2AA75C}"/>
              </a:ext>
            </a:extLst>
          </p:cNvPr>
          <p:cNvSpPr/>
          <p:nvPr/>
        </p:nvSpPr>
        <p:spPr>
          <a:xfrm>
            <a:off x="3777342" y="1582679"/>
            <a:ext cx="7848601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khinh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endParaRPr lang="en-SG" altLang="zh-CN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308F4F-B449-4639-A6C5-1EC48DD48A41}"/>
              </a:ext>
            </a:extLst>
          </p:cNvPr>
          <p:cNvSpPr/>
          <p:nvPr/>
        </p:nvSpPr>
        <p:spPr>
          <a:xfrm>
            <a:off x="4125686" y="2847108"/>
            <a:ext cx="7500257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endParaRPr lang="en-SG" altLang="zh-CN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E6494C0-4693-48B0-8ED6-0E7185738778}"/>
              </a:ext>
            </a:extLst>
          </p:cNvPr>
          <p:cNvSpPr/>
          <p:nvPr/>
        </p:nvSpPr>
        <p:spPr>
          <a:xfrm>
            <a:off x="3777343" y="4109851"/>
            <a:ext cx="7848599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oan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nghiệt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endParaRPr lang="en-SG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25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8 bÃ i TÃ³m táº¯t Chuyá»n ngÆ°á»i con gÃ¡i Nam XÆ°Æ¡ng">
            <a:extLst>
              <a:ext uri="{FF2B5EF4-FFF2-40B4-BE49-F238E27FC236}">
                <a16:creationId xmlns:a16="http://schemas.microsoft.com/office/drawing/2014/main" id="{8D805370-5A73-4E14-AE93-142C42628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20DF4B-0F9A-4C4B-B144-900D4BB9E519}"/>
              </a:ext>
            </a:extLst>
          </p:cNvPr>
          <p:cNvSpPr/>
          <p:nvPr/>
        </p:nvSpPr>
        <p:spPr>
          <a:xfrm>
            <a:off x="0" y="5663821"/>
            <a:ext cx="12192000" cy="119417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2. </a:t>
            </a:r>
            <a:r>
              <a:rPr lang="en-SG" sz="72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Nhân</a:t>
            </a:r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SG" sz="72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vật</a:t>
            </a:r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Tr</a:t>
            </a:r>
            <a:r>
              <a:rPr lang="vi-VN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ư</a:t>
            </a:r>
            <a:r>
              <a:rPr lang="en-SG" sz="72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ơng</a:t>
            </a:r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SG" sz="72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Sinh</a:t>
            </a:r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347614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55920" y="1585094"/>
            <a:ext cx="4868459" cy="5272906"/>
            <a:chOff x="3668724" y="1507724"/>
            <a:chExt cx="4868459" cy="527290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5" b="12071"/>
            <a:stretch/>
          </p:blipFill>
          <p:spPr>
            <a:xfrm>
              <a:off x="4684848" y="1507724"/>
              <a:ext cx="3852335" cy="527290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4" t="49103" r="84632" b="25987"/>
            <a:stretch/>
          </p:blipFill>
          <p:spPr>
            <a:xfrm>
              <a:off x="3784838" y="4756223"/>
              <a:ext cx="1065321" cy="149379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4" t="49103" r="84632" b="25987"/>
            <a:stretch/>
          </p:blipFill>
          <p:spPr>
            <a:xfrm>
              <a:off x="3668724" y="5158181"/>
              <a:ext cx="1065321" cy="1493797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568" y="1954366"/>
            <a:ext cx="1008841" cy="85008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83897" y="113975"/>
            <a:ext cx="1838003" cy="15487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7846" flipH="1">
            <a:off x="3675033" y="4977187"/>
            <a:ext cx="1106666" cy="932521"/>
          </a:xfrm>
          <a:prstGeom prst="rect">
            <a:avLst/>
          </a:prstGeom>
        </p:spPr>
      </p:pic>
      <p:sp>
        <p:nvSpPr>
          <p:cNvPr id="40" name="Freeform 5"/>
          <p:cNvSpPr>
            <a:spLocks noEditPoints="1"/>
          </p:cNvSpPr>
          <p:nvPr/>
        </p:nvSpPr>
        <p:spPr bwMode="auto">
          <a:xfrm>
            <a:off x="798945" y="2744297"/>
            <a:ext cx="2530630" cy="2473149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099763" y="3190940"/>
            <a:ext cx="1674562" cy="1731225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Trước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lính</a:t>
            </a:r>
            <a:endParaRPr lang="en-US" altLang="zh-CN" sz="36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3" name="Freeform 5"/>
          <p:cNvSpPr>
            <a:spLocks noEditPoints="1"/>
          </p:cNvSpPr>
          <p:nvPr/>
        </p:nvSpPr>
        <p:spPr bwMode="auto">
          <a:xfrm>
            <a:off x="9178763" y="2653032"/>
            <a:ext cx="2530630" cy="2473149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527429" y="3361150"/>
            <a:ext cx="1674562" cy="1177227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Sau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lính</a:t>
            </a:r>
            <a:endParaRPr lang="en-US" altLang="zh-CN" sz="36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6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1" grpId="0"/>
          <p:bldP spid="43" grpId="0" animBg="1"/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1" grpId="0"/>
          <p:bldP spid="43" grpId="0" animBg="1"/>
          <p:bldP spid="4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iá»i thiá»u vá» Nguyá»n Dá»¯ vÃ  thá» loáº¡i truyá»n kÃ¬ âTruyá»n kÃ¬ máº¡n lá»¥c ...">
            <a:extLst>
              <a:ext uri="{FF2B5EF4-FFF2-40B4-BE49-F238E27FC236}">
                <a16:creationId xmlns:a16="http://schemas.microsoft.com/office/drawing/2014/main" id="{56150644-9913-4FCF-A7C9-92DD8D7BB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0" r="14315"/>
          <a:stretch/>
        </p:blipFill>
        <p:spPr bwMode="auto">
          <a:xfrm>
            <a:off x="177421" y="1057701"/>
            <a:ext cx="4162567" cy="3862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18280114"/>
              </p:ext>
            </p:extLst>
          </p:nvPr>
        </p:nvGraphicFramePr>
        <p:xfrm>
          <a:off x="4148919" y="453719"/>
          <a:ext cx="791570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27797" y="5158854"/>
            <a:ext cx="2552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Arrow: Right 7">
            <a:extLst>
              <a:ext uri="{FF2B5EF4-FFF2-40B4-BE49-F238E27FC236}">
                <a16:creationId xmlns:a16="http://schemas.microsoft.com/office/drawing/2014/main" id="{8C7C88A0-28F3-4651-96BB-106EEBD4DDC2}"/>
              </a:ext>
            </a:extLst>
          </p:cNvPr>
          <p:cNvSpPr/>
          <p:nvPr/>
        </p:nvSpPr>
        <p:spPr>
          <a:xfrm>
            <a:off x="318953" y="5636525"/>
            <a:ext cx="11554094" cy="1221475"/>
          </a:xfrm>
          <a:prstGeom prst="rightArrow">
            <a:avLst>
              <a:gd name="adj1" fmla="val 50000"/>
              <a:gd name="adj2" fmla="val 9300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SG" sz="3200" dirty="0">
              <a:solidFill>
                <a:schemeClr val="tx1"/>
              </a:solidFill>
            </a:endParaRPr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4BD9584F-9C17-47EB-B731-40E6579737E8}"/>
              </a:ext>
            </a:extLst>
          </p:cNvPr>
          <p:cNvSpPr/>
          <p:nvPr/>
        </p:nvSpPr>
        <p:spPr>
          <a:xfrm>
            <a:off x="16052" y="14662"/>
            <a:ext cx="12175948" cy="746340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44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1. </a:t>
            </a:r>
            <a:r>
              <a:rPr lang="en-SG" altLang="zh-CN" sz="44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Tác</a:t>
            </a:r>
            <a:r>
              <a:rPr lang="en-SG" altLang="zh-CN" sz="44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44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giả</a:t>
            </a:r>
            <a:r>
              <a:rPr lang="en-SG" altLang="zh-CN" sz="44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:</a:t>
            </a:r>
            <a:endParaRPr lang="en-US" altLang="zh-CN" sz="44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4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/>
          <p:cNvGrpSpPr/>
          <p:nvPr/>
        </p:nvGrpSpPr>
        <p:grpSpPr>
          <a:xfrm>
            <a:off x="3897745" y="368448"/>
            <a:ext cx="7693891" cy="2713371"/>
            <a:chOff x="1068237" y="1327277"/>
            <a:chExt cx="5192134" cy="1581153"/>
          </a:xfrm>
        </p:grpSpPr>
        <p:sp>
          <p:nvSpPr>
            <p:cNvPr id="62" name="矩形 61"/>
            <p:cNvSpPr/>
            <p:nvPr/>
          </p:nvSpPr>
          <p:spPr>
            <a:xfrm>
              <a:off x="1068237" y="1327277"/>
              <a:ext cx="5192134" cy="158115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5783533" y="1327277"/>
              <a:ext cx="0" cy="158115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矩形 63"/>
          <p:cNvSpPr/>
          <p:nvPr/>
        </p:nvSpPr>
        <p:spPr>
          <a:xfrm>
            <a:off x="10956186" y="367928"/>
            <a:ext cx="569350" cy="2713371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Trước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lính</a:t>
            </a:r>
            <a:endParaRPr lang="en-US" altLang="zh-CN" sz="28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3897745" y="3665863"/>
            <a:ext cx="7693891" cy="2713371"/>
            <a:chOff x="1068237" y="1327277"/>
            <a:chExt cx="5192134" cy="1581153"/>
          </a:xfrm>
        </p:grpSpPr>
        <p:sp>
          <p:nvSpPr>
            <p:cNvPr id="67" name="矩形 66"/>
            <p:cNvSpPr/>
            <p:nvPr/>
          </p:nvSpPr>
          <p:spPr>
            <a:xfrm>
              <a:off x="1068237" y="1327277"/>
              <a:ext cx="5192134" cy="158115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8" name="直接连接符 67"/>
            <p:cNvCxnSpPr/>
            <p:nvPr/>
          </p:nvCxnSpPr>
          <p:spPr>
            <a:xfrm>
              <a:off x="5783533" y="1327277"/>
              <a:ext cx="0" cy="158115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 63">
            <a:extLst>
              <a:ext uri="{FF2B5EF4-FFF2-40B4-BE49-F238E27FC236}">
                <a16:creationId xmlns:a16="http://schemas.microsoft.com/office/drawing/2014/main" id="{2075077C-E403-4C08-8291-093286286201}"/>
              </a:ext>
            </a:extLst>
          </p:cNvPr>
          <p:cNvSpPr/>
          <p:nvPr/>
        </p:nvSpPr>
        <p:spPr>
          <a:xfrm>
            <a:off x="10950126" y="3665863"/>
            <a:ext cx="569350" cy="2713371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algn="ctr" defTabSz="914400"/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Sau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lính</a:t>
            </a:r>
            <a:endParaRPr lang="en-US" altLang="zh-CN" sz="28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B807E-6E3E-4D75-9918-053D33619309}"/>
              </a:ext>
            </a:extLst>
          </p:cNvPr>
          <p:cNvSpPr txBox="1"/>
          <p:nvPr/>
        </p:nvSpPr>
        <p:spPr>
          <a:xfrm>
            <a:off x="4108131" y="680439"/>
            <a:ext cx="649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1D4CDF-186A-42F4-853F-85898E712DCD}"/>
              </a:ext>
            </a:extLst>
          </p:cNvPr>
          <p:cNvSpPr txBox="1"/>
          <p:nvPr/>
        </p:nvSpPr>
        <p:spPr>
          <a:xfrm>
            <a:off x="4108131" y="1353785"/>
            <a:ext cx="6495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hôn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khôn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đẳng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500A66-9C02-41A9-89A6-379FD678B717}"/>
              </a:ext>
            </a:extLst>
          </p:cNvPr>
          <p:cNvSpPr txBox="1"/>
          <p:nvPr/>
        </p:nvSpPr>
        <p:spPr>
          <a:xfrm>
            <a:off x="4056633" y="2396463"/>
            <a:ext cx="649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ngừa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sức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135567-BE37-4BAB-9955-DD1DC6CAA29C}"/>
              </a:ext>
            </a:extLst>
          </p:cNvPr>
          <p:cNvSpPr txBox="1"/>
          <p:nvPr/>
        </p:nvSpPr>
        <p:spPr>
          <a:xfrm>
            <a:off x="4108130" y="3801935"/>
            <a:ext cx="646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F2A697-5CF9-4F22-B17B-5250C9906F6D}"/>
              </a:ext>
            </a:extLst>
          </p:cNvPr>
          <p:cNvSpPr txBox="1"/>
          <p:nvPr/>
        </p:nvSpPr>
        <p:spPr>
          <a:xfrm>
            <a:off x="4107717" y="4410370"/>
            <a:ext cx="646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ơ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421270-095F-4775-A33C-2BA54015023A}"/>
              </a:ext>
            </a:extLst>
          </p:cNvPr>
          <p:cNvSpPr txBox="1"/>
          <p:nvPr/>
        </p:nvSpPr>
        <p:spPr>
          <a:xfrm>
            <a:off x="4145075" y="5006885"/>
            <a:ext cx="6522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Bi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Ghen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mù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quáng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oan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ngộ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ơng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图片 1">
            <a:extLst>
              <a:ext uri="{FF2B5EF4-FFF2-40B4-BE49-F238E27FC236}">
                <a16:creationId xmlns:a16="http://schemas.microsoft.com/office/drawing/2014/main" id="{BB4B16ED-8624-42A7-85C3-A604C3360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6918">
            <a:off x="-986648" y="1997019"/>
            <a:ext cx="5155672" cy="2922850"/>
          </a:xfrm>
          <a:prstGeom prst="rect">
            <a:avLst/>
          </a:prstGeom>
        </p:spPr>
      </p:pic>
      <p:pic>
        <p:nvPicPr>
          <p:cNvPr id="44" name="图片 30">
            <a:extLst>
              <a:ext uri="{FF2B5EF4-FFF2-40B4-BE49-F238E27FC236}">
                <a16:creationId xmlns:a16="http://schemas.microsoft.com/office/drawing/2014/main" id="{FC4265BC-13AE-43EA-88FD-FCA25FA72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213" y="897062"/>
            <a:ext cx="831951" cy="701035"/>
          </a:xfrm>
          <a:prstGeom prst="rect">
            <a:avLst/>
          </a:prstGeom>
        </p:spPr>
      </p:pic>
      <p:pic>
        <p:nvPicPr>
          <p:cNvPr id="45" name="图片 34">
            <a:extLst>
              <a:ext uri="{FF2B5EF4-FFF2-40B4-BE49-F238E27FC236}">
                <a16:creationId xmlns:a16="http://schemas.microsoft.com/office/drawing/2014/main" id="{2A8B48B0-B172-46B5-BE18-CEEC50427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84" y="1711856"/>
            <a:ext cx="831951" cy="701035"/>
          </a:xfrm>
          <a:prstGeom prst="rect">
            <a:avLst/>
          </a:prstGeom>
        </p:spPr>
      </p:pic>
      <p:pic>
        <p:nvPicPr>
          <p:cNvPr id="46" name="图片 35">
            <a:extLst>
              <a:ext uri="{FF2B5EF4-FFF2-40B4-BE49-F238E27FC236}">
                <a16:creationId xmlns:a16="http://schemas.microsoft.com/office/drawing/2014/main" id="{2164EF67-15D6-404B-B9BC-4295AA95D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246" y="3013551"/>
            <a:ext cx="831951" cy="701035"/>
          </a:xfrm>
          <a:prstGeom prst="rect">
            <a:avLst/>
          </a:prstGeom>
        </p:spPr>
      </p:pic>
      <p:pic>
        <p:nvPicPr>
          <p:cNvPr id="47" name="图片 36">
            <a:extLst>
              <a:ext uri="{FF2B5EF4-FFF2-40B4-BE49-F238E27FC236}">
                <a16:creationId xmlns:a16="http://schemas.microsoft.com/office/drawing/2014/main" id="{EB3492EF-ADB2-451C-93C2-DDE45FDD3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36" y="4167648"/>
            <a:ext cx="831951" cy="70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9784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4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27" grpId="0"/>
          <p:bldP spid="2" grpId="0"/>
          <p:bldP spid="30" grpId="0"/>
          <p:bldP spid="31" grpId="0"/>
          <p:bldP spid="33" grpId="0"/>
          <p:bldP spid="34" grpId="0"/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27" grpId="0"/>
          <p:bldP spid="2" grpId="0"/>
          <p:bldP spid="30" grpId="0"/>
          <p:bldP spid="31" grpId="0"/>
          <p:bldP spid="33" grpId="0"/>
          <p:bldP spid="34" grpId="0"/>
          <p:bldP spid="42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0D6BC65-FC2A-47EA-AF6E-41C291DA6D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r="-2" b="-2"/>
          <a:stretch/>
        </p:blipFill>
        <p:spPr>
          <a:xfrm>
            <a:off x="9220197" y="17252"/>
            <a:ext cx="2970465" cy="338327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F6173A5-5BB2-48BD-B370-320D1521B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r="5079" b="-2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F2CC18EE-0D5A-4946-8295-08FCB6C929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" r="3783" b="-2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9" name="Hình ảnh 8" descr="Ảnh có chứa người, ngoài trời, cỏ, bầu trời&#10;&#10;Mô tả được tạo tự động">
            <a:extLst>
              <a:ext uri="{FF2B5EF4-FFF2-40B4-BE49-F238E27FC236}">
                <a16:creationId xmlns:a16="http://schemas.microsoft.com/office/drawing/2014/main" id="{6ACFE31A-7B05-4620-B5DA-37AB574DC9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8005" b="-2"/>
          <a:stretch/>
        </p:blipFill>
        <p:spPr>
          <a:xfrm>
            <a:off x="3072288" y="3473228"/>
            <a:ext cx="2971800" cy="3383268"/>
          </a:xfrm>
          <a:prstGeom prst="rect">
            <a:avLst/>
          </a:prstGeom>
        </p:spPr>
      </p:pic>
      <p:pic>
        <p:nvPicPr>
          <p:cNvPr id="15" name="Hình ảnh 14" descr="Ảnh có chứa ngoài trời, bầu trời, nước, người&#10;&#10;Mô tả được tạo tự động">
            <a:extLst>
              <a:ext uri="{FF2B5EF4-FFF2-40B4-BE49-F238E27FC236}">
                <a16:creationId xmlns:a16="http://schemas.microsoft.com/office/drawing/2014/main" id="{2A4FB103-9931-4847-81C3-21294BECDC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0" b="-2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F1071D67-8D00-415A-863A-EE1D1903C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481" y="4846300"/>
            <a:ext cx="5626456" cy="637124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ƠNG SINH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endParaRPr lang="en-BZ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4DC71DA-9BEF-4395-9BBE-EF79348479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r="1300" b="-2"/>
          <a:stretch/>
        </p:blipFill>
        <p:spPr>
          <a:xfrm>
            <a:off x="51246" y="-1"/>
            <a:ext cx="2970466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02F070D-8346-434E-9ACD-6895B741A380}"/>
              </a:ext>
            </a:extLst>
          </p:cNvPr>
          <p:cNvGrpSpPr/>
          <p:nvPr/>
        </p:nvGrpSpPr>
        <p:grpSpPr>
          <a:xfrm>
            <a:off x="-14286" y="-170409"/>
            <a:ext cx="12192000" cy="7028409"/>
            <a:chOff x="0" y="-137071"/>
            <a:chExt cx="12192000" cy="7028409"/>
          </a:xfrm>
        </p:grpSpPr>
        <p:pic>
          <p:nvPicPr>
            <p:cNvPr id="44034" name="Picture 2" descr="H 2A">
              <a:extLst>
                <a:ext uri="{FF2B5EF4-FFF2-40B4-BE49-F238E27FC236}">
                  <a16:creationId xmlns:a16="http://schemas.microsoft.com/office/drawing/2014/main" id="{9FB3AD58-EE59-427B-9E0C-61F4A27D0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37071"/>
              <a:ext cx="12192000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3" name="Picture 3" descr="H 2">
              <a:extLst>
                <a:ext uri="{FF2B5EF4-FFF2-40B4-BE49-F238E27FC236}">
                  <a16:creationId xmlns:a16="http://schemas.microsoft.com/office/drawing/2014/main" id="{64DA3712-05A4-4B34-89D1-4EF899D20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14738"/>
              <a:ext cx="12192000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324" name="Picture 4" descr="neucotrang">
            <a:extLst>
              <a:ext uri="{FF2B5EF4-FFF2-40B4-BE49-F238E27FC236}">
                <a16:creationId xmlns:a16="http://schemas.microsoft.com/office/drawing/2014/main" id="{1BC32B60-7E61-472F-A154-14BFF43E7C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logon_anim">
            <a:extLst>
              <a:ext uri="{FF2B5EF4-FFF2-40B4-BE49-F238E27FC236}">
                <a16:creationId xmlns:a16="http://schemas.microsoft.com/office/drawing/2014/main" id="{A152515E-C219-4864-8D55-B3B38E9F0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2209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logon_anim">
            <a:extLst>
              <a:ext uri="{FF2B5EF4-FFF2-40B4-BE49-F238E27FC236}">
                <a16:creationId xmlns:a16="http://schemas.microsoft.com/office/drawing/2014/main" id="{17804315-7224-465C-8B91-BA7A44A7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752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 descr="logon_anim">
            <a:extLst>
              <a:ext uri="{FF2B5EF4-FFF2-40B4-BE49-F238E27FC236}">
                <a16:creationId xmlns:a16="http://schemas.microsoft.com/office/drawing/2014/main" id="{8B9B9EB2-1AA0-471F-BBC5-A390DE674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819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8" descr="logon_anim">
            <a:extLst>
              <a:ext uri="{FF2B5EF4-FFF2-40B4-BE49-F238E27FC236}">
                <a16:creationId xmlns:a16="http://schemas.microsoft.com/office/drawing/2014/main" id="{C722A0AA-615F-4A24-925E-04E10F33D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29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9" descr="logon_anim">
            <a:extLst>
              <a:ext uri="{FF2B5EF4-FFF2-40B4-BE49-F238E27FC236}">
                <a16:creationId xmlns:a16="http://schemas.microsoft.com/office/drawing/2014/main" id="{8AF7913D-980E-4E9D-988E-F7099CB78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733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10" descr="logon_anim">
            <a:extLst>
              <a:ext uri="{FF2B5EF4-FFF2-40B4-BE49-F238E27FC236}">
                <a16:creationId xmlns:a16="http://schemas.microsoft.com/office/drawing/2014/main" id="{FE894933-03D5-4963-A8E4-E2BE215A3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2514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11" descr="logon_anim">
            <a:extLst>
              <a:ext uri="{FF2B5EF4-FFF2-40B4-BE49-F238E27FC236}">
                <a16:creationId xmlns:a16="http://schemas.microsoft.com/office/drawing/2014/main" id="{FBD78F0B-411B-4FAF-9C8E-6359CEBC9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276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2" name="Picture 12" descr="logon_anim">
            <a:extLst>
              <a:ext uri="{FF2B5EF4-FFF2-40B4-BE49-F238E27FC236}">
                <a16:creationId xmlns:a16="http://schemas.microsoft.com/office/drawing/2014/main" id="{F371D307-1B3F-4B99-8B83-EFAEDDAC6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2514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3" name="Picture 13" descr="logon_anim">
            <a:extLst>
              <a:ext uri="{FF2B5EF4-FFF2-40B4-BE49-F238E27FC236}">
                <a16:creationId xmlns:a16="http://schemas.microsoft.com/office/drawing/2014/main" id="{FE265F63-9233-405C-980F-A755A9892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752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4" name="Picture 14" descr="logon_anim">
            <a:extLst>
              <a:ext uri="{FF2B5EF4-FFF2-40B4-BE49-F238E27FC236}">
                <a16:creationId xmlns:a16="http://schemas.microsoft.com/office/drawing/2014/main" id="{49632862-23B8-4020-8B94-D906ABBD9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762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5" name="Picture 15" descr="logon_anim">
            <a:extLst>
              <a:ext uri="{FF2B5EF4-FFF2-40B4-BE49-F238E27FC236}">
                <a16:creationId xmlns:a16="http://schemas.microsoft.com/office/drawing/2014/main" id="{7FF592D7-4824-4332-BC5C-F14ED6248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828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6" name="Picture 16" descr="logon_anim">
            <a:extLst>
              <a:ext uri="{FF2B5EF4-FFF2-40B4-BE49-F238E27FC236}">
                <a16:creationId xmlns:a16="http://schemas.microsoft.com/office/drawing/2014/main" id="{61C6CC1F-FCB1-44BC-8CE1-F59F5630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090738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7" name="Picture 17" descr="logon_anim">
            <a:extLst>
              <a:ext uri="{FF2B5EF4-FFF2-40B4-BE49-F238E27FC236}">
                <a16:creationId xmlns:a16="http://schemas.microsoft.com/office/drawing/2014/main" id="{E434780E-2E5E-45E4-994C-D66E6FEE1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8" name="Picture 18" descr="logon_anim">
            <a:extLst>
              <a:ext uri="{FF2B5EF4-FFF2-40B4-BE49-F238E27FC236}">
                <a16:creationId xmlns:a16="http://schemas.microsoft.com/office/drawing/2014/main" id="{EDF04EFC-0394-4CEB-87FC-0EFA6696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57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9" name="Picture 19" descr="logon_anim">
            <a:extLst>
              <a:ext uri="{FF2B5EF4-FFF2-40B4-BE49-F238E27FC236}">
                <a16:creationId xmlns:a16="http://schemas.microsoft.com/office/drawing/2014/main" id="{5D2AA97A-3E76-4973-8DBE-A5317B154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3657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0" name="Picture 20" descr="logon_anim">
            <a:extLst>
              <a:ext uri="{FF2B5EF4-FFF2-40B4-BE49-F238E27FC236}">
                <a16:creationId xmlns:a16="http://schemas.microsoft.com/office/drawing/2014/main" id="{42E3B317-9D93-4C11-B54B-89CB1DB47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762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1" name="Picture 21" descr="logon_anim">
            <a:extLst>
              <a:ext uri="{FF2B5EF4-FFF2-40B4-BE49-F238E27FC236}">
                <a16:creationId xmlns:a16="http://schemas.microsoft.com/office/drawing/2014/main" id="{3E7C1D36-9D6E-460A-96A5-F8C40DE78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33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2" name="Picture 22" descr="logon_anim">
            <a:extLst>
              <a:ext uri="{FF2B5EF4-FFF2-40B4-BE49-F238E27FC236}">
                <a16:creationId xmlns:a16="http://schemas.microsoft.com/office/drawing/2014/main" id="{F79D3A9E-781A-4F79-996F-19B0B8F4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81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3" name="Picture 23" descr="logon_anim">
            <a:extLst>
              <a:ext uri="{FF2B5EF4-FFF2-40B4-BE49-F238E27FC236}">
                <a16:creationId xmlns:a16="http://schemas.microsoft.com/office/drawing/2014/main" id="{ADFAFB64-6BE1-4B15-A785-C895AF730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2133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logon_anim">
            <a:extLst>
              <a:ext uri="{FF2B5EF4-FFF2-40B4-BE49-F238E27FC236}">
                <a16:creationId xmlns:a16="http://schemas.microsoft.com/office/drawing/2014/main" id="{26620A69-0A74-44E2-A5CE-F04AA50BD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1981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5" name="Picture 25" descr="logon_anim">
            <a:extLst>
              <a:ext uri="{FF2B5EF4-FFF2-40B4-BE49-F238E27FC236}">
                <a16:creationId xmlns:a16="http://schemas.microsoft.com/office/drawing/2014/main" id="{67A7A15C-D82E-48A7-AB14-E3D74BDC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685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6" name="Picture 26" descr="logon_anim">
            <a:extLst>
              <a:ext uri="{FF2B5EF4-FFF2-40B4-BE49-F238E27FC236}">
                <a16:creationId xmlns:a16="http://schemas.microsoft.com/office/drawing/2014/main" id="{3F2F5F7A-873D-456F-BA12-E969AAB1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762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7" name="Picture 27" descr="logon_anim">
            <a:extLst>
              <a:ext uri="{FF2B5EF4-FFF2-40B4-BE49-F238E27FC236}">
                <a16:creationId xmlns:a16="http://schemas.microsoft.com/office/drawing/2014/main" id="{5297E140-6FDF-43EF-9C18-6D1AC629A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1905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8" name="Picture 28" descr="logon_anim">
            <a:extLst>
              <a:ext uri="{FF2B5EF4-FFF2-40B4-BE49-F238E27FC236}">
                <a16:creationId xmlns:a16="http://schemas.microsoft.com/office/drawing/2014/main" id="{5AC0F6A4-0334-4315-A035-2DA2DA301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57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9" name="Picture 29" descr="logon_anim">
            <a:extLst>
              <a:ext uri="{FF2B5EF4-FFF2-40B4-BE49-F238E27FC236}">
                <a16:creationId xmlns:a16="http://schemas.microsoft.com/office/drawing/2014/main" id="{D7B2231B-6677-47DE-BF63-27C020CFC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524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0" name="Picture 30" descr="logon_anim">
            <a:extLst>
              <a:ext uri="{FF2B5EF4-FFF2-40B4-BE49-F238E27FC236}">
                <a16:creationId xmlns:a16="http://schemas.microsoft.com/office/drawing/2014/main" id="{9B034AD7-5526-4128-BE15-C0648818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3200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1" name="Picture 31" descr="logon_anim">
            <a:extLst>
              <a:ext uri="{FF2B5EF4-FFF2-40B4-BE49-F238E27FC236}">
                <a16:creationId xmlns:a16="http://schemas.microsoft.com/office/drawing/2014/main" id="{045DE994-632C-4C01-A1ED-611E41FE0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048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2" name="Picture 32" descr="logon_anim">
            <a:extLst>
              <a:ext uri="{FF2B5EF4-FFF2-40B4-BE49-F238E27FC236}">
                <a16:creationId xmlns:a16="http://schemas.microsoft.com/office/drawing/2014/main" id="{0551F485-4631-49D6-9810-BDD672451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609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3" name="Picture 33" descr="logon_anim">
            <a:extLst>
              <a:ext uri="{FF2B5EF4-FFF2-40B4-BE49-F238E27FC236}">
                <a16:creationId xmlns:a16="http://schemas.microsoft.com/office/drawing/2014/main" id="{383E1398-CD5B-4B83-A396-AF316C013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362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4" name="Picture 34" descr="logon_anim">
            <a:extLst>
              <a:ext uri="{FF2B5EF4-FFF2-40B4-BE49-F238E27FC236}">
                <a16:creationId xmlns:a16="http://schemas.microsoft.com/office/drawing/2014/main" id="{D11EF99D-3BD8-42FA-97D6-E21E997AA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2362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5" name="Picture 35" descr="logon_anim">
            <a:extLst>
              <a:ext uri="{FF2B5EF4-FFF2-40B4-BE49-F238E27FC236}">
                <a16:creationId xmlns:a16="http://schemas.microsoft.com/office/drawing/2014/main" id="{C31A4BEB-62C9-40EF-A21B-D53EE40A5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533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6" name="Picture 36" descr="logon_anim">
            <a:extLst>
              <a:ext uri="{FF2B5EF4-FFF2-40B4-BE49-F238E27FC236}">
                <a16:creationId xmlns:a16="http://schemas.microsoft.com/office/drawing/2014/main" id="{32BE17C9-CF32-4321-A1FF-9150F09B9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533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7" name="Picture 37" descr="logon_anim">
            <a:extLst>
              <a:ext uri="{FF2B5EF4-FFF2-40B4-BE49-F238E27FC236}">
                <a16:creationId xmlns:a16="http://schemas.microsoft.com/office/drawing/2014/main" id="{52758CA3-3415-4F77-B3C8-E77D53E69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981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8" name="Picture 38" descr="logon_anim">
            <a:extLst>
              <a:ext uri="{FF2B5EF4-FFF2-40B4-BE49-F238E27FC236}">
                <a16:creationId xmlns:a16="http://schemas.microsoft.com/office/drawing/2014/main" id="{5135894B-A94F-49EC-A015-597055DD1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209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9" name="Picture 39" descr="logon_anim">
            <a:extLst>
              <a:ext uri="{FF2B5EF4-FFF2-40B4-BE49-F238E27FC236}">
                <a16:creationId xmlns:a16="http://schemas.microsoft.com/office/drawing/2014/main" id="{552C3983-BD38-464A-97E2-CDA4143A1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114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0" name="Picture 40" descr="logon_anim">
            <a:extLst>
              <a:ext uri="{FF2B5EF4-FFF2-40B4-BE49-F238E27FC236}">
                <a16:creationId xmlns:a16="http://schemas.microsoft.com/office/drawing/2014/main" id="{65EE2900-064B-4EBB-8105-52B162147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895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1" name="Picture 41" descr="logon_anim">
            <a:extLst>
              <a:ext uri="{FF2B5EF4-FFF2-40B4-BE49-F238E27FC236}">
                <a16:creationId xmlns:a16="http://schemas.microsoft.com/office/drawing/2014/main" id="{DC7A33DB-FC40-4C96-BA83-6FEE81CCA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3505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2" name="Picture 42" descr="logon_anim">
            <a:extLst>
              <a:ext uri="{FF2B5EF4-FFF2-40B4-BE49-F238E27FC236}">
                <a16:creationId xmlns:a16="http://schemas.microsoft.com/office/drawing/2014/main" id="{5174CC6A-3CE6-4D77-BB41-C15CEF027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362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3" name="Picture 43" descr="logon_anim">
            <a:extLst>
              <a:ext uri="{FF2B5EF4-FFF2-40B4-BE49-F238E27FC236}">
                <a16:creationId xmlns:a16="http://schemas.microsoft.com/office/drawing/2014/main" id="{4685E51C-352B-48BA-BF37-05FE0B7D2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76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4" name="Picture 44" descr="logon_anim">
            <a:extLst>
              <a:ext uri="{FF2B5EF4-FFF2-40B4-BE49-F238E27FC236}">
                <a16:creationId xmlns:a16="http://schemas.microsoft.com/office/drawing/2014/main" id="{21233FF8-1ED9-47EA-9E5E-F71A514F3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143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5" name="Picture 45" descr="firew1">
            <a:extLst>
              <a:ext uri="{FF2B5EF4-FFF2-40B4-BE49-F238E27FC236}">
                <a16:creationId xmlns:a16="http://schemas.microsoft.com/office/drawing/2014/main" id="{B6CCC952-9915-48C9-8391-AB0DACAF84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048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6" name="Picture 46" descr="firew1">
            <a:extLst>
              <a:ext uri="{FF2B5EF4-FFF2-40B4-BE49-F238E27FC236}">
                <a16:creationId xmlns:a16="http://schemas.microsoft.com/office/drawing/2014/main" id="{F3E2EC9D-B8A7-4B02-81EC-A3754001EB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2860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7" name="Picture 47" descr="firew1">
            <a:extLst>
              <a:ext uri="{FF2B5EF4-FFF2-40B4-BE49-F238E27FC236}">
                <a16:creationId xmlns:a16="http://schemas.microsoft.com/office/drawing/2014/main" id="{A113BF4A-E395-409E-87D2-242E6A76A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3810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8" name="Picture 48" descr="firew1">
            <a:extLst>
              <a:ext uri="{FF2B5EF4-FFF2-40B4-BE49-F238E27FC236}">
                <a16:creationId xmlns:a16="http://schemas.microsoft.com/office/drawing/2014/main" id="{E1368942-6352-4627-B93C-73D5980853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2057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9" name="Picture 49" descr="firew1">
            <a:extLst>
              <a:ext uri="{FF2B5EF4-FFF2-40B4-BE49-F238E27FC236}">
                <a16:creationId xmlns:a16="http://schemas.microsoft.com/office/drawing/2014/main" id="{19B70EBC-F645-43BA-9891-676B2D5D92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27432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0" name="Picture 50" descr="firew1">
            <a:extLst>
              <a:ext uri="{FF2B5EF4-FFF2-40B4-BE49-F238E27FC236}">
                <a16:creationId xmlns:a16="http://schemas.microsoft.com/office/drawing/2014/main" id="{46828FF0-5BCA-4A54-8E71-AB55045040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8382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1" name="Picture 51" descr="firew1">
            <a:extLst>
              <a:ext uri="{FF2B5EF4-FFF2-40B4-BE49-F238E27FC236}">
                <a16:creationId xmlns:a16="http://schemas.microsoft.com/office/drawing/2014/main" id="{464FB8D3-4FB0-40F1-A176-2E02EAD8DD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2" name="Picture 52" descr="firew1">
            <a:extLst>
              <a:ext uri="{FF2B5EF4-FFF2-40B4-BE49-F238E27FC236}">
                <a16:creationId xmlns:a16="http://schemas.microsoft.com/office/drawing/2014/main" id="{6B52784E-2CF9-41E6-816F-C4762A1AD0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3" name="Picture 53" descr="firew1">
            <a:extLst>
              <a:ext uri="{FF2B5EF4-FFF2-40B4-BE49-F238E27FC236}">
                <a16:creationId xmlns:a16="http://schemas.microsoft.com/office/drawing/2014/main" id="{128E8B2E-C2DB-4DD6-8DE0-0827A44008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609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4" name="Picture 54" descr="firew1">
            <a:extLst>
              <a:ext uri="{FF2B5EF4-FFF2-40B4-BE49-F238E27FC236}">
                <a16:creationId xmlns:a16="http://schemas.microsoft.com/office/drawing/2014/main" id="{7732BD27-4BDB-42D2-B4F4-85285B7137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752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5" name="Picture 55" descr="firew1">
            <a:extLst>
              <a:ext uri="{FF2B5EF4-FFF2-40B4-BE49-F238E27FC236}">
                <a16:creationId xmlns:a16="http://schemas.microsoft.com/office/drawing/2014/main" id="{A3BB7F12-B65B-4FA0-928F-F956785A6B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0668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6" name="Picture 56" descr="firew1">
            <a:extLst>
              <a:ext uri="{FF2B5EF4-FFF2-40B4-BE49-F238E27FC236}">
                <a16:creationId xmlns:a16="http://schemas.microsoft.com/office/drawing/2014/main" id="{C3DD62C5-BD29-488B-8569-FD167A7D5C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3200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7" name="Picture 57" descr="firew1">
            <a:extLst>
              <a:ext uri="{FF2B5EF4-FFF2-40B4-BE49-F238E27FC236}">
                <a16:creationId xmlns:a16="http://schemas.microsoft.com/office/drawing/2014/main" id="{AC5DB1E0-27D1-4FB2-BB49-8415BD30D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2819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8" name="Picture 58" descr="firew1">
            <a:extLst>
              <a:ext uri="{FF2B5EF4-FFF2-40B4-BE49-F238E27FC236}">
                <a16:creationId xmlns:a16="http://schemas.microsoft.com/office/drawing/2014/main" id="{5107CD36-C0A8-4CE7-A5A8-8A0FE5E8D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752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9" name="Picture 59" descr="firew1">
            <a:extLst>
              <a:ext uri="{FF2B5EF4-FFF2-40B4-BE49-F238E27FC236}">
                <a16:creationId xmlns:a16="http://schemas.microsoft.com/office/drawing/2014/main" id="{909DCE78-993B-4B04-9232-DF2E78E05B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2895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80" name="Picture 60" descr="firew1">
            <a:extLst>
              <a:ext uri="{FF2B5EF4-FFF2-40B4-BE49-F238E27FC236}">
                <a16:creationId xmlns:a16="http://schemas.microsoft.com/office/drawing/2014/main" id="{ACA34E25-4FD5-4FC0-AFF6-C61273396B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9050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81" name="Picture 61" descr="firew1">
            <a:extLst>
              <a:ext uri="{FF2B5EF4-FFF2-40B4-BE49-F238E27FC236}">
                <a16:creationId xmlns:a16="http://schemas.microsoft.com/office/drawing/2014/main" id="{93A8EDB5-750C-4F24-8AE7-ECA6249F03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82" name="Picture 62" descr="firew1">
            <a:extLst>
              <a:ext uri="{FF2B5EF4-FFF2-40B4-BE49-F238E27FC236}">
                <a16:creationId xmlns:a16="http://schemas.microsoft.com/office/drawing/2014/main" id="{E33A564A-C4A2-4A9B-BEE7-0D1C52E9A6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200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C1E9585-C3E5-492A-B22D-A8962ADBCACA}"/>
              </a:ext>
            </a:extLst>
          </p:cNvPr>
          <p:cNvSpPr/>
          <p:nvPr/>
        </p:nvSpPr>
        <p:spPr>
          <a:xfrm>
            <a:off x="0" y="5514976"/>
            <a:ext cx="12192000" cy="1343024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3. </a:t>
            </a:r>
            <a:r>
              <a:rPr lang="en-US" sz="66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Đặc</a:t>
            </a:r>
            <a:r>
              <a:rPr lang="en-US" sz="66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sắc</a:t>
            </a:r>
            <a:r>
              <a:rPr lang="en-US" sz="66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nghệ</a:t>
            </a:r>
            <a:r>
              <a:rPr lang="en-US" sz="66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thuật</a:t>
            </a:r>
            <a:r>
              <a:rPr lang="en-US" sz="66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:</a:t>
            </a:r>
            <a:endParaRPr lang="en-SG" sz="6600" b="1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8096" y="2942715"/>
            <a:ext cx="5278609" cy="25519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550780" y="1887811"/>
            <a:ext cx="622382" cy="52444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7372154" y="1887810"/>
            <a:ext cx="622382" cy="52444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550780" y="4645440"/>
            <a:ext cx="622382" cy="52444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7372154" y="4218680"/>
            <a:ext cx="622382" cy="524444"/>
          </a:xfrm>
          <a:prstGeom prst="rect">
            <a:avLst/>
          </a:prstGeom>
        </p:spPr>
      </p:pic>
      <p:sp>
        <p:nvSpPr>
          <p:cNvPr id="21" name="Tiêu đề 1">
            <a:extLst>
              <a:ext uri="{FF2B5EF4-FFF2-40B4-BE49-F238E27FC236}">
                <a16:creationId xmlns:a16="http://schemas.microsoft.com/office/drawing/2014/main" id="{ABD2FB52-F46A-436F-A9BF-59A51C62F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996" y="428386"/>
            <a:ext cx="6828180" cy="63712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Yếu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tố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ảo</a:t>
            </a:r>
            <a:endParaRPr lang="en-BZ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41774E-8C40-4549-B7F1-A52A6ED93FF4}"/>
              </a:ext>
            </a:extLst>
          </p:cNvPr>
          <p:cNvSpPr/>
          <p:nvPr/>
        </p:nvSpPr>
        <p:spPr>
          <a:xfrm>
            <a:off x="1471448" y="1826867"/>
            <a:ext cx="32161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Vũ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Nương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được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các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tiên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nữ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rẽ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nước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cho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xuống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động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rùa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dưới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thủy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cung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2BBC06-189A-4EE1-A014-F04A81BF90D1}"/>
              </a:ext>
            </a:extLst>
          </p:cNvPr>
          <p:cNvSpPr/>
          <p:nvPr/>
        </p:nvSpPr>
        <p:spPr>
          <a:xfrm>
            <a:off x="8438921" y="1965366"/>
            <a:ext cx="3223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Phan Lang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nằm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mộng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rồi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thả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rùa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706C9B-D7B3-46C5-96C3-7A8BB30B0FCF}"/>
              </a:ext>
            </a:extLst>
          </p:cNvPr>
          <p:cNvSpPr/>
          <p:nvPr/>
        </p:nvSpPr>
        <p:spPr>
          <a:xfrm>
            <a:off x="1481958" y="4655264"/>
            <a:ext cx="29774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Phan Lang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vào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động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rùa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của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Linh Phi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B1580F-EA16-4D27-993B-64EEE95C57BC}"/>
              </a:ext>
            </a:extLst>
          </p:cNvPr>
          <p:cNvSpPr/>
          <p:nvPr/>
        </p:nvSpPr>
        <p:spPr>
          <a:xfrm>
            <a:off x="8438921" y="4086611"/>
            <a:ext cx="33852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Vũ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Nương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hiện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về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sau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khi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Trương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Sinh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lập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đàn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giải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oan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cho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nàng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ở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bến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Hoàng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Giang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3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0000">
            <a:off x="-1726645" y="2458891"/>
            <a:ext cx="6146556" cy="27239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97" y="2474076"/>
            <a:ext cx="583028" cy="4912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235" y="911279"/>
            <a:ext cx="831951" cy="7010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1" y="5776693"/>
            <a:ext cx="3307961" cy="1162975"/>
          </a:xfrm>
          <a:prstGeom prst="rect">
            <a:avLst/>
          </a:prstGeom>
        </p:spPr>
      </p:pic>
      <p:sp>
        <p:nvSpPr>
          <p:cNvPr id="31" name="Tiêu đề 1">
            <a:extLst>
              <a:ext uri="{FF2B5EF4-FFF2-40B4-BE49-F238E27FC236}">
                <a16:creationId xmlns:a16="http://schemas.microsoft.com/office/drawing/2014/main" id="{B64A1D17-FDF0-4BDF-BB60-FEDB9EA3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031" y="322446"/>
            <a:ext cx="6828180" cy="63712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Ý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nghĩa</a:t>
            </a:r>
            <a:endParaRPr lang="en-BZ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F1E595F-E3A5-4CF3-AA72-9356A7B5D198}"/>
              </a:ext>
            </a:extLst>
          </p:cNvPr>
          <p:cNvSpPr/>
          <p:nvPr/>
        </p:nvSpPr>
        <p:spPr>
          <a:xfrm>
            <a:off x="2510335" y="1612314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Tăng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sức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hấp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dẫn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cho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câu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chuyện</a:t>
            </a:r>
            <a:endParaRPr lang="zh-CN" altLang="en-US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47CD838-35CC-4AD7-92C4-9C0B59C69A58}"/>
              </a:ext>
            </a:extLst>
          </p:cNvPr>
          <p:cNvSpPr/>
          <p:nvPr/>
        </p:nvSpPr>
        <p:spPr>
          <a:xfrm>
            <a:off x="3135701" y="2923319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anose="02020603050405020304" pitchFamily="18" charset="0"/>
              </a:rPr>
              <a:t>Hoàn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chỉnh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thêm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những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nét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đẹp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vốn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Vũ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Nương</a:t>
            </a:r>
            <a:endParaRPr lang="en-US" altLang="zh-CN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DA30401-2A5A-40F6-8386-71ABDA0A1531}"/>
              </a:ext>
            </a:extLst>
          </p:cNvPr>
          <p:cNvSpPr/>
          <p:nvPr/>
        </p:nvSpPr>
        <p:spPr>
          <a:xfrm>
            <a:off x="3866170" y="4255344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Kết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thúc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phần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nào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hậu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 Ở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hiền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lành</a:t>
            </a:r>
            <a:endParaRPr lang="zh-CN" altLang="en-US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5757E1A-488B-4ED2-B163-54767114BA68}"/>
              </a:ext>
            </a:extLst>
          </p:cNvPr>
          <p:cNvSpPr/>
          <p:nvPr/>
        </p:nvSpPr>
        <p:spPr>
          <a:xfrm>
            <a:off x="4277712" y="5578826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Lên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án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chế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phong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kiến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+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Khẳng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định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niềm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cảm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thương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tác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giả</a:t>
            </a:r>
            <a:endParaRPr lang="zh-CN" altLang="en-US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79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" grpId="0" animBg="1"/>
          <p:bldP spid="32" grpId="0" animBg="1"/>
          <p:bldP spid="33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" grpId="0" animBg="1"/>
          <p:bldP spid="32" grpId="0" animBg="1"/>
          <p:bldP spid="33" grpId="0" animBg="1"/>
          <p:bldP spid="34" grpId="0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101699" y="1804724"/>
            <a:ext cx="1506784" cy="1308827"/>
          </a:xfrm>
          <a:prstGeom prst="rect">
            <a:avLst/>
          </a:prstGeom>
        </p:spPr>
      </p:pic>
      <p:sp useBgFill="1">
        <p:nvSpPr>
          <p:cNvPr id="6" name="1"/>
          <p:cNvSpPr/>
          <p:nvPr>
            <p:custDataLst>
              <p:tags r:id="rId2"/>
            </p:custDataLst>
          </p:nvPr>
        </p:nvSpPr>
        <p:spPr>
          <a:xfrm>
            <a:off x="628980" y="2048507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72" y="1779843"/>
            <a:ext cx="5570504" cy="12192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77129" y="2073944"/>
            <a:ext cx="4808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442" y="3459303"/>
            <a:ext cx="8576770" cy="12993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94084" y="3771529"/>
            <a:ext cx="6950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ra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1244875" y="3401794"/>
            <a:ext cx="1506784" cy="1308827"/>
          </a:xfrm>
          <a:prstGeom prst="rect">
            <a:avLst/>
          </a:prstGeom>
        </p:spPr>
      </p:pic>
      <p:sp useBgFill="1">
        <p:nvSpPr>
          <p:cNvPr id="9" name="1"/>
          <p:cNvSpPr/>
          <p:nvPr>
            <p:custDataLst>
              <p:tags r:id="rId4"/>
            </p:custDataLst>
          </p:nvPr>
        </p:nvSpPr>
        <p:spPr>
          <a:xfrm>
            <a:off x="1830232" y="3673229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65" y="5218886"/>
            <a:ext cx="5980407" cy="12518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55917" y="5528192"/>
            <a:ext cx="4389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180672" y="4989270"/>
            <a:ext cx="1506784" cy="1308827"/>
          </a:xfrm>
          <a:prstGeom prst="rect">
            <a:avLst/>
          </a:prstGeom>
        </p:spPr>
      </p:pic>
      <p:sp useBgFill="1">
        <p:nvSpPr>
          <p:cNvPr id="15" name="1"/>
          <p:cNvSpPr/>
          <p:nvPr>
            <p:custDataLst>
              <p:tags r:id="rId6"/>
            </p:custDataLst>
          </p:nvPr>
        </p:nvSpPr>
        <p:spPr>
          <a:xfrm>
            <a:off x="764562" y="5269442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7" descr="0">
            <a:extLst>
              <a:ext uri="{FF2B5EF4-FFF2-40B4-BE49-F238E27FC236}">
                <a16:creationId xmlns:a16="http://schemas.microsoft.com/office/drawing/2014/main" id="{80D7E188-7965-4784-A22F-17A5E7CF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00" y="1319231"/>
            <a:ext cx="3878595" cy="200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êu đề 1">
            <a:extLst>
              <a:ext uri="{FF2B5EF4-FFF2-40B4-BE49-F238E27FC236}">
                <a16:creationId xmlns:a16="http://schemas.microsoft.com/office/drawing/2014/main" id="{4D2E2521-B853-483B-8FDF-A2D6174A6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566" y="428386"/>
            <a:ext cx="12235566" cy="63712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Chi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tiết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cái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bóng</a:t>
            </a:r>
            <a:endParaRPr lang="en-BZ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00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1" grpId="0"/>
      <p:bldP spid="9" grpId="0" animBg="1"/>
      <p:bldP spid="14" grpId="0"/>
      <p:bldP spid="15" grpId="0" animBg="1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335794" y="1499809"/>
            <a:ext cx="1506784" cy="1308827"/>
          </a:xfrm>
          <a:prstGeom prst="rect">
            <a:avLst/>
          </a:prstGeom>
        </p:spPr>
      </p:pic>
      <p:sp useBgFill="1">
        <p:nvSpPr>
          <p:cNvPr id="6" name="1"/>
          <p:cNvSpPr/>
          <p:nvPr>
            <p:custDataLst>
              <p:tags r:id="rId2"/>
            </p:custDataLst>
          </p:nvPr>
        </p:nvSpPr>
        <p:spPr>
          <a:xfrm>
            <a:off x="805484" y="1915094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36" y="1836591"/>
            <a:ext cx="9536588" cy="12681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33087" y="2130117"/>
            <a:ext cx="8406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 err="1">
                <a:latin typeface="Times New Roman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62" y="3510872"/>
            <a:ext cx="10224567" cy="13480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61499" y="3889474"/>
            <a:ext cx="9021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dirty="0">
                <a:latin typeface="Times New Roman" pitchFamily="18" charset="0"/>
                <a:cs typeface="Times New Roman" panose="02020603050405020304" pitchFamily="18" charset="0"/>
              </a:rPr>
              <a:t>Chi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300286" y="3380509"/>
            <a:ext cx="1506784" cy="1308827"/>
          </a:xfrm>
          <a:prstGeom prst="rect">
            <a:avLst/>
          </a:prstGeom>
        </p:spPr>
      </p:pic>
      <p:sp useBgFill="1">
        <p:nvSpPr>
          <p:cNvPr id="9" name="1"/>
          <p:cNvSpPr/>
          <p:nvPr>
            <p:custDataLst>
              <p:tags r:id="rId4"/>
            </p:custDataLst>
          </p:nvPr>
        </p:nvSpPr>
        <p:spPr>
          <a:xfrm>
            <a:off x="756317" y="3686464"/>
            <a:ext cx="1253715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21" y="5261863"/>
            <a:ext cx="10049808" cy="12518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25073" y="5501565"/>
            <a:ext cx="94416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>
                <a:latin typeface="Times New Roman" pitchFamily="18" charset="0"/>
                <a:cs typeface="Times New Roman" panose="02020603050405020304" pitchFamily="18" charset="0"/>
              </a:rPr>
              <a:t>Chi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223415" y="5055953"/>
            <a:ext cx="1506784" cy="1308827"/>
          </a:xfrm>
          <a:prstGeom prst="rect">
            <a:avLst/>
          </a:prstGeom>
        </p:spPr>
      </p:pic>
      <p:sp useBgFill="1">
        <p:nvSpPr>
          <p:cNvPr id="15" name="1"/>
          <p:cNvSpPr/>
          <p:nvPr>
            <p:custDataLst>
              <p:tags r:id="rId6"/>
            </p:custDataLst>
          </p:nvPr>
        </p:nvSpPr>
        <p:spPr>
          <a:xfrm>
            <a:off x="788282" y="5414932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êu đề 1">
            <a:extLst>
              <a:ext uri="{FF2B5EF4-FFF2-40B4-BE49-F238E27FC236}">
                <a16:creationId xmlns:a16="http://schemas.microsoft.com/office/drawing/2014/main" id="{4D2E2521-B853-483B-8FDF-A2D6174A6064}"/>
              </a:ext>
            </a:extLst>
          </p:cNvPr>
          <p:cNvSpPr txBox="1">
            <a:spLocks/>
          </p:cNvSpPr>
          <p:nvPr/>
        </p:nvSpPr>
        <p:spPr>
          <a:xfrm>
            <a:off x="-43566" y="428386"/>
            <a:ext cx="12235566" cy="637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540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Chi tiết cái bóng</a:t>
            </a:r>
            <a:endParaRPr lang="en-BZ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86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1" grpId="0"/>
      <p:bldP spid="9" grpId="0" animBg="1"/>
      <p:bldP spid="14" grpId="0"/>
      <p:bldP spid="15" grpId="0" animBg="1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1"/>
          <a:stretch/>
        </p:blipFill>
        <p:spPr>
          <a:xfrm rot="10800000">
            <a:off x="-187858" y="-21850"/>
            <a:ext cx="4456185" cy="357794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052" y="1209284"/>
            <a:ext cx="2554801" cy="38906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029A22-51F8-40A9-A515-E52A7B8857C6}"/>
              </a:ext>
            </a:extLst>
          </p:cNvPr>
          <p:cNvSpPr/>
          <p:nvPr/>
        </p:nvSpPr>
        <p:spPr>
          <a:xfrm>
            <a:off x="437724" y="3945734"/>
            <a:ext cx="2986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#9Slide05 SVNMercury Script" panose="020B0604020202020204" charset="0"/>
                <a:cs typeface="#9Slide03 Arima Madurai Black" panose="020B0604020202020204" charset="0"/>
              </a:rPr>
              <a:t>Nhận</a:t>
            </a:r>
            <a:r>
              <a:rPr lang="en-US" sz="7200" dirty="0">
                <a:solidFill>
                  <a:srgbClr val="FF0000"/>
                </a:solidFill>
                <a:latin typeface="#9Slide05 SVNMercury Script" panose="020B0604020202020204" charset="0"/>
                <a:cs typeface="#9Slide03 Arima Madurai Black" panose="020B0604020202020204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9Slide05 SVNMercury Script" panose="020B0604020202020204" charset="0"/>
                <a:cs typeface="#9Slide03 Arima Madurai Black" panose="020B0604020202020204" charset="0"/>
              </a:rPr>
              <a:t>xét</a:t>
            </a:r>
            <a:r>
              <a:rPr lang="en-US" sz="7200" dirty="0">
                <a:solidFill>
                  <a:srgbClr val="FF0000"/>
                </a:solidFill>
                <a:latin typeface="#9Slide05 SVNMercury Script" panose="020B0604020202020204" charset="0"/>
                <a:cs typeface="#9Slide03 Arima Madurai Black" panose="020B0604020202020204" charset="0"/>
              </a:rPr>
              <a:t> </a:t>
            </a:r>
          </a:p>
        </p:txBody>
      </p:sp>
      <p:sp useBgFill="1">
        <p:nvSpPr>
          <p:cNvPr id="30" name="1">
            <a:extLst>
              <a:ext uri="{FF2B5EF4-FFF2-40B4-BE49-F238E27FC236}">
                <a16:creationId xmlns:a16="http://schemas.microsoft.com/office/drawing/2014/main" id="{CE9224D4-D246-4935-BD21-C32A7EF52D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63270" y="755665"/>
            <a:ext cx="6219738" cy="239892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1">
            <a:extLst>
              <a:ext uri="{FF2B5EF4-FFF2-40B4-BE49-F238E27FC236}">
                <a16:creationId xmlns:a16="http://schemas.microsoft.com/office/drawing/2014/main" id="{B9787AD5-2A99-40B7-9B74-48123FB2B51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963269" y="3812111"/>
            <a:ext cx="6219738" cy="2398925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50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1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3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52195" y="3825087"/>
            <a:ext cx="4400689" cy="3032914"/>
          </a:xfrm>
          <a:prstGeom prst="rect">
            <a:avLst/>
          </a:prstGeom>
        </p:spPr>
      </p:pic>
      <p:pic>
        <p:nvPicPr>
          <p:cNvPr id="4" name="图片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 rot="10800000" flipH="1">
            <a:off x="8021828" y="-35995"/>
            <a:ext cx="4531056" cy="3122762"/>
          </a:xfrm>
          <a:prstGeom prst="rect">
            <a:avLst/>
          </a:prstGeom>
        </p:spPr>
      </p:pic>
      <p:pic>
        <p:nvPicPr>
          <p:cNvPr id="8" name="图片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27311"/>
          <a:stretch/>
        </p:blipFill>
        <p:spPr>
          <a:xfrm flipH="1">
            <a:off x="-17485" y="3818262"/>
            <a:ext cx="4448825" cy="3039738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0AB47B35-879A-4742-B5CD-6EF37CE5A436}"/>
              </a:ext>
            </a:extLst>
          </p:cNvPr>
          <p:cNvSpPr>
            <a:spLocks noEditPoints="1"/>
          </p:cNvSpPr>
          <p:nvPr/>
        </p:nvSpPr>
        <p:spPr bwMode="auto">
          <a:xfrm>
            <a:off x="5253174" y="1468189"/>
            <a:ext cx="2454519" cy="2033517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B9857A5B-A826-4601-8AEA-9B5B403BF583}"/>
              </a:ext>
            </a:extLst>
          </p:cNvPr>
          <p:cNvSpPr/>
          <p:nvPr/>
        </p:nvSpPr>
        <p:spPr>
          <a:xfrm>
            <a:off x="5520881" y="1852985"/>
            <a:ext cx="1857622" cy="1546559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III</a:t>
            </a:r>
            <a:endParaRPr lang="en-US" altLang="zh-CN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:a16="http://schemas.microsoft.com/office/drawing/2014/main" id="{C3C978C3-65EA-4BB4-97B9-FFDAE016176C}"/>
              </a:ext>
            </a:extLst>
          </p:cNvPr>
          <p:cNvSpPr/>
          <p:nvPr/>
        </p:nvSpPr>
        <p:spPr>
          <a:xfrm>
            <a:off x="1992572" y="3501706"/>
            <a:ext cx="8647871" cy="1546559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9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Tổng</a:t>
            </a:r>
            <a:r>
              <a:rPr lang="en-SG" altLang="zh-CN" sz="9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9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kết</a:t>
            </a:r>
            <a:endParaRPr lang="en-US" altLang="zh-CN" sz="96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645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462D47-92E4-4664-9997-CE46AF1D95A1}"/>
              </a:ext>
            </a:extLst>
          </p:cNvPr>
          <p:cNvSpPr/>
          <p:nvPr/>
        </p:nvSpPr>
        <p:spPr>
          <a:xfrm>
            <a:off x="4664364" y="230909"/>
            <a:ext cx="2863272" cy="9051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SG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10487C-96B0-4A0F-A3C8-2F4C2576B47D}"/>
              </a:ext>
            </a:extLst>
          </p:cNvPr>
          <p:cNvSpPr/>
          <p:nvPr/>
        </p:nvSpPr>
        <p:spPr>
          <a:xfrm>
            <a:off x="711199" y="1648690"/>
            <a:ext cx="3814619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endParaRPr lang="en-SG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EA1406-5939-43AD-9BAE-A5E81826612E}"/>
              </a:ext>
            </a:extLst>
          </p:cNvPr>
          <p:cNvSpPr/>
          <p:nvPr/>
        </p:nvSpPr>
        <p:spPr>
          <a:xfrm>
            <a:off x="7218218" y="1648689"/>
            <a:ext cx="4082473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SG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C2974D-DE3C-4A51-B74E-8E27C7303189}"/>
              </a:ext>
            </a:extLst>
          </p:cNvPr>
          <p:cNvSpPr/>
          <p:nvPr/>
        </p:nvSpPr>
        <p:spPr>
          <a:xfrm>
            <a:off x="383308" y="3110346"/>
            <a:ext cx="2204110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D2A226-5C28-4375-9772-696B026A6628}"/>
              </a:ext>
            </a:extLst>
          </p:cNvPr>
          <p:cNvSpPr/>
          <p:nvPr/>
        </p:nvSpPr>
        <p:spPr>
          <a:xfrm>
            <a:off x="2947554" y="3110345"/>
            <a:ext cx="2289464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311E70-500C-4FB5-AA9A-A10682ED4F7F}"/>
              </a:ext>
            </a:extLst>
          </p:cNvPr>
          <p:cNvSpPr/>
          <p:nvPr/>
        </p:nvSpPr>
        <p:spPr>
          <a:xfrm>
            <a:off x="9573491" y="3110344"/>
            <a:ext cx="2618509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oan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2A58BE-4AEE-4E92-85ED-A53B6A8347EC}"/>
              </a:ext>
            </a:extLst>
          </p:cNvPr>
          <p:cNvSpPr/>
          <p:nvPr/>
        </p:nvSpPr>
        <p:spPr>
          <a:xfrm>
            <a:off x="6301509" y="3110342"/>
            <a:ext cx="2452254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B35CA2-093D-4500-B287-73E3B40836BC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2618509" y="1136074"/>
            <a:ext cx="3477491" cy="512616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884074-9F19-4528-8F90-B1C785D7FBB7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6096000" y="1136074"/>
            <a:ext cx="3163455" cy="512615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BAFE74-E4DC-4F39-AF8C-4DAEA1CB5CCA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2618509" y="2466109"/>
            <a:ext cx="1473777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6583B8-CE82-4779-AB38-12869F56DBCE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1485363" y="2466109"/>
            <a:ext cx="1133146" cy="644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1AF40E4-0793-42DB-9877-53DDB090D26E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9259455" y="2466108"/>
            <a:ext cx="1623291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49EC2D-29EC-4AF3-8105-22F1B26543FC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flipH="1">
            <a:off x="7527636" y="2466108"/>
            <a:ext cx="1731819" cy="6442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03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4237" y="290605"/>
            <a:ext cx="993356" cy="837041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0706">
            <a:off x="4295015" y="2462772"/>
            <a:ext cx="622382" cy="524444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 rot="16200000">
            <a:off x="5729698" y="1870204"/>
            <a:ext cx="692461" cy="1905337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Xuất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xứ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:</a:t>
            </a:r>
            <a:endParaRPr lang="en-US" altLang="zh-CN" sz="3600" b="1" dirty="0">
              <a:solidFill>
                <a:srgbClr val="C00000"/>
              </a:solidFill>
              <a:latin typeface="#9Slide05 SVNMercury Script" pitchFamily="2" charset="0"/>
              <a:ea typeface="+mj-ea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0706">
            <a:off x="4295015" y="5262395"/>
            <a:ext cx="622382" cy="524444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 rot="16200000">
            <a:off x="5683563" y="4783664"/>
            <a:ext cx="692461" cy="209582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Vị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trí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:</a:t>
            </a:r>
            <a:endParaRPr lang="en-US" altLang="zh-CN" sz="3600" b="1" dirty="0">
              <a:solidFill>
                <a:srgbClr val="C00000"/>
              </a:solidFill>
              <a:latin typeface="#9Slide05 SVNMercury Script" pitchFamily="2" charset="0"/>
              <a:ea typeface="+mj-e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48954F-8EE1-40C4-AF61-B9FEE284E61A}"/>
              </a:ext>
            </a:extLst>
          </p:cNvPr>
          <p:cNvSpPr/>
          <p:nvPr/>
        </p:nvSpPr>
        <p:spPr>
          <a:xfrm>
            <a:off x="7077708" y="2320303"/>
            <a:ext cx="5936196" cy="687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mạn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FC8815-A3CF-43C7-A76E-C4D5932A0B7C}"/>
              </a:ext>
            </a:extLst>
          </p:cNvPr>
          <p:cNvSpPr/>
          <p:nvPr/>
        </p:nvSpPr>
        <p:spPr>
          <a:xfrm>
            <a:off x="7028598" y="4612074"/>
            <a:ext cx="481766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16/20,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ơng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:a16="http://schemas.microsoft.com/office/drawing/2014/main" id="{4BD9584F-9C17-47EB-B731-40E6579737E8}"/>
              </a:ext>
            </a:extLst>
          </p:cNvPr>
          <p:cNvSpPr/>
          <p:nvPr/>
        </p:nvSpPr>
        <p:spPr>
          <a:xfrm>
            <a:off x="16052" y="14662"/>
            <a:ext cx="12175948" cy="684785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40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2. </a:t>
            </a:r>
            <a:r>
              <a:rPr lang="en-SG" altLang="zh-CN" sz="40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Tác</a:t>
            </a:r>
            <a:r>
              <a:rPr lang="en-SG" altLang="zh-CN" sz="40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40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phẩm</a:t>
            </a:r>
            <a:r>
              <a:rPr lang="en-SG" altLang="zh-CN" sz="40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:</a:t>
            </a:r>
            <a:endParaRPr lang="en-US" altLang="zh-CN" sz="40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13" name="Picture 11" descr="truyen-ky-man-luc">
            <a:extLst>
              <a:ext uri="{FF2B5EF4-FFF2-40B4-BE49-F238E27FC236}">
                <a16:creationId xmlns:a16="http://schemas.microsoft.com/office/drawing/2014/main" id="{07A57C1E-A7B6-4F21-B9A4-FE3BBCB02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846"/>
            <a:ext cx="4089152" cy="5250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531" y="262412"/>
            <a:ext cx="892727" cy="83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78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2" grpId="0"/>
      <p:bldP spid="5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462D47-92E4-4664-9997-CE46AF1D95A1}"/>
              </a:ext>
            </a:extLst>
          </p:cNvPr>
          <p:cNvSpPr/>
          <p:nvPr/>
        </p:nvSpPr>
        <p:spPr>
          <a:xfrm>
            <a:off x="4664364" y="249381"/>
            <a:ext cx="2863272" cy="9051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SG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SG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10487C-96B0-4A0F-A3C8-2F4C2576B47D}"/>
              </a:ext>
            </a:extLst>
          </p:cNvPr>
          <p:cNvSpPr/>
          <p:nvPr/>
        </p:nvSpPr>
        <p:spPr>
          <a:xfrm>
            <a:off x="711199" y="1648690"/>
            <a:ext cx="3814619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SG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EA1406-5939-43AD-9BAE-A5E81826612E}"/>
              </a:ext>
            </a:extLst>
          </p:cNvPr>
          <p:cNvSpPr/>
          <p:nvPr/>
        </p:nvSpPr>
        <p:spPr>
          <a:xfrm>
            <a:off x="7218218" y="1648689"/>
            <a:ext cx="4082473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endParaRPr lang="en-SG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C2974D-DE3C-4A51-B74E-8E27C7303189}"/>
              </a:ext>
            </a:extLst>
          </p:cNvPr>
          <p:cNvSpPr/>
          <p:nvPr/>
        </p:nvSpPr>
        <p:spPr>
          <a:xfrm>
            <a:off x="383308" y="3110346"/>
            <a:ext cx="2027382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D2A226-5C28-4375-9772-696B026A6628}"/>
              </a:ext>
            </a:extLst>
          </p:cNvPr>
          <p:cNvSpPr/>
          <p:nvPr/>
        </p:nvSpPr>
        <p:spPr>
          <a:xfrm>
            <a:off x="3195781" y="3110345"/>
            <a:ext cx="1402771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mang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D205A0-435A-4D8B-8611-56F263D6FBC1}"/>
              </a:ext>
            </a:extLst>
          </p:cNvPr>
          <p:cNvSpPr/>
          <p:nvPr/>
        </p:nvSpPr>
        <p:spPr>
          <a:xfrm>
            <a:off x="8391231" y="3110343"/>
            <a:ext cx="1782619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– chi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311E70-500C-4FB5-AA9A-A10682ED4F7F}"/>
              </a:ext>
            </a:extLst>
          </p:cNvPr>
          <p:cNvSpPr/>
          <p:nvPr/>
        </p:nvSpPr>
        <p:spPr>
          <a:xfrm>
            <a:off x="10409382" y="3110344"/>
            <a:ext cx="1782618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ởng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ợng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2A58BE-4AEE-4E92-85ED-A53B6A8347EC}"/>
              </a:ext>
            </a:extLst>
          </p:cNvPr>
          <p:cNvSpPr/>
          <p:nvPr/>
        </p:nvSpPr>
        <p:spPr>
          <a:xfrm>
            <a:off x="5878946" y="3110342"/>
            <a:ext cx="2205175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tình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huống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tăng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tính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bi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kịch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B35CA2-093D-4500-B287-73E3B40836BC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2618509" y="1154546"/>
            <a:ext cx="3477491" cy="494144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884074-9F19-4528-8F90-B1C785D7FBB7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6096000" y="1154546"/>
            <a:ext cx="3163455" cy="494143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BAFE74-E4DC-4F39-AF8C-4DAEA1CB5CCA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2618509" y="2466109"/>
            <a:ext cx="1278658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6583B8-CE82-4779-AB38-12869F56DBCE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1396999" y="2466109"/>
            <a:ext cx="1221510" cy="644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4ED381-BAA5-4E59-877A-E88CB9A7D155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9259455" y="2466108"/>
            <a:ext cx="23086" cy="6442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1AF40E4-0793-42DB-9877-53DDB090D26E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9259455" y="2466108"/>
            <a:ext cx="2041236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49EC2D-29EC-4AF3-8105-22F1B26543FC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flipH="1">
            <a:off x="6981534" y="2466108"/>
            <a:ext cx="2277921" cy="6442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83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64" y="-2695"/>
            <a:ext cx="971776" cy="658822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09296" y="272473"/>
            <a:ext cx="677108" cy="5846617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SG" altLang="zh-CN" sz="32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SG" altLang="zh-CN" sz="32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viếng</a:t>
            </a:r>
            <a:r>
              <a:rPr lang="en-SG" altLang="zh-CN" sz="32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SG" altLang="zh-CN" sz="32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zh-CN" altLang="en-US" sz="3200" b="1" spc="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380" y="517235"/>
            <a:ext cx="831951" cy="701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28120" y="2192686"/>
            <a:ext cx="6487117" cy="313621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14" y="5229636"/>
            <a:ext cx="1551671" cy="1589110"/>
          </a:xfrm>
          <a:prstGeom prst="rect">
            <a:avLst/>
          </a:prstGeom>
        </p:spPr>
      </p:pic>
      <p:sp>
        <p:nvSpPr>
          <p:cNvPr id="34" name="Rectangle 4">
            <a:extLst>
              <a:ext uri="{FF2B5EF4-FFF2-40B4-BE49-F238E27FC236}">
                <a16:creationId xmlns:a16="http://schemas.microsoft.com/office/drawing/2014/main" id="{A20B23B2-9975-4D1B-AF9C-EF59DDBDE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2078" y="1005835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ngút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Miếu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miếu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nhẫn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lụy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oan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phũ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phàng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			              	Lê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Tông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6740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4" grpId="0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461" y="117787"/>
            <a:ext cx="784908" cy="53039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221138" y="-323777"/>
            <a:ext cx="615553" cy="4169344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algn="ctr"/>
            <a:r>
              <a:rPr lang="en-SG" altLang="zh-CN" sz="2800" b="1" spc="300" dirty="0" err="1">
                <a:solidFill>
                  <a:schemeClr val="bg1"/>
                </a:solidFill>
                <a:latin typeface="+mn-ea"/>
              </a:rPr>
              <a:t>Bài</a:t>
            </a:r>
            <a:r>
              <a:rPr lang="en-SG" altLang="zh-CN" sz="2800" b="1" spc="3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SG" altLang="zh-CN" sz="2800" b="1" spc="300" dirty="0" err="1">
                <a:solidFill>
                  <a:schemeClr val="bg1"/>
                </a:solidFill>
                <a:latin typeface="+mn-ea"/>
              </a:rPr>
              <a:t>tập</a:t>
            </a:r>
            <a:r>
              <a:rPr lang="en-SG" altLang="zh-CN" sz="2800" b="1" spc="3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SG" altLang="zh-CN" sz="2800" b="1" spc="300" dirty="0" err="1">
                <a:solidFill>
                  <a:schemeClr val="bg1"/>
                </a:solidFill>
                <a:latin typeface="+mn-ea"/>
              </a:rPr>
              <a:t>về</a:t>
            </a:r>
            <a:r>
              <a:rPr lang="en-SG" altLang="zh-CN" sz="2800" b="1" spc="300" dirty="0">
                <a:solidFill>
                  <a:schemeClr val="bg1"/>
                </a:solidFill>
                <a:latin typeface="+mn-ea"/>
              </a:rPr>
              <a:t> </a:t>
            </a:r>
            <a:r>
              <a:rPr lang="en-SG" altLang="zh-CN" sz="2800" b="1" spc="300" dirty="0" err="1">
                <a:solidFill>
                  <a:schemeClr val="bg1"/>
                </a:solidFill>
                <a:latin typeface="+mn-ea"/>
              </a:rPr>
              <a:t>nhà</a:t>
            </a:r>
            <a:endParaRPr lang="zh-CN" altLang="en-US" sz="28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0540" y="4540138"/>
            <a:ext cx="831951" cy="701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301" y="-364743"/>
            <a:ext cx="3516034" cy="230263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84" flipH="1">
            <a:off x="-76241" y="487818"/>
            <a:ext cx="3080587" cy="136523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773191" y="2293275"/>
            <a:ext cx="2540838" cy="13195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610" y="2060547"/>
            <a:ext cx="831951" cy="701035"/>
          </a:xfrm>
          <a:prstGeom prst="rect">
            <a:avLst/>
          </a:prstGeom>
        </p:spPr>
      </p:pic>
      <p:sp>
        <p:nvSpPr>
          <p:cNvPr id="37" name="文本框 6"/>
          <p:cNvSpPr txBox="1"/>
          <p:nvPr/>
        </p:nvSpPr>
        <p:spPr>
          <a:xfrm rot="16200000">
            <a:off x="700979" y="3502429"/>
            <a:ext cx="2600712" cy="3286990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+ </a:t>
            </a:r>
            <a:r>
              <a:rPr lang="vi-VN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So sánh chi tiết "cái bóng" trong “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CNCGNX</a:t>
            </a:r>
            <a:r>
              <a:rPr lang="vi-VN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" và "chiếc lá"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“CLCC</a:t>
            </a:r>
            <a:r>
              <a:rPr lang="vi-VN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".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4162794" y="1011239"/>
            <a:ext cx="2540838" cy="131956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274" y="786575"/>
            <a:ext cx="831951" cy="701035"/>
          </a:xfrm>
          <a:prstGeom prst="rect">
            <a:avLst/>
          </a:prstGeom>
        </p:spPr>
      </p:pic>
      <p:sp>
        <p:nvSpPr>
          <p:cNvPr id="41" name="文本框 6"/>
          <p:cNvSpPr txBox="1"/>
          <p:nvPr/>
        </p:nvSpPr>
        <p:spPr>
          <a:xfrm rot="16200000">
            <a:off x="4474367" y="2421015"/>
            <a:ext cx="2108269" cy="254083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toàn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Truyền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kì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lục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Nguyễn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Dữ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7596657" y="2109434"/>
            <a:ext cx="2540838" cy="131956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103" y="1750129"/>
            <a:ext cx="831951" cy="701035"/>
          </a:xfrm>
          <a:prstGeom prst="rect">
            <a:avLst/>
          </a:prstGeom>
        </p:spPr>
      </p:pic>
      <p:sp>
        <p:nvSpPr>
          <p:cNvPr id="45" name="文本框 6"/>
          <p:cNvSpPr txBox="1"/>
          <p:nvPr/>
        </p:nvSpPr>
        <p:spPr>
          <a:xfrm rot="16200000">
            <a:off x="7377525" y="3664677"/>
            <a:ext cx="3031599" cy="2927926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Soạn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bài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: “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Cách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dẫn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trực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tiếp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và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cách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dẫn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gián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tiếp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”</a:t>
            </a:r>
            <a:endParaRPr lang="zh-CN" altLang="en-US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77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/>
          <p:bldP spid="41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/>
          <p:bldP spid="41" grpId="0"/>
          <p:bldP spid="45" grpId="0"/>
        </p:bld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 rot="16200000">
            <a:off x="4074936" y="993394"/>
            <a:ext cx="4247317" cy="411938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Kết</a:t>
            </a:r>
            <a:r>
              <a:rPr lang="en-US" altLang="zh-CN" sz="8800" dirty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thúc</a:t>
            </a:r>
            <a:r>
              <a:rPr lang="en-US" altLang="zh-CN" sz="8800" dirty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bài</a:t>
            </a:r>
            <a:r>
              <a:rPr lang="en-US" altLang="zh-CN" sz="8800" dirty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học</a:t>
            </a:r>
            <a:endParaRPr lang="zh-CN" altLang="en-US" sz="8800" dirty="0"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6878" y="-35996"/>
            <a:ext cx="4188253" cy="363814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63292"/>
            <a:ext cx="4087430" cy="3550561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31" y="4997862"/>
            <a:ext cx="2947011" cy="1699817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962" y="2861499"/>
            <a:ext cx="2015293" cy="15975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7346641" y="3660286"/>
            <a:ext cx="4456185" cy="303291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247" y="2940918"/>
            <a:ext cx="2015293" cy="159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FED599-0977-47AB-A2D1-3CB266944D1E}"/>
              </a:ext>
            </a:extLst>
          </p:cNvPr>
          <p:cNvGrpSpPr/>
          <p:nvPr/>
        </p:nvGrpSpPr>
        <p:grpSpPr>
          <a:xfrm>
            <a:off x="2627697" y="-434016"/>
            <a:ext cx="6384924" cy="7719806"/>
            <a:chOff x="2611572" y="-127004"/>
            <a:chExt cx="6384924" cy="7719806"/>
          </a:xfrm>
        </p:grpSpPr>
        <p:pic>
          <p:nvPicPr>
            <p:cNvPr id="3" name="Picture 2" descr="Tranh tÃ´ mÃ u bÃ´ng hoa cÆ¡ báº£n cho bÃ© dÆ°á»i 3 tuá»i phÃ¡t triá»n tÆ° duy">
              <a:extLst>
                <a:ext uri="{FF2B5EF4-FFF2-40B4-BE49-F238E27FC236}">
                  <a16:creationId xmlns:a16="http://schemas.microsoft.com/office/drawing/2014/main" id="{11C21074-0E59-4EB7-9D95-555D425158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4" b="89822" l="7077" r="93077">
                          <a14:foregroundMark x1="39692" y1="36514" x2="39692" y2="36514"/>
                          <a14:foregroundMark x1="39692" y1="36514" x2="46308" y2="27608"/>
                          <a14:foregroundMark x1="46308" y1="27608" x2="55846" y2="23410"/>
                          <a14:foregroundMark x1="55846" y1="23410" x2="61692" y2="25573"/>
                          <a14:foregroundMark x1="59385" y1="39440" x2="62462" y2="32443"/>
                          <a14:foregroundMark x1="62462" y1="32443" x2="62923" y2="24809"/>
                          <a14:foregroundMark x1="62923" y1="24809" x2="58923" y2="17048"/>
                          <a14:foregroundMark x1="58923" y1="17048" x2="49077" y2="17048"/>
                          <a14:foregroundMark x1="49077" y1="17048" x2="40615" y2="22392"/>
                          <a14:foregroundMark x1="40615" y1="22392" x2="36923" y2="29517"/>
                          <a14:foregroundMark x1="36923" y1="29517" x2="45231" y2="32824"/>
                          <a14:foregroundMark x1="45231" y1="32824" x2="50769" y2="25954"/>
                          <a14:foregroundMark x1="50769" y1="25954" x2="43077" y2="22010"/>
                          <a14:foregroundMark x1="43077" y1="22010" x2="40000" y2="28880"/>
                          <a14:foregroundMark x1="40000" y1="28880" x2="58154" y2="31425"/>
                          <a14:foregroundMark x1="58154" y1="31425" x2="65231" y2="26463"/>
                          <a14:foregroundMark x1="65231" y1="26463" x2="54000" y2="20611"/>
                          <a14:foregroundMark x1="54000" y1="20611" x2="49692" y2="27354"/>
                          <a14:foregroundMark x1="49692" y1="27354" x2="50000" y2="25064"/>
                          <a14:foregroundMark x1="25692" y1="45547" x2="16923" y2="46056"/>
                          <a14:foregroundMark x1="16923" y1="46056" x2="13538" y2="53181"/>
                          <a14:foregroundMark x1="13538" y1="53181" x2="23846" y2="56870"/>
                          <a14:foregroundMark x1="23846" y1="56870" x2="30000" y2="51527"/>
                          <a14:foregroundMark x1="30000" y1="51527" x2="21385" y2="44911"/>
                          <a14:foregroundMark x1="21385" y1="44911" x2="14308" y2="50763"/>
                          <a14:foregroundMark x1="14308" y1="50763" x2="22769" y2="51399"/>
                          <a14:foregroundMark x1="22769" y1="51399" x2="30000" y2="45038"/>
                          <a14:foregroundMark x1="30000" y1="45038" x2="23846" y2="39822"/>
                          <a14:foregroundMark x1="23846" y1="39822" x2="15231" y2="44148"/>
                          <a14:foregroundMark x1="15231" y1="44148" x2="23077" y2="47710"/>
                          <a14:foregroundMark x1="23077" y1="47710" x2="20154" y2="40967"/>
                          <a14:foregroundMark x1="20154" y1="40967" x2="18923" y2="47837"/>
                          <a14:foregroundMark x1="18923" y1="47837" x2="27077" y2="44784"/>
                          <a14:foregroundMark x1="27077" y1="44784" x2="18923" y2="39059"/>
                          <a14:foregroundMark x1="18923" y1="39059" x2="16462" y2="42366"/>
                          <a14:foregroundMark x1="36615" y1="43766" x2="30462" y2="38041"/>
                          <a14:foregroundMark x1="30462" y1="38041" x2="22615" y2="35496"/>
                          <a14:foregroundMark x1="22615" y1="35496" x2="11231" y2="39822"/>
                          <a14:foregroundMark x1="11231" y1="39822" x2="7077" y2="46947"/>
                          <a14:foregroundMark x1="7077" y1="46947" x2="11077" y2="51908"/>
                          <a14:foregroundMark x1="48923" y1="47074" x2="45692" y2="54198"/>
                          <a14:foregroundMark x1="45692" y1="54198" x2="58769" y2="54580"/>
                          <a14:foregroundMark x1="58769" y1="54580" x2="52308" y2="48219"/>
                          <a14:foregroundMark x1="52308" y1="48219" x2="41385" y2="50254"/>
                          <a14:foregroundMark x1="41385" y1="50254" x2="50000" y2="55471"/>
                          <a14:foregroundMark x1="50000" y1="55471" x2="57231" y2="48601"/>
                          <a14:foregroundMark x1="57231" y1="48601" x2="45538" y2="45802"/>
                          <a14:foregroundMark x1="45538" y1="45802" x2="43077" y2="52545"/>
                          <a14:foregroundMark x1="43077" y1="52545" x2="58923" y2="49237"/>
                          <a14:foregroundMark x1="58923" y1="49237" x2="53538" y2="41730"/>
                          <a14:foregroundMark x1="53538" y1="41730" x2="44000" y2="47837"/>
                          <a14:foregroundMark x1="44000" y1="47837" x2="46000" y2="54707"/>
                          <a14:foregroundMark x1="46000" y1="54707" x2="50308" y2="49237"/>
                          <a14:foregroundMark x1="42154" y1="45802" x2="36308" y2="52672"/>
                          <a14:foregroundMark x1="36308" y1="52672" x2="37231" y2="60178"/>
                          <a14:foregroundMark x1="37231" y1="60178" x2="44923" y2="61705"/>
                          <a14:foregroundMark x1="64615" y1="41476" x2="73385" y2="36260"/>
                          <a14:foregroundMark x1="73385" y1="36260" x2="81846" y2="34733"/>
                          <a14:foregroundMark x1="81846" y1="34733" x2="89077" y2="39949"/>
                          <a14:foregroundMark x1="89077" y1="39949" x2="90308" y2="46947"/>
                          <a14:foregroundMark x1="90308" y1="46947" x2="85385" y2="54326"/>
                          <a14:foregroundMark x1="85385" y1="54326" x2="76923" y2="57125"/>
                          <a14:foregroundMark x1="76923" y1="57125" x2="69231" y2="52799"/>
                          <a14:foregroundMark x1="69231" y1="52799" x2="66615" y2="40331"/>
                          <a14:foregroundMark x1="92308" y1="43893" x2="93077" y2="46438"/>
                          <a14:foregroundMark x1="67231" y1="60560" x2="60923" y2="66285"/>
                          <a14:foregroundMark x1="60923" y1="66285" x2="53077" y2="69211"/>
                          <a14:foregroundMark x1="53077" y1="69211" x2="56000" y2="75827"/>
                          <a14:foregroundMark x1="56000" y1="75827" x2="61538" y2="81552"/>
                          <a14:foregroundMark x1="61538" y1="81552" x2="69846" y2="84351"/>
                          <a14:foregroundMark x1="69846" y1="84351" x2="77231" y2="79389"/>
                          <a14:foregroundMark x1="77231" y1="79389" x2="80923" y2="72392"/>
                          <a14:foregroundMark x1="80923" y1="72392" x2="77846" y2="65649"/>
                          <a14:foregroundMark x1="77846" y1="65649" x2="69692" y2="62087"/>
                          <a14:foregroundMark x1="69692" y1="62087" x2="68154" y2="60687"/>
                          <a14:foregroundMark x1="31692" y1="61705" x2="23077" y2="68448"/>
                          <a14:foregroundMark x1="23077" y1="68448" x2="21385" y2="75573"/>
                          <a14:foregroundMark x1="21385" y1="75573" x2="27077" y2="81298"/>
                          <a14:foregroundMark x1="27077" y1="81298" x2="35692" y2="81807"/>
                          <a14:foregroundMark x1="35692" y1="81807" x2="42462" y2="77099"/>
                          <a14:foregroundMark x1="42462" y1="77099" x2="45692" y2="70102"/>
                          <a14:foregroundMark x1="45692" y1="70102" x2="32308" y2="624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572" y="-127004"/>
              <a:ext cx="6384924" cy="7719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AA8B9E-B489-448A-9713-8C51F9694BF6}"/>
                </a:ext>
              </a:extLst>
            </p:cNvPr>
            <p:cNvSpPr txBox="1"/>
            <p:nvPr/>
          </p:nvSpPr>
          <p:spPr>
            <a:xfrm flipH="1">
              <a:off x="4806379" y="3361343"/>
              <a:ext cx="20081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kì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mạn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lục</a:t>
              </a:r>
              <a:endParaRPr lang="en-SG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1E88525-3B70-4C59-8391-E888BCFF3232}"/>
              </a:ext>
            </a:extLst>
          </p:cNvPr>
          <p:cNvSpPr txBox="1"/>
          <p:nvPr/>
        </p:nvSpPr>
        <p:spPr>
          <a:xfrm>
            <a:off x="4609207" y="1087006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SG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SG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691A6-7BB3-464B-9EB8-C0CE90B6D2AC}"/>
              </a:ext>
            </a:extLst>
          </p:cNvPr>
          <p:cNvSpPr txBox="1"/>
          <p:nvPr/>
        </p:nvSpPr>
        <p:spPr>
          <a:xfrm>
            <a:off x="6686034" y="2526249"/>
            <a:ext cx="2008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SG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96D030-32AA-4474-A436-4A5CACCE4EFB}"/>
              </a:ext>
            </a:extLst>
          </p:cNvPr>
          <p:cNvSpPr txBox="1"/>
          <p:nvPr/>
        </p:nvSpPr>
        <p:spPr>
          <a:xfrm>
            <a:off x="6084936" y="4741251"/>
            <a:ext cx="1727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E349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E349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349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E349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3600" b="1" dirty="0">
              <a:solidFill>
                <a:srgbClr val="E349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F00B0-8AB3-49A8-A13F-2044FA425E04}"/>
              </a:ext>
            </a:extLst>
          </p:cNvPr>
          <p:cNvSpPr txBox="1"/>
          <p:nvPr/>
        </p:nvSpPr>
        <p:spPr>
          <a:xfrm>
            <a:off x="3765199" y="4741251"/>
            <a:ext cx="1688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endParaRPr lang="en-SG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E5B08-EDA9-49DA-AFD8-0D4EE1BFE355}"/>
              </a:ext>
            </a:extLst>
          </p:cNvPr>
          <p:cNvSpPr txBox="1"/>
          <p:nvPr/>
        </p:nvSpPr>
        <p:spPr>
          <a:xfrm>
            <a:off x="2999497" y="2600433"/>
            <a:ext cx="1688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SG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3D8BFA-CD3C-4360-A140-6D63C4F6E18B}"/>
              </a:ext>
            </a:extLst>
          </p:cNvPr>
          <p:cNvGrpSpPr/>
          <p:nvPr/>
        </p:nvGrpSpPr>
        <p:grpSpPr>
          <a:xfrm>
            <a:off x="411193" y="296272"/>
            <a:ext cx="4521015" cy="1219792"/>
            <a:chOff x="258620" y="729673"/>
            <a:chExt cx="4521015" cy="121979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F195954-0029-4CB9-B374-8B76B16E7FAC}"/>
                </a:ext>
              </a:extLst>
            </p:cNvPr>
            <p:cNvCxnSpPr>
              <a:cxnSpLocks/>
            </p:cNvCxnSpPr>
            <p:nvPr/>
          </p:nvCxnSpPr>
          <p:spPr>
            <a:xfrm>
              <a:off x="4181215" y="1316020"/>
              <a:ext cx="598420" cy="17716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642B23A-7FC5-4223-8695-ED7948D1BBA7}"/>
                </a:ext>
              </a:extLst>
            </p:cNvPr>
            <p:cNvGrpSpPr/>
            <p:nvPr/>
          </p:nvGrpSpPr>
          <p:grpSpPr>
            <a:xfrm>
              <a:off x="258620" y="729673"/>
              <a:ext cx="3922596" cy="1219792"/>
              <a:chOff x="258620" y="729673"/>
              <a:chExt cx="3922596" cy="1219792"/>
            </a:xfrm>
          </p:grpSpPr>
          <p:sp>
            <p:nvSpPr>
              <p:cNvPr id="13" name="AutoShape 18">
                <a:extLst>
                  <a:ext uri="{FF2B5EF4-FFF2-40B4-BE49-F238E27FC236}">
                    <a16:creationId xmlns:a16="http://schemas.microsoft.com/office/drawing/2014/main" id="{148EA7AE-56E7-413E-BFE6-1899A2F3132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633571" y="-645278"/>
                <a:ext cx="1172693" cy="3922596"/>
              </a:xfrm>
              <a:prstGeom prst="roundRect">
                <a:avLst>
                  <a:gd name="adj" fmla="val 50000"/>
                </a:avLst>
              </a:prstGeom>
              <a:ln w="38100">
                <a:solidFill>
                  <a:srgbClr val="FFC000"/>
                </a:solidFill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74566">
                  <a:lnSpc>
                    <a:spcPct val="120000"/>
                  </a:lnSpc>
                  <a:defRPr/>
                </a:pPr>
                <a:endParaRPr lang="es-ES" sz="800" dirty="0">
                  <a:solidFill>
                    <a:srgbClr val="F59FB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D7214FD-5884-4C98-8420-63BA6583DBDA}"/>
                  </a:ext>
                </a:extLst>
              </p:cNvPr>
              <p:cNvSpPr txBox="1"/>
              <p:nvPr/>
            </p:nvSpPr>
            <p:spPr>
              <a:xfrm flipH="1">
                <a:off x="355765" y="749136"/>
                <a:ext cx="3652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en-SG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ự </a:t>
                </a:r>
                <a:r>
                  <a:rPr lang="en-SG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en-SG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Quốc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endParaRPr lang="en-SG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5C5A4D5-231E-47D0-94EA-6917C1580DBF}"/>
              </a:ext>
            </a:extLst>
          </p:cNvPr>
          <p:cNvGrpSpPr/>
          <p:nvPr/>
        </p:nvGrpSpPr>
        <p:grpSpPr>
          <a:xfrm>
            <a:off x="7777707" y="475427"/>
            <a:ext cx="4368900" cy="1480352"/>
            <a:chOff x="7886162" y="502715"/>
            <a:chExt cx="4368900" cy="148035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772663F-37B7-4B4D-A101-2C0084AA69ED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7886162" y="1143846"/>
              <a:ext cx="446302" cy="83922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A92CFDC-18CC-459F-8BD9-42F6139564E1}"/>
                </a:ext>
              </a:extLst>
            </p:cNvPr>
            <p:cNvGrpSpPr/>
            <p:nvPr/>
          </p:nvGrpSpPr>
          <p:grpSpPr>
            <a:xfrm>
              <a:off x="8332463" y="502715"/>
              <a:ext cx="3922599" cy="1282262"/>
              <a:chOff x="8311094" y="746239"/>
              <a:chExt cx="3922599" cy="1282262"/>
            </a:xfrm>
          </p:grpSpPr>
          <p:sp>
            <p:nvSpPr>
              <p:cNvPr id="16" name="AutoShape 18">
                <a:extLst>
                  <a:ext uri="{FF2B5EF4-FFF2-40B4-BE49-F238E27FC236}">
                    <a16:creationId xmlns:a16="http://schemas.microsoft.com/office/drawing/2014/main" id="{AFA656D2-5768-4AC2-9283-F0C18B385C8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9631263" y="-573930"/>
                <a:ext cx="1282262" cy="3922599"/>
              </a:xfrm>
              <a:prstGeom prst="roundRect">
                <a:avLst>
                  <a:gd name="adj" fmla="val 50000"/>
                </a:avLst>
              </a:prstGeom>
              <a:ln w="38100">
                <a:solidFill>
                  <a:srgbClr val="00B050"/>
                </a:solidFill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74566">
                  <a:lnSpc>
                    <a:spcPct val="120000"/>
                  </a:lnSpc>
                  <a:defRPr/>
                </a:pPr>
                <a:endParaRPr lang="es-ES" sz="800" dirty="0">
                  <a:solidFill>
                    <a:srgbClr val="F59FB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AAD6E19-A0CA-4CC0-B86B-FEB40D8B7FC8}"/>
                  </a:ext>
                </a:extLst>
              </p:cNvPr>
              <p:cNvSpPr txBox="1"/>
              <p:nvPr/>
            </p:nvSpPr>
            <p:spPr>
              <a:xfrm flipH="1">
                <a:off x="8420385" y="770773"/>
                <a:ext cx="362447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Thường mô phỏng những cốt truyện dân gian, truyền thuyết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lịch sử</a:t>
                </a:r>
                <a:endPara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F65057F-C8E9-4A11-8D56-E709B10BE22B}"/>
              </a:ext>
            </a:extLst>
          </p:cNvPr>
          <p:cNvGrpSpPr/>
          <p:nvPr/>
        </p:nvGrpSpPr>
        <p:grpSpPr>
          <a:xfrm>
            <a:off x="7812036" y="5179314"/>
            <a:ext cx="4398964" cy="1200328"/>
            <a:chOff x="7773923" y="5684584"/>
            <a:chExt cx="4398964" cy="992644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742E4AD-C009-4159-85DF-93473796DBF6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V="1">
              <a:off x="7773923" y="6180906"/>
              <a:ext cx="867486" cy="121424"/>
            </a:xfrm>
            <a:prstGeom prst="line">
              <a:avLst/>
            </a:prstGeom>
            <a:ln w="57150">
              <a:solidFill>
                <a:srgbClr val="E349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utoShape 18">
              <a:extLst>
                <a:ext uri="{FF2B5EF4-FFF2-40B4-BE49-F238E27FC236}">
                  <a16:creationId xmlns:a16="http://schemas.microsoft.com/office/drawing/2014/main" id="{9C776705-E470-4C4E-8594-7FF3423D8F0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910826" y="4415166"/>
              <a:ext cx="992644" cy="3531479"/>
            </a:xfrm>
            <a:prstGeom prst="roundRect">
              <a:avLst>
                <a:gd name="adj" fmla="val 50000"/>
              </a:avLst>
            </a:prstGeom>
            <a:ln w="38100">
              <a:solidFill>
                <a:srgbClr val="E349DC"/>
              </a:solidFill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74566">
                <a:lnSpc>
                  <a:spcPct val="120000"/>
                </a:lnSpc>
                <a:defRPr/>
              </a:pPr>
              <a:endParaRPr lang="es-ES" sz="800" dirty="0">
                <a:solidFill>
                  <a:srgbClr val="F59F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07E336-1AAA-4515-BE0E-0F191073F51B}"/>
                </a:ext>
              </a:extLst>
            </p:cNvPr>
            <p:cNvSpPr txBox="1"/>
            <p:nvPr/>
          </p:nvSpPr>
          <p:spPr>
            <a:xfrm flipH="1">
              <a:off x="8684002" y="5732287"/>
              <a:ext cx="3446291" cy="712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dật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lang="en-US" sz="25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1632FD-41A7-4777-9EFE-1507A23A0124}"/>
              </a:ext>
            </a:extLst>
          </p:cNvPr>
          <p:cNvGrpSpPr/>
          <p:nvPr/>
        </p:nvGrpSpPr>
        <p:grpSpPr>
          <a:xfrm>
            <a:off x="8038794" y="3580094"/>
            <a:ext cx="4077858" cy="1172932"/>
            <a:chOff x="8029352" y="5294663"/>
            <a:chExt cx="4077858" cy="969989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945E519-D078-4543-912C-3983E359488C}"/>
                </a:ext>
              </a:extLst>
            </p:cNvPr>
            <p:cNvCxnSpPr>
              <a:cxnSpLocks/>
              <a:endCxn id="29" idx="2"/>
            </p:cNvCxnSpPr>
            <p:nvPr/>
          </p:nvCxnSpPr>
          <p:spPr>
            <a:xfrm flipV="1">
              <a:off x="8029352" y="5710163"/>
              <a:ext cx="1036165" cy="554489"/>
            </a:xfrm>
            <a:prstGeom prst="line">
              <a:avLst/>
            </a:prstGeom>
            <a:ln w="57150">
              <a:solidFill>
                <a:srgbClr val="E349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utoShape 18">
              <a:extLst>
                <a:ext uri="{FF2B5EF4-FFF2-40B4-BE49-F238E27FC236}">
                  <a16:creationId xmlns:a16="http://schemas.microsoft.com/office/drawing/2014/main" id="{984843CC-7ECB-43F6-80E0-2C1AFBD4FF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170864" y="4189317"/>
              <a:ext cx="830999" cy="3041692"/>
            </a:xfrm>
            <a:prstGeom prst="roundRect">
              <a:avLst>
                <a:gd name="adj" fmla="val 50000"/>
              </a:avLst>
            </a:prstGeom>
            <a:ln w="38100">
              <a:solidFill>
                <a:srgbClr val="E349DC"/>
              </a:solidFill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74566">
                <a:lnSpc>
                  <a:spcPct val="120000"/>
                </a:lnSpc>
                <a:defRPr/>
              </a:pPr>
              <a:endParaRPr lang="es-ES" sz="800" dirty="0">
                <a:solidFill>
                  <a:srgbClr val="F59F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97CEFA5-8DCF-4C27-BEB6-FE4527C44BEA}"/>
                </a:ext>
              </a:extLst>
            </p:cNvPr>
            <p:cNvSpPr txBox="1"/>
            <p:nvPr/>
          </p:nvSpPr>
          <p:spPr>
            <a:xfrm flipH="1">
              <a:off x="9066969" y="5367555"/>
              <a:ext cx="2893443" cy="687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hạnh</a:t>
              </a:r>
              <a:endParaRPr lang="en-SG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BFE6DD2-37C9-4AEB-8E22-F4330FD77AAA}"/>
              </a:ext>
            </a:extLst>
          </p:cNvPr>
          <p:cNvGrpSpPr/>
          <p:nvPr/>
        </p:nvGrpSpPr>
        <p:grpSpPr>
          <a:xfrm>
            <a:off x="99803" y="5072722"/>
            <a:ext cx="3501685" cy="1238537"/>
            <a:chOff x="99803" y="5072722"/>
            <a:chExt cx="3501685" cy="123853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8023A86-D322-4ADD-BC37-F814D9BF35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2692" y="5555734"/>
              <a:ext cx="688796" cy="532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AutoShape 18">
              <a:extLst>
                <a:ext uri="{FF2B5EF4-FFF2-40B4-BE49-F238E27FC236}">
                  <a16:creationId xmlns:a16="http://schemas.microsoft.com/office/drawing/2014/main" id="{97EC3C54-4813-4D55-886F-D6DEC130EED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96847" y="4275678"/>
              <a:ext cx="1200330" cy="2794417"/>
            </a:xfrm>
            <a:prstGeom prst="roundRect">
              <a:avLst>
                <a:gd name="adj" fmla="val 50000"/>
              </a:avLst>
            </a:prstGeom>
            <a:ln w="38100">
              <a:solidFill>
                <a:srgbClr val="0070C0"/>
              </a:solidFill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74566">
                <a:lnSpc>
                  <a:spcPct val="120000"/>
                </a:lnSpc>
                <a:defRPr/>
              </a:pPr>
              <a:endParaRPr lang="es-ES" sz="800" dirty="0">
                <a:solidFill>
                  <a:srgbClr val="F59F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652EDF2-4B44-4E0B-8C3B-BF0117ACCC23}"/>
                </a:ext>
              </a:extLst>
            </p:cNvPr>
            <p:cNvSpPr txBox="1"/>
            <p:nvPr/>
          </p:nvSpPr>
          <p:spPr>
            <a:xfrm flipH="1">
              <a:off x="136173" y="5110930"/>
              <a:ext cx="27576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400" dirty="0">
                  <a:latin typeface="Times New Roman" pitchFamily="18" charset="0"/>
                  <a:cs typeface="Times New Roman" pitchFamily="18" charset="0"/>
                </a:rPr>
                <a:t>Giới thiệu nhân vật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zh-CN" sz="2400" dirty="0"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zh-CN" sz="2400" dirty="0">
                  <a:latin typeface="Times New Roman" pitchFamily="18" charset="0"/>
                  <a:cs typeface="Times New Roman" pitchFamily="18" charset="0"/>
                </a:rPr>
                <a:t>kể chuyện kì lạ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zh-CN" sz="2400" dirty="0">
                  <a:latin typeface="Times New Roman" pitchFamily="18" charset="0"/>
                  <a:cs typeface="Times New Roman" pitchFamily="18" charset="0"/>
                </a:rPr>
                <a:t>- lời bình, thông điệp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71BACF6-A4D5-4F7E-9C44-0004CD7B5424}"/>
              </a:ext>
            </a:extLst>
          </p:cNvPr>
          <p:cNvGrpSpPr/>
          <p:nvPr/>
        </p:nvGrpSpPr>
        <p:grpSpPr>
          <a:xfrm>
            <a:off x="84239" y="2656804"/>
            <a:ext cx="2860441" cy="1200329"/>
            <a:chOff x="84239" y="2656804"/>
            <a:chExt cx="2860441" cy="120032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C5BBFE1-DCAA-4EFE-8F97-69E8C7F63F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5884" y="3223895"/>
              <a:ext cx="688796" cy="532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AutoShape 18">
              <a:extLst>
                <a:ext uri="{FF2B5EF4-FFF2-40B4-BE49-F238E27FC236}">
                  <a16:creationId xmlns:a16="http://schemas.microsoft.com/office/drawing/2014/main" id="{85DD426C-73C9-41BD-9068-9AADF94CE2A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62739" y="2154150"/>
              <a:ext cx="1200329" cy="2205638"/>
            </a:xfrm>
            <a:prstGeom prst="roundRect">
              <a:avLst>
                <a:gd name="adj" fmla="val 50000"/>
              </a:avLst>
            </a:prstGeom>
            <a:ln w="38100">
              <a:solidFill>
                <a:srgbClr val="7030A0"/>
              </a:solidFill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74566">
                <a:lnSpc>
                  <a:spcPct val="120000"/>
                </a:lnSpc>
                <a:defRPr/>
              </a:pPr>
              <a:endParaRPr lang="es-ES" sz="800" dirty="0">
                <a:solidFill>
                  <a:srgbClr val="F59F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C455274-C6DB-4C69-A6F4-6E3D0CC84579}"/>
                </a:ext>
              </a:extLst>
            </p:cNvPr>
            <p:cNvSpPr txBox="1"/>
            <p:nvPr/>
          </p:nvSpPr>
          <p:spPr>
            <a:xfrm flipH="1">
              <a:off x="84239" y="2656804"/>
              <a:ext cx="23405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ảo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endParaRPr lang="en-SG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032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01" y="-246201"/>
            <a:ext cx="4826052" cy="2333170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674487" y="1706702"/>
            <a:ext cx="2333169" cy="233316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3202974" y="4906427"/>
            <a:ext cx="980590" cy="98059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4514196" y="2724229"/>
            <a:ext cx="1045970" cy="104597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Truyá»n Ká»³ Máº¡n Lá»¥c (Cáº£o ThÆ¡m TrÆ°á»c ÄÃ¨n) | Tiki.vn">
            <a:extLst>
              <a:ext uri="{FF2B5EF4-FFF2-40B4-BE49-F238E27FC236}">
                <a16:creationId xmlns:a16="http://schemas.microsoft.com/office/drawing/2014/main" id="{241529EB-B04B-41A3-AD7B-A823CCE20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t="19485" r="12606" b="24118"/>
          <a:stretch/>
        </p:blipFill>
        <p:spPr bwMode="auto">
          <a:xfrm>
            <a:off x="894273" y="1907464"/>
            <a:ext cx="2455313" cy="25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34">
            <a:extLst>
              <a:ext uri="{FF2B5EF4-FFF2-40B4-BE49-F238E27FC236}">
                <a16:creationId xmlns:a16="http://schemas.microsoft.com/office/drawing/2014/main" id="{00020F0A-4276-4F59-AD1C-68C65FF3C5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61" y="4214993"/>
            <a:ext cx="2455313" cy="1946388"/>
          </a:xfrm>
          <a:prstGeom prst="rect">
            <a:avLst/>
          </a:prstGeom>
        </p:spPr>
      </p:pic>
      <p:pic>
        <p:nvPicPr>
          <p:cNvPr id="1028" name="Picture 4" descr="Cáº£m nháº­n cá»§a em vá» nhÃ¢n váº­t VÅ© NÆ°Æ¡ng trong tÃ¡c pháº©m âChuyá»n ngÆ°á»i ...">
            <a:extLst>
              <a:ext uri="{FF2B5EF4-FFF2-40B4-BE49-F238E27FC236}">
                <a16:creationId xmlns:a16="http://schemas.microsoft.com/office/drawing/2014/main" id="{AB098953-8141-4969-AC1B-4A339F37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257" y="2861741"/>
            <a:ext cx="1647786" cy="164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Ã©gende vietnamienne : La MÃ©prise - ThiÃªu Phá»¥ Nam XÆ°Æ¡ng - Nháº¡c ...">
            <a:extLst>
              <a:ext uri="{FF2B5EF4-FFF2-40B4-BE49-F238E27FC236}">
                <a16:creationId xmlns:a16="http://schemas.microsoft.com/office/drawing/2014/main" id="{5B352D35-8BFF-4CBC-8A20-5BA90DB9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586" y="5040697"/>
            <a:ext cx="1443957" cy="144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F0D072-67D3-4E57-965C-A1C78BB88997}"/>
              </a:ext>
            </a:extLst>
          </p:cNvPr>
          <p:cNvSpPr/>
          <p:nvPr/>
        </p:nvSpPr>
        <p:spPr>
          <a:xfrm>
            <a:off x="5781989" y="1660448"/>
            <a:ext cx="66318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truyền</a:t>
            </a: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” : 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lưu</a:t>
            </a: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truyền</a:t>
            </a:r>
            <a:endParaRPr lang="en-US" sz="4000" dirty="0"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kì</a:t>
            </a: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”        : 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kì</a:t>
            </a: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lạ</a:t>
            </a: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kì</a:t>
            </a: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ảo</a:t>
            </a:r>
            <a:endParaRPr lang="en-US" sz="4000" dirty="0"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mạn</a:t>
            </a: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”    : 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tản</a:t>
            </a: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mạn</a:t>
            </a:r>
            <a:endParaRPr lang="en-US" sz="4000" dirty="0"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lục</a:t>
            </a: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”      : 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ghi</a:t>
            </a:r>
            <a:r>
              <a:rPr lang="en-US" sz="4000" dirty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>
                <a:latin typeface="#9Slide03 Arima Madurai Black" panose="020B0604020202020204" charset="0"/>
                <a:cs typeface="#9Slide03 Arima Madurai Black" panose="020B0604020202020204" charset="0"/>
              </a:rPr>
              <a:t>chép</a:t>
            </a:r>
            <a:endParaRPr lang="en-US" sz="4000" dirty="0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86ABBC-116F-43AB-B9AF-4AEC9498AE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8527" y="585360"/>
            <a:ext cx="1778758" cy="1605706"/>
          </a:xfrm>
          <a:prstGeom prst="rect">
            <a:avLst/>
          </a:prstGeom>
        </p:spPr>
      </p:pic>
      <p:sp>
        <p:nvSpPr>
          <p:cNvPr id="13" name="矩形 43"/>
          <p:cNvSpPr/>
          <p:nvPr/>
        </p:nvSpPr>
        <p:spPr>
          <a:xfrm rot="16200000">
            <a:off x="8751676" y="-2612366"/>
            <a:ext cx="692461" cy="6222401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Nhan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đề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: “ </a:t>
            </a:r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Truyền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kì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mạn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lục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” :</a:t>
            </a:r>
            <a:endParaRPr lang="en-US" altLang="zh-CN" sz="3600" b="1" dirty="0">
              <a:solidFill>
                <a:srgbClr val="C00000"/>
              </a:solidFill>
              <a:latin typeface="#9Slide05 SVNMercury Script" pitchFamily="2" charset="0"/>
              <a:ea typeface="+mj-e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86ABBC-116F-43AB-B9AF-4AEC9498AE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72" y="4544971"/>
            <a:ext cx="1788269" cy="16057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BF0D072-67D3-4E57-965C-A1C78BB88997}"/>
              </a:ext>
            </a:extLst>
          </p:cNvPr>
          <p:cNvSpPr/>
          <p:nvPr/>
        </p:nvSpPr>
        <p:spPr>
          <a:xfrm>
            <a:off x="6358307" y="4326476"/>
            <a:ext cx="57628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Truyền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kì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mạn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lục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”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ghi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chép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tản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mạn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lưu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truyền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dân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gian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88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37" grpId="0" animBg="1"/>
      <p:bldP spid="9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truyen%20ky%20man%20luc%201">
            <a:extLst>
              <a:ext uri="{FF2B5EF4-FFF2-40B4-BE49-F238E27FC236}">
                <a16:creationId xmlns:a16="http://schemas.microsoft.com/office/drawing/2014/main" id="{C6E8869D-82FA-458A-987C-D07B24D5B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618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5F51BD23-6611-4113-A0AD-B2E2A856D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4036" y="36943"/>
            <a:ext cx="1644073" cy="678647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Đền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Vũ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Điện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(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Đền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Bà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Vũ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miếu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vợ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chàng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Trương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)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thuộc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thôn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Vũ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Điện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xã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Chân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Lý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huyện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Lý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Nhân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Hà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Nam. </a:t>
            </a:r>
          </a:p>
        </p:txBody>
      </p:sp>
      <p:pic>
        <p:nvPicPr>
          <p:cNvPr id="5122" name="Picture 2" descr="Äá»n thá» bÃ  VÅ© NÆ°Æ¡ng - vá»£ chÃ ng TrÆ°Æ¡ng trong , Trang thÃ´ng tin Äiá»n ...">
            <a:extLst>
              <a:ext uri="{FF2B5EF4-FFF2-40B4-BE49-F238E27FC236}">
                <a16:creationId xmlns:a16="http://schemas.microsoft.com/office/drawing/2014/main" id="{BCD2E2F0-71B9-47E9-9E4B-EDC2002F5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3"/>
          <a:stretch/>
        </p:blipFill>
        <p:spPr bwMode="auto">
          <a:xfrm>
            <a:off x="0" y="36942"/>
            <a:ext cx="10474036" cy="682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>
            <a:extLst>
              <a:ext uri="{FF2B5EF4-FFF2-40B4-BE49-F238E27FC236}">
                <a16:creationId xmlns:a16="http://schemas.microsoft.com/office/drawing/2014/main" id="{99566546-E891-4120-BEF5-E66D117049C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0547926" cy="6873073"/>
          </a:xfrm>
          <a:ln w="57150">
            <a:noFill/>
            <a:miter lim="800000"/>
            <a:headEnd/>
            <a:tailEnd/>
          </a:ln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5F51BD23-6611-4113-A0AD-B2E2A856D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7927" y="2899041"/>
            <a:ext cx="1644073" cy="143116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Dòng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Hoàng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Giang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 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Calibri Light"/>
        <a:ea typeface="方正清刻本悦宋简体"/>
        <a:cs typeface=""/>
      </a:majorFont>
      <a:minorFont>
        <a:latin typeface="Calibri"/>
        <a:ea typeface="方正清刻本悦宋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2153</TotalTime>
  <Words>1857</Words>
  <Application>Microsoft Office PowerPoint</Application>
  <PresentationFormat>Widescreen</PresentationFormat>
  <Paragraphs>232</Paragraphs>
  <Slides>43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Verdana</vt:lpstr>
      <vt:lpstr>#9Slide03 Arima Madurai Black</vt:lpstr>
      <vt:lpstr>Arial</vt:lpstr>
      <vt:lpstr>Calibri</vt:lpstr>
      <vt:lpstr>#9Slide05 SVNMercury Script</vt:lpstr>
      <vt:lpstr>Times New Roman</vt:lpstr>
      <vt:lpstr>Calibri Light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Lúc Trương Sinh trở về :</vt:lpstr>
      <vt:lpstr>PowerPoint Presentation</vt:lpstr>
      <vt:lpstr>PowerPoint Presentation</vt:lpstr>
      <vt:lpstr>Sau khi gieo mình xuống dòng Hoàng Giang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TRƯƠNG SINH là hiện thân của chế độ nam quyền bất công, sự độc đoán đã giết chết tình người và dẫn đến bi kịch</vt:lpstr>
      <vt:lpstr>PowerPoint Presentation</vt:lpstr>
      <vt:lpstr>Yếu tố ảo</vt:lpstr>
      <vt:lpstr>Ý nghĩa</vt:lpstr>
      <vt:lpstr>Chi tiết cái bóng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Win7w.Com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中国风古风类</dc:title>
  <dc:subject>RP</dc:subject>
  <dc:creator>Windows 用户</dc:creator>
  <cp:keywords>RP</cp:keywords>
  <dc:description>RP</dc:description>
  <cp:lastModifiedBy>Administrator</cp:lastModifiedBy>
  <cp:revision>165</cp:revision>
  <dcterms:created xsi:type="dcterms:W3CDTF">2017-02-22T19:33:57Z</dcterms:created>
  <dcterms:modified xsi:type="dcterms:W3CDTF">2025-10-03T02:35:11Z</dcterms:modified>
  <cp:category>RP</cp:category>
  <cp:contentStatus>RP</cp:contentStatus>
</cp:coreProperties>
</file>