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1" r:id="rId2"/>
    <p:sldMasterId id="2147483693" r:id="rId3"/>
    <p:sldMasterId id="2147483705" r:id="rId4"/>
    <p:sldMasterId id="2147483717" r:id="rId5"/>
    <p:sldMasterId id="2147483729" r:id="rId6"/>
    <p:sldMasterId id="2147483741" r:id="rId7"/>
  </p:sldMasterIdLst>
  <p:notesMasterIdLst>
    <p:notesMasterId r:id="rId47"/>
  </p:notesMasterIdLst>
  <p:sldIdLst>
    <p:sldId id="323" r:id="rId8"/>
    <p:sldId id="256" r:id="rId9"/>
    <p:sldId id="257" r:id="rId10"/>
    <p:sldId id="258" r:id="rId11"/>
    <p:sldId id="259" r:id="rId12"/>
    <p:sldId id="333" r:id="rId13"/>
    <p:sldId id="336" r:id="rId14"/>
    <p:sldId id="261" r:id="rId15"/>
    <p:sldId id="312" r:id="rId16"/>
    <p:sldId id="311" r:id="rId17"/>
    <p:sldId id="267" r:id="rId18"/>
    <p:sldId id="320" r:id="rId19"/>
    <p:sldId id="269" r:id="rId20"/>
    <p:sldId id="270" r:id="rId21"/>
    <p:sldId id="300" r:id="rId22"/>
    <p:sldId id="316" r:id="rId23"/>
    <p:sldId id="322" r:id="rId24"/>
    <p:sldId id="315" r:id="rId25"/>
    <p:sldId id="313" r:id="rId26"/>
    <p:sldId id="268" r:id="rId27"/>
    <p:sldId id="325" r:id="rId28"/>
    <p:sldId id="301" r:id="rId29"/>
    <p:sldId id="335" r:id="rId30"/>
    <p:sldId id="304" r:id="rId31"/>
    <p:sldId id="272" r:id="rId32"/>
    <p:sldId id="276" r:id="rId33"/>
    <p:sldId id="274" r:id="rId34"/>
    <p:sldId id="319" r:id="rId35"/>
    <p:sldId id="327" r:id="rId36"/>
    <p:sldId id="305" r:id="rId37"/>
    <p:sldId id="306" r:id="rId38"/>
    <p:sldId id="334" r:id="rId39"/>
    <p:sldId id="281" r:id="rId40"/>
    <p:sldId id="331" r:id="rId41"/>
    <p:sldId id="328" r:id="rId42"/>
    <p:sldId id="329" r:id="rId43"/>
    <p:sldId id="330" r:id="rId44"/>
    <p:sldId id="332" r:id="rId45"/>
    <p:sldId id="293" r:id="rId46"/>
  </p:sldIdLst>
  <p:sldSz cx="12192000" cy="6858000"/>
  <p:notesSz cx="6858000" cy="9144000"/>
  <p:embeddedFontLst>
    <p:embeddedFont>
      <p:font typeface="Anek Telugu" panose="020B0604020202020204" charset="0"/>
      <p:regular r:id="rId48"/>
      <p:bold r:id="rId49"/>
    </p:embeddedFont>
    <p:embeddedFont>
      <p:font typeface="Bebas Neue" panose="020F0502020204030204" pitchFamily="34" charset="0"/>
      <p:regular r:id="rId50"/>
    </p:embeddedFont>
    <p:embeddedFont>
      <p:font typeface="Cambria" panose="02040503050406030204" pitchFamily="18" charset="0"/>
      <p:regular r:id="rId51"/>
      <p:bold r:id="rId52"/>
      <p:italic r:id="rId53"/>
      <p:boldItalic r:id="rId54"/>
    </p:embeddedFont>
    <p:embeddedFont>
      <p:font typeface="Palatino Linotype" panose="02040502050505030304" pitchFamily="18" charset="0"/>
      <p:regular r:id="rId55"/>
      <p:bold r:id="rId56"/>
      <p:italic r:id="rId57"/>
      <p:boldItalic r:id="rId58"/>
    </p:embeddedFont>
    <p:embeddedFont>
      <p:font typeface="Roboto Condensed" panose="020F0502020204030204" pitchFamily="2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663">
          <p15:clr>
            <a:srgbClr val="A4A3A4"/>
          </p15:clr>
        </p15:guide>
        <p15:guide id="3" orient="horz" pos="3385">
          <p15:clr>
            <a:srgbClr val="A4A3A4"/>
          </p15:clr>
        </p15:guide>
        <p15:guide id="4" pos="3840">
          <p15:clr>
            <a:srgbClr val="A4A3A4"/>
          </p15:clr>
        </p15:guide>
        <p15:guide id="5" pos="937">
          <p15:clr>
            <a:srgbClr val="A4A3A4"/>
          </p15:clr>
        </p15:guide>
        <p15:guide id="6" pos="5352">
          <p15:clr>
            <a:srgbClr val="A4A3A4"/>
          </p15:clr>
        </p15:guide>
        <p15:guide id="7" pos="635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7" roundtripDataSignature="AMtx7mgx8D06A6a5xvnbbtX9UhC9LX7Y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1477BBD-6498-48F1-9D50-E512653D3FD7}">
  <a:tblStyle styleId="{31477BBD-6498-48F1-9D50-E512653D3FD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9D19389C-A983-4AAB-B1C4-B0B410ED8B96}" styleName="Table_1">
    <a:wholeTbl>
      <a:tcTxStyle b="off" i="off">
        <a:font>
          <a:latin typeface="나눔명조"/>
          <a:ea typeface="나눔명조"/>
          <a:cs typeface="나눔명조"/>
        </a:font>
        <a:schemeClr val="dk1"/>
      </a:tcTxStyle>
      <a:tcStyle>
        <a:tcBdr>
          <a:lef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FECE9"/>
          </a:solidFill>
        </a:fill>
      </a:tcStyle>
    </a:wholeTbl>
    <a:band1H>
      <a:tcTxStyle b="off" i="off"/>
      <a:tcStyle>
        <a:tcBdr/>
        <a:fill>
          <a:solidFill>
            <a:srgbClr val="DED8D0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ED8D0"/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FECE9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/>
        <a:fill>
          <a:solidFill>
            <a:srgbClr val="EFECE9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8DCD15D-19B7-42F6-96DF-9623E3A43324}" styleName="Table_2">
    <a:wholeTbl>
      <a:tcTxStyle b="off" i="off">
        <a:font>
          <a:latin typeface="나눔명조"/>
          <a:ea typeface="나눔명조"/>
          <a:cs typeface="나눔명조"/>
        </a:font>
        <a:schemeClr val="dk1"/>
      </a:tcTxStyle>
      <a:tcStyle>
        <a:tcBdr>
          <a:left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EF0ED"/>
          </a:solidFill>
        </a:fill>
      </a:tcStyle>
    </a:wholeTbl>
    <a:band1H>
      <a:tcTxStyle b="off" i="off"/>
      <a:tcStyle>
        <a:tcBdr/>
        <a:fill>
          <a:solidFill>
            <a:srgbClr val="DCDFD9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DCDFD9"/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EF0ED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/>
        <a:fill>
          <a:solidFill>
            <a:srgbClr val="EEF0ED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55" autoAdjust="0"/>
  </p:normalViewPr>
  <p:slideViewPr>
    <p:cSldViewPr snapToGrid="0">
      <p:cViewPr varScale="1">
        <p:scale>
          <a:sx n="60" d="100"/>
          <a:sy n="60" d="100"/>
        </p:scale>
        <p:origin x="884" y="60"/>
      </p:cViewPr>
      <p:guideLst>
        <p:guide orient="horz" pos="2160"/>
        <p:guide orient="horz" pos="663"/>
        <p:guide orient="horz" pos="3385"/>
        <p:guide pos="3840"/>
        <p:guide pos="937"/>
        <p:guide pos="5352"/>
        <p:guide pos="63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9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12.fntdata"/><Relationship Id="rId67" Type="http://customschemas.google.com/relationships/presentationmetadata" Target="meta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Gulim"/>
                <a:ea typeface="Gulim"/>
                <a:cs typeface="Gulim"/>
                <a:sym typeface="Gulim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Gulim"/>
              <a:ea typeface="Gulim"/>
              <a:cs typeface="Gulim"/>
              <a:sym typeface="Gulim"/>
            </a:endParaRPr>
          </a:p>
        </p:txBody>
      </p:sp>
    </p:spTree>
    <p:extLst>
      <p:ext uri="{BB962C8B-B14F-4D97-AF65-F5344CB8AC3E}">
        <p14:creationId xmlns:p14="http://schemas.microsoft.com/office/powerpoint/2010/main" val="2277967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ulim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950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ulim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8665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ulim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ulim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098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ulim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306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ulim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0429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0707"/>
              </a:buClr>
              <a:buSzPts val="1200"/>
              <a:buFont typeface="Roboto Condensed"/>
              <a:buNone/>
            </a:pPr>
            <a:r>
              <a:rPr lang="en-US" sz="1200">
                <a:solidFill>
                  <a:srgbClr val="13070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trả lời cá nhân (dựa trên PHT đã được giao trước tìm hiểu ở nhà – PHT số 1)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0707"/>
              </a:buClr>
              <a:buSzPts val="1200"/>
              <a:buFont typeface="Roboto Condensed"/>
              <a:buNone/>
            </a:pPr>
            <a:r>
              <a:rPr lang="en-US" sz="1200">
                <a:solidFill>
                  <a:srgbClr val="13070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trả lời cá nhân (dựa trên PHT đã được giao trước tìm hiểu ở nhà – PHT số 1)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0707"/>
              </a:buClr>
              <a:buSzPts val="1200"/>
              <a:buFont typeface="Roboto Condensed"/>
              <a:buNone/>
            </a:pPr>
            <a:r>
              <a:rPr lang="en-US" sz="1200">
                <a:solidFill>
                  <a:srgbClr val="13070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PHT số 2</a:t>
            </a:r>
            <a:endParaRPr/>
          </a:p>
        </p:txBody>
      </p:sp>
      <p:sp>
        <p:nvSpPr>
          <p:cNvPr id="455" name="Google Shape;4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0707"/>
              </a:buClr>
              <a:buSzPts val="1200"/>
              <a:buFont typeface="Roboto Condensed"/>
              <a:buNone/>
            </a:pPr>
            <a:r>
              <a:rPr lang="en-US" sz="1200">
                <a:solidFill>
                  <a:srgbClr val="13070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trả lời cá nhân (dựa trên PHT đã được giao trước tìm hiểu ở nhà – PHT số 1)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0666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8" name="Google Shape;24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0707"/>
              </a:buClr>
              <a:buSzPts val="1200"/>
              <a:buFont typeface="Roboto Condensed"/>
              <a:buNone/>
            </a:pPr>
            <a:r>
              <a:rPr lang="en-US" sz="1200">
                <a:solidFill>
                  <a:srgbClr val="13070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trả lời cá nhân (dựa trên PHT đã được giao trước tìm hiểu ở nhà – PHT số 1)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12101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0707"/>
              </a:buClr>
              <a:buSzPts val="1200"/>
              <a:buFont typeface="Roboto Condensed"/>
              <a:buNone/>
            </a:pPr>
            <a:r>
              <a:rPr lang="en-US" sz="1200">
                <a:solidFill>
                  <a:srgbClr val="13070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HS trả lời cá nhân (dựa trên PHT đã được giao trước tìm hiểu ở nhà – PHT số 1)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68126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3" name="Google Shape;59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9" name="Google Shape;70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2" name="Google Shape;26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Google Shape;3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ulim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ulim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ulim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Gulim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92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hangeul.naver.com/font" TargetMode="Externa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hangeul.naver.com/font" TargetMode="Externa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hangeul.naver.com/font" TargetMode="Externa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://hangeul.naver.com/font" TargetMode="Externa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9.png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6" descr="6.png"/>
          <p:cNvPicPr preferRelativeResize="0"/>
          <p:nvPr/>
        </p:nvPicPr>
        <p:blipFill rotWithShape="1">
          <a:blip r:embed="rId2">
            <a:alphaModFix/>
          </a:blip>
          <a:srcRect l="53905"/>
          <a:stretch/>
        </p:blipFill>
        <p:spPr>
          <a:xfrm>
            <a:off x="7088998" y="118210"/>
            <a:ext cx="4767655" cy="646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6" descr="3.png"/>
          <p:cNvPicPr preferRelativeResize="0"/>
          <p:nvPr/>
        </p:nvPicPr>
        <p:blipFill rotWithShape="1">
          <a:blip r:embed="rId3">
            <a:alphaModFix/>
          </a:blip>
          <a:srcRect l="14062" t="46249" r="75000" b="35001"/>
          <a:stretch/>
        </p:blipFill>
        <p:spPr>
          <a:xfrm>
            <a:off x="7605526" y="2999422"/>
            <a:ext cx="1200151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6" descr="4+.png"/>
          <p:cNvPicPr preferRelativeResize="0"/>
          <p:nvPr/>
        </p:nvPicPr>
        <p:blipFill rotWithShape="1">
          <a:blip r:embed="rId4">
            <a:alphaModFix/>
          </a:blip>
          <a:srcRect l="58594" t="50000" r="30467" b="32500"/>
          <a:stretch/>
        </p:blipFill>
        <p:spPr>
          <a:xfrm>
            <a:off x="12845429" y="5057776"/>
            <a:ext cx="1200151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6" descr="5.png"/>
          <p:cNvPicPr preferRelativeResize="0"/>
          <p:nvPr/>
        </p:nvPicPr>
        <p:blipFill rotWithShape="1">
          <a:blip r:embed="rId5">
            <a:alphaModFix/>
          </a:blip>
          <a:srcRect l="72654" t="47501" r="19531" b="43748"/>
          <a:stretch/>
        </p:blipFill>
        <p:spPr>
          <a:xfrm>
            <a:off x="11582401" y="3686176"/>
            <a:ext cx="857251" cy="60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6" descr="7.png"/>
          <p:cNvPicPr preferRelativeResize="0"/>
          <p:nvPr/>
        </p:nvPicPr>
        <p:blipFill rotWithShape="1">
          <a:blip r:embed="rId6">
            <a:alphaModFix/>
          </a:blip>
          <a:srcRect l="32030" t="66251" r="41404"/>
          <a:stretch/>
        </p:blipFill>
        <p:spPr>
          <a:xfrm>
            <a:off x="8890858" y="5255816"/>
            <a:ext cx="1868807" cy="148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지2_텍스트">
  <p:cSld name="내지2_텍스트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46" descr="frame_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351" y="720725"/>
            <a:ext cx="4927600" cy="54768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6"/>
          <p:cNvSpPr txBox="1">
            <a:spLocks noGrp="1"/>
          </p:cNvSpPr>
          <p:nvPr>
            <p:ph type="body" idx="1"/>
          </p:nvPr>
        </p:nvSpPr>
        <p:spPr>
          <a:xfrm>
            <a:off x="945292" y="1340768"/>
            <a:ext cx="10335285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400"/>
              <a:buNone/>
              <a:defRPr sz="1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6"/>
          <p:cNvSpPr txBox="1">
            <a:spLocks noGrp="1"/>
          </p:cNvSpPr>
          <p:nvPr>
            <p:ph type="body" idx="2"/>
          </p:nvPr>
        </p:nvSpPr>
        <p:spPr>
          <a:xfrm>
            <a:off x="1295481" y="747145"/>
            <a:ext cx="431995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5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3"/>
          </p:nvPr>
        </p:nvSpPr>
        <p:spPr>
          <a:xfrm>
            <a:off x="945292" y="2060848"/>
            <a:ext cx="10335285" cy="381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400"/>
              <a:buNone/>
              <a:defRPr sz="1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609600" y="609284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165600" y="609284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737600" y="609284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47" descr="1.png"/>
          <p:cNvPicPr preferRelativeResize="0"/>
          <p:nvPr/>
        </p:nvPicPr>
        <p:blipFill rotWithShape="1">
          <a:blip r:embed="rId2">
            <a:alphaModFix/>
          </a:blip>
          <a:srcRect l="3123" b="12166"/>
          <a:stretch/>
        </p:blipFill>
        <p:spPr>
          <a:xfrm>
            <a:off x="335363" y="2866980"/>
            <a:ext cx="9395460" cy="3802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배경1">
  <p:cSld name="배경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48" descr="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배경2">
  <p:cSld name="배경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0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0"/>
          <p:cNvSpPr txBox="1">
            <a:spLocks noGrp="1"/>
          </p:cNvSpPr>
          <p:nvPr>
            <p:ph type="dt" idx="10"/>
          </p:nvPr>
        </p:nvSpPr>
        <p:spPr>
          <a:xfrm>
            <a:off x="609600" y="616587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0"/>
          <p:cNvSpPr txBox="1">
            <a:spLocks noGrp="1"/>
          </p:cNvSpPr>
          <p:nvPr>
            <p:ph type="ftr" idx="11"/>
          </p:nvPr>
        </p:nvSpPr>
        <p:spPr>
          <a:xfrm>
            <a:off x="4165600" y="616587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0"/>
          <p:cNvSpPr txBox="1">
            <a:spLocks noGrp="1"/>
          </p:cNvSpPr>
          <p:nvPr>
            <p:ph type="sldNum" idx="12"/>
          </p:nvPr>
        </p:nvSpPr>
        <p:spPr>
          <a:xfrm>
            <a:off x="8737600" y="616587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1"/>
          <p:cNvSpPr txBox="1">
            <a:spLocks noGrp="1"/>
          </p:cNvSpPr>
          <p:nvPr>
            <p:ph type="dt" idx="10"/>
          </p:nvPr>
        </p:nvSpPr>
        <p:spPr>
          <a:xfrm>
            <a:off x="609600" y="616587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1"/>
          <p:cNvSpPr txBox="1">
            <a:spLocks noGrp="1"/>
          </p:cNvSpPr>
          <p:nvPr>
            <p:ph type="ftr" idx="11"/>
          </p:nvPr>
        </p:nvSpPr>
        <p:spPr>
          <a:xfrm>
            <a:off x="4165600" y="616587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1"/>
          <p:cNvSpPr txBox="1">
            <a:spLocks noGrp="1"/>
          </p:cNvSpPr>
          <p:nvPr>
            <p:ph type="sldNum" idx="12"/>
          </p:nvPr>
        </p:nvSpPr>
        <p:spPr>
          <a:xfrm>
            <a:off x="8737600" y="616587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dt" idx="10"/>
          </p:nvPr>
        </p:nvSpPr>
        <p:spPr>
          <a:xfrm>
            <a:off x="609600" y="616587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2"/>
          <p:cNvSpPr txBox="1">
            <a:spLocks noGrp="1"/>
          </p:cNvSpPr>
          <p:nvPr>
            <p:ph type="ftr" idx="11"/>
          </p:nvPr>
        </p:nvSpPr>
        <p:spPr>
          <a:xfrm>
            <a:off x="4165600" y="616587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2"/>
          <p:cNvSpPr txBox="1">
            <a:spLocks noGrp="1"/>
          </p:cNvSpPr>
          <p:nvPr>
            <p:ph type="sldNum" idx="12"/>
          </p:nvPr>
        </p:nvSpPr>
        <p:spPr>
          <a:xfrm>
            <a:off x="8737600" y="616587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3"/>
          <p:cNvSpPr/>
          <p:nvPr/>
        </p:nvSpPr>
        <p:spPr>
          <a:xfrm>
            <a:off x="515789" y="496327"/>
            <a:ext cx="11160427" cy="5865353"/>
          </a:xfrm>
          <a:custGeom>
            <a:avLst/>
            <a:gdLst/>
            <a:ahLst/>
            <a:cxnLst/>
            <a:rect l="l" t="t" r="r" b="b"/>
            <a:pathLst>
              <a:path w="100738" h="49795" extrusionOk="0">
                <a:moveTo>
                  <a:pt x="4852" y="0"/>
                </a:moveTo>
                <a:cubicBezTo>
                  <a:pt x="4852" y="2683"/>
                  <a:pt x="2676" y="4852"/>
                  <a:pt x="0" y="4852"/>
                </a:cubicBezTo>
                <a:lnTo>
                  <a:pt x="0" y="44943"/>
                </a:lnTo>
                <a:cubicBezTo>
                  <a:pt x="2676" y="44943"/>
                  <a:pt x="4852" y="47119"/>
                  <a:pt x="4852" y="49795"/>
                </a:cubicBezTo>
                <a:lnTo>
                  <a:pt x="95886" y="49795"/>
                </a:lnTo>
                <a:cubicBezTo>
                  <a:pt x="95886" y="47119"/>
                  <a:pt x="98055" y="44943"/>
                  <a:pt x="100738" y="44943"/>
                </a:cubicBezTo>
                <a:lnTo>
                  <a:pt x="100738" y="4852"/>
                </a:lnTo>
                <a:cubicBezTo>
                  <a:pt x="98055" y="4852"/>
                  <a:pt x="95886" y="2683"/>
                  <a:pt x="95886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53"/>
          <p:cNvGrpSpPr/>
          <p:nvPr/>
        </p:nvGrpSpPr>
        <p:grpSpPr>
          <a:xfrm>
            <a:off x="273484" y="185878"/>
            <a:ext cx="11578697" cy="6434161"/>
            <a:chOff x="205102" y="139393"/>
            <a:chExt cx="8684023" cy="4825621"/>
          </a:xfrm>
        </p:grpSpPr>
        <p:sp>
          <p:nvSpPr>
            <p:cNvPr id="105" name="Google Shape;105;p53"/>
            <p:cNvSpPr/>
            <p:nvPr/>
          </p:nvSpPr>
          <p:spPr>
            <a:xfrm>
              <a:off x="8422592" y="4789046"/>
              <a:ext cx="145749" cy="175968"/>
            </a:xfrm>
            <a:custGeom>
              <a:avLst/>
              <a:gdLst/>
              <a:ahLst/>
              <a:cxnLst/>
              <a:rect l="l" t="t" r="r" b="b"/>
              <a:pathLst>
                <a:path w="1881" h="2271" extrusionOk="0">
                  <a:moveTo>
                    <a:pt x="976" y="0"/>
                  </a:moveTo>
                  <a:cubicBezTo>
                    <a:pt x="960" y="0"/>
                    <a:pt x="943" y="9"/>
                    <a:pt x="937" y="26"/>
                  </a:cubicBezTo>
                  <a:lnTo>
                    <a:pt x="880" y="223"/>
                  </a:lnTo>
                  <a:cubicBezTo>
                    <a:pt x="753" y="610"/>
                    <a:pt x="458" y="920"/>
                    <a:pt x="70" y="1061"/>
                  </a:cubicBezTo>
                  <a:lnTo>
                    <a:pt x="35" y="1075"/>
                  </a:lnTo>
                  <a:cubicBezTo>
                    <a:pt x="7" y="1082"/>
                    <a:pt x="0" y="1131"/>
                    <a:pt x="35" y="1145"/>
                  </a:cubicBezTo>
                  <a:cubicBezTo>
                    <a:pt x="430" y="1300"/>
                    <a:pt x="725" y="1638"/>
                    <a:pt x="824" y="2054"/>
                  </a:cubicBezTo>
                  <a:lnTo>
                    <a:pt x="866" y="2244"/>
                  </a:lnTo>
                  <a:cubicBezTo>
                    <a:pt x="873" y="2261"/>
                    <a:pt x="889" y="2270"/>
                    <a:pt x="905" y="2270"/>
                  </a:cubicBezTo>
                  <a:cubicBezTo>
                    <a:pt x="921" y="2270"/>
                    <a:pt x="937" y="2261"/>
                    <a:pt x="944" y="2244"/>
                  </a:cubicBezTo>
                  <a:lnTo>
                    <a:pt x="1000" y="2054"/>
                  </a:lnTo>
                  <a:cubicBezTo>
                    <a:pt x="1127" y="1652"/>
                    <a:pt x="1436" y="1335"/>
                    <a:pt x="1845" y="1202"/>
                  </a:cubicBezTo>
                  <a:cubicBezTo>
                    <a:pt x="1873" y="1188"/>
                    <a:pt x="1880" y="1145"/>
                    <a:pt x="1845" y="1131"/>
                  </a:cubicBezTo>
                  <a:lnTo>
                    <a:pt x="1810" y="1117"/>
                  </a:lnTo>
                  <a:cubicBezTo>
                    <a:pt x="1436" y="955"/>
                    <a:pt x="1162" y="624"/>
                    <a:pt x="1063" y="230"/>
                  </a:cubicBezTo>
                  <a:lnTo>
                    <a:pt x="1014" y="33"/>
                  </a:lnTo>
                  <a:cubicBezTo>
                    <a:pt x="1010" y="11"/>
                    <a:pt x="993" y="0"/>
                    <a:pt x="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53"/>
            <p:cNvSpPr/>
            <p:nvPr/>
          </p:nvSpPr>
          <p:spPr>
            <a:xfrm>
              <a:off x="8743918" y="376572"/>
              <a:ext cx="145207" cy="176046"/>
            </a:xfrm>
            <a:custGeom>
              <a:avLst/>
              <a:gdLst/>
              <a:ahLst/>
              <a:cxnLst/>
              <a:rect l="l" t="t" r="r" b="b"/>
              <a:pathLst>
                <a:path w="1874" h="2272" extrusionOk="0">
                  <a:moveTo>
                    <a:pt x="951" y="0"/>
                  </a:moveTo>
                  <a:cubicBezTo>
                    <a:pt x="935" y="0"/>
                    <a:pt x="919" y="11"/>
                    <a:pt x="916" y="32"/>
                  </a:cubicBezTo>
                  <a:lnTo>
                    <a:pt x="859" y="229"/>
                  </a:lnTo>
                  <a:cubicBezTo>
                    <a:pt x="740" y="616"/>
                    <a:pt x="451" y="933"/>
                    <a:pt x="71" y="1081"/>
                  </a:cubicBezTo>
                  <a:lnTo>
                    <a:pt x="35" y="1088"/>
                  </a:lnTo>
                  <a:cubicBezTo>
                    <a:pt x="0" y="1102"/>
                    <a:pt x="0" y="1151"/>
                    <a:pt x="35" y="1166"/>
                  </a:cubicBezTo>
                  <a:cubicBezTo>
                    <a:pt x="430" y="1313"/>
                    <a:pt x="733" y="1644"/>
                    <a:pt x="838" y="2053"/>
                  </a:cubicBezTo>
                  <a:lnTo>
                    <a:pt x="887" y="2243"/>
                  </a:lnTo>
                  <a:cubicBezTo>
                    <a:pt x="895" y="2261"/>
                    <a:pt x="912" y="2272"/>
                    <a:pt x="928" y="2272"/>
                  </a:cubicBezTo>
                  <a:cubicBezTo>
                    <a:pt x="943" y="2272"/>
                    <a:pt x="958" y="2263"/>
                    <a:pt x="965" y="2243"/>
                  </a:cubicBezTo>
                  <a:lnTo>
                    <a:pt x="1014" y="2053"/>
                  </a:lnTo>
                  <a:cubicBezTo>
                    <a:pt x="1134" y="1651"/>
                    <a:pt x="1444" y="1320"/>
                    <a:pt x="1845" y="1180"/>
                  </a:cubicBezTo>
                  <a:cubicBezTo>
                    <a:pt x="1873" y="1173"/>
                    <a:pt x="1873" y="1123"/>
                    <a:pt x="1845" y="1109"/>
                  </a:cubicBezTo>
                  <a:lnTo>
                    <a:pt x="1810" y="1095"/>
                  </a:lnTo>
                  <a:cubicBezTo>
                    <a:pt x="1430" y="940"/>
                    <a:pt x="1148" y="623"/>
                    <a:pt x="1042" y="229"/>
                  </a:cubicBezTo>
                  <a:lnTo>
                    <a:pt x="986" y="32"/>
                  </a:lnTo>
                  <a:cubicBezTo>
                    <a:pt x="983" y="11"/>
                    <a:pt x="967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53"/>
            <p:cNvSpPr/>
            <p:nvPr/>
          </p:nvSpPr>
          <p:spPr>
            <a:xfrm>
              <a:off x="205102" y="2179002"/>
              <a:ext cx="145207" cy="175891"/>
            </a:xfrm>
            <a:custGeom>
              <a:avLst/>
              <a:gdLst/>
              <a:ahLst/>
              <a:cxnLst/>
              <a:rect l="l" t="t" r="r" b="b"/>
              <a:pathLst>
                <a:path w="1874" h="2270" extrusionOk="0">
                  <a:moveTo>
                    <a:pt x="880" y="1"/>
                  </a:moveTo>
                  <a:cubicBezTo>
                    <a:pt x="864" y="1"/>
                    <a:pt x="849" y="11"/>
                    <a:pt x="846" y="33"/>
                  </a:cubicBezTo>
                  <a:lnTo>
                    <a:pt x="796" y="231"/>
                  </a:lnTo>
                  <a:cubicBezTo>
                    <a:pt x="705" y="632"/>
                    <a:pt x="437" y="963"/>
                    <a:pt x="64" y="1132"/>
                  </a:cubicBezTo>
                  <a:lnTo>
                    <a:pt x="29" y="1146"/>
                  </a:lnTo>
                  <a:cubicBezTo>
                    <a:pt x="1" y="1160"/>
                    <a:pt x="1" y="1209"/>
                    <a:pt x="36" y="1216"/>
                  </a:cubicBezTo>
                  <a:cubicBezTo>
                    <a:pt x="444" y="1343"/>
                    <a:pt x="761" y="1653"/>
                    <a:pt x="895" y="2054"/>
                  </a:cubicBezTo>
                  <a:lnTo>
                    <a:pt x="958" y="2244"/>
                  </a:lnTo>
                  <a:cubicBezTo>
                    <a:pt x="962" y="2261"/>
                    <a:pt x="976" y="2270"/>
                    <a:pt x="991" y="2270"/>
                  </a:cubicBezTo>
                  <a:cubicBezTo>
                    <a:pt x="1008" y="2270"/>
                    <a:pt x="1025" y="2259"/>
                    <a:pt x="1029" y="2237"/>
                  </a:cubicBezTo>
                  <a:lnTo>
                    <a:pt x="1071" y="2047"/>
                  </a:lnTo>
                  <a:cubicBezTo>
                    <a:pt x="1162" y="1632"/>
                    <a:pt x="1451" y="1294"/>
                    <a:pt x="1838" y="1125"/>
                  </a:cubicBezTo>
                  <a:cubicBezTo>
                    <a:pt x="1874" y="1111"/>
                    <a:pt x="1874" y="1069"/>
                    <a:pt x="1838" y="1054"/>
                  </a:cubicBezTo>
                  <a:lnTo>
                    <a:pt x="1803" y="1040"/>
                  </a:lnTo>
                  <a:cubicBezTo>
                    <a:pt x="1416" y="914"/>
                    <a:pt x="1113" y="611"/>
                    <a:pt x="979" y="224"/>
                  </a:cubicBezTo>
                  <a:lnTo>
                    <a:pt x="916" y="26"/>
                  </a:lnTo>
                  <a:cubicBezTo>
                    <a:pt x="909" y="10"/>
                    <a:pt x="894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53"/>
            <p:cNvSpPr/>
            <p:nvPr/>
          </p:nvSpPr>
          <p:spPr>
            <a:xfrm>
              <a:off x="554245" y="4555510"/>
              <a:ext cx="145207" cy="175968"/>
            </a:xfrm>
            <a:custGeom>
              <a:avLst/>
              <a:gdLst/>
              <a:ahLst/>
              <a:cxnLst/>
              <a:rect l="l" t="t" r="r" b="b"/>
              <a:pathLst>
                <a:path w="1874" h="2271" extrusionOk="0">
                  <a:moveTo>
                    <a:pt x="902" y="1"/>
                  </a:moveTo>
                  <a:cubicBezTo>
                    <a:pt x="886" y="1"/>
                    <a:pt x="871" y="11"/>
                    <a:pt x="867" y="33"/>
                  </a:cubicBezTo>
                  <a:lnTo>
                    <a:pt x="818" y="230"/>
                  </a:lnTo>
                  <a:cubicBezTo>
                    <a:pt x="719" y="625"/>
                    <a:pt x="445" y="956"/>
                    <a:pt x="64" y="1118"/>
                  </a:cubicBezTo>
                  <a:lnTo>
                    <a:pt x="29" y="1132"/>
                  </a:lnTo>
                  <a:cubicBezTo>
                    <a:pt x="1" y="1146"/>
                    <a:pt x="1" y="1188"/>
                    <a:pt x="36" y="1202"/>
                  </a:cubicBezTo>
                  <a:cubicBezTo>
                    <a:pt x="437" y="1336"/>
                    <a:pt x="754" y="1653"/>
                    <a:pt x="881" y="2054"/>
                  </a:cubicBezTo>
                  <a:lnTo>
                    <a:pt x="937" y="2244"/>
                  </a:lnTo>
                  <a:cubicBezTo>
                    <a:pt x="944" y="2262"/>
                    <a:pt x="960" y="2271"/>
                    <a:pt x="976" y="2271"/>
                  </a:cubicBezTo>
                  <a:cubicBezTo>
                    <a:pt x="992" y="2271"/>
                    <a:pt x="1008" y="2262"/>
                    <a:pt x="1015" y="2244"/>
                  </a:cubicBezTo>
                  <a:lnTo>
                    <a:pt x="1057" y="2047"/>
                  </a:lnTo>
                  <a:cubicBezTo>
                    <a:pt x="1156" y="1639"/>
                    <a:pt x="1444" y="1301"/>
                    <a:pt x="1846" y="1139"/>
                  </a:cubicBezTo>
                  <a:cubicBezTo>
                    <a:pt x="1874" y="1125"/>
                    <a:pt x="1874" y="1082"/>
                    <a:pt x="1839" y="1068"/>
                  </a:cubicBezTo>
                  <a:lnTo>
                    <a:pt x="1803" y="1054"/>
                  </a:lnTo>
                  <a:cubicBezTo>
                    <a:pt x="1423" y="920"/>
                    <a:pt x="1120" y="611"/>
                    <a:pt x="1001" y="223"/>
                  </a:cubicBezTo>
                  <a:lnTo>
                    <a:pt x="937" y="26"/>
                  </a:lnTo>
                  <a:cubicBezTo>
                    <a:pt x="931" y="9"/>
                    <a:pt x="916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53"/>
            <p:cNvSpPr/>
            <p:nvPr/>
          </p:nvSpPr>
          <p:spPr>
            <a:xfrm>
              <a:off x="1962982" y="4774014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16" y="1"/>
                  </a:moveTo>
                  <a:cubicBezTo>
                    <a:pt x="507" y="1"/>
                    <a:pt x="497" y="8"/>
                    <a:pt x="493" y="23"/>
                  </a:cubicBezTo>
                  <a:lnTo>
                    <a:pt x="465" y="135"/>
                  </a:lnTo>
                  <a:cubicBezTo>
                    <a:pt x="416" y="368"/>
                    <a:pt x="254" y="565"/>
                    <a:pt x="35" y="663"/>
                  </a:cubicBezTo>
                  <a:lnTo>
                    <a:pt x="14" y="670"/>
                  </a:lnTo>
                  <a:cubicBezTo>
                    <a:pt x="0" y="684"/>
                    <a:pt x="0" y="706"/>
                    <a:pt x="21" y="713"/>
                  </a:cubicBezTo>
                  <a:cubicBezTo>
                    <a:pt x="261" y="790"/>
                    <a:pt x="444" y="973"/>
                    <a:pt x="521" y="1206"/>
                  </a:cubicBezTo>
                  <a:lnTo>
                    <a:pt x="556" y="1318"/>
                  </a:lnTo>
                  <a:cubicBezTo>
                    <a:pt x="559" y="1327"/>
                    <a:pt x="567" y="1331"/>
                    <a:pt x="576" y="1331"/>
                  </a:cubicBezTo>
                  <a:cubicBezTo>
                    <a:pt x="588" y="1331"/>
                    <a:pt x="602" y="1323"/>
                    <a:pt x="606" y="1311"/>
                  </a:cubicBezTo>
                  <a:lnTo>
                    <a:pt x="627" y="1198"/>
                  </a:lnTo>
                  <a:cubicBezTo>
                    <a:pt x="683" y="959"/>
                    <a:pt x="845" y="755"/>
                    <a:pt x="1077" y="663"/>
                  </a:cubicBezTo>
                  <a:cubicBezTo>
                    <a:pt x="1099" y="656"/>
                    <a:pt x="1099" y="628"/>
                    <a:pt x="1077" y="621"/>
                  </a:cubicBezTo>
                  <a:lnTo>
                    <a:pt x="1056" y="614"/>
                  </a:lnTo>
                  <a:cubicBezTo>
                    <a:pt x="831" y="537"/>
                    <a:pt x="648" y="361"/>
                    <a:pt x="577" y="135"/>
                  </a:cubicBezTo>
                  <a:lnTo>
                    <a:pt x="535" y="16"/>
                  </a:lnTo>
                  <a:cubicBezTo>
                    <a:pt x="532" y="6"/>
                    <a:pt x="524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53"/>
            <p:cNvSpPr/>
            <p:nvPr/>
          </p:nvSpPr>
          <p:spPr>
            <a:xfrm>
              <a:off x="5300218" y="4737674"/>
              <a:ext cx="85233" cy="103133"/>
            </a:xfrm>
            <a:custGeom>
              <a:avLst/>
              <a:gdLst/>
              <a:ahLst/>
              <a:cxnLst/>
              <a:rect l="l" t="t" r="r" b="b"/>
              <a:pathLst>
                <a:path w="1100" h="1331" extrusionOk="0">
                  <a:moveTo>
                    <a:pt x="519" y="0"/>
                  </a:moveTo>
                  <a:cubicBezTo>
                    <a:pt x="509" y="0"/>
                    <a:pt x="498" y="8"/>
                    <a:pt x="494" y="20"/>
                  </a:cubicBezTo>
                  <a:lnTo>
                    <a:pt x="465" y="133"/>
                  </a:lnTo>
                  <a:cubicBezTo>
                    <a:pt x="416" y="365"/>
                    <a:pt x="254" y="562"/>
                    <a:pt x="36" y="661"/>
                  </a:cubicBezTo>
                  <a:lnTo>
                    <a:pt x="15" y="668"/>
                  </a:lnTo>
                  <a:cubicBezTo>
                    <a:pt x="1" y="682"/>
                    <a:pt x="1" y="710"/>
                    <a:pt x="22" y="710"/>
                  </a:cubicBezTo>
                  <a:cubicBezTo>
                    <a:pt x="254" y="787"/>
                    <a:pt x="444" y="970"/>
                    <a:pt x="522" y="1203"/>
                  </a:cubicBezTo>
                  <a:lnTo>
                    <a:pt x="557" y="1315"/>
                  </a:lnTo>
                  <a:cubicBezTo>
                    <a:pt x="560" y="1325"/>
                    <a:pt x="570" y="1330"/>
                    <a:pt x="579" y="1330"/>
                  </a:cubicBezTo>
                  <a:cubicBezTo>
                    <a:pt x="589" y="1330"/>
                    <a:pt x="599" y="1323"/>
                    <a:pt x="599" y="1308"/>
                  </a:cubicBezTo>
                  <a:lnTo>
                    <a:pt x="627" y="1203"/>
                  </a:lnTo>
                  <a:cubicBezTo>
                    <a:pt x="677" y="956"/>
                    <a:pt x="846" y="759"/>
                    <a:pt x="1078" y="661"/>
                  </a:cubicBezTo>
                  <a:cubicBezTo>
                    <a:pt x="1099" y="654"/>
                    <a:pt x="1092" y="625"/>
                    <a:pt x="1078" y="618"/>
                  </a:cubicBezTo>
                  <a:lnTo>
                    <a:pt x="1057" y="611"/>
                  </a:lnTo>
                  <a:cubicBezTo>
                    <a:pt x="824" y="534"/>
                    <a:pt x="648" y="358"/>
                    <a:pt x="571" y="133"/>
                  </a:cubicBezTo>
                  <a:lnTo>
                    <a:pt x="536" y="13"/>
                  </a:lnTo>
                  <a:cubicBezTo>
                    <a:pt x="533" y="4"/>
                    <a:pt x="526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53"/>
            <p:cNvSpPr/>
            <p:nvPr/>
          </p:nvSpPr>
          <p:spPr>
            <a:xfrm>
              <a:off x="8659848" y="4432465"/>
              <a:ext cx="85234" cy="103210"/>
            </a:xfrm>
            <a:custGeom>
              <a:avLst/>
              <a:gdLst/>
              <a:ahLst/>
              <a:cxnLst/>
              <a:rect l="l" t="t" r="r" b="b"/>
              <a:pathLst>
                <a:path w="1100" h="1332" extrusionOk="0">
                  <a:moveTo>
                    <a:pt x="515" y="0"/>
                  </a:moveTo>
                  <a:cubicBezTo>
                    <a:pt x="506" y="0"/>
                    <a:pt x="497" y="5"/>
                    <a:pt x="494" y="16"/>
                  </a:cubicBezTo>
                  <a:lnTo>
                    <a:pt x="473" y="136"/>
                  </a:lnTo>
                  <a:cubicBezTo>
                    <a:pt x="416" y="368"/>
                    <a:pt x="261" y="565"/>
                    <a:pt x="43" y="664"/>
                  </a:cubicBezTo>
                  <a:lnTo>
                    <a:pt x="22" y="671"/>
                  </a:lnTo>
                  <a:cubicBezTo>
                    <a:pt x="1" y="678"/>
                    <a:pt x="1" y="706"/>
                    <a:pt x="22" y="713"/>
                  </a:cubicBezTo>
                  <a:cubicBezTo>
                    <a:pt x="261" y="783"/>
                    <a:pt x="452" y="973"/>
                    <a:pt x="522" y="1206"/>
                  </a:cubicBezTo>
                  <a:lnTo>
                    <a:pt x="564" y="1318"/>
                  </a:lnTo>
                  <a:cubicBezTo>
                    <a:pt x="567" y="1327"/>
                    <a:pt x="574" y="1331"/>
                    <a:pt x="581" y="1331"/>
                  </a:cubicBezTo>
                  <a:cubicBezTo>
                    <a:pt x="591" y="1331"/>
                    <a:pt x="602" y="1324"/>
                    <a:pt x="606" y="1311"/>
                  </a:cubicBezTo>
                  <a:lnTo>
                    <a:pt x="628" y="1199"/>
                  </a:lnTo>
                  <a:cubicBezTo>
                    <a:pt x="684" y="959"/>
                    <a:pt x="853" y="755"/>
                    <a:pt x="1078" y="664"/>
                  </a:cubicBezTo>
                  <a:cubicBezTo>
                    <a:pt x="1099" y="650"/>
                    <a:pt x="1099" y="628"/>
                    <a:pt x="1078" y="621"/>
                  </a:cubicBezTo>
                  <a:lnTo>
                    <a:pt x="1057" y="614"/>
                  </a:lnTo>
                  <a:cubicBezTo>
                    <a:pt x="832" y="537"/>
                    <a:pt x="656" y="354"/>
                    <a:pt x="578" y="129"/>
                  </a:cubicBezTo>
                  <a:lnTo>
                    <a:pt x="536" y="16"/>
                  </a:lnTo>
                  <a:cubicBezTo>
                    <a:pt x="533" y="5"/>
                    <a:pt x="524" y="0"/>
                    <a:pt x="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53"/>
            <p:cNvSpPr/>
            <p:nvPr/>
          </p:nvSpPr>
          <p:spPr>
            <a:xfrm>
              <a:off x="8241977" y="237256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24" y="1"/>
                  </a:moveTo>
                  <a:cubicBezTo>
                    <a:pt x="512" y="1"/>
                    <a:pt x="500" y="8"/>
                    <a:pt x="500" y="20"/>
                  </a:cubicBezTo>
                  <a:lnTo>
                    <a:pt x="472" y="133"/>
                  </a:lnTo>
                  <a:cubicBezTo>
                    <a:pt x="416" y="365"/>
                    <a:pt x="261" y="563"/>
                    <a:pt x="43" y="661"/>
                  </a:cubicBezTo>
                  <a:lnTo>
                    <a:pt x="22" y="668"/>
                  </a:lnTo>
                  <a:cubicBezTo>
                    <a:pt x="0" y="682"/>
                    <a:pt x="0" y="703"/>
                    <a:pt x="22" y="710"/>
                  </a:cubicBezTo>
                  <a:cubicBezTo>
                    <a:pt x="261" y="788"/>
                    <a:pt x="451" y="971"/>
                    <a:pt x="529" y="1203"/>
                  </a:cubicBezTo>
                  <a:lnTo>
                    <a:pt x="564" y="1316"/>
                  </a:lnTo>
                  <a:cubicBezTo>
                    <a:pt x="567" y="1326"/>
                    <a:pt x="575" y="1331"/>
                    <a:pt x="583" y="1331"/>
                  </a:cubicBezTo>
                  <a:cubicBezTo>
                    <a:pt x="592" y="1331"/>
                    <a:pt x="602" y="1324"/>
                    <a:pt x="606" y="1309"/>
                  </a:cubicBezTo>
                  <a:lnTo>
                    <a:pt x="627" y="1196"/>
                  </a:lnTo>
                  <a:cubicBezTo>
                    <a:pt x="683" y="957"/>
                    <a:pt x="852" y="753"/>
                    <a:pt x="1078" y="661"/>
                  </a:cubicBezTo>
                  <a:cubicBezTo>
                    <a:pt x="1099" y="654"/>
                    <a:pt x="1099" y="626"/>
                    <a:pt x="1078" y="619"/>
                  </a:cubicBezTo>
                  <a:lnTo>
                    <a:pt x="1057" y="612"/>
                  </a:lnTo>
                  <a:cubicBezTo>
                    <a:pt x="831" y="534"/>
                    <a:pt x="655" y="358"/>
                    <a:pt x="578" y="133"/>
                  </a:cubicBezTo>
                  <a:lnTo>
                    <a:pt x="543" y="13"/>
                  </a:lnTo>
                  <a:cubicBezTo>
                    <a:pt x="540" y="4"/>
                    <a:pt x="532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53"/>
            <p:cNvSpPr/>
            <p:nvPr/>
          </p:nvSpPr>
          <p:spPr>
            <a:xfrm>
              <a:off x="1962982" y="139393"/>
              <a:ext cx="85156" cy="103442"/>
            </a:xfrm>
            <a:custGeom>
              <a:avLst/>
              <a:gdLst/>
              <a:ahLst/>
              <a:cxnLst/>
              <a:rect l="l" t="t" r="r" b="b"/>
              <a:pathLst>
                <a:path w="1099" h="1335" extrusionOk="0">
                  <a:moveTo>
                    <a:pt x="552" y="0"/>
                  </a:moveTo>
                  <a:cubicBezTo>
                    <a:pt x="542" y="0"/>
                    <a:pt x="532" y="5"/>
                    <a:pt x="528" y="16"/>
                  </a:cubicBezTo>
                  <a:lnTo>
                    <a:pt x="500" y="136"/>
                  </a:lnTo>
                  <a:cubicBezTo>
                    <a:pt x="430" y="361"/>
                    <a:pt x="261" y="551"/>
                    <a:pt x="42" y="636"/>
                  </a:cubicBezTo>
                  <a:lnTo>
                    <a:pt x="21" y="643"/>
                  </a:lnTo>
                  <a:cubicBezTo>
                    <a:pt x="0" y="650"/>
                    <a:pt x="0" y="678"/>
                    <a:pt x="21" y="685"/>
                  </a:cubicBezTo>
                  <a:cubicBezTo>
                    <a:pt x="254" y="769"/>
                    <a:pt x="430" y="967"/>
                    <a:pt x="493" y="1206"/>
                  </a:cubicBezTo>
                  <a:lnTo>
                    <a:pt x="521" y="1319"/>
                  </a:lnTo>
                  <a:cubicBezTo>
                    <a:pt x="525" y="1329"/>
                    <a:pt x="535" y="1334"/>
                    <a:pt x="545" y="1334"/>
                  </a:cubicBezTo>
                  <a:cubicBezTo>
                    <a:pt x="555" y="1334"/>
                    <a:pt x="563" y="1329"/>
                    <a:pt x="563" y="1319"/>
                  </a:cubicBezTo>
                  <a:lnTo>
                    <a:pt x="599" y="1206"/>
                  </a:lnTo>
                  <a:cubicBezTo>
                    <a:pt x="662" y="967"/>
                    <a:pt x="845" y="776"/>
                    <a:pt x="1077" y="692"/>
                  </a:cubicBezTo>
                  <a:cubicBezTo>
                    <a:pt x="1099" y="685"/>
                    <a:pt x="1099" y="657"/>
                    <a:pt x="1077" y="650"/>
                  </a:cubicBezTo>
                  <a:lnTo>
                    <a:pt x="1056" y="643"/>
                  </a:lnTo>
                  <a:cubicBezTo>
                    <a:pt x="838" y="551"/>
                    <a:pt x="669" y="368"/>
                    <a:pt x="606" y="136"/>
                  </a:cubicBezTo>
                  <a:lnTo>
                    <a:pt x="570" y="16"/>
                  </a:lnTo>
                  <a:cubicBezTo>
                    <a:pt x="570" y="5"/>
                    <a:pt x="562" y="0"/>
                    <a:pt x="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53"/>
            <p:cNvSpPr/>
            <p:nvPr/>
          </p:nvSpPr>
          <p:spPr>
            <a:xfrm>
              <a:off x="512248" y="464516"/>
              <a:ext cx="85234" cy="103365"/>
            </a:xfrm>
            <a:custGeom>
              <a:avLst/>
              <a:gdLst/>
              <a:ahLst/>
              <a:cxnLst/>
              <a:rect l="l" t="t" r="r" b="b"/>
              <a:pathLst>
                <a:path w="1100" h="1334" extrusionOk="0">
                  <a:moveTo>
                    <a:pt x="557" y="1"/>
                  </a:moveTo>
                  <a:cubicBezTo>
                    <a:pt x="548" y="1"/>
                    <a:pt x="539" y="6"/>
                    <a:pt x="536" y="16"/>
                  </a:cubicBezTo>
                  <a:lnTo>
                    <a:pt x="501" y="136"/>
                  </a:lnTo>
                  <a:cubicBezTo>
                    <a:pt x="437" y="361"/>
                    <a:pt x="268" y="545"/>
                    <a:pt x="43" y="636"/>
                  </a:cubicBezTo>
                  <a:lnTo>
                    <a:pt x="22" y="643"/>
                  </a:lnTo>
                  <a:cubicBezTo>
                    <a:pt x="1" y="650"/>
                    <a:pt x="1" y="678"/>
                    <a:pt x="22" y="685"/>
                  </a:cubicBezTo>
                  <a:cubicBezTo>
                    <a:pt x="254" y="770"/>
                    <a:pt x="430" y="967"/>
                    <a:pt x="494" y="1206"/>
                  </a:cubicBezTo>
                  <a:lnTo>
                    <a:pt x="529" y="1312"/>
                  </a:lnTo>
                  <a:cubicBezTo>
                    <a:pt x="529" y="1326"/>
                    <a:pt x="538" y="1333"/>
                    <a:pt x="547" y="1333"/>
                  </a:cubicBezTo>
                  <a:cubicBezTo>
                    <a:pt x="557" y="1333"/>
                    <a:pt x="568" y="1326"/>
                    <a:pt x="571" y="1312"/>
                  </a:cubicBezTo>
                  <a:lnTo>
                    <a:pt x="599" y="1206"/>
                  </a:lnTo>
                  <a:cubicBezTo>
                    <a:pt x="670" y="967"/>
                    <a:pt x="846" y="777"/>
                    <a:pt x="1078" y="692"/>
                  </a:cubicBezTo>
                  <a:cubicBezTo>
                    <a:pt x="1099" y="685"/>
                    <a:pt x="1099" y="657"/>
                    <a:pt x="1078" y="650"/>
                  </a:cubicBezTo>
                  <a:lnTo>
                    <a:pt x="1057" y="643"/>
                  </a:lnTo>
                  <a:cubicBezTo>
                    <a:pt x="839" y="552"/>
                    <a:pt x="670" y="361"/>
                    <a:pt x="606" y="136"/>
                  </a:cubicBezTo>
                  <a:lnTo>
                    <a:pt x="578" y="16"/>
                  </a:lnTo>
                  <a:cubicBezTo>
                    <a:pt x="575" y="6"/>
                    <a:pt x="566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53"/>
          <p:cNvSpPr txBox="1">
            <a:spLocks noGrp="1"/>
          </p:cNvSpPr>
          <p:nvPr>
            <p:ph type="title"/>
          </p:nvPr>
        </p:nvSpPr>
        <p:spPr>
          <a:xfrm>
            <a:off x="960000" y="829056"/>
            <a:ext cx="102720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3"/>
          <p:cNvSpPr txBox="1">
            <a:spLocks noGrp="1"/>
          </p:cNvSpPr>
          <p:nvPr>
            <p:ph type="subTitle" idx="1"/>
          </p:nvPr>
        </p:nvSpPr>
        <p:spPr>
          <a:xfrm>
            <a:off x="2938400" y="2123900"/>
            <a:ext cx="8332400" cy="8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subTitle" idx="2"/>
          </p:nvPr>
        </p:nvSpPr>
        <p:spPr>
          <a:xfrm>
            <a:off x="2938400" y="3573000"/>
            <a:ext cx="8332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subTitle" idx="3"/>
          </p:nvPr>
        </p:nvSpPr>
        <p:spPr>
          <a:xfrm>
            <a:off x="2938400" y="4923700"/>
            <a:ext cx="8332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3"/>
          <p:cNvSpPr txBox="1">
            <a:spLocks noGrp="1"/>
          </p:cNvSpPr>
          <p:nvPr>
            <p:ph type="subTitle" idx="4"/>
          </p:nvPr>
        </p:nvSpPr>
        <p:spPr>
          <a:xfrm>
            <a:off x="2938400" y="1837100"/>
            <a:ext cx="8332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" name="Google Shape;120;p53"/>
          <p:cNvSpPr txBox="1">
            <a:spLocks noGrp="1"/>
          </p:cNvSpPr>
          <p:nvPr>
            <p:ph type="subTitle" idx="5"/>
          </p:nvPr>
        </p:nvSpPr>
        <p:spPr>
          <a:xfrm>
            <a:off x="2938400" y="3244067"/>
            <a:ext cx="8332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53"/>
          <p:cNvSpPr txBox="1">
            <a:spLocks noGrp="1"/>
          </p:cNvSpPr>
          <p:nvPr>
            <p:ph type="subTitle" idx="6"/>
          </p:nvPr>
        </p:nvSpPr>
        <p:spPr>
          <a:xfrm>
            <a:off x="2938400" y="4651033"/>
            <a:ext cx="8332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4"/>
          <p:cNvSpPr/>
          <p:nvPr/>
        </p:nvSpPr>
        <p:spPr>
          <a:xfrm>
            <a:off x="515789" y="496327"/>
            <a:ext cx="11160427" cy="5865353"/>
          </a:xfrm>
          <a:custGeom>
            <a:avLst/>
            <a:gdLst/>
            <a:ahLst/>
            <a:cxnLst/>
            <a:rect l="l" t="t" r="r" b="b"/>
            <a:pathLst>
              <a:path w="100738" h="49795" extrusionOk="0">
                <a:moveTo>
                  <a:pt x="4852" y="0"/>
                </a:moveTo>
                <a:cubicBezTo>
                  <a:pt x="4852" y="2683"/>
                  <a:pt x="2676" y="4852"/>
                  <a:pt x="0" y="4852"/>
                </a:cubicBezTo>
                <a:lnTo>
                  <a:pt x="0" y="44943"/>
                </a:lnTo>
                <a:cubicBezTo>
                  <a:pt x="2676" y="44943"/>
                  <a:pt x="4852" y="47119"/>
                  <a:pt x="4852" y="49795"/>
                </a:cubicBezTo>
                <a:lnTo>
                  <a:pt x="95886" y="49795"/>
                </a:lnTo>
                <a:cubicBezTo>
                  <a:pt x="95886" y="47119"/>
                  <a:pt x="98055" y="44943"/>
                  <a:pt x="100738" y="44943"/>
                </a:cubicBezTo>
                <a:lnTo>
                  <a:pt x="100738" y="4852"/>
                </a:lnTo>
                <a:cubicBezTo>
                  <a:pt x="98055" y="4852"/>
                  <a:pt x="95886" y="2683"/>
                  <a:pt x="95886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" name="Google Shape;124;p54"/>
          <p:cNvGrpSpPr/>
          <p:nvPr/>
        </p:nvGrpSpPr>
        <p:grpSpPr>
          <a:xfrm>
            <a:off x="273484" y="185878"/>
            <a:ext cx="11578697" cy="6434161"/>
            <a:chOff x="205102" y="139393"/>
            <a:chExt cx="8684023" cy="4825621"/>
          </a:xfrm>
        </p:grpSpPr>
        <p:sp>
          <p:nvSpPr>
            <p:cNvPr id="125" name="Google Shape;125;p54"/>
            <p:cNvSpPr/>
            <p:nvPr/>
          </p:nvSpPr>
          <p:spPr>
            <a:xfrm>
              <a:off x="8422592" y="4789046"/>
              <a:ext cx="145749" cy="175968"/>
            </a:xfrm>
            <a:custGeom>
              <a:avLst/>
              <a:gdLst/>
              <a:ahLst/>
              <a:cxnLst/>
              <a:rect l="l" t="t" r="r" b="b"/>
              <a:pathLst>
                <a:path w="1881" h="2271" extrusionOk="0">
                  <a:moveTo>
                    <a:pt x="976" y="0"/>
                  </a:moveTo>
                  <a:cubicBezTo>
                    <a:pt x="960" y="0"/>
                    <a:pt x="943" y="9"/>
                    <a:pt x="937" y="26"/>
                  </a:cubicBezTo>
                  <a:lnTo>
                    <a:pt x="880" y="223"/>
                  </a:lnTo>
                  <a:cubicBezTo>
                    <a:pt x="753" y="610"/>
                    <a:pt x="458" y="920"/>
                    <a:pt x="70" y="1061"/>
                  </a:cubicBezTo>
                  <a:lnTo>
                    <a:pt x="35" y="1075"/>
                  </a:lnTo>
                  <a:cubicBezTo>
                    <a:pt x="7" y="1082"/>
                    <a:pt x="0" y="1131"/>
                    <a:pt x="35" y="1145"/>
                  </a:cubicBezTo>
                  <a:cubicBezTo>
                    <a:pt x="430" y="1300"/>
                    <a:pt x="725" y="1638"/>
                    <a:pt x="824" y="2054"/>
                  </a:cubicBezTo>
                  <a:lnTo>
                    <a:pt x="866" y="2244"/>
                  </a:lnTo>
                  <a:cubicBezTo>
                    <a:pt x="873" y="2261"/>
                    <a:pt x="889" y="2270"/>
                    <a:pt x="905" y="2270"/>
                  </a:cubicBezTo>
                  <a:cubicBezTo>
                    <a:pt x="921" y="2270"/>
                    <a:pt x="937" y="2261"/>
                    <a:pt x="944" y="2244"/>
                  </a:cubicBezTo>
                  <a:lnTo>
                    <a:pt x="1000" y="2054"/>
                  </a:lnTo>
                  <a:cubicBezTo>
                    <a:pt x="1127" y="1652"/>
                    <a:pt x="1436" y="1335"/>
                    <a:pt x="1845" y="1202"/>
                  </a:cubicBezTo>
                  <a:cubicBezTo>
                    <a:pt x="1873" y="1188"/>
                    <a:pt x="1880" y="1145"/>
                    <a:pt x="1845" y="1131"/>
                  </a:cubicBezTo>
                  <a:lnTo>
                    <a:pt x="1810" y="1117"/>
                  </a:lnTo>
                  <a:cubicBezTo>
                    <a:pt x="1436" y="955"/>
                    <a:pt x="1162" y="624"/>
                    <a:pt x="1063" y="230"/>
                  </a:cubicBezTo>
                  <a:lnTo>
                    <a:pt x="1014" y="33"/>
                  </a:lnTo>
                  <a:cubicBezTo>
                    <a:pt x="1010" y="11"/>
                    <a:pt x="993" y="0"/>
                    <a:pt x="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54"/>
            <p:cNvSpPr/>
            <p:nvPr/>
          </p:nvSpPr>
          <p:spPr>
            <a:xfrm>
              <a:off x="8743918" y="376572"/>
              <a:ext cx="145207" cy="176046"/>
            </a:xfrm>
            <a:custGeom>
              <a:avLst/>
              <a:gdLst/>
              <a:ahLst/>
              <a:cxnLst/>
              <a:rect l="l" t="t" r="r" b="b"/>
              <a:pathLst>
                <a:path w="1874" h="2272" extrusionOk="0">
                  <a:moveTo>
                    <a:pt x="951" y="0"/>
                  </a:moveTo>
                  <a:cubicBezTo>
                    <a:pt x="935" y="0"/>
                    <a:pt x="919" y="11"/>
                    <a:pt x="916" y="32"/>
                  </a:cubicBezTo>
                  <a:lnTo>
                    <a:pt x="859" y="229"/>
                  </a:lnTo>
                  <a:cubicBezTo>
                    <a:pt x="740" y="616"/>
                    <a:pt x="451" y="933"/>
                    <a:pt x="71" y="1081"/>
                  </a:cubicBezTo>
                  <a:lnTo>
                    <a:pt x="35" y="1088"/>
                  </a:lnTo>
                  <a:cubicBezTo>
                    <a:pt x="0" y="1102"/>
                    <a:pt x="0" y="1151"/>
                    <a:pt x="35" y="1166"/>
                  </a:cubicBezTo>
                  <a:cubicBezTo>
                    <a:pt x="430" y="1313"/>
                    <a:pt x="733" y="1644"/>
                    <a:pt x="838" y="2053"/>
                  </a:cubicBezTo>
                  <a:lnTo>
                    <a:pt x="887" y="2243"/>
                  </a:lnTo>
                  <a:cubicBezTo>
                    <a:pt x="895" y="2261"/>
                    <a:pt x="912" y="2272"/>
                    <a:pt x="928" y="2272"/>
                  </a:cubicBezTo>
                  <a:cubicBezTo>
                    <a:pt x="943" y="2272"/>
                    <a:pt x="958" y="2263"/>
                    <a:pt x="965" y="2243"/>
                  </a:cubicBezTo>
                  <a:lnTo>
                    <a:pt x="1014" y="2053"/>
                  </a:lnTo>
                  <a:cubicBezTo>
                    <a:pt x="1134" y="1651"/>
                    <a:pt x="1444" y="1320"/>
                    <a:pt x="1845" y="1180"/>
                  </a:cubicBezTo>
                  <a:cubicBezTo>
                    <a:pt x="1873" y="1173"/>
                    <a:pt x="1873" y="1123"/>
                    <a:pt x="1845" y="1109"/>
                  </a:cubicBezTo>
                  <a:lnTo>
                    <a:pt x="1810" y="1095"/>
                  </a:lnTo>
                  <a:cubicBezTo>
                    <a:pt x="1430" y="940"/>
                    <a:pt x="1148" y="623"/>
                    <a:pt x="1042" y="229"/>
                  </a:cubicBezTo>
                  <a:lnTo>
                    <a:pt x="986" y="32"/>
                  </a:lnTo>
                  <a:cubicBezTo>
                    <a:pt x="983" y="11"/>
                    <a:pt x="967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54"/>
            <p:cNvSpPr/>
            <p:nvPr/>
          </p:nvSpPr>
          <p:spPr>
            <a:xfrm>
              <a:off x="205102" y="2179002"/>
              <a:ext cx="145207" cy="175891"/>
            </a:xfrm>
            <a:custGeom>
              <a:avLst/>
              <a:gdLst/>
              <a:ahLst/>
              <a:cxnLst/>
              <a:rect l="l" t="t" r="r" b="b"/>
              <a:pathLst>
                <a:path w="1874" h="2270" extrusionOk="0">
                  <a:moveTo>
                    <a:pt x="880" y="1"/>
                  </a:moveTo>
                  <a:cubicBezTo>
                    <a:pt x="864" y="1"/>
                    <a:pt x="849" y="11"/>
                    <a:pt x="846" y="33"/>
                  </a:cubicBezTo>
                  <a:lnTo>
                    <a:pt x="796" y="231"/>
                  </a:lnTo>
                  <a:cubicBezTo>
                    <a:pt x="705" y="632"/>
                    <a:pt x="437" y="963"/>
                    <a:pt x="64" y="1132"/>
                  </a:cubicBezTo>
                  <a:lnTo>
                    <a:pt x="29" y="1146"/>
                  </a:lnTo>
                  <a:cubicBezTo>
                    <a:pt x="1" y="1160"/>
                    <a:pt x="1" y="1209"/>
                    <a:pt x="36" y="1216"/>
                  </a:cubicBezTo>
                  <a:cubicBezTo>
                    <a:pt x="444" y="1343"/>
                    <a:pt x="761" y="1653"/>
                    <a:pt x="895" y="2054"/>
                  </a:cubicBezTo>
                  <a:lnTo>
                    <a:pt x="958" y="2244"/>
                  </a:lnTo>
                  <a:cubicBezTo>
                    <a:pt x="962" y="2261"/>
                    <a:pt x="976" y="2270"/>
                    <a:pt x="991" y="2270"/>
                  </a:cubicBezTo>
                  <a:cubicBezTo>
                    <a:pt x="1008" y="2270"/>
                    <a:pt x="1025" y="2259"/>
                    <a:pt x="1029" y="2237"/>
                  </a:cubicBezTo>
                  <a:lnTo>
                    <a:pt x="1071" y="2047"/>
                  </a:lnTo>
                  <a:cubicBezTo>
                    <a:pt x="1162" y="1632"/>
                    <a:pt x="1451" y="1294"/>
                    <a:pt x="1838" y="1125"/>
                  </a:cubicBezTo>
                  <a:cubicBezTo>
                    <a:pt x="1874" y="1111"/>
                    <a:pt x="1874" y="1069"/>
                    <a:pt x="1838" y="1054"/>
                  </a:cubicBezTo>
                  <a:lnTo>
                    <a:pt x="1803" y="1040"/>
                  </a:lnTo>
                  <a:cubicBezTo>
                    <a:pt x="1416" y="914"/>
                    <a:pt x="1113" y="611"/>
                    <a:pt x="979" y="224"/>
                  </a:cubicBezTo>
                  <a:lnTo>
                    <a:pt x="916" y="26"/>
                  </a:lnTo>
                  <a:cubicBezTo>
                    <a:pt x="909" y="10"/>
                    <a:pt x="894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54"/>
            <p:cNvSpPr/>
            <p:nvPr/>
          </p:nvSpPr>
          <p:spPr>
            <a:xfrm>
              <a:off x="554245" y="4555510"/>
              <a:ext cx="145207" cy="175968"/>
            </a:xfrm>
            <a:custGeom>
              <a:avLst/>
              <a:gdLst/>
              <a:ahLst/>
              <a:cxnLst/>
              <a:rect l="l" t="t" r="r" b="b"/>
              <a:pathLst>
                <a:path w="1874" h="2271" extrusionOk="0">
                  <a:moveTo>
                    <a:pt x="902" y="1"/>
                  </a:moveTo>
                  <a:cubicBezTo>
                    <a:pt x="886" y="1"/>
                    <a:pt x="871" y="11"/>
                    <a:pt x="867" y="33"/>
                  </a:cubicBezTo>
                  <a:lnTo>
                    <a:pt x="818" y="230"/>
                  </a:lnTo>
                  <a:cubicBezTo>
                    <a:pt x="719" y="625"/>
                    <a:pt x="445" y="956"/>
                    <a:pt x="64" y="1118"/>
                  </a:cubicBezTo>
                  <a:lnTo>
                    <a:pt x="29" y="1132"/>
                  </a:lnTo>
                  <a:cubicBezTo>
                    <a:pt x="1" y="1146"/>
                    <a:pt x="1" y="1188"/>
                    <a:pt x="36" y="1202"/>
                  </a:cubicBezTo>
                  <a:cubicBezTo>
                    <a:pt x="437" y="1336"/>
                    <a:pt x="754" y="1653"/>
                    <a:pt x="881" y="2054"/>
                  </a:cubicBezTo>
                  <a:lnTo>
                    <a:pt x="937" y="2244"/>
                  </a:lnTo>
                  <a:cubicBezTo>
                    <a:pt x="944" y="2262"/>
                    <a:pt x="960" y="2271"/>
                    <a:pt x="976" y="2271"/>
                  </a:cubicBezTo>
                  <a:cubicBezTo>
                    <a:pt x="992" y="2271"/>
                    <a:pt x="1008" y="2262"/>
                    <a:pt x="1015" y="2244"/>
                  </a:cubicBezTo>
                  <a:lnTo>
                    <a:pt x="1057" y="2047"/>
                  </a:lnTo>
                  <a:cubicBezTo>
                    <a:pt x="1156" y="1639"/>
                    <a:pt x="1444" y="1301"/>
                    <a:pt x="1846" y="1139"/>
                  </a:cubicBezTo>
                  <a:cubicBezTo>
                    <a:pt x="1874" y="1125"/>
                    <a:pt x="1874" y="1082"/>
                    <a:pt x="1839" y="1068"/>
                  </a:cubicBezTo>
                  <a:lnTo>
                    <a:pt x="1803" y="1054"/>
                  </a:lnTo>
                  <a:cubicBezTo>
                    <a:pt x="1423" y="920"/>
                    <a:pt x="1120" y="611"/>
                    <a:pt x="1001" y="223"/>
                  </a:cubicBezTo>
                  <a:lnTo>
                    <a:pt x="937" y="26"/>
                  </a:lnTo>
                  <a:cubicBezTo>
                    <a:pt x="931" y="9"/>
                    <a:pt x="916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54"/>
            <p:cNvSpPr/>
            <p:nvPr/>
          </p:nvSpPr>
          <p:spPr>
            <a:xfrm>
              <a:off x="1962982" y="4774014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16" y="1"/>
                  </a:moveTo>
                  <a:cubicBezTo>
                    <a:pt x="507" y="1"/>
                    <a:pt x="497" y="8"/>
                    <a:pt x="493" y="23"/>
                  </a:cubicBezTo>
                  <a:lnTo>
                    <a:pt x="465" y="135"/>
                  </a:lnTo>
                  <a:cubicBezTo>
                    <a:pt x="416" y="368"/>
                    <a:pt x="254" y="565"/>
                    <a:pt x="35" y="663"/>
                  </a:cubicBezTo>
                  <a:lnTo>
                    <a:pt x="14" y="670"/>
                  </a:lnTo>
                  <a:cubicBezTo>
                    <a:pt x="0" y="684"/>
                    <a:pt x="0" y="706"/>
                    <a:pt x="21" y="713"/>
                  </a:cubicBezTo>
                  <a:cubicBezTo>
                    <a:pt x="261" y="790"/>
                    <a:pt x="444" y="973"/>
                    <a:pt x="521" y="1206"/>
                  </a:cubicBezTo>
                  <a:lnTo>
                    <a:pt x="556" y="1318"/>
                  </a:lnTo>
                  <a:cubicBezTo>
                    <a:pt x="559" y="1327"/>
                    <a:pt x="567" y="1331"/>
                    <a:pt x="576" y="1331"/>
                  </a:cubicBezTo>
                  <a:cubicBezTo>
                    <a:pt x="588" y="1331"/>
                    <a:pt x="602" y="1323"/>
                    <a:pt x="606" y="1311"/>
                  </a:cubicBezTo>
                  <a:lnTo>
                    <a:pt x="627" y="1198"/>
                  </a:lnTo>
                  <a:cubicBezTo>
                    <a:pt x="683" y="959"/>
                    <a:pt x="845" y="755"/>
                    <a:pt x="1077" y="663"/>
                  </a:cubicBezTo>
                  <a:cubicBezTo>
                    <a:pt x="1099" y="656"/>
                    <a:pt x="1099" y="628"/>
                    <a:pt x="1077" y="621"/>
                  </a:cubicBezTo>
                  <a:lnTo>
                    <a:pt x="1056" y="614"/>
                  </a:lnTo>
                  <a:cubicBezTo>
                    <a:pt x="831" y="537"/>
                    <a:pt x="648" y="361"/>
                    <a:pt x="577" y="135"/>
                  </a:cubicBezTo>
                  <a:lnTo>
                    <a:pt x="535" y="16"/>
                  </a:lnTo>
                  <a:cubicBezTo>
                    <a:pt x="532" y="6"/>
                    <a:pt x="524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54"/>
            <p:cNvSpPr/>
            <p:nvPr/>
          </p:nvSpPr>
          <p:spPr>
            <a:xfrm>
              <a:off x="5300218" y="4737674"/>
              <a:ext cx="85233" cy="103133"/>
            </a:xfrm>
            <a:custGeom>
              <a:avLst/>
              <a:gdLst/>
              <a:ahLst/>
              <a:cxnLst/>
              <a:rect l="l" t="t" r="r" b="b"/>
              <a:pathLst>
                <a:path w="1100" h="1331" extrusionOk="0">
                  <a:moveTo>
                    <a:pt x="519" y="0"/>
                  </a:moveTo>
                  <a:cubicBezTo>
                    <a:pt x="509" y="0"/>
                    <a:pt x="498" y="8"/>
                    <a:pt x="494" y="20"/>
                  </a:cubicBezTo>
                  <a:lnTo>
                    <a:pt x="465" y="133"/>
                  </a:lnTo>
                  <a:cubicBezTo>
                    <a:pt x="416" y="365"/>
                    <a:pt x="254" y="562"/>
                    <a:pt x="36" y="661"/>
                  </a:cubicBezTo>
                  <a:lnTo>
                    <a:pt x="15" y="668"/>
                  </a:lnTo>
                  <a:cubicBezTo>
                    <a:pt x="1" y="682"/>
                    <a:pt x="1" y="710"/>
                    <a:pt x="22" y="710"/>
                  </a:cubicBezTo>
                  <a:cubicBezTo>
                    <a:pt x="254" y="787"/>
                    <a:pt x="444" y="970"/>
                    <a:pt x="522" y="1203"/>
                  </a:cubicBezTo>
                  <a:lnTo>
                    <a:pt x="557" y="1315"/>
                  </a:lnTo>
                  <a:cubicBezTo>
                    <a:pt x="560" y="1325"/>
                    <a:pt x="570" y="1330"/>
                    <a:pt x="579" y="1330"/>
                  </a:cubicBezTo>
                  <a:cubicBezTo>
                    <a:pt x="589" y="1330"/>
                    <a:pt x="599" y="1323"/>
                    <a:pt x="599" y="1308"/>
                  </a:cubicBezTo>
                  <a:lnTo>
                    <a:pt x="627" y="1203"/>
                  </a:lnTo>
                  <a:cubicBezTo>
                    <a:pt x="677" y="956"/>
                    <a:pt x="846" y="759"/>
                    <a:pt x="1078" y="661"/>
                  </a:cubicBezTo>
                  <a:cubicBezTo>
                    <a:pt x="1099" y="654"/>
                    <a:pt x="1092" y="625"/>
                    <a:pt x="1078" y="618"/>
                  </a:cubicBezTo>
                  <a:lnTo>
                    <a:pt x="1057" y="611"/>
                  </a:lnTo>
                  <a:cubicBezTo>
                    <a:pt x="824" y="534"/>
                    <a:pt x="648" y="358"/>
                    <a:pt x="571" y="133"/>
                  </a:cubicBezTo>
                  <a:lnTo>
                    <a:pt x="536" y="13"/>
                  </a:lnTo>
                  <a:cubicBezTo>
                    <a:pt x="533" y="4"/>
                    <a:pt x="526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54"/>
            <p:cNvSpPr/>
            <p:nvPr/>
          </p:nvSpPr>
          <p:spPr>
            <a:xfrm>
              <a:off x="8659848" y="4432465"/>
              <a:ext cx="85234" cy="103210"/>
            </a:xfrm>
            <a:custGeom>
              <a:avLst/>
              <a:gdLst/>
              <a:ahLst/>
              <a:cxnLst/>
              <a:rect l="l" t="t" r="r" b="b"/>
              <a:pathLst>
                <a:path w="1100" h="1332" extrusionOk="0">
                  <a:moveTo>
                    <a:pt x="515" y="0"/>
                  </a:moveTo>
                  <a:cubicBezTo>
                    <a:pt x="506" y="0"/>
                    <a:pt x="497" y="5"/>
                    <a:pt x="494" y="16"/>
                  </a:cubicBezTo>
                  <a:lnTo>
                    <a:pt x="473" y="136"/>
                  </a:lnTo>
                  <a:cubicBezTo>
                    <a:pt x="416" y="368"/>
                    <a:pt x="261" y="565"/>
                    <a:pt x="43" y="664"/>
                  </a:cubicBezTo>
                  <a:lnTo>
                    <a:pt x="22" y="671"/>
                  </a:lnTo>
                  <a:cubicBezTo>
                    <a:pt x="1" y="678"/>
                    <a:pt x="1" y="706"/>
                    <a:pt x="22" y="713"/>
                  </a:cubicBezTo>
                  <a:cubicBezTo>
                    <a:pt x="261" y="783"/>
                    <a:pt x="452" y="973"/>
                    <a:pt x="522" y="1206"/>
                  </a:cubicBezTo>
                  <a:lnTo>
                    <a:pt x="564" y="1318"/>
                  </a:lnTo>
                  <a:cubicBezTo>
                    <a:pt x="567" y="1327"/>
                    <a:pt x="574" y="1331"/>
                    <a:pt x="581" y="1331"/>
                  </a:cubicBezTo>
                  <a:cubicBezTo>
                    <a:pt x="591" y="1331"/>
                    <a:pt x="602" y="1324"/>
                    <a:pt x="606" y="1311"/>
                  </a:cubicBezTo>
                  <a:lnTo>
                    <a:pt x="628" y="1199"/>
                  </a:lnTo>
                  <a:cubicBezTo>
                    <a:pt x="684" y="959"/>
                    <a:pt x="853" y="755"/>
                    <a:pt x="1078" y="664"/>
                  </a:cubicBezTo>
                  <a:cubicBezTo>
                    <a:pt x="1099" y="650"/>
                    <a:pt x="1099" y="628"/>
                    <a:pt x="1078" y="621"/>
                  </a:cubicBezTo>
                  <a:lnTo>
                    <a:pt x="1057" y="614"/>
                  </a:lnTo>
                  <a:cubicBezTo>
                    <a:pt x="832" y="537"/>
                    <a:pt x="656" y="354"/>
                    <a:pt x="578" y="129"/>
                  </a:cubicBezTo>
                  <a:lnTo>
                    <a:pt x="536" y="16"/>
                  </a:lnTo>
                  <a:cubicBezTo>
                    <a:pt x="533" y="5"/>
                    <a:pt x="524" y="0"/>
                    <a:pt x="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54"/>
            <p:cNvSpPr/>
            <p:nvPr/>
          </p:nvSpPr>
          <p:spPr>
            <a:xfrm>
              <a:off x="8241977" y="237256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24" y="1"/>
                  </a:moveTo>
                  <a:cubicBezTo>
                    <a:pt x="512" y="1"/>
                    <a:pt x="500" y="8"/>
                    <a:pt x="500" y="20"/>
                  </a:cubicBezTo>
                  <a:lnTo>
                    <a:pt x="472" y="133"/>
                  </a:lnTo>
                  <a:cubicBezTo>
                    <a:pt x="416" y="365"/>
                    <a:pt x="261" y="563"/>
                    <a:pt x="43" y="661"/>
                  </a:cubicBezTo>
                  <a:lnTo>
                    <a:pt x="22" y="668"/>
                  </a:lnTo>
                  <a:cubicBezTo>
                    <a:pt x="0" y="682"/>
                    <a:pt x="0" y="703"/>
                    <a:pt x="22" y="710"/>
                  </a:cubicBezTo>
                  <a:cubicBezTo>
                    <a:pt x="261" y="788"/>
                    <a:pt x="451" y="971"/>
                    <a:pt x="529" y="1203"/>
                  </a:cubicBezTo>
                  <a:lnTo>
                    <a:pt x="564" y="1316"/>
                  </a:lnTo>
                  <a:cubicBezTo>
                    <a:pt x="567" y="1326"/>
                    <a:pt x="575" y="1331"/>
                    <a:pt x="583" y="1331"/>
                  </a:cubicBezTo>
                  <a:cubicBezTo>
                    <a:pt x="592" y="1331"/>
                    <a:pt x="602" y="1324"/>
                    <a:pt x="606" y="1309"/>
                  </a:cubicBezTo>
                  <a:lnTo>
                    <a:pt x="627" y="1196"/>
                  </a:lnTo>
                  <a:cubicBezTo>
                    <a:pt x="683" y="957"/>
                    <a:pt x="852" y="753"/>
                    <a:pt x="1078" y="661"/>
                  </a:cubicBezTo>
                  <a:cubicBezTo>
                    <a:pt x="1099" y="654"/>
                    <a:pt x="1099" y="626"/>
                    <a:pt x="1078" y="619"/>
                  </a:cubicBezTo>
                  <a:lnTo>
                    <a:pt x="1057" y="612"/>
                  </a:lnTo>
                  <a:cubicBezTo>
                    <a:pt x="831" y="534"/>
                    <a:pt x="655" y="358"/>
                    <a:pt x="578" y="133"/>
                  </a:cubicBezTo>
                  <a:lnTo>
                    <a:pt x="543" y="13"/>
                  </a:lnTo>
                  <a:cubicBezTo>
                    <a:pt x="540" y="4"/>
                    <a:pt x="532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54"/>
            <p:cNvSpPr/>
            <p:nvPr/>
          </p:nvSpPr>
          <p:spPr>
            <a:xfrm>
              <a:off x="1962982" y="139393"/>
              <a:ext cx="85156" cy="103442"/>
            </a:xfrm>
            <a:custGeom>
              <a:avLst/>
              <a:gdLst/>
              <a:ahLst/>
              <a:cxnLst/>
              <a:rect l="l" t="t" r="r" b="b"/>
              <a:pathLst>
                <a:path w="1099" h="1335" extrusionOk="0">
                  <a:moveTo>
                    <a:pt x="552" y="0"/>
                  </a:moveTo>
                  <a:cubicBezTo>
                    <a:pt x="542" y="0"/>
                    <a:pt x="532" y="5"/>
                    <a:pt x="528" y="16"/>
                  </a:cubicBezTo>
                  <a:lnTo>
                    <a:pt x="500" y="136"/>
                  </a:lnTo>
                  <a:cubicBezTo>
                    <a:pt x="430" y="361"/>
                    <a:pt x="261" y="551"/>
                    <a:pt x="42" y="636"/>
                  </a:cubicBezTo>
                  <a:lnTo>
                    <a:pt x="21" y="643"/>
                  </a:lnTo>
                  <a:cubicBezTo>
                    <a:pt x="0" y="650"/>
                    <a:pt x="0" y="678"/>
                    <a:pt x="21" y="685"/>
                  </a:cubicBezTo>
                  <a:cubicBezTo>
                    <a:pt x="254" y="769"/>
                    <a:pt x="430" y="967"/>
                    <a:pt x="493" y="1206"/>
                  </a:cubicBezTo>
                  <a:lnTo>
                    <a:pt x="521" y="1319"/>
                  </a:lnTo>
                  <a:cubicBezTo>
                    <a:pt x="525" y="1329"/>
                    <a:pt x="535" y="1334"/>
                    <a:pt x="545" y="1334"/>
                  </a:cubicBezTo>
                  <a:cubicBezTo>
                    <a:pt x="555" y="1334"/>
                    <a:pt x="563" y="1329"/>
                    <a:pt x="563" y="1319"/>
                  </a:cubicBezTo>
                  <a:lnTo>
                    <a:pt x="599" y="1206"/>
                  </a:lnTo>
                  <a:cubicBezTo>
                    <a:pt x="662" y="967"/>
                    <a:pt x="845" y="776"/>
                    <a:pt x="1077" y="692"/>
                  </a:cubicBezTo>
                  <a:cubicBezTo>
                    <a:pt x="1099" y="685"/>
                    <a:pt x="1099" y="657"/>
                    <a:pt x="1077" y="650"/>
                  </a:cubicBezTo>
                  <a:lnTo>
                    <a:pt x="1056" y="643"/>
                  </a:lnTo>
                  <a:cubicBezTo>
                    <a:pt x="838" y="551"/>
                    <a:pt x="669" y="368"/>
                    <a:pt x="606" y="136"/>
                  </a:cubicBezTo>
                  <a:lnTo>
                    <a:pt x="570" y="16"/>
                  </a:lnTo>
                  <a:cubicBezTo>
                    <a:pt x="570" y="5"/>
                    <a:pt x="562" y="0"/>
                    <a:pt x="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54"/>
            <p:cNvSpPr/>
            <p:nvPr/>
          </p:nvSpPr>
          <p:spPr>
            <a:xfrm>
              <a:off x="512248" y="464516"/>
              <a:ext cx="85234" cy="103365"/>
            </a:xfrm>
            <a:custGeom>
              <a:avLst/>
              <a:gdLst/>
              <a:ahLst/>
              <a:cxnLst/>
              <a:rect l="l" t="t" r="r" b="b"/>
              <a:pathLst>
                <a:path w="1100" h="1334" extrusionOk="0">
                  <a:moveTo>
                    <a:pt x="557" y="1"/>
                  </a:moveTo>
                  <a:cubicBezTo>
                    <a:pt x="548" y="1"/>
                    <a:pt x="539" y="6"/>
                    <a:pt x="536" y="16"/>
                  </a:cubicBezTo>
                  <a:lnTo>
                    <a:pt x="501" y="136"/>
                  </a:lnTo>
                  <a:cubicBezTo>
                    <a:pt x="437" y="361"/>
                    <a:pt x="268" y="545"/>
                    <a:pt x="43" y="636"/>
                  </a:cubicBezTo>
                  <a:lnTo>
                    <a:pt x="22" y="643"/>
                  </a:lnTo>
                  <a:cubicBezTo>
                    <a:pt x="1" y="650"/>
                    <a:pt x="1" y="678"/>
                    <a:pt x="22" y="685"/>
                  </a:cubicBezTo>
                  <a:cubicBezTo>
                    <a:pt x="254" y="770"/>
                    <a:pt x="430" y="967"/>
                    <a:pt x="494" y="1206"/>
                  </a:cubicBezTo>
                  <a:lnTo>
                    <a:pt x="529" y="1312"/>
                  </a:lnTo>
                  <a:cubicBezTo>
                    <a:pt x="529" y="1326"/>
                    <a:pt x="538" y="1333"/>
                    <a:pt x="547" y="1333"/>
                  </a:cubicBezTo>
                  <a:cubicBezTo>
                    <a:pt x="557" y="1333"/>
                    <a:pt x="568" y="1326"/>
                    <a:pt x="571" y="1312"/>
                  </a:cubicBezTo>
                  <a:lnTo>
                    <a:pt x="599" y="1206"/>
                  </a:lnTo>
                  <a:cubicBezTo>
                    <a:pt x="670" y="967"/>
                    <a:pt x="846" y="777"/>
                    <a:pt x="1078" y="692"/>
                  </a:cubicBezTo>
                  <a:cubicBezTo>
                    <a:pt x="1099" y="685"/>
                    <a:pt x="1099" y="657"/>
                    <a:pt x="1078" y="650"/>
                  </a:cubicBezTo>
                  <a:lnTo>
                    <a:pt x="1057" y="643"/>
                  </a:lnTo>
                  <a:cubicBezTo>
                    <a:pt x="839" y="552"/>
                    <a:pt x="670" y="361"/>
                    <a:pt x="606" y="136"/>
                  </a:cubicBezTo>
                  <a:lnTo>
                    <a:pt x="578" y="16"/>
                  </a:lnTo>
                  <a:cubicBezTo>
                    <a:pt x="575" y="6"/>
                    <a:pt x="566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5"/>
          <p:cNvSpPr/>
          <p:nvPr/>
        </p:nvSpPr>
        <p:spPr>
          <a:xfrm>
            <a:off x="515789" y="496327"/>
            <a:ext cx="11160427" cy="5865353"/>
          </a:xfrm>
          <a:custGeom>
            <a:avLst/>
            <a:gdLst/>
            <a:ahLst/>
            <a:cxnLst/>
            <a:rect l="l" t="t" r="r" b="b"/>
            <a:pathLst>
              <a:path w="100738" h="49795" extrusionOk="0">
                <a:moveTo>
                  <a:pt x="4852" y="0"/>
                </a:moveTo>
                <a:cubicBezTo>
                  <a:pt x="4852" y="2683"/>
                  <a:pt x="2676" y="4852"/>
                  <a:pt x="0" y="4852"/>
                </a:cubicBezTo>
                <a:lnTo>
                  <a:pt x="0" y="44943"/>
                </a:lnTo>
                <a:cubicBezTo>
                  <a:pt x="2676" y="44943"/>
                  <a:pt x="4852" y="47119"/>
                  <a:pt x="4852" y="49795"/>
                </a:cubicBezTo>
                <a:lnTo>
                  <a:pt x="95886" y="49795"/>
                </a:lnTo>
                <a:cubicBezTo>
                  <a:pt x="95886" y="47119"/>
                  <a:pt x="98055" y="44943"/>
                  <a:pt x="100738" y="44943"/>
                </a:cubicBezTo>
                <a:lnTo>
                  <a:pt x="100738" y="4852"/>
                </a:lnTo>
                <a:cubicBezTo>
                  <a:pt x="98055" y="4852"/>
                  <a:pt x="95886" y="2683"/>
                  <a:pt x="95886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" name="Google Shape;137;p55"/>
          <p:cNvGrpSpPr/>
          <p:nvPr/>
        </p:nvGrpSpPr>
        <p:grpSpPr>
          <a:xfrm>
            <a:off x="273484" y="185878"/>
            <a:ext cx="11578697" cy="6434161"/>
            <a:chOff x="205102" y="139393"/>
            <a:chExt cx="8684023" cy="4825621"/>
          </a:xfrm>
        </p:grpSpPr>
        <p:sp>
          <p:nvSpPr>
            <p:cNvPr id="138" name="Google Shape;138;p55"/>
            <p:cNvSpPr/>
            <p:nvPr/>
          </p:nvSpPr>
          <p:spPr>
            <a:xfrm>
              <a:off x="8422592" y="4789046"/>
              <a:ext cx="145749" cy="175968"/>
            </a:xfrm>
            <a:custGeom>
              <a:avLst/>
              <a:gdLst/>
              <a:ahLst/>
              <a:cxnLst/>
              <a:rect l="l" t="t" r="r" b="b"/>
              <a:pathLst>
                <a:path w="1881" h="2271" extrusionOk="0">
                  <a:moveTo>
                    <a:pt x="976" y="0"/>
                  </a:moveTo>
                  <a:cubicBezTo>
                    <a:pt x="960" y="0"/>
                    <a:pt x="943" y="9"/>
                    <a:pt x="937" y="26"/>
                  </a:cubicBezTo>
                  <a:lnTo>
                    <a:pt x="880" y="223"/>
                  </a:lnTo>
                  <a:cubicBezTo>
                    <a:pt x="753" y="610"/>
                    <a:pt x="458" y="920"/>
                    <a:pt x="70" y="1061"/>
                  </a:cubicBezTo>
                  <a:lnTo>
                    <a:pt x="35" y="1075"/>
                  </a:lnTo>
                  <a:cubicBezTo>
                    <a:pt x="7" y="1082"/>
                    <a:pt x="0" y="1131"/>
                    <a:pt x="35" y="1145"/>
                  </a:cubicBezTo>
                  <a:cubicBezTo>
                    <a:pt x="430" y="1300"/>
                    <a:pt x="725" y="1638"/>
                    <a:pt x="824" y="2054"/>
                  </a:cubicBezTo>
                  <a:lnTo>
                    <a:pt x="866" y="2244"/>
                  </a:lnTo>
                  <a:cubicBezTo>
                    <a:pt x="873" y="2261"/>
                    <a:pt x="889" y="2270"/>
                    <a:pt x="905" y="2270"/>
                  </a:cubicBezTo>
                  <a:cubicBezTo>
                    <a:pt x="921" y="2270"/>
                    <a:pt x="937" y="2261"/>
                    <a:pt x="944" y="2244"/>
                  </a:cubicBezTo>
                  <a:lnTo>
                    <a:pt x="1000" y="2054"/>
                  </a:lnTo>
                  <a:cubicBezTo>
                    <a:pt x="1127" y="1652"/>
                    <a:pt x="1436" y="1335"/>
                    <a:pt x="1845" y="1202"/>
                  </a:cubicBezTo>
                  <a:cubicBezTo>
                    <a:pt x="1873" y="1188"/>
                    <a:pt x="1880" y="1145"/>
                    <a:pt x="1845" y="1131"/>
                  </a:cubicBezTo>
                  <a:lnTo>
                    <a:pt x="1810" y="1117"/>
                  </a:lnTo>
                  <a:cubicBezTo>
                    <a:pt x="1436" y="955"/>
                    <a:pt x="1162" y="624"/>
                    <a:pt x="1063" y="230"/>
                  </a:cubicBezTo>
                  <a:lnTo>
                    <a:pt x="1014" y="33"/>
                  </a:lnTo>
                  <a:cubicBezTo>
                    <a:pt x="1010" y="11"/>
                    <a:pt x="993" y="0"/>
                    <a:pt x="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55"/>
            <p:cNvSpPr/>
            <p:nvPr/>
          </p:nvSpPr>
          <p:spPr>
            <a:xfrm>
              <a:off x="8743918" y="376572"/>
              <a:ext cx="145207" cy="176046"/>
            </a:xfrm>
            <a:custGeom>
              <a:avLst/>
              <a:gdLst/>
              <a:ahLst/>
              <a:cxnLst/>
              <a:rect l="l" t="t" r="r" b="b"/>
              <a:pathLst>
                <a:path w="1874" h="2272" extrusionOk="0">
                  <a:moveTo>
                    <a:pt x="951" y="0"/>
                  </a:moveTo>
                  <a:cubicBezTo>
                    <a:pt x="935" y="0"/>
                    <a:pt x="919" y="11"/>
                    <a:pt x="916" y="32"/>
                  </a:cubicBezTo>
                  <a:lnTo>
                    <a:pt x="859" y="229"/>
                  </a:lnTo>
                  <a:cubicBezTo>
                    <a:pt x="740" y="616"/>
                    <a:pt x="451" y="933"/>
                    <a:pt x="71" y="1081"/>
                  </a:cubicBezTo>
                  <a:lnTo>
                    <a:pt x="35" y="1088"/>
                  </a:lnTo>
                  <a:cubicBezTo>
                    <a:pt x="0" y="1102"/>
                    <a:pt x="0" y="1151"/>
                    <a:pt x="35" y="1166"/>
                  </a:cubicBezTo>
                  <a:cubicBezTo>
                    <a:pt x="430" y="1313"/>
                    <a:pt x="733" y="1644"/>
                    <a:pt x="838" y="2053"/>
                  </a:cubicBezTo>
                  <a:lnTo>
                    <a:pt x="887" y="2243"/>
                  </a:lnTo>
                  <a:cubicBezTo>
                    <a:pt x="895" y="2261"/>
                    <a:pt x="912" y="2272"/>
                    <a:pt x="928" y="2272"/>
                  </a:cubicBezTo>
                  <a:cubicBezTo>
                    <a:pt x="943" y="2272"/>
                    <a:pt x="958" y="2263"/>
                    <a:pt x="965" y="2243"/>
                  </a:cubicBezTo>
                  <a:lnTo>
                    <a:pt x="1014" y="2053"/>
                  </a:lnTo>
                  <a:cubicBezTo>
                    <a:pt x="1134" y="1651"/>
                    <a:pt x="1444" y="1320"/>
                    <a:pt x="1845" y="1180"/>
                  </a:cubicBezTo>
                  <a:cubicBezTo>
                    <a:pt x="1873" y="1173"/>
                    <a:pt x="1873" y="1123"/>
                    <a:pt x="1845" y="1109"/>
                  </a:cubicBezTo>
                  <a:lnTo>
                    <a:pt x="1810" y="1095"/>
                  </a:lnTo>
                  <a:cubicBezTo>
                    <a:pt x="1430" y="940"/>
                    <a:pt x="1148" y="623"/>
                    <a:pt x="1042" y="229"/>
                  </a:cubicBezTo>
                  <a:lnTo>
                    <a:pt x="986" y="32"/>
                  </a:lnTo>
                  <a:cubicBezTo>
                    <a:pt x="983" y="11"/>
                    <a:pt x="967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55"/>
            <p:cNvSpPr/>
            <p:nvPr/>
          </p:nvSpPr>
          <p:spPr>
            <a:xfrm>
              <a:off x="205102" y="2179002"/>
              <a:ext cx="145207" cy="175891"/>
            </a:xfrm>
            <a:custGeom>
              <a:avLst/>
              <a:gdLst/>
              <a:ahLst/>
              <a:cxnLst/>
              <a:rect l="l" t="t" r="r" b="b"/>
              <a:pathLst>
                <a:path w="1874" h="2270" extrusionOk="0">
                  <a:moveTo>
                    <a:pt x="880" y="1"/>
                  </a:moveTo>
                  <a:cubicBezTo>
                    <a:pt x="864" y="1"/>
                    <a:pt x="849" y="11"/>
                    <a:pt x="846" y="33"/>
                  </a:cubicBezTo>
                  <a:lnTo>
                    <a:pt x="796" y="231"/>
                  </a:lnTo>
                  <a:cubicBezTo>
                    <a:pt x="705" y="632"/>
                    <a:pt x="437" y="963"/>
                    <a:pt x="64" y="1132"/>
                  </a:cubicBezTo>
                  <a:lnTo>
                    <a:pt x="29" y="1146"/>
                  </a:lnTo>
                  <a:cubicBezTo>
                    <a:pt x="1" y="1160"/>
                    <a:pt x="1" y="1209"/>
                    <a:pt x="36" y="1216"/>
                  </a:cubicBezTo>
                  <a:cubicBezTo>
                    <a:pt x="444" y="1343"/>
                    <a:pt x="761" y="1653"/>
                    <a:pt x="895" y="2054"/>
                  </a:cubicBezTo>
                  <a:lnTo>
                    <a:pt x="958" y="2244"/>
                  </a:lnTo>
                  <a:cubicBezTo>
                    <a:pt x="962" y="2261"/>
                    <a:pt x="976" y="2270"/>
                    <a:pt x="991" y="2270"/>
                  </a:cubicBezTo>
                  <a:cubicBezTo>
                    <a:pt x="1008" y="2270"/>
                    <a:pt x="1025" y="2259"/>
                    <a:pt x="1029" y="2237"/>
                  </a:cubicBezTo>
                  <a:lnTo>
                    <a:pt x="1071" y="2047"/>
                  </a:lnTo>
                  <a:cubicBezTo>
                    <a:pt x="1162" y="1632"/>
                    <a:pt x="1451" y="1294"/>
                    <a:pt x="1838" y="1125"/>
                  </a:cubicBezTo>
                  <a:cubicBezTo>
                    <a:pt x="1874" y="1111"/>
                    <a:pt x="1874" y="1069"/>
                    <a:pt x="1838" y="1054"/>
                  </a:cubicBezTo>
                  <a:lnTo>
                    <a:pt x="1803" y="1040"/>
                  </a:lnTo>
                  <a:cubicBezTo>
                    <a:pt x="1416" y="914"/>
                    <a:pt x="1113" y="611"/>
                    <a:pt x="979" y="224"/>
                  </a:cubicBezTo>
                  <a:lnTo>
                    <a:pt x="916" y="26"/>
                  </a:lnTo>
                  <a:cubicBezTo>
                    <a:pt x="909" y="10"/>
                    <a:pt x="894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5"/>
            <p:cNvSpPr/>
            <p:nvPr/>
          </p:nvSpPr>
          <p:spPr>
            <a:xfrm>
              <a:off x="554245" y="4555510"/>
              <a:ext cx="145207" cy="175968"/>
            </a:xfrm>
            <a:custGeom>
              <a:avLst/>
              <a:gdLst/>
              <a:ahLst/>
              <a:cxnLst/>
              <a:rect l="l" t="t" r="r" b="b"/>
              <a:pathLst>
                <a:path w="1874" h="2271" extrusionOk="0">
                  <a:moveTo>
                    <a:pt x="902" y="1"/>
                  </a:moveTo>
                  <a:cubicBezTo>
                    <a:pt x="886" y="1"/>
                    <a:pt x="871" y="11"/>
                    <a:pt x="867" y="33"/>
                  </a:cubicBezTo>
                  <a:lnTo>
                    <a:pt x="818" y="230"/>
                  </a:lnTo>
                  <a:cubicBezTo>
                    <a:pt x="719" y="625"/>
                    <a:pt x="445" y="956"/>
                    <a:pt x="64" y="1118"/>
                  </a:cubicBezTo>
                  <a:lnTo>
                    <a:pt x="29" y="1132"/>
                  </a:lnTo>
                  <a:cubicBezTo>
                    <a:pt x="1" y="1146"/>
                    <a:pt x="1" y="1188"/>
                    <a:pt x="36" y="1202"/>
                  </a:cubicBezTo>
                  <a:cubicBezTo>
                    <a:pt x="437" y="1336"/>
                    <a:pt x="754" y="1653"/>
                    <a:pt x="881" y="2054"/>
                  </a:cubicBezTo>
                  <a:lnTo>
                    <a:pt x="937" y="2244"/>
                  </a:lnTo>
                  <a:cubicBezTo>
                    <a:pt x="944" y="2262"/>
                    <a:pt x="960" y="2271"/>
                    <a:pt x="976" y="2271"/>
                  </a:cubicBezTo>
                  <a:cubicBezTo>
                    <a:pt x="992" y="2271"/>
                    <a:pt x="1008" y="2262"/>
                    <a:pt x="1015" y="2244"/>
                  </a:cubicBezTo>
                  <a:lnTo>
                    <a:pt x="1057" y="2047"/>
                  </a:lnTo>
                  <a:cubicBezTo>
                    <a:pt x="1156" y="1639"/>
                    <a:pt x="1444" y="1301"/>
                    <a:pt x="1846" y="1139"/>
                  </a:cubicBezTo>
                  <a:cubicBezTo>
                    <a:pt x="1874" y="1125"/>
                    <a:pt x="1874" y="1082"/>
                    <a:pt x="1839" y="1068"/>
                  </a:cubicBezTo>
                  <a:lnTo>
                    <a:pt x="1803" y="1054"/>
                  </a:lnTo>
                  <a:cubicBezTo>
                    <a:pt x="1423" y="920"/>
                    <a:pt x="1120" y="611"/>
                    <a:pt x="1001" y="223"/>
                  </a:cubicBezTo>
                  <a:lnTo>
                    <a:pt x="937" y="26"/>
                  </a:lnTo>
                  <a:cubicBezTo>
                    <a:pt x="931" y="9"/>
                    <a:pt x="916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5"/>
            <p:cNvSpPr/>
            <p:nvPr/>
          </p:nvSpPr>
          <p:spPr>
            <a:xfrm>
              <a:off x="1962982" y="4774014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16" y="1"/>
                  </a:moveTo>
                  <a:cubicBezTo>
                    <a:pt x="507" y="1"/>
                    <a:pt x="497" y="8"/>
                    <a:pt x="493" y="23"/>
                  </a:cubicBezTo>
                  <a:lnTo>
                    <a:pt x="465" y="135"/>
                  </a:lnTo>
                  <a:cubicBezTo>
                    <a:pt x="416" y="368"/>
                    <a:pt x="254" y="565"/>
                    <a:pt x="35" y="663"/>
                  </a:cubicBezTo>
                  <a:lnTo>
                    <a:pt x="14" y="670"/>
                  </a:lnTo>
                  <a:cubicBezTo>
                    <a:pt x="0" y="684"/>
                    <a:pt x="0" y="706"/>
                    <a:pt x="21" y="713"/>
                  </a:cubicBezTo>
                  <a:cubicBezTo>
                    <a:pt x="261" y="790"/>
                    <a:pt x="444" y="973"/>
                    <a:pt x="521" y="1206"/>
                  </a:cubicBezTo>
                  <a:lnTo>
                    <a:pt x="556" y="1318"/>
                  </a:lnTo>
                  <a:cubicBezTo>
                    <a:pt x="559" y="1327"/>
                    <a:pt x="567" y="1331"/>
                    <a:pt x="576" y="1331"/>
                  </a:cubicBezTo>
                  <a:cubicBezTo>
                    <a:pt x="588" y="1331"/>
                    <a:pt x="602" y="1323"/>
                    <a:pt x="606" y="1311"/>
                  </a:cubicBezTo>
                  <a:lnTo>
                    <a:pt x="627" y="1198"/>
                  </a:lnTo>
                  <a:cubicBezTo>
                    <a:pt x="683" y="959"/>
                    <a:pt x="845" y="755"/>
                    <a:pt x="1077" y="663"/>
                  </a:cubicBezTo>
                  <a:cubicBezTo>
                    <a:pt x="1099" y="656"/>
                    <a:pt x="1099" y="628"/>
                    <a:pt x="1077" y="621"/>
                  </a:cubicBezTo>
                  <a:lnTo>
                    <a:pt x="1056" y="614"/>
                  </a:lnTo>
                  <a:cubicBezTo>
                    <a:pt x="831" y="537"/>
                    <a:pt x="648" y="361"/>
                    <a:pt x="577" y="135"/>
                  </a:cubicBezTo>
                  <a:lnTo>
                    <a:pt x="535" y="16"/>
                  </a:lnTo>
                  <a:cubicBezTo>
                    <a:pt x="532" y="6"/>
                    <a:pt x="524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5"/>
            <p:cNvSpPr/>
            <p:nvPr/>
          </p:nvSpPr>
          <p:spPr>
            <a:xfrm>
              <a:off x="5300218" y="4737674"/>
              <a:ext cx="85233" cy="103133"/>
            </a:xfrm>
            <a:custGeom>
              <a:avLst/>
              <a:gdLst/>
              <a:ahLst/>
              <a:cxnLst/>
              <a:rect l="l" t="t" r="r" b="b"/>
              <a:pathLst>
                <a:path w="1100" h="1331" extrusionOk="0">
                  <a:moveTo>
                    <a:pt x="519" y="0"/>
                  </a:moveTo>
                  <a:cubicBezTo>
                    <a:pt x="509" y="0"/>
                    <a:pt x="498" y="8"/>
                    <a:pt x="494" y="20"/>
                  </a:cubicBezTo>
                  <a:lnTo>
                    <a:pt x="465" y="133"/>
                  </a:lnTo>
                  <a:cubicBezTo>
                    <a:pt x="416" y="365"/>
                    <a:pt x="254" y="562"/>
                    <a:pt x="36" y="661"/>
                  </a:cubicBezTo>
                  <a:lnTo>
                    <a:pt x="15" y="668"/>
                  </a:lnTo>
                  <a:cubicBezTo>
                    <a:pt x="1" y="682"/>
                    <a:pt x="1" y="710"/>
                    <a:pt x="22" y="710"/>
                  </a:cubicBezTo>
                  <a:cubicBezTo>
                    <a:pt x="254" y="787"/>
                    <a:pt x="444" y="970"/>
                    <a:pt x="522" y="1203"/>
                  </a:cubicBezTo>
                  <a:lnTo>
                    <a:pt x="557" y="1315"/>
                  </a:lnTo>
                  <a:cubicBezTo>
                    <a:pt x="560" y="1325"/>
                    <a:pt x="570" y="1330"/>
                    <a:pt x="579" y="1330"/>
                  </a:cubicBezTo>
                  <a:cubicBezTo>
                    <a:pt x="589" y="1330"/>
                    <a:pt x="599" y="1323"/>
                    <a:pt x="599" y="1308"/>
                  </a:cubicBezTo>
                  <a:lnTo>
                    <a:pt x="627" y="1203"/>
                  </a:lnTo>
                  <a:cubicBezTo>
                    <a:pt x="677" y="956"/>
                    <a:pt x="846" y="759"/>
                    <a:pt x="1078" y="661"/>
                  </a:cubicBezTo>
                  <a:cubicBezTo>
                    <a:pt x="1099" y="654"/>
                    <a:pt x="1092" y="625"/>
                    <a:pt x="1078" y="618"/>
                  </a:cubicBezTo>
                  <a:lnTo>
                    <a:pt x="1057" y="611"/>
                  </a:lnTo>
                  <a:cubicBezTo>
                    <a:pt x="824" y="534"/>
                    <a:pt x="648" y="358"/>
                    <a:pt x="571" y="133"/>
                  </a:cubicBezTo>
                  <a:lnTo>
                    <a:pt x="536" y="13"/>
                  </a:lnTo>
                  <a:cubicBezTo>
                    <a:pt x="533" y="4"/>
                    <a:pt x="526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5"/>
            <p:cNvSpPr/>
            <p:nvPr/>
          </p:nvSpPr>
          <p:spPr>
            <a:xfrm>
              <a:off x="8659848" y="4432465"/>
              <a:ext cx="85234" cy="103210"/>
            </a:xfrm>
            <a:custGeom>
              <a:avLst/>
              <a:gdLst/>
              <a:ahLst/>
              <a:cxnLst/>
              <a:rect l="l" t="t" r="r" b="b"/>
              <a:pathLst>
                <a:path w="1100" h="1332" extrusionOk="0">
                  <a:moveTo>
                    <a:pt x="515" y="0"/>
                  </a:moveTo>
                  <a:cubicBezTo>
                    <a:pt x="506" y="0"/>
                    <a:pt x="497" y="5"/>
                    <a:pt x="494" y="16"/>
                  </a:cubicBezTo>
                  <a:lnTo>
                    <a:pt x="473" y="136"/>
                  </a:lnTo>
                  <a:cubicBezTo>
                    <a:pt x="416" y="368"/>
                    <a:pt x="261" y="565"/>
                    <a:pt x="43" y="664"/>
                  </a:cubicBezTo>
                  <a:lnTo>
                    <a:pt x="22" y="671"/>
                  </a:lnTo>
                  <a:cubicBezTo>
                    <a:pt x="1" y="678"/>
                    <a:pt x="1" y="706"/>
                    <a:pt x="22" y="713"/>
                  </a:cubicBezTo>
                  <a:cubicBezTo>
                    <a:pt x="261" y="783"/>
                    <a:pt x="452" y="973"/>
                    <a:pt x="522" y="1206"/>
                  </a:cubicBezTo>
                  <a:lnTo>
                    <a:pt x="564" y="1318"/>
                  </a:lnTo>
                  <a:cubicBezTo>
                    <a:pt x="567" y="1327"/>
                    <a:pt x="574" y="1331"/>
                    <a:pt x="581" y="1331"/>
                  </a:cubicBezTo>
                  <a:cubicBezTo>
                    <a:pt x="591" y="1331"/>
                    <a:pt x="602" y="1324"/>
                    <a:pt x="606" y="1311"/>
                  </a:cubicBezTo>
                  <a:lnTo>
                    <a:pt x="628" y="1199"/>
                  </a:lnTo>
                  <a:cubicBezTo>
                    <a:pt x="684" y="959"/>
                    <a:pt x="853" y="755"/>
                    <a:pt x="1078" y="664"/>
                  </a:cubicBezTo>
                  <a:cubicBezTo>
                    <a:pt x="1099" y="650"/>
                    <a:pt x="1099" y="628"/>
                    <a:pt x="1078" y="621"/>
                  </a:cubicBezTo>
                  <a:lnTo>
                    <a:pt x="1057" y="614"/>
                  </a:lnTo>
                  <a:cubicBezTo>
                    <a:pt x="832" y="537"/>
                    <a:pt x="656" y="354"/>
                    <a:pt x="578" y="129"/>
                  </a:cubicBezTo>
                  <a:lnTo>
                    <a:pt x="536" y="16"/>
                  </a:lnTo>
                  <a:cubicBezTo>
                    <a:pt x="533" y="5"/>
                    <a:pt x="524" y="0"/>
                    <a:pt x="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5"/>
            <p:cNvSpPr/>
            <p:nvPr/>
          </p:nvSpPr>
          <p:spPr>
            <a:xfrm>
              <a:off x="8241977" y="237256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24" y="1"/>
                  </a:moveTo>
                  <a:cubicBezTo>
                    <a:pt x="512" y="1"/>
                    <a:pt x="500" y="8"/>
                    <a:pt x="500" y="20"/>
                  </a:cubicBezTo>
                  <a:lnTo>
                    <a:pt x="472" y="133"/>
                  </a:lnTo>
                  <a:cubicBezTo>
                    <a:pt x="416" y="365"/>
                    <a:pt x="261" y="563"/>
                    <a:pt x="43" y="661"/>
                  </a:cubicBezTo>
                  <a:lnTo>
                    <a:pt x="22" y="668"/>
                  </a:lnTo>
                  <a:cubicBezTo>
                    <a:pt x="0" y="682"/>
                    <a:pt x="0" y="703"/>
                    <a:pt x="22" y="710"/>
                  </a:cubicBezTo>
                  <a:cubicBezTo>
                    <a:pt x="261" y="788"/>
                    <a:pt x="451" y="971"/>
                    <a:pt x="529" y="1203"/>
                  </a:cubicBezTo>
                  <a:lnTo>
                    <a:pt x="564" y="1316"/>
                  </a:lnTo>
                  <a:cubicBezTo>
                    <a:pt x="567" y="1326"/>
                    <a:pt x="575" y="1331"/>
                    <a:pt x="583" y="1331"/>
                  </a:cubicBezTo>
                  <a:cubicBezTo>
                    <a:pt x="592" y="1331"/>
                    <a:pt x="602" y="1324"/>
                    <a:pt x="606" y="1309"/>
                  </a:cubicBezTo>
                  <a:lnTo>
                    <a:pt x="627" y="1196"/>
                  </a:lnTo>
                  <a:cubicBezTo>
                    <a:pt x="683" y="957"/>
                    <a:pt x="852" y="753"/>
                    <a:pt x="1078" y="661"/>
                  </a:cubicBezTo>
                  <a:cubicBezTo>
                    <a:pt x="1099" y="654"/>
                    <a:pt x="1099" y="626"/>
                    <a:pt x="1078" y="619"/>
                  </a:cubicBezTo>
                  <a:lnTo>
                    <a:pt x="1057" y="612"/>
                  </a:lnTo>
                  <a:cubicBezTo>
                    <a:pt x="831" y="534"/>
                    <a:pt x="655" y="358"/>
                    <a:pt x="578" y="133"/>
                  </a:cubicBezTo>
                  <a:lnTo>
                    <a:pt x="543" y="13"/>
                  </a:lnTo>
                  <a:cubicBezTo>
                    <a:pt x="540" y="4"/>
                    <a:pt x="532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5"/>
            <p:cNvSpPr/>
            <p:nvPr/>
          </p:nvSpPr>
          <p:spPr>
            <a:xfrm>
              <a:off x="1962982" y="139393"/>
              <a:ext cx="85156" cy="103442"/>
            </a:xfrm>
            <a:custGeom>
              <a:avLst/>
              <a:gdLst/>
              <a:ahLst/>
              <a:cxnLst/>
              <a:rect l="l" t="t" r="r" b="b"/>
              <a:pathLst>
                <a:path w="1099" h="1335" extrusionOk="0">
                  <a:moveTo>
                    <a:pt x="552" y="0"/>
                  </a:moveTo>
                  <a:cubicBezTo>
                    <a:pt x="542" y="0"/>
                    <a:pt x="532" y="5"/>
                    <a:pt x="528" y="16"/>
                  </a:cubicBezTo>
                  <a:lnTo>
                    <a:pt x="500" y="136"/>
                  </a:lnTo>
                  <a:cubicBezTo>
                    <a:pt x="430" y="361"/>
                    <a:pt x="261" y="551"/>
                    <a:pt x="42" y="636"/>
                  </a:cubicBezTo>
                  <a:lnTo>
                    <a:pt x="21" y="643"/>
                  </a:lnTo>
                  <a:cubicBezTo>
                    <a:pt x="0" y="650"/>
                    <a:pt x="0" y="678"/>
                    <a:pt x="21" y="685"/>
                  </a:cubicBezTo>
                  <a:cubicBezTo>
                    <a:pt x="254" y="769"/>
                    <a:pt x="430" y="967"/>
                    <a:pt x="493" y="1206"/>
                  </a:cubicBezTo>
                  <a:lnTo>
                    <a:pt x="521" y="1319"/>
                  </a:lnTo>
                  <a:cubicBezTo>
                    <a:pt x="525" y="1329"/>
                    <a:pt x="535" y="1334"/>
                    <a:pt x="545" y="1334"/>
                  </a:cubicBezTo>
                  <a:cubicBezTo>
                    <a:pt x="555" y="1334"/>
                    <a:pt x="563" y="1329"/>
                    <a:pt x="563" y="1319"/>
                  </a:cubicBezTo>
                  <a:lnTo>
                    <a:pt x="599" y="1206"/>
                  </a:lnTo>
                  <a:cubicBezTo>
                    <a:pt x="662" y="967"/>
                    <a:pt x="845" y="776"/>
                    <a:pt x="1077" y="692"/>
                  </a:cubicBezTo>
                  <a:cubicBezTo>
                    <a:pt x="1099" y="685"/>
                    <a:pt x="1099" y="657"/>
                    <a:pt x="1077" y="650"/>
                  </a:cubicBezTo>
                  <a:lnTo>
                    <a:pt x="1056" y="643"/>
                  </a:lnTo>
                  <a:cubicBezTo>
                    <a:pt x="838" y="551"/>
                    <a:pt x="669" y="368"/>
                    <a:pt x="606" y="136"/>
                  </a:cubicBezTo>
                  <a:lnTo>
                    <a:pt x="570" y="16"/>
                  </a:lnTo>
                  <a:cubicBezTo>
                    <a:pt x="570" y="5"/>
                    <a:pt x="562" y="0"/>
                    <a:pt x="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5"/>
            <p:cNvSpPr/>
            <p:nvPr/>
          </p:nvSpPr>
          <p:spPr>
            <a:xfrm>
              <a:off x="512248" y="464516"/>
              <a:ext cx="85234" cy="103365"/>
            </a:xfrm>
            <a:custGeom>
              <a:avLst/>
              <a:gdLst/>
              <a:ahLst/>
              <a:cxnLst/>
              <a:rect l="l" t="t" r="r" b="b"/>
              <a:pathLst>
                <a:path w="1100" h="1334" extrusionOk="0">
                  <a:moveTo>
                    <a:pt x="557" y="1"/>
                  </a:moveTo>
                  <a:cubicBezTo>
                    <a:pt x="548" y="1"/>
                    <a:pt x="539" y="6"/>
                    <a:pt x="536" y="16"/>
                  </a:cubicBezTo>
                  <a:lnTo>
                    <a:pt x="501" y="136"/>
                  </a:lnTo>
                  <a:cubicBezTo>
                    <a:pt x="437" y="361"/>
                    <a:pt x="268" y="545"/>
                    <a:pt x="43" y="636"/>
                  </a:cubicBezTo>
                  <a:lnTo>
                    <a:pt x="22" y="643"/>
                  </a:lnTo>
                  <a:cubicBezTo>
                    <a:pt x="1" y="650"/>
                    <a:pt x="1" y="678"/>
                    <a:pt x="22" y="685"/>
                  </a:cubicBezTo>
                  <a:cubicBezTo>
                    <a:pt x="254" y="770"/>
                    <a:pt x="430" y="967"/>
                    <a:pt x="494" y="1206"/>
                  </a:cubicBezTo>
                  <a:lnTo>
                    <a:pt x="529" y="1312"/>
                  </a:lnTo>
                  <a:cubicBezTo>
                    <a:pt x="529" y="1326"/>
                    <a:pt x="538" y="1333"/>
                    <a:pt x="547" y="1333"/>
                  </a:cubicBezTo>
                  <a:cubicBezTo>
                    <a:pt x="557" y="1333"/>
                    <a:pt x="568" y="1326"/>
                    <a:pt x="571" y="1312"/>
                  </a:cubicBezTo>
                  <a:lnTo>
                    <a:pt x="599" y="1206"/>
                  </a:lnTo>
                  <a:cubicBezTo>
                    <a:pt x="670" y="967"/>
                    <a:pt x="846" y="777"/>
                    <a:pt x="1078" y="692"/>
                  </a:cubicBezTo>
                  <a:cubicBezTo>
                    <a:pt x="1099" y="685"/>
                    <a:pt x="1099" y="657"/>
                    <a:pt x="1078" y="650"/>
                  </a:cubicBezTo>
                  <a:lnTo>
                    <a:pt x="1057" y="643"/>
                  </a:lnTo>
                  <a:cubicBezTo>
                    <a:pt x="839" y="552"/>
                    <a:pt x="670" y="361"/>
                    <a:pt x="606" y="136"/>
                  </a:cubicBezTo>
                  <a:lnTo>
                    <a:pt x="578" y="16"/>
                  </a:lnTo>
                  <a:cubicBezTo>
                    <a:pt x="575" y="6"/>
                    <a:pt x="566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" name="Google Shape;148;p55"/>
          <p:cNvSpPr txBox="1">
            <a:spLocks noGrp="1"/>
          </p:cNvSpPr>
          <p:nvPr>
            <p:ph type="title"/>
          </p:nvPr>
        </p:nvSpPr>
        <p:spPr>
          <a:xfrm>
            <a:off x="1706933" y="829056"/>
            <a:ext cx="87832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5"/>
          <p:cNvSpPr txBox="1">
            <a:spLocks noGrp="1"/>
          </p:cNvSpPr>
          <p:nvPr>
            <p:ph type="subTitle" idx="1"/>
          </p:nvPr>
        </p:nvSpPr>
        <p:spPr>
          <a:xfrm>
            <a:off x="1966967" y="3025833"/>
            <a:ext cx="307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5"/>
          <p:cNvSpPr txBox="1">
            <a:spLocks noGrp="1"/>
          </p:cNvSpPr>
          <p:nvPr>
            <p:ph type="subTitle" idx="2"/>
          </p:nvPr>
        </p:nvSpPr>
        <p:spPr>
          <a:xfrm>
            <a:off x="1966967" y="5189051"/>
            <a:ext cx="307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5"/>
          <p:cNvSpPr txBox="1">
            <a:spLocks noGrp="1"/>
          </p:cNvSpPr>
          <p:nvPr>
            <p:ph type="subTitle" idx="3"/>
          </p:nvPr>
        </p:nvSpPr>
        <p:spPr>
          <a:xfrm>
            <a:off x="5067000" y="5189051"/>
            <a:ext cx="307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5"/>
          <p:cNvSpPr txBox="1">
            <a:spLocks noGrp="1"/>
          </p:cNvSpPr>
          <p:nvPr>
            <p:ph type="subTitle" idx="4"/>
          </p:nvPr>
        </p:nvSpPr>
        <p:spPr>
          <a:xfrm>
            <a:off x="5067000" y="3025833"/>
            <a:ext cx="307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5"/>
          <p:cNvSpPr txBox="1">
            <a:spLocks noGrp="1"/>
          </p:cNvSpPr>
          <p:nvPr>
            <p:ph type="title" idx="5"/>
          </p:nvPr>
        </p:nvSpPr>
        <p:spPr>
          <a:xfrm>
            <a:off x="3042967" y="1844933"/>
            <a:ext cx="922000" cy="6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154" name="Google Shape;154;p55"/>
          <p:cNvSpPr txBox="1">
            <a:spLocks noGrp="1"/>
          </p:cNvSpPr>
          <p:nvPr>
            <p:ph type="title" idx="6"/>
          </p:nvPr>
        </p:nvSpPr>
        <p:spPr>
          <a:xfrm>
            <a:off x="6143000" y="4008267"/>
            <a:ext cx="922000" cy="6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155" name="Google Shape;155;p55"/>
          <p:cNvSpPr txBox="1">
            <a:spLocks noGrp="1"/>
          </p:cNvSpPr>
          <p:nvPr>
            <p:ph type="title" idx="7"/>
          </p:nvPr>
        </p:nvSpPr>
        <p:spPr>
          <a:xfrm>
            <a:off x="3042967" y="4008267"/>
            <a:ext cx="922000" cy="6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156" name="Google Shape;156;p55"/>
          <p:cNvSpPr txBox="1">
            <a:spLocks noGrp="1"/>
          </p:cNvSpPr>
          <p:nvPr>
            <p:ph type="title" idx="8"/>
          </p:nvPr>
        </p:nvSpPr>
        <p:spPr>
          <a:xfrm>
            <a:off x="6143000" y="1844933"/>
            <a:ext cx="922000" cy="6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157" name="Google Shape;157;p55"/>
          <p:cNvSpPr txBox="1">
            <a:spLocks noGrp="1"/>
          </p:cNvSpPr>
          <p:nvPr>
            <p:ph type="subTitle" idx="9"/>
          </p:nvPr>
        </p:nvSpPr>
        <p:spPr>
          <a:xfrm>
            <a:off x="8167033" y="5189051"/>
            <a:ext cx="307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5"/>
          <p:cNvSpPr txBox="1">
            <a:spLocks noGrp="1"/>
          </p:cNvSpPr>
          <p:nvPr>
            <p:ph type="subTitle" idx="13"/>
          </p:nvPr>
        </p:nvSpPr>
        <p:spPr>
          <a:xfrm>
            <a:off x="8167033" y="3025833"/>
            <a:ext cx="307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5"/>
          <p:cNvSpPr txBox="1">
            <a:spLocks noGrp="1"/>
          </p:cNvSpPr>
          <p:nvPr>
            <p:ph type="title" idx="14"/>
          </p:nvPr>
        </p:nvSpPr>
        <p:spPr>
          <a:xfrm>
            <a:off x="9243033" y="4008267"/>
            <a:ext cx="922000" cy="6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160" name="Google Shape;160;p55"/>
          <p:cNvSpPr txBox="1">
            <a:spLocks noGrp="1"/>
          </p:cNvSpPr>
          <p:nvPr>
            <p:ph type="title" idx="15"/>
          </p:nvPr>
        </p:nvSpPr>
        <p:spPr>
          <a:xfrm>
            <a:off x="9243033" y="1844933"/>
            <a:ext cx="922000" cy="6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161" name="Google Shape;161;p55"/>
          <p:cNvSpPr txBox="1">
            <a:spLocks noGrp="1"/>
          </p:cNvSpPr>
          <p:nvPr>
            <p:ph type="subTitle" idx="16"/>
          </p:nvPr>
        </p:nvSpPr>
        <p:spPr>
          <a:xfrm>
            <a:off x="1966967" y="2650633"/>
            <a:ext cx="3074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" name="Google Shape;162;p55"/>
          <p:cNvSpPr txBox="1">
            <a:spLocks noGrp="1"/>
          </p:cNvSpPr>
          <p:nvPr>
            <p:ph type="subTitle" idx="17"/>
          </p:nvPr>
        </p:nvSpPr>
        <p:spPr>
          <a:xfrm>
            <a:off x="1966967" y="4813864"/>
            <a:ext cx="3074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55"/>
          <p:cNvSpPr txBox="1">
            <a:spLocks noGrp="1"/>
          </p:cNvSpPr>
          <p:nvPr>
            <p:ph type="subTitle" idx="18"/>
          </p:nvPr>
        </p:nvSpPr>
        <p:spPr>
          <a:xfrm>
            <a:off x="5067000" y="4813864"/>
            <a:ext cx="3074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4" name="Google Shape;164;p55"/>
          <p:cNvSpPr txBox="1">
            <a:spLocks noGrp="1"/>
          </p:cNvSpPr>
          <p:nvPr>
            <p:ph type="subTitle" idx="19"/>
          </p:nvPr>
        </p:nvSpPr>
        <p:spPr>
          <a:xfrm>
            <a:off x="5067000" y="2650633"/>
            <a:ext cx="3074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55"/>
          <p:cNvSpPr txBox="1">
            <a:spLocks noGrp="1"/>
          </p:cNvSpPr>
          <p:nvPr>
            <p:ph type="subTitle" idx="20"/>
          </p:nvPr>
        </p:nvSpPr>
        <p:spPr>
          <a:xfrm>
            <a:off x="8167033" y="4813864"/>
            <a:ext cx="3074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55"/>
          <p:cNvSpPr txBox="1">
            <a:spLocks noGrp="1"/>
          </p:cNvSpPr>
          <p:nvPr>
            <p:ph type="subTitle" idx="21"/>
          </p:nvPr>
        </p:nvSpPr>
        <p:spPr>
          <a:xfrm>
            <a:off x="8167033" y="2650633"/>
            <a:ext cx="3074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7" descr="1.png"/>
          <p:cNvPicPr preferRelativeResize="0"/>
          <p:nvPr/>
        </p:nvPicPr>
        <p:blipFill rotWithShape="1">
          <a:blip r:embed="rId2">
            <a:alphaModFix/>
          </a:blip>
          <a:srcRect l="3123" b="12166"/>
          <a:stretch/>
        </p:blipFill>
        <p:spPr>
          <a:xfrm>
            <a:off x="335363" y="2866980"/>
            <a:ext cx="9395460" cy="380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7" descr="4+.png"/>
          <p:cNvPicPr preferRelativeResize="0"/>
          <p:nvPr/>
        </p:nvPicPr>
        <p:blipFill rotWithShape="1">
          <a:blip r:embed="rId3">
            <a:alphaModFix/>
          </a:blip>
          <a:srcRect l="58594" t="50000" r="30467" b="32500"/>
          <a:stretch/>
        </p:blipFill>
        <p:spPr>
          <a:xfrm>
            <a:off x="12845429" y="5057776"/>
            <a:ext cx="1200151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7" descr="5.png"/>
          <p:cNvPicPr preferRelativeResize="0"/>
          <p:nvPr/>
        </p:nvPicPr>
        <p:blipFill rotWithShape="1">
          <a:blip r:embed="rId4">
            <a:alphaModFix/>
          </a:blip>
          <a:srcRect l="72654" t="47501" r="19531" b="43748"/>
          <a:stretch/>
        </p:blipFill>
        <p:spPr>
          <a:xfrm>
            <a:off x="11582401" y="3686176"/>
            <a:ext cx="857251" cy="60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43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97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034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491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052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98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140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743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000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02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표지_텍스트">
  <p:cSld name="표지_텍스트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8" descr="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8" descr="korean fram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848" y="723921"/>
            <a:ext cx="1513417" cy="391636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8"/>
          <p:cNvSpPr/>
          <p:nvPr/>
        </p:nvSpPr>
        <p:spPr>
          <a:xfrm>
            <a:off x="8303697" y="6234124"/>
            <a:ext cx="24929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이 문서는 나눔글꼴로 작성되었습니다. </a:t>
            </a:r>
            <a:r>
              <a:rPr lang="en-US" sz="800" b="0" i="0" u="sng" strike="noStrike" cap="none">
                <a:solidFill>
                  <a:srgbClr val="4495D2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설치하기</a:t>
            </a:r>
            <a:endParaRPr sz="800" b="0" i="0" u="sng" strike="noStrike" cap="none">
              <a:solidFill>
                <a:srgbClr val="4495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38"/>
          <p:cNvSpPr txBox="1">
            <a:spLocks noGrp="1"/>
          </p:cNvSpPr>
          <p:nvPr>
            <p:ph type="body" idx="1"/>
          </p:nvPr>
        </p:nvSpPr>
        <p:spPr>
          <a:xfrm rot="5400000">
            <a:off x="45710" y="2084624"/>
            <a:ext cx="3445843" cy="116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>
                <a:solidFill>
                  <a:srgbClr val="1F39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ctrTitle"/>
          </p:nvPr>
        </p:nvSpPr>
        <p:spPr>
          <a:xfrm>
            <a:off x="8567336" y="5157192"/>
            <a:ext cx="1177069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u="sng">
                <a:solidFill>
                  <a:srgbClr val="1F394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9446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276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184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225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6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858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64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3622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0206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95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771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49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80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59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290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28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782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7199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65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6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dt" idx="10"/>
          </p:nvPr>
        </p:nvSpPr>
        <p:spPr>
          <a:xfrm>
            <a:off x="609600" y="616587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ftr" idx="11"/>
          </p:nvPr>
        </p:nvSpPr>
        <p:spPr>
          <a:xfrm>
            <a:off x="4165600" y="616587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0"/>
          <p:cNvSpPr txBox="1">
            <a:spLocks noGrp="1"/>
          </p:cNvSpPr>
          <p:nvPr>
            <p:ph type="sldNum" idx="12"/>
          </p:nvPr>
        </p:nvSpPr>
        <p:spPr>
          <a:xfrm>
            <a:off x="8737600" y="616587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34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1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84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26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905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962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7575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8583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0408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208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41"/>
          <p:cNvGrpSpPr/>
          <p:nvPr/>
        </p:nvGrpSpPr>
        <p:grpSpPr>
          <a:xfrm>
            <a:off x="18335" y="0"/>
            <a:ext cx="12191471" cy="6858000"/>
            <a:chOff x="396" y="0"/>
            <a:chExt cx="9143603" cy="5143500"/>
          </a:xfrm>
        </p:grpSpPr>
        <p:pic>
          <p:nvPicPr>
            <p:cNvPr id="39" name="Google Shape;39;p41"/>
            <p:cNvPicPr preferRelativeResize="0"/>
            <p:nvPr/>
          </p:nvPicPr>
          <p:blipFill rotWithShape="1">
            <a:blip r:embed="rId2">
              <a:alphaModFix/>
            </a:blip>
            <a:srcRect b="20752"/>
            <a:stretch/>
          </p:blipFill>
          <p:spPr>
            <a:xfrm>
              <a:off x="396" y="0"/>
              <a:ext cx="9143603" cy="51435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" name="Google Shape;40;p41"/>
            <p:cNvCxnSpPr/>
            <p:nvPr/>
          </p:nvCxnSpPr>
          <p:spPr>
            <a:xfrm>
              <a:off x="8597974" y="699542"/>
              <a:ext cx="540000" cy="0"/>
            </a:xfrm>
            <a:prstGeom prst="straightConnector1">
              <a:avLst/>
            </a:prstGeom>
            <a:noFill/>
            <a:ln w="19050" cap="flat" cmpd="sng">
              <a:solidFill>
                <a:srgbClr val="EEECE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41" name="Google Shape;41;p41"/>
            <p:cNvCxnSpPr/>
            <p:nvPr/>
          </p:nvCxnSpPr>
          <p:spPr>
            <a:xfrm>
              <a:off x="8597974" y="2037978"/>
              <a:ext cx="540000" cy="0"/>
            </a:xfrm>
            <a:prstGeom prst="straightConnector1">
              <a:avLst/>
            </a:prstGeom>
            <a:noFill/>
            <a:ln w="19050" cap="flat" cmpd="sng">
              <a:solidFill>
                <a:srgbClr val="EEECE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42" name="Google Shape;42;p41"/>
            <p:cNvCxnSpPr/>
            <p:nvPr/>
          </p:nvCxnSpPr>
          <p:spPr>
            <a:xfrm>
              <a:off x="8597974" y="2974082"/>
              <a:ext cx="540000" cy="0"/>
            </a:xfrm>
            <a:prstGeom prst="straightConnector1">
              <a:avLst/>
            </a:prstGeom>
            <a:noFill/>
            <a:ln w="19050" cap="flat" cmpd="sng">
              <a:solidFill>
                <a:srgbClr val="EEECE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43" name="Google Shape;43;p41"/>
            <p:cNvCxnSpPr/>
            <p:nvPr/>
          </p:nvCxnSpPr>
          <p:spPr>
            <a:xfrm>
              <a:off x="8597974" y="4443958"/>
              <a:ext cx="540000" cy="0"/>
            </a:xfrm>
            <a:prstGeom prst="straightConnector1">
              <a:avLst/>
            </a:prstGeom>
            <a:noFill/>
            <a:ln w="19050" cap="flat" cmpd="sng">
              <a:solidFill>
                <a:srgbClr val="EEECE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44" name="Google Shape;44;p41"/>
            <p:cNvCxnSpPr/>
            <p:nvPr/>
          </p:nvCxnSpPr>
          <p:spPr>
            <a:xfrm>
              <a:off x="8597974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EEECE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45" name="Google Shape;45;p41"/>
            <p:cNvSpPr/>
            <p:nvPr/>
          </p:nvSpPr>
          <p:spPr>
            <a:xfrm>
              <a:off x="951111" y="0"/>
              <a:ext cx="972000" cy="4392000"/>
            </a:xfrm>
            <a:prstGeom prst="rect">
              <a:avLst/>
            </a:prstGeom>
            <a:solidFill>
              <a:srgbClr val="F5F5E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41"/>
            <p:cNvSpPr/>
            <p:nvPr/>
          </p:nvSpPr>
          <p:spPr>
            <a:xfrm>
              <a:off x="1041111" y="90883"/>
              <a:ext cx="792000" cy="41760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" name="Google Shape;47;p41"/>
            <p:cNvGrpSpPr/>
            <p:nvPr/>
          </p:nvGrpSpPr>
          <p:grpSpPr>
            <a:xfrm>
              <a:off x="1395590" y="3571139"/>
              <a:ext cx="385032" cy="495639"/>
              <a:chOff x="-1686517" y="2894191"/>
              <a:chExt cx="427997" cy="550947"/>
            </a:xfrm>
          </p:grpSpPr>
          <p:sp>
            <p:nvSpPr>
              <p:cNvPr id="48" name="Google Shape;48;p41"/>
              <p:cNvSpPr/>
              <p:nvPr/>
            </p:nvSpPr>
            <p:spPr>
              <a:xfrm>
                <a:off x="-1601638" y="2974082"/>
                <a:ext cx="288000" cy="471056"/>
              </a:xfrm>
              <a:prstGeom prst="roundRect">
                <a:avLst>
                  <a:gd name="adj" fmla="val 45694"/>
                </a:avLst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41"/>
              <p:cNvSpPr/>
              <p:nvPr/>
            </p:nvSpPr>
            <p:spPr>
              <a:xfrm>
                <a:off x="-1635546" y="3094856"/>
                <a:ext cx="377026" cy="307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语</a:t>
                </a: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41"/>
              <p:cNvSpPr/>
              <p:nvPr/>
            </p:nvSpPr>
            <p:spPr>
              <a:xfrm>
                <a:off x="-1686517" y="2894191"/>
                <a:ext cx="377026" cy="3078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成</a:t>
                </a: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635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277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700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06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880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0271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861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1277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0858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36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42" descr="6.png"/>
          <p:cNvPicPr preferRelativeResize="0"/>
          <p:nvPr/>
        </p:nvPicPr>
        <p:blipFill rotWithShape="1">
          <a:blip r:embed="rId2">
            <a:alphaModFix/>
          </a:blip>
          <a:srcRect l="53905"/>
          <a:stretch/>
        </p:blipFill>
        <p:spPr>
          <a:xfrm>
            <a:off x="7088998" y="118210"/>
            <a:ext cx="4767655" cy="646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2" descr="1.png"/>
          <p:cNvPicPr preferRelativeResize="0"/>
          <p:nvPr/>
        </p:nvPicPr>
        <p:blipFill rotWithShape="1">
          <a:blip r:embed="rId3">
            <a:alphaModFix/>
          </a:blip>
          <a:srcRect l="3123" b="12166"/>
          <a:stretch/>
        </p:blipFill>
        <p:spPr>
          <a:xfrm>
            <a:off x="335363" y="2866980"/>
            <a:ext cx="9395460" cy="380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42" descr="5.png"/>
          <p:cNvPicPr preferRelativeResize="0"/>
          <p:nvPr/>
        </p:nvPicPr>
        <p:blipFill rotWithShape="1">
          <a:blip r:embed="rId4">
            <a:alphaModFix/>
          </a:blip>
          <a:srcRect l="72654" t="47501" r="19531" b="43748"/>
          <a:stretch/>
        </p:blipFill>
        <p:spPr>
          <a:xfrm>
            <a:off x="11582401" y="3686176"/>
            <a:ext cx="857251" cy="60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42" descr="7.png"/>
          <p:cNvPicPr preferRelativeResize="0"/>
          <p:nvPr/>
        </p:nvPicPr>
        <p:blipFill rotWithShape="1">
          <a:blip r:embed="rId5">
            <a:alphaModFix/>
          </a:blip>
          <a:srcRect l="32030" t="66251" r="41404"/>
          <a:stretch/>
        </p:blipFill>
        <p:spPr>
          <a:xfrm>
            <a:off x="8890858" y="5255816"/>
            <a:ext cx="1868807" cy="148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490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375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0159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5017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5B899-899C-4F8B-8CEB-BB307AF1D02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0DBC9-BD5C-4C39-ACD1-9C61ED2D8C1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760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6" descr="6.png"/>
          <p:cNvPicPr preferRelativeResize="0"/>
          <p:nvPr/>
        </p:nvPicPr>
        <p:blipFill rotWithShape="1">
          <a:blip r:embed="rId2">
            <a:alphaModFix/>
          </a:blip>
          <a:srcRect l="53905"/>
          <a:stretch/>
        </p:blipFill>
        <p:spPr>
          <a:xfrm>
            <a:off x="7088986" y="118190"/>
            <a:ext cx="4767654" cy="646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6" descr="3.png"/>
          <p:cNvPicPr preferRelativeResize="0"/>
          <p:nvPr/>
        </p:nvPicPr>
        <p:blipFill rotWithShape="1">
          <a:blip r:embed="rId3">
            <a:alphaModFix/>
          </a:blip>
          <a:srcRect l="14062" t="46249" r="75000" b="35001"/>
          <a:stretch/>
        </p:blipFill>
        <p:spPr>
          <a:xfrm>
            <a:off x="7605513" y="2999422"/>
            <a:ext cx="1200150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6" descr="4+.png"/>
          <p:cNvPicPr preferRelativeResize="0"/>
          <p:nvPr/>
        </p:nvPicPr>
        <p:blipFill rotWithShape="1">
          <a:blip r:embed="rId4">
            <a:alphaModFix/>
          </a:blip>
          <a:srcRect l="58594" t="50000" r="30467" b="32500"/>
          <a:stretch/>
        </p:blipFill>
        <p:spPr>
          <a:xfrm>
            <a:off x="12845416" y="5057776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36" descr="5.png"/>
          <p:cNvPicPr preferRelativeResize="0"/>
          <p:nvPr/>
        </p:nvPicPr>
        <p:blipFill rotWithShape="1">
          <a:blip r:embed="rId5">
            <a:alphaModFix/>
          </a:blip>
          <a:srcRect l="72654" t="47501" r="19531" b="43748"/>
          <a:stretch/>
        </p:blipFill>
        <p:spPr>
          <a:xfrm>
            <a:off x="11582401" y="3686176"/>
            <a:ext cx="857250" cy="60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6" descr="7.png"/>
          <p:cNvPicPr preferRelativeResize="0"/>
          <p:nvPr/>
        </p:nvPicPr>
        <p:blipFill rotWithShape="1">
          <a:blip r:embed="rId6">
            <a:alphaModFix/>
          </a:blip>
          <a:srcRect l="32030" t="66251" r="41404"/>
          <a:stretch/>
        </p:blipFill>
        <p:spPr>
          <a:xfrm>
            <a:off x="8890845" y="5255816"/>
            <a:ext cx="1868806" cy="148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545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37" descr="1.png"/>
          <p:cNvPicPr preferRelativeResize="0"/>
          <p:nvPr/>
        </p:nvPicPr>
        <p:blipFill rotWithShape="1">
          <a:blip r:embed="rId2">
            <a:alphaModFix/>
          </a:blip>
          <a:srcRect l="3123" b="12166"/>
          <a:stretch/>
        </p:blipFill>
        <p:spPr>
          <a:xfrm>
            <a:off x="335360" y="2866980"/>
            <a:ext cx="9395460" cy="380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7" descr="4+.png"/>
          <p:cNvPicPr preferRelativeResize="0"/>
          <p:nvPr/>
        </p:nvPicPr>
        <p:blipFill rotWithShape="1">
          <a:blip r:embed="rId3">
            <a:alphaModFix/>
          </a:blip>
          <a:srcRect l="58594" t="50000" r="30467" b="32500"/>
          <a:stretch/>
        </p:blipFill>
        <p:spPr>
          <a:xfrm>
            <a:off x="12845416" y="5057776"/>
            <a:ext cx="1200150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7" descr="5.png"/>
          <p:cNvPicPr preferRelativeResize="0"/>
          <p:nvPr/>
        </p:nvPicPr>
        <p:blipFill rotWithShape="1">
          <a:blip r:embed="rId4">
            <a:alphaModFix/>
          </a:blip>
          <a:srcRect l="72654" t="47501" r="19531" b="43748"/>
          <a:stretch/>
        </p:blipFill>
        <p:spPr>
          <a:xfrm>
            <a:off x="11582401" y="3686176"/>
            <a:ext cx="857250" cy="6000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7940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표지_텍스트">
  <p:cSld name="표지_텍스트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38" descr="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38" descr="korean fram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4834" y="723901"/>
            <a:ext cx="1513417" cy="391636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8"/>
          <p:cNvSpPr/>
          <p:nvPr/>
        </p:nvSpPr>
        <p:spPr>
          <a:xfrm>
            <a:off x="8303684" y="6234114"/>
            <a:ext cx="24929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buSzPts val="800"/>
            </a:pPr>
            <a:r>
              <a:rPr lang="en-US" sz="800">
                <a:solidFill>
                  <a:srgbClr val="7F7F7F"/>
                </a:solidFill>
              </a:rPr>
              <a:t>이 문서는 나눔글꼴로 작성되었습니다. </a:t>
            </a:r>
            <a:r>
              <a:rPr lang="en-US" sz="800" u="sng">
                <a:solidFill>
                  <a:srgbClr val="4495D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설치하기</a:t>
            </a:r>
            <a:endParaRPr sz="800" u="sng">
              <a:solidFill>
                <a:srgbClr val="4495D2"/>
              </a:solidFill>
            </a:endParaRPr>
          </a:p>
        </p:txBody>
      </p:sp>
      <p:sp>
        <p:nvSpPr>
          <p:cNvPr id="30" name="Google Shape;30;p38"/>
          <p:cNvSpPr txBox="1">
            <a:spLocks noGrp="1"/>
          </p:cNvSpPr>
          <p:nvPr>
            <p:ph type="body" idx="1"/>
          </p:nvPr>
        </p:nvSpPr>
        <p:spPr>
          <a:xfrm rot="5400000">
            <a:off x="45702" y="2084624"/>
            <a:ext cx="3445843" cy="116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2000" b="1">
                <a:solidFill>
                  <a:srgbClr val="1F394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8"/>
          <p:cNvSpPr txBox="1">
            <a:spLocks noGrp="1"/>
          </p:cNvSpPr>
          <p:nvPr>
            <p:ph type="ctrTitle"/>
          </p:nvPr>
        </p:nvSpPr>
        <p:spPr>
          <a:xfrm>
            <a:off x="8567336" y="5157192"/>
            <a:ext cx="1177069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u="sng">
                <a:solidFill>
                  <a:srgbClr val="1F394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315029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89768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0"/>
          <p:cNvSpPr txBox="1">
            <a:spLocks noGrp="1"/>
          </p:cNvSpPr>
          <p:nvPr>
            <p:ph type="dt" idx="10"/>
          </p:nvPr>
        </p:nvSpPr>
        <p:spPr>
          <a:xfrm>
            <a:off x="609600" y="61658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ftr" idx="11"/>
          </p:nvPr>
        </p:nvSpPr>
        <p:spPr>
          <a:xfrm>
            <a:off x="4165600" y="61658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0"/>
          <p:cNvSpPr txBox="1">
            <a:spLocks noGrp="1"/>
          </p:cNvSpPr>
          <p:nvPr>
            <p:ph type="sldNum" idx="12"/>
          </p:nvPr>
        </p:nvSpPr>
        <p:spPr>
          <a:xfrm>
            <a:off x="8737600" y="61658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13130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표지">
  <p:cSld name="표지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4" descr="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44"/>
          <p:cNvSpPr/>
          <p:nvPr/>
        </p:nvSpPr>
        <p:spPr>
          <a:xfrm>
            <a:off x="8303697" y="6234124"/>
            <a:ext cx="2492991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이 문서는 나눔글꼴로 작성되었습니다. </a:t>
            </a:r>
            <a:r>
              <a:rPr lang="en-US" sz="800" b="0" i="0" u="sng" strike="noStrike" cap="none">
                <a:solidFill>
                  <a:srgbClr val="4495D2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설치하기</a:t>
            </a:r>
            <a:endParaRPr sz="800" b="0" i="0" u="sng" strike="noStrike" cap="none">
              <a:solidFill>
                <a:srgbClr val="4495D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44" descr="korean fram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848" y="723921"/>
            <a:ext cx="1513417" cy="3916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41"/>
          <p:cNvGrpSpPr/>
          <p:nvPr/>
        </p:nvGrpSpPr>
        <p:grpSpPr>
          <a:xfrm>
            <a:off x="18323" y="0"/>
            <a:ext cx="12191470" cy="6858000"/>
            <a:chOff x="396" y="0"/>
            <a:chExt cx="9143603" cy="5143500"/>
          </a:xfrm>
        </p:grpSpPr>
        <p:pic>
          <p:nvPicPr>
            <p:cNvPr id="39" name="Google Shape;39;p41"/>
            <p:cNvPicPr preferRelativeResize="0"/>
            <p:nvPr/>
          </p:nvPicPr>
          <p:blipFill rotWithShape="1">
            <a:blip r:embed="rId2">
              <a:alphaModFix/>
            </a:blip>
            <a:srcRect b="20752"/>
            <a:stretch/>
          </p:blipFill>
          <p:spPr>
            <a:xfrm>
              <a:off x="396" y="0"/>
              <a:ext cx="9143603" cy="51435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0" name="Google Shape;40;p41"/>
            <p:cNvCxnSpPr/>
            <p:nvPr/>
          </p:nvCxnSpPr>
          <p:spPr>
            <a:xfrm>
              <a:off x="8597974" y="699542"/>
              <a:ext cx="540000" cy="0"/>
            </a:xfrm>
            <a:prstGeom prst="straightConnector1">
              <a:avLst/>
            </a:prstGeom>
            <a:noFill/>
            <a:ln w="19050" cap="flat" cmpd="sng">
              <a:solidFill>
                <a:srgbClr val="EEECE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41" name="Google Shape;41;p41"/>
            <p:cNvCxnSpPr/>
            <p:nvPr/>
          </p:nvCxnSpPr>
          <p:spPr>
            <a:xfrm>
              <a:off x="8597974" y="2037978"/>
              <a:ext cx="540000" cy="0"/>
            </a:xfrm>
            <a:prstGeom prst="straightConnector1">
              <a:avLst/>
            </a:prstGeom>
            <a:noFill/>
            <a:ln w="19050" cap="flat" cmpd="sng">
              <a:solidFill>
                <a:srgbClr val="EEECE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42" name="Google Shape;42;p41"/>
            <p:cNvCxnSpPr/>
            <p:nvPr/>
          </p:nvCxnSpPr>
          <p:spPr>
            <a:xfrm>
              <a:off x="8597974" y="2974082"/>
              <a:ext cx="540000" cy="0"/>
            </a:xfrm>
            <a:prstGeom prst="straightConnector1">
              <a:avLst/>
            </a:prstGeom>
            <a:noFill/>
            <a:ln w="19050" cap="flat" cmpd="sng">
              <a:solidFill>
                <a:srgbClr val="EEECE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43" name="Google Shape;43;p41"/>
            <p:cNvCxnSpPr/>
            <p:nvPr/>
          </p:nvCxnSpPr>
          <p:spPr>
            <a:xfrm>
              <a:off x="8597974" y="4443958"/>
              <a:ext cx="540000" cy="0"/>
            </a:xfrm>
            <a:prstGeom prst="straightConnector1">
              <a:avLst/>
            </a:prstGeom>
            <a:noFill/>
            <a:ln w="19050" cap="flat" cmpd="sng">
              <a:solidFill>
                <a:srgbClr val="EEECE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cxnSp>
          <p:nvCxnSpPr>
            <p:cNvPr id="44" name="Google Shape;44;p41"/>
            <p:cNvCxnSpPr/>
            <p:nvPr/>
          </p:nvCxnSpPr>
          <p:spPr>
            <a:xfrm>
              <a:off x="8597974" y="0"/>
              <a:ext cx="0" cy="5143500"/>
            </a:xfrm>
            <a:prstGeom prst="straightConnector1">
              <a:avLst/>
            </a:prstGeom>
            <a:noFill/>
            <a:ln w="19050" cap="flat" cmpd="sng">
              <a:solidFill>
                <a:srgbClr val="EEECE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</p:cxnSp>
        <p:sp>
          <p:nvSpPr>
            <p:cNvPr id="45" name="Google Shape;45;p41"/>
            <p:cNvSpPr/>
            <p:nvPr/>
          </p:nvSpPr>
          <p:spPr>
            <a:xfrm>
              <a:off x="951111" y="0"/>
              <a:ext cx="972000" cy="4392000"/>
            </a:xfrm>
            <a:prstGeom prst="rect">
              <a:avLst/>
            </a:prstGeom>
            <a:solidFill>
              <a:srgbClr val="F5F5E3"/>
            </a:solidFill>
            <a:ln>
              <a:noFill/>
            </a:ln>
            <a:effectLst>
              <a:outerShdw blurRad="50800" dist="38100" dir="5400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41"/>
            <p:cNvSpPr/>
            <p:nvPr/>
          </p:nvSpPr>
          <p:spPr>
            <a:xfrm>
              <a:off x="1041111" y="90883"/>
              <a:ext cx="792000" cy="4176000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7" name="Google Shape;47;p41"/>
            <p:cNvGrpSpPr/>
            <p:nvPr/>
          </p:nvGrpSpPr>
          <p:grpSpPr>
            <a:xfrm>
              <a:off x="1395590" y="3571141"/>
              <a:ext cx="385032" cy="512777"/>
              <a:chOff x="-1686517" y="2894191"/>
              <a:chExt cx="427997" cy="569997"/>
            </a:xfrm>
          </p:grpSpPr>
          <p:sp>
            <p:nvSpPr>
              <p:cNvPr id="48" name="Google Shape;48;p41"/>
              <p:cNvSpPr/>
              <p:nvPr/>
            </p:nvSpPr>
            <p:spPr>
              <a:xfrm>
                <a:off x="-1601638" y="2974082"/>
                <a:ext cx="288000" cy="471056"/>
              </a:xfrm>
              <a:prstGeom prst="roundRect">
                <a:avLst>
                  <a:gd name="adj" fmla="val 45694"/>
                </a:avLst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1800"/>
                </a:pP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49;p41"/>
              <p:cNvSpPr/>
              <p:nvPr/>
            </p:nvSpPr>
            <p:spPr>
              <a:xfrm>
                <a:off x="-1635546" y="3094856"/>
                <a:ext cx="37702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FFFFFF"/>
                  </a:buClr>
                  <a:buSzPts val="1800"/>
                </a:pPr>
                <a:r>
                  <a:rPr lang="en-US" sz="1800">
                    <a:solidFill>
                      <a:srgbClr val="FFFFFF"/>
                    </a:solidFill>
                  </a:rPr>
                  <a:t>语</a:t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41"/>
              <p:cNvSpPr/>
              <p:nvPr/>
            </p:nvSpPr>
            <p:spPr>
              <a:xfrm>
                <a:off x="-1686517" y="2894191"/>
                <a:ext cx="37702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>
                  <a:buClr>
                    <a:srgbClr val="FFFFFF"/>
                  </a:buClr>
                  <a:buSzPts val="1800"/>
                </a:pPr>
                <a:r>
                  <a:rPr lang="en-US" sz="1800">
                    <a:solidFill>
                      <a:srgbClr val="FFFFFF"/>
                    </a:solidFill>
                  </a:rPr>
                  <a:t>成</a:t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3822632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42" descr="6.png"/>
          <p:cNvPicPr preferRelativeResize="0"/>
          <p:nvPr/>
        </p:nvPicPr>
        <p:blipFill rotWithShape="1">
          <a:blip r:embed="rId2">
            <a:alphaModFix/>
          </a:blip>
          <a:srcRect l="53905"/>
          <a:stretch/>
        </p:blipFill>
        <p:spPr>
          <a:xfrm>
            <a:off x="7088986" y="118190"/>
            <a:ext cx="4767654" cy="6464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42" descr="1.png"/>
          <p:cNvPicPr preferRelativeResize="0"/>
          <p:nvPr/>
        </p:nvPicPr>
        <p:blipFill rotWithShape="1">
          <a:blip r:embed="rId3">
            <a:alphaModFix/>
          </a:blip>
          <a:srcRect l="3123" b="12166"/>
          <a:stretch/>
        </p:blipFill>
        <p:spPr>
          <a:xfrm>
            <a:off x="335360" y="2866980"/>
            <a:ext cx="9395460" cy="3802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42" descr="5.png"/>
          <p:cNvPicPr preferRelativeResize="0"/>
          <p:nvPr/>
        </p:nvPicPr>
        <p:blipFill rotWithShape="1">
          <a:blip r:embed="rId4">
            <a:alphaModFix/>
          </a:blip>
          <a:srcRect l="72654" t="47501" r="19531" b="43748"/>
          <a:stretch/>
        </p:blipFill>
        <p:spPr>
          <a:xfrm>
            <a:off x="11582401" y="3686176"/>
            <a:ext cx="857250" cy="60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42" descr="7.png"/>
          <p:cNvPicPr preferRelativeResize="0"/>
          <p:nvPr/>
        </p:nvPicPr>
        <p:blipFill rotWithShape="1">
          <a:blip r:embed="rId5">
            <a:alphaModFix/>
          </a:blip>
          <a:srcRect l="32030" t="66251" r="41404"/>
          <a:stretch/>
        </p:blipFill>
        <p:spPr>
          <a:xfrm>
            <a:off x="8890845" y="5255816"/>
            <a:ext cx="1868806" cy="148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6331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표지">
  <p:cSld name="표지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44" descr="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44"/>
          <p:cNvSpPr/>
          <p:nvPr/>
        </p:nvSpPr>
        <p:spPr>
          <a:xfrm>
            <a:off x="8303684" y="6234114"/>
            <a:ext cx="249299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  <a:buSzPts val="800"/>
            </a:pPr>
            <a:r>
              <a:rPr lang="en-US" sz="800">
                <a:solidFill>
                  <a:srgbClr val="7F7F7F"/>
                </a:solidFill>
              </a:rPr>
              <a:t>이 문서는 나눔글꼴로 작성되었습니다. </a:t>
            </a:r>
            <a:r>
              <a:rPr lang="en-US" sz="800" u="sng">
                <a:solidFill>
                  <a:srgbClr val="4495D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설치하기</a:t>
            </a:r>
            <a:endParaRPr sz="800" u="sng">
              <a:solidFill>
                <a:srgbClr val="4495D2"/>
              </a:solidFill>
            </a:endParaRPr>
          </a:p>
        </p:txBody>
      </p:sp>
      <p:pic>
        <p:nvPicPr>
          <p:cNvPr id="65" name="Google Shape;65;p44" descr="korean fram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4834" y="723901"/>
            <a:ext cx="1513417" cy="3916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85498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지1_텍스트">
  <p:cSld name="내지1_텍스트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45" descr="frame_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351" y="720725"/>
            <a:ext cx="4927600" cy="54768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45"/>
          <p:cNvSpPr txBox="1">
            <a:spLocks noGrp="1"/>
          </p:cNvSpPr>
          <p:nvPr>
            <p:ph type="body" idx="1"/>
          </p:nvPr>
        </p:nvSpPr>
        <p:spPr>
          <a:xfrm>
            <a:off x="945291" y="1340768"/>
            <a:ext cx="10335285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400"/>
              <a:buNone/>
              <a:defRPr sz="1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5"/>
          <p:cNvSpPr txBox="1">
            <a:spLocks noGrp="1"/>
          </p:cNvSpPr>
          <p:nvPr>
            <p:ph type="body" idx="2"/>
          </p:nvPr>
        </p:nvSpPr>
        <p:spPr>
          <a:xfrm>
            <a:off x="1295467" y="747145"/>
            <a:ext cx="431995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5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 txBox="1">
            <a:spLocks noGrp="1"/>
          </p:cNvSpPr>
          <p:nvPr>
            <p:ph type="dt" idx="10"/>
          </p:nvPr>
        </p:nvSpPr>
        <p:spPr>
          <a:xfrm>
            <a:off x="609600" y="609282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ftr" idx="11"/>
          </p:nvPr>
        </p:nvSpPr>
        <p:spPr>
          <a:xfrm>
            <a:off x="4165600" y="609282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sldNum" idx="12"/>
          </p:nvPr>
        </p:nvSpPr>
        <p:spPr>
          <a:xfrm>
            <a:off x="8737600" y="609282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179126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지2_텍스트">
  <p:cSld name="내지2_텍스트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46" descr="frame_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351" y="720725"/>
            <a:ext cx="4927600" cy="54768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46"/>
          <p:cNvSpPr txBox="1">
            <a:spLocks noGrp="1"/>
          </p:cNvSpPr>
          <p:nvPr>
            <p:ph type="body" idx="1"/>
          </p:nvPr>
        </p:nvSpPr>
        <p:spPr>
          <a:xfrm>
            <a:off x="945291" y="1340768"/>
            <a:ext cx="10335285" cy="6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400"/>
              <a:buNone/>
              <a:defRPr sz="1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46"/>
          <p:cNvSpPr txBox="1">
            <a:spLocks noGrp="1"/>
          </p:cNvSpPr>
          <p:nvPr>
            <p:ph type="body" idx="2"/>
          </p:nvPr>
        </p:nvSpPr>
        <p:spPr>
          <a:xfrm>
            <a:off x="1295467" y="747145"/>
            <a:ext cx="431995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5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3"/>
          </p:nvPr>
        </p:nvSpPr>
        <p:spPr>
          <a:xfrm>
            <a:off x="945291" y="2060848"/>
            <a:ext cx="10335285" cy="381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400"/>
              <a:buNone/>
              <a:defRPr sz="1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609600" y="609282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165600" y="609282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737600" y="609282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2986131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47" descr="1.png"/>
          <p:cNvPicPr preferRelativeResize="0"/>
          <p:nvPr/>
        </p:nvPicPr>
        <p:blipFill rotWithShape="1">
          <a:blip r:embed="rId2">
            <a:alphaModFix/>
          </a:blip>
          <a:srcRect l="3123" b="12166"/>
          <a:stretch/>
        </p:blipFill>
        <p:spPr>
          <a:xfrm>
            <a:off x="335360" y="2866980"/>
            <a:ext cx="9395460" cy="3802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846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배경1">
  <p:cSld name="배경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48" descr="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0983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배경2">
  <p:cSld name="배경2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88166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 type="obj">
  <p:cSld name="제목 및 내용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5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50"/>
          <p:cNvSpPr txBox="1">
            <a:spLocks noGrp="1"/>
          </p:cNvSpPr>
          <p:nvPr>
            <p:ph type="dt" idx="10"/>
          </p:nvPr>
        </p:nvSpPr>
        <p:spPr>
          <a:xfrm>
            <a:off x="609600" y="61658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0"/>
          <p:cNvSpPr txBox="1">
            <a:spLocks noGrp="1"/>
          </p:cNvSpPr>
          <p:nvPr>
            <p:ph type="ftr" idx="11"/>
          </p:nvPr>
        </p:nvSpPr>
        <p:spPr>
          <a:xfrm>
            <a:off x="4165600" y="61658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50"/>
          <p:cNvSpPr txBox="1">
            <a:spLocks noGrp="1"/>
          </p:cNvSpPr>
          <p:nvPr>
            <p:ph type="sldNum" idx="12"/>
          </p:nvPr>
        </p:nvSpPr>
        <p:spPr>
          <a:xfrm>
            <a:off x="8737600" y="61658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518474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51"/>
          <p:cNvSpPr txBox="1">
            <a:spLocks noGrp="1"/>
          </p:cNvSpPr>
          <p:nvPr>
            <p:ph type="dt" idx="10"/>
          </p:nvPr>
        </p:nvSpPr>
        <p:spPr>
          <a:xfrm>
            <a:off x="609600" y="61658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51"/>
          <p:cNvSpPr txBox="1">
            <a:spLocks noGrp="1"/>
          </p:cNvSpPr>
          <p:nvPr>
            <p:ph type="ftr" idx="11"/>
          </p:nvPr>
        </p:nvSpPr>
        <p:spPr>
          <a:xfrm>
            <a:off x="4165600" y="61658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51"/>
          <p:cNvSpPr txBox="1">
            <a:spLocks noGrp="1"/>
          </p:cNvSpPr>
          <p:nvPr>
            <p:ph type="sldNum" idx="12"/>
          </p:nvPr>
        </p:nvSpPr>
        <p:spPr>
          <a:xfrm>
            <a:off x="8737600" y="61658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857933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지1_텍스트">
  <p:cSld name="내지1_텍스트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45" descr="frame_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22351" y="720725"/>
            <a:ext cx="4927600" cy="547688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45"/>
          <p:cNvSpPr txBox="1">
            <a:spLocks noGrp="1"/>
          </p:cNvSpPr>
          <p:nvPr>
            <p:ph type="body" idx="1"/>
          </p:nvPr>
        </p:nvSpPr>
        <p:spPr>
          <a:xfrm>
            <a:off x="945292" y="1340768"/>
            <a:ext cx="10335285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400"/>
              <a:buNone/>
              <a:defRPr sz="13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5"/>
          <p:cNvSpPr txBox="1">
            <a:spLocks noGrp="1"/>
          </p:cNvSpPr>
          <p:nvPr>
            <p:ph type="body" idx="2"/>
          </p:nvPr>
        </p:nvSpPr>
        <p:spPr>
          <a:xfrm>
            <a:off x="1295481" y="747145"/>
            <a:ext cx="4319951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sz="15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 txBox="1">
            <a:spLocks noGrp="1"/>
          </p:cNvSpPr>
          <p:nvPr>
            <p:ph type="dt" idx="10"/>
          </p:nvPr>
        </p:nvSpPr>
        <p:spPr>
          <a:xfrm>
            <a:off x="609600" y="609284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ftr" idx="11"/>
          </p:nvPr>
        </p:nvSpPr>
        <p:spPr>
          <a:xfrm>
            <a:off x="4165600" y="6092846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sldNum" idx="12"/>
          </p:nvPr>
        </p:nvSpPr>
        <p:spPr>
          <a:xfrm>
            <a:off x="8737600" y="6092846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2"/>
          <p:cNvSpPr txBox="1">
            <a:spLocks noGrp="1"/>
          </p:cNvSpPr>
          <p:nvPr>
            <p:ph type="dt" idx="10"/>
          </p:nvPr>
        </p:nvSpPr>
        <p:spPr>
          <a:xfrm>
            <a:off x="609600" y="61658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2"/>
          <p:cNvSpPr txBox="1">
            <a:spLocks noGrp="1"/>
          </p:cNvSpPr>
          <p:nvPr>
            <p:ph type="ftr" idx="11"/>
          </p:nvPr>
        </p:nvSpPr>
        <p:spPr>
          <a:xfrm>
            <a:off x="4165600" y="61658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2"/>
          <p:cNvSpPr txBox="1">
            <a:spLocks noGrp="1"/>
          </p:cNvSpPr>
          <p:nvPr>
            <p:ph type="sldNum" idx="12"/>
          </p:nvPr>
        </p:nvSpPr>
        <p:spPr>
          <a:xfrm>
            <a:off x="8737600" y="61658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0791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3"/>
          <p:cNvSpPr/>
          <p:nvPr/>
        </p:nvSpPr>
        <p:spPr>
          <a:xfrm>
            <a:off x="515787" y="496325"/>
            <a:ext cx="11160427" cy="5865353"/>
          </a:xfrm>
          <a:custGeom>
            <a:avLst/>
            <a:gdLst/>
            <a:ahLst/>
            <a:cxnLst/>
            <a:rect l="l" t="t" r="r" b="b"/>
            <a:pathLst>
              <a:path w="100738" h="49795" extrusionOk="0">
                <a:moveTo>
                  <a:pt x="4852" y="0"/>
                </a:moveTo>
                <a:cubicBezTo>
                  <a:pt x="4852" y="2683"/>
                  <a:pt x="2676" y="4852"/>
                  <a:pt x="0" y="4852"/>
                </a:cubicBezTo>
                <a:lnTo>
                  <a:pt x="0" y="44943"/>
                </a:lnTo>
                <a:cubicBezTo>
                  <a:pt x="2676" y="44943"/>
                  <a:pt x="4852" y="47119"/>
                  <a:pt x="4852" y="49795"/>
                </a:cubicBezTo>
                <a:lnTo>
                  <a:pt x="95886" y="49795"/>
                </a:lnTo>
                <a:cubicBezTo>
                  <a:pt x="95886" y="47119"/>
                  <a:pt x="98055" y="44943"/>
                  <a:pt x="100738" y="44943"/>
                </a:cubicBezTo>
                <a:lnTo>
                  <a:pt x="100738" y="4852"/>
                </a:lnTo>
                <a:cubicBezTo>
                  <a:pt x="98055" y="4852"/>
                  <a:pt x="95886" y="2683"/>
                  <a:pt x="95886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/>
          </a:p>
        </p:txBody>
      </p:sp>
      <p:grpSp>
        <p:nvGrpSpPr>
          <p:cNvPr id="104" name="Google Shape;104;p53"/>
          <p:cNvGrpSpPr/>
          <p:nvPr/>
        </p:nvGrpSpPr>
        <p:grpSpPr>
          <a:xfrm>
            <a:off x="273470" y="185858"/>
            <a:ext cx="11578697" cy="6434161"/>
            <a:chOff x="205102" y="139393"/>
            <a:chExt cx="8684023" cy="4825621"/>
          </a:xfrm>
        </p:grpSpPr>
        <p:sp>
          <p:nvSpPr>
            <p:cNvPr id="105" name="Google Shape;105;p53"/>
            <p:cNvSpPr/>
            <p:nvPr/>
          </p:nvSpPr>
          <p:spPr>
            <a:xfrm>
              <a:off x="8422592" y="4789046"/>
              <a:ext cx="145749" cy="175968"/>
            </a:xfrm>
            <a:custGeom>
              <a:avLst/>
              <a:gdLst/>
              <a:ahLst/>
              <a:cxnLst/>
              <a:rect l="l" t="t" r="r" b="b"/>
              <a:pathLst>
                <a:path w="1881" h="2271" extrusionOk="0">
                  <a:moveTo>
                    <a:pt x="976" y="0"/>
                  </a:moveTo>
                  <a:cubicBezTo>
                    <a:pt x="960" y="0"/>
                    <a:pt x="943" y="9"/>
                    <a:pt x="937" y="26"/>
                  </a:cubicBezTo>
                  <a:lnTo>
                    <a:pt x="880" y="223"/>
                  </a:lnTo>
                  <a:cubicBezTo>
                    <a:pt x="753" y="610"/>
                    <a:pt x="458" y="920"/>
                    <a:pt x="70" y="1061"/>
                  </a:cubicBezTo>
                  <a:lnTo>
                    <a:pt x="35" y="1075"/>
                  </a:lnTo>
                  <a:cubicBezTo>
                    <a:pt x="7" y="1082"/>
                    <a:pt x="0" y="1131"/>
                    <a:pt x="35" y="1145"/>
                  </a:cubicBezTo>
                  <a:cubicBezTo>
                    <a:pt x="430" y="1300"/>
                    <a:pt x="725" y="1638"/>
                    <a:pt x="824" y="2054"/>
                  </a:cubicBezTo>
                  <a:lnTo>
                    <a:pt x="866" y="2244"/>
                  </a:lnTo>
                  <a:cubicBezTo>
                    <a:pt x="873" y="2261"/>
                    <a:pt x="889" y="2270"/>
                    <a:pt x="905" y="2270"/>
                  </a:cubicBezTo>
                  <a:cubicBezTo>
                    <a:pt x="921" y="2270"/>
                    <a:pt x="937" y="2261"/>
                    <a:pt x="944" y="2244"/>
                  </a:cubicBezTo>
                  <a:lnTo>
                    <a:pt x="1000" y="2054"/>
                  </a:lnTo>
                  <a:cubicBezTo>
                    <a:pt x="1127" y="1652"/>
                    <a:pt x="1436" y="1335"/>
                    <a:pt x="1845" y="1202"/>
                  </a:cubicBezTo>
                  <a:cubicBezTo>
                    <a:pt x="1873" y="1188"/>
                    <a:pt x="1880" y="1145"/>
                    <a:pt x="1845" y="1131"/>
                  </a:cubicBezTo>
                  <a:lnTo>
                    <a:pt x="1810" y="1117"/>
                  </a:lnTo>
                  <a:cubicBezTo>
                    <a:pt x="1436" y="955"/>
                    <a:pt x="1162" y="624"/>
                    <a:pt x="1063" y="230"/>
                  </a:cubicBezTo>
                  <a:lnTo>
                    <a:pt x="1014" y="33"/>
                  </a:lnTo>
                  <a:cubicBezTo>
                    <a:pt x="1010" y="11"/>
                    <a:pt x="993" y="0"/>
                    <a:pt x="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06" name="Google Shape;106;p53"/>
            <p:cNvSpPr/>
            <p:nvPr/>
          </p:nvSpPr>
          <p:spPr>
            <a:xfrm>
              <a:off x="8743918" y="376572"/>
              <a:ext cx="145207" cy="176046"/>
            </a:xfrm>
            <a:custGeom>
              <a:avLst/>
              <a:gdLst/>
              <a:ahLst/>
              <a:cxnLst/>
              <a:rect l="l" t="t" r="r" b="b"/>
              <a:pathLst>
                <a:path w="1874" h="2272" extrusionOk="0">
                  <a:moveTo>
                    <a:pt x="951" y="0"/>
                  </a:moveTo>
                  <a:cubicBezTo>
                    <a:pt x="935" y="0"/>
                    <a:pt x="919" y="11"/>
                    <a:pt x="916" y="32"/>
                  </a:cubicBezTo>
                  <a:lnTo>
                    <a:pt x="859" y="229"/>
                  </a:lnTo>
                  <a:cubicBezTo>
                    <a:pt x="740" y="616"/>
                    <a:pt x="451" y="933"/>
                    <a:pt x="71" y="1081"/>
                  </a:cubicBezTo>
                  <a:lnTo>
                    <a:pt x="35" y="1088"/>
                  </a:lnTo>
                  <a:cubicBezTo>
                    <a:pt x="0" y="1102"/>
                    <a:pt x="0" y="1151"/>
                    <a:pt x="35" y="1166"/>
                  </a:cubicBezTo>
                  <a:cubicBezTo>
                    <a:pt x="430" y="1313"/>
                    <a:pt x="733" y="1644"/>
                    <a:pt x="838" y="2053"/>
                  </a:cubicBezTo>
                  <a:lnTo>
                    <a:pt x="887" y="2243"/>
                  </a:lnTo>
                  <a:cubicBezTo>
                    <a:pt x="895" y="2261"/>
                    <a:pt x="912" y="2272"/>
                    <a:pt x="928" y="2272"/>
                  </a:cubicBezTo>
                  <a:cubicBezTo>
                    <a:pt x="943" y="2272"/>
                    <a:pt x="958" y="2263"/>
                    <a:pt x="965" y="2243"/>
                  </a:cubicBezTo>
                  <a:lnTo>
                    <a:pt x="1014" y="2053"/>
                  </a:lnTo>
                  <a:cubicBezTo>
                    <a:pt x="1134" y="1651"/>
                    <a:pt x="1444" y="1320"/>
                    <a:pt x="1845" y="1180"/>
                  </a:cubicBezTo>
                  <a:cubicBezTo>
                    <a:pt x="1873" y="1173"/>
                    <a:pt x="1873" y="1123"/>
                    <a:pt x="1845" y="1109"/>
                  </a:cubicBezTo>
                  <a:lnTo>
                    <a:pt x="1810" y="1095"/>
                  </a:lnTo>
                  <a:cubicBezTo>
                    <a:pt x="1430" y="940"/>
                    <a:pt x="1148" y="623"/>
                    <a:pt x="1042" y="229"/>
                  </a:cubicBezTo>
                  <a:lnTo>
                    <a:pt x="986" y="32"/>
                  </a:lnTo>
                  <a:cubicBezTo>
                    <a:pt x="983" y="11"/>
                    <a:pt x="967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07" name="Google Shape;107;p53"/>
            <p:cNvSpPr/>
            <p:nvPr/>
          </p:nvSpPr>
          <p:spPr>
            <a:xfrm>
              <a:off x="205102" y="2179002"/>
              <a:ext cx="145207" cy="175891"/>
            </a:xfrm>
            <a:custGeom>
              <a:avLst/>
              <a:gdLst/>
              <a:ahLst/>
              <a:cxnLst/>
              <a:rect l="l" t="t" r="r" b="b"/>
              <a:pathLst>
                <a:path w="1874" h="2270" extrusionOk="0">
                  <a:moveTo>
                    <a:pt x="880" y="1"/>
                  </a:moveTo>
                  <a:cubicBezTo>
                    <a:pt x="864" y="1"/>
                    <a:pt x="849" y="11"/>
                    <a:pt x="846" y="33"/>
                  </a:cubicBezTo>
                  <a:lnTo>
                    <a:pt x="796" y="231"/>
                  </a:lnTo>
                  <a:cubicBezTo>
                    <a:pt x="705" y="632"/>
                    <a:pt x="437" y="963"/>
                    <a:pt x="64" y="1132"/>
                  </a:cubicBezTo>
                  <a:lnTo>
                    <a:pt x="29" y="1146"/>
                  </a:lnTo>
                  <a:cubicBezTo>
                    <a:pt x="1" y="1160"/>
                    <a:pt x="1" y="1209"/>
                    <a:pt x="36" y="1216"/>
                  </a:cubicBezTo>
                  <a:cubicBezTo>
                    <a:pt x="444" y="1343"/>
                    <a:pt x="761" y="1653"/>
                    <a:pt x="895" y="2054"/>
                  </a:cubicBezTo>
                  <a:lnTo>
                    <a:pt x="958" y="2244"/>
                  </a:lnTo>
                  <a:cubicBezTo>
                    <a:pt x="962" y="2261"/>
                    <a:pt x="976" y="2270"/>
                    <a:pt x="991" y="2270"/>
                  </a:cubicBezTo>
                  <a:cubicBezTo>
                    <a:pt x="1008" y="2270"/>
                    <a:pt x="1025" y="2259"/>
                    <a:pt x="1029" y="2237"/>
                  </a:cubicBezTo>
                  <a:lnTo>
                    <a:pt x="1071" y="2047"/>
                  </a:lnTo>
                  <a:cubicBezTo>
                    <a:pt x="1162" y="1632"/>
                    <a:pt x="1451" y="1294"/>
                    <a:pt x="1838" y="1125"/>
                  </a:cubicBezTo>
                  <a:cubicBezTo>
                    <a:pt x="1874" y="1111"/>
                    <a:pt x="1874" y="1069"/>
                    <a:pt x="1838" y="1054"/>
                  </a:cubicBezTo>
                  <a:lnTo>
                    <a:pt x="1803" y="1040"/>
                  </a:lnTo>
                  <a:cubicBezTo>
                    <a:pt x="1416" y="914"/>
                    <a:pt x="1113" y="611"/>
                    <a:pt x="979" y="224"/>
                  </a:cubicBezTo>
                  <a:lnTo>
                    <a:pt x="916" y="26"/>
                  </a:lnTo>
                  <a:cubicBezTo>
                    <a:pt x="909" y="10"/>
                    <a:pt x="894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08" name="Google Shape;108;p53"/>
            <p:cNvSpPr/>
            <p:nvPr/>
          </p:nvSpPr>
          <p:spPr>
            <a:xfrm>
              <a:off x="554245" y="4555510"/>
              <a:ext cx="145207" cy="175968"/>
            </a:xfrm>
            <a:custGeom>
              <a:avLst/>
              <a:gdLst/>
              <a:ahLst/>
              <a:cxnLst/>
              <a:rect l="l" t="t" r="r" b="b"/>
              <a:pathLst>
                <a:path w="1874" h="2271" extrusionOk="0">
                  <a:moveTo>
                    <a:pt x="902" y="1"/>
                  </a:moveTo>
                  <a:cubicBezTo>
                    <a:pt x="886" y="1"/>
                    <a:pt x="871" y="11"/>
                    <a:pt x="867" y="33"/>
                  </a:cubicBezTo>
                  <a:lnTo>
                    <a:pt x="818" y="230"/>
                  </a:lnTo>
                  <a:cubicBezTo>
                    <a:pt x="719" y="625"/>
                    <a:pt x="445" y="956"/>
                    <a:pt x="64" y="1118"/>
                  </a:cubicBezTo>
                  <a:lnTo>
                    <a:pt x="29" y="1132"/>
                  </a:lnTo>
                  <a:cubicBezTo>
                    <a:pt x="1" y="1146"/>
                    <a:pt x="1" y="1188"/>
                    <a:pt x="36" y="1202"/>
                  </a:cubicBezTo>
                  <a:cubicBezTo>
                    <a:pt x="437" y="1336"/>
                    <a:pt x="754" y="1653"/>
                    <a:pt x="881" y="2054"/>
                  </a:cubicBezTo>
                  <a:lnTo>
                    <a:pt x="937" y="2244"/>
                  </a:lnTo>
                  <a:cubicBezTo>
                    <a:pt x="944" y="2262"/>
                    <a:pt x="960" y="2271"/>
                    <a:pt x="976" y="2271"/>
                  </a:cubicBezTo>
                  <a:cubicBezTo>
                    <a:pt x="992" y="2271"/>
                    <a:pt x="1008" y="2262"/>
                    <a:pt x="1015" y="2244"/>
                  </a:cubicBezTo>
                  <a:lnTo>
                    <a:pt x="1057" y="2047"/>
                  </a:lnTo>
                  <a:cubicBezTo>
                    <a:pt x="1156" y="1639"/>
                    <a:pt x="1444" y="1301"/>
                    <a:pt x="1846" y="1139"/>
                  </a:cubicBezTo>
                  <a:cubicBezTo>
                    <a:pt x="1874" y="1125"/>
                    <a:pt x="1874" y="1082"/>
                    <a:pt x="1839" y="1068"/>
                  </a:cubicBezTo>
                  <a:lnTo>
                    <a:pt x="1803" y="1054"/>
                  </a:lnTo>
                  <a:cubicBezTo>
                    <a:pt x="1423" y="920"/>
                    <a:pt x="1120" y="611"/>
                    <a:pt x="1001" y="223"/>
                  </a:cubicBezTo>
                  <a:lnTo>
                    <a:pt x="937" y="26"/>
                  </a:lnTo>
                  <a:cubicBezTo>
                    <a:pt x="931" y="9"/>
                    <a:pt x="916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09" name="Google Shape;109;p53"/>
            <p:cNvSpPr/>
            <p:nvPr/>
          </p:nvSpPr>
          <p:spPr>
            <a:xfrm>
              <a:off x="1962982" y="4774014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16" y="1"/>
                  </a:moveTo>
                  <a:cubicBezTo>
                    <a:pt x="507" y="1"/>
                    <a:pt x="497" y="8"/>
                    <a:pt x="493" y="23"/>
                  </a:cubicBezTo>
                  <a:lnTo>
                    <a:pt x="465" y="135"/>
                  </a:lnTo>
                  <a:cubicBezTo>
                    <a:pt x="416" y="368"/>
                    <a:pt x="254" y="565"/>
                    <a:pt x="35" y="663"/>
                  </a:cubicBezTo>
                  <a:lnTo>
                    <a:pt x="14" y="670"/>
                  </a:lnTo>
                  <a:cubicBezTo>
                    <a:pt x="0" y="684"/>
                    <a:pt x="0" y="706"/>
                    <a:pt x="21" y="713"/>
                  </a:cubicBezTo>
                  <a:cubicBezTo>
                    <a:pt x="261" y="790"/>
                    <a:pt x="444" y="973"/>
                    <a:pt x="521" y="1206"/>
                  </a:cubicBezTo>
                  <a:lnTo>
                    <a:pt x="556" y="1318"/>
                  </a:lnTo>
                  <a:cubicBezTo>
                    <a:pt x="559" y="1327"/>
                    <a:pt x="567" y="1331"/>
                    <a:pt x="576" y="1331"/>
                  </a:cubicBezTo>
                  <a:cubicBezTo>
                    <a:pt x="588" y="1331"/>
                    <a:pt x="602" y="1323"/>
                    <a:pt x="606" y="1311"/>
                  </a:cubicBezTo>
                  <a:lnTo>
                    <a:pt x="627" y="1198"/>
                  </a:lnTo>
                  <a:cubicBezTo>
                    <a:pt x="683" y="959"/>
                    <a:pt x="845" y="755"/>
                    <a:pt x="1077" y="663"/>
                  </a:cubicBezTo>
                  <a:cubicBezTo>
                    <a:pt x="1099" y="656"/>
                    <a:pt x="1099" y="628"/>
                    <a:pt x="1077" y="621"/>
                  </a:cubicBezTo>
                  <a:lnTo>
                    <a:pt x="1056" y="614"/>
                  </a:lnTo>
                  <a:cubicBezTo>
                    <a:pt x="831" y="537"/>
                    <a:pt x="648" y="361"/>
                    <a:pt x="577" y="135"/>
                  </a:cubicBezTo>
                  <a:lnTo>
                    <a:pt x="535" y="16"/>
                  </a:lnTo>
                  <a:cubicBezTo>
                    <a:pt x="532" y="6"/>
                    <a:pt x="524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10" name="Google Shape;110;p53"/>
            <p:cNvSpPr/>
            <p:nvPr/>
          </p:nvSpPr>
          <p:spPr>
            <a:xfrm>
              <a:off x="5300218" y="4737674"/>
              <a:ext cx="85233" cy="103133"/>
            </a:xfrm>
            <a:custGeom>
              <a:avLst/>
              <a:gdLst/>
              <a:ahLst/>
              <a:cxnLst/>
              <a:rect l="l" t="t" r="r" b="b"/>
              <a:pathLst>
                <a:path w="1100" h="1331" extrusionOk="0">
                  <a:moveTo>
                    <a:pt x="519" y="0"/>
                  </a:moveTo>
                  <a:cubicBezTo>
                    <a:pt x="509" y="0"/>
                    <a:pt x="498" y="8"/>
                    <a:pt x="494" y="20"/>
                  </a:cubicBezTo>
                  <a:lnTo>
                    <a:pt x="465" y="133"/>
                  </a:lnTo>
                  <a:cubicBezTo>
                    <a:pt x="416" y="365"/>
                    <a:pt x="254" y="562"/>
                    <a:pt x="36" y="661"/>
                  </a:cubicBezTo>
                  <a:lnTo>
                    <a:pt x="15" y="668"/>
                  </a:lnTo>
                  <a:cubicBezTo>
                    <a:pt x="1" y="682"/>
                    <a:pt x="1" y="710"/>
                    <a:pt x="22" y="710"/>
                  </a:cubicBezTo>
                  <a:cubicBezTo>
                    <a:pt x="254" y="787"/>
                    <a:pt x="444" y="970"/>
                    <a:pt x="522" y="1203"/>
                  </a:cubicBezTo>
                  <a:lnTo>
                    <a:pt x="557" y="1315"/>
                  </a:lnTo>
                  <a:cubicBezTo>
                    <a:pt x="560" y="1325"/>
                    <a:pt x="570" y="1330"/>
                    <a:pt x="579" y="1330"/>
                  </a:cubicBezTo>
                  <a:cubicBezTo>
                    <a:pt x="589" y="1330"/>
                    <a:pt x="599" y="1323"/>
                    <a:pt x="599" y="1308"/>
                  </a:cubicBezTo>
                  <a:lnTo>
                    <a:pt x="627" y="1203"/>
                  </a:lnTo>
                  <a:cubicBezTo>
                    <a:pt x="677" y="956"/>
                    <a:pt x="846" y="759"/>
                    <a:pt x="1078" y="661"/>
                  </a:cubicBezTo>
                  <a:cubicBezTo>
                    <a:pt x="1099" y="654"/>
                    <a:pt x="1092" y="625"/>
                    <a:pt x="1078" y="618"/>
                  </a:cubicBezTo>
                  <a:lnTo>
                    <a:pt x="1057" y="611"/>
                  </a:lnTo>
                  <a:cubicBezTo>
                    <a:pt x="824" y="534"/>
                    <a:pt x="648" y="358"/>
                    <a:pt x="571" y="133"/>
                  </a:cubicBezTo>
                  <a:lnTo>
                    <a:pt x="536" y="13"/>
                  </a:lnTo>
                  <a:cubicBezTo>
                    <a:pt x="533" y="4"/>
                    <a:pt x="526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11" name="Google Shape;111;p53"/>
            <p:cNvSpPr/>
            <p:nvPr/>
          </p:nvSpPr>
          <p:spPr>
            <a:xfrm>
              <a:off x="8659848" y="4432465"/>
              <a:ext cx="85234" cy="103210"/>
            </a:xfrm>
            <a:custGeom>
              <a:avLst/>
              <a:gdLst/>
              <a:ahLst/>
              <a:cxnLst/>
              <a:rect l="l" t="t" r="r" b="b"/>
              <a:pathLst>
                <a:path w="1100" h="1332" extrusionOk="0">
                  <a:moveTo>
                    <a:pt x="515" y="0"/>
                  </a:moveTo>
                  <a:cubicBezTo>
                    <a:pt x="506" y="0"/>
                    <a:pt x="497" y="5"/>
                    <a:pt x="494" y="16"/>
                  </a:cubicBezTo>
                  <a:lnTo>
                    <a:pt x="473" y="136"/>
                  </a:lnTo>
                  <a:cubicBezTo>
                    <a:pt x="416" y="368"/>
                    <a:pt x="261" y="565"/>
                    <a:pt x="43" y="664"/>
                  </a:cubicBezTo>
                  <a:lnTo>
                    <a:pt x="22" y="671"/>
                  </a:lnTo>
                  <a:cubicBezTo>
                    <a:pt x="1" y="678"/>
                    <a:pt x="1" y="706"/>
                    <a:pt x="22" y="713"/>
                  </a:cubicBezTo>
                  <a:cubicBezTo>
                    <a:pt x="261" y="783"/>
                    <a:pt x="452" y="973"/>
                    <a:pt x="522" y="1206"/>
                  </a:cubicBezTo>
                  <a:lnTo>
                    <a:pt x="564" y="1318"/>
                  </a:lnTo>
                  <a:cubicBezTo>
                    <a:pt x="567" y="1327"/>
                    <a:pt x="574" y="1331"/>
                    <a:pt x="581" y="1331"/>
                  </a:cubicBezTo>
                  <a:cubicBezTo>
                    <a:pt x="591" y="1331"/>
                    <a:pt x="602" y="1324"/>
                    <a:pt x="606" y="1311"/>
                  </a:cubicBezTo>
                  <a:lnTo>
                    <a:pt x="628" y="1199"/>
                  </a:lnTo>
                  <a:cubicBezTo>
                    <a:pt x="684" y="959"/>
                    <a:pt x="853" y="755"/>
                    <a:pt x="1078" y="664"/>
                  </a:cubicBezTo>
                  <a:cubicBezTo>
                    <a:pt x="1099" y="650"/>
                    <a:pt x="1099" y="628"/>
                    <a:pt x="1078" y="621"/>
                  </a:cubicBezTo>
                  <a:lnTo>
                    <a:pt x="1057" y="614"/>
                  </a:lnTo>
                  <a:cubicBezTo>
                    <a:pt x="832" y="537"/>
                    <a:pt x="656" y="354"/>
                    <a:pt x="578" y="129"/>
                  </a:cubicBezTo>
                  <a:lnTo>
                    <a:pt x="536" y="16"/>
                  </a:lnTo>
                  <a:cubicBezTo>
                    <a:pt x="533" y="5"/>
                    <a:pt x="524" y="0"/>
                    <a:pt x="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12" name="Google Shape;112;p53"/>
            <p:cNvSpPr/>
            <p:nvPr/>
          </p:nvSpPr>
          <p:spPr>
            <a:xfrm>
              <a:off x="8241977" y="237256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24" y="1"/>
                  </a:moveTo>
                  <a:cubicBezTo>
                    <a:pt x="512" y="1"/>
                    <a:pt x="500" y="8"/>
                    <a:pt x="500" y="20"/>
                  </a:cubicBezTo>
                  <a:lnTo>
                    <a:pt x="472" y="133"/>
                  </a:lnTo>
                  <a:cubicBezTo>
                    <a:pt x="416" y="365"/>
                    <a:pt x="261" y="563"/>
                    <a:pt x="43" y="661"/>
                  </a:cubicBezTo>
                  <a:lnTo>
                    <a:pt x="22" y="668"/>
                  </a:lnTo>
                  <a:cubicBezTo>
                    <a:pt x="0" y="682"/>
                    <a:pt x="0" y="703"/>
                    <a:pt x="22" y="710"/>
                  </a:cubicBezTo>
                  <a:cubicBezTo>
                    <a:pt x="261" y="788"/>
                    <a:pt x="451" y="971"/>
                    <a:pt x="529" y="1203"/>
                  </a:cubicBezTo>
                  <a:lnTo>
                    <a:pt x="564" y="1316"/>
                  </a:lnTo>
                  <a:cubicBezTo>
                    <a:pt x="567" y="1326"/>
                    <a:pt x="575" y="1331"/>
                    <a:pt x="583" y="1331"/>
                  </a:cubicBezTo>
                  <a:cubicBezTo>
                    <a:pt x="592" y="1331"/>
                    <a:pt x="602" y="1324"/>
                    <a:pt x="606" y="1309"/>
                  </a:cubicBezTo>
                  <a:lnTo>
                    <a:pt x="627" y="1196"/>
                  </a:lnTo>
                  <a:cubicBezTo>
                    <a:pt x="683" y="957"/>
                    <a:pt x="852" y="753"/>
                    <a:pt x="1078" y="661"/>
                  </a:cubicBezTo>
                  <a:cubicBezTo>
                    <a:pt x="1099" y="654"/>
                    <a:pt x="1099" y="626"/>
                    <a:pt x="1078" y="619"/>
                  </a:cubicBezTo>
                  <a:lnTo>
                    <a:pt x="1057" y="612"/>
                  </a:lnTo>
                  <a:cubicBezTo>
                    <a:pt x="831" y="534"/>
                    <a:pt x="655" y="358"/>
                    <a:pt x="578" y="133"/>
                  </a:cubicBezTo>
                  <a:lnTo>
                    <a:pt x="543" y="13"/>
                  </a:lnTo>
                  <a:cubicBezTo>
                    <a:pt x="540" y="4"/>
                    <a:pt x="532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13" name="Google Shape;113;p53"/>
            <p:cNvSpPr/>
            <p:nvPr/>
          </p:nvSpPr>
          <p:spPr>
            <a:xfrm>
              <a:off x="1962982" y="139393"/>
              <a:ext cx="85156" cy="103442"/>
            </a:xfrm>
            <a:custGeom>
              <a:avLst/>
              <a:gdLst/>
              <a:ahLst/>
              <a:cxnLst/>
              <a:rect l="l" t="t" r="r" b="b"/>
              <a:pathLst>
                <a:path w="1099" h="1335" extrusionOk="0">
                  <a:moveTo>
                    <a:pt x="552" y="0"/>
                  </a:moveTo>
                  <a:cubicBezTo>
                    <a:pt x="542" y="0"/>
                    <a:pt x="532" y="5"/>
                    <a:pt x="528" y="16"/>
                  </a:cubicBezTo>
                  <a:lnTo>
                    <a:pt x="500" y="136"/>
                  </a:lnTo>
                  <a:cubicBezTo>
                    <a:pt x="430" y="361"/>
                    <a:pt x="261" y="551"/>
                    <a:pt x="42" y="636"/>
                  </a:cubicBezTo>
                  <a:lnTo>
                    <a:pt x="21" y="643"/>
                  </a:lnTo>
                  <a:cubicBezTo>
                    <a:pt x="0" y="650"/>
                    <a:pt x="0" y="678"/>
                    <a:pt x="21" y="685"/>
                  </a:cubicBezTo>
                  <a:cubicBezTo>
                    <a:pt x="254" y="769"/>
                    <a:pt x="430" y="967"/>
                    <a:pt x="493" y="1206"/>
                  </a:cubicBezTo>
                  <a:lnTo>
                    <a:pt x="521" y="1319"/>
                  </a:lnTo>
                  <a:cubicBezTo>
                    <a:pt x="525" y="1329"/>
                    <a:pt x="535" y="1334"/>
                    <a:pt x="545" y="1334"/>
                  </a:cubicBezTo>
                  <a:cubicBezTo>
                    <a:pt x="555" y="1334"/>
                    <a:pt x="563" y="1329"/>
                    <a:pt x="563" y="1319"/>
                  </a:cubicBezTo>
                  <a:lnTo>
                    <a:pt x="599" y="1206"/>
                  </a:lnTo>
                  <a:cubicBezTo>
                    <a:pt x="662" y="967"/>
                    <a:pt x="845" y="776"/>
                    <a:pt x="1077" y="692"/>
                  </a:cubicBezTo>
                  <a:cubicBezTo>
                    <a:pt x="1099" y="685"/>
                    <a:pt x="1099" y="657"/>
                    <a:pt x="1077" y="650"/>
                  </a:cubicBezTo>
                  <a:lnTo>
                    <a:pt x="1056" y="643"/>
                  </a:lnTo>
                  <a:cubicBezTo>
                    <a:pt x="838" y="551"/>
                    <a:pt x="669" y="368"/>
                    <a:pt x="606" y="136"/>
                  </a:cubicBezTo>
                  <a:lnTo>
                    <a:pt x="570" y="16"/>
                  </a:lnTo>
                  <a:cubicBezTo>
                    <a:pt x="570" y="5"/>
                    <a:pt x="562" y="0"/>
                    <a:pt x="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14" name="Google Shape;114;p53"/>
            <p:cNvSpPr/>
            <p:nvPr/>
          </p:nvSpPr>
          <p:spPr>
            <a:xfrm>
              <a:off x="512248" y="464516"/>
              <a:ext cx="85234" cy="103365"/>
            </a:xfrm>
            <a:custGeom>
              <a:avLst/>
              <a:gdLst/>
              <a:ahLst/>
              <a:cxnLst/>
              <a:rect l="l" t="t" r="r" b="b"/>
              <a:pathLst>
                <a:path w="1100" h="1334" extrusionOk="0">
                  <a:moveTo>
                    <a:pt x="557" y="1"/>
                  </a:moveTo>
                  <a:cubicBezTo>
                    <a:pt x="548" y="1"/>
                    <a:pt x="539" y="6"/>
                    <a:pt x="536" y="16"/>
                  </a:cubicBezTo>
                  <a:lnTo>
                    <a:pt x="501" y="136"/>
                  </a:lnTo>
                  <a:cubicBezTo>
                    <a:pt x="437" y="361"/>
                    <a:pt x="268" y="545"/>
                    <a:pt x="43" y="636"/>
                  </a:cubicBezTo>
                  <a:lnTo>
                    <a:pt x="22" y="643"/>
                  </a:lnTo>
                  <a:cubicBezTo>
                    <a:pt x="1" y="650"/>
                    <a:pt x="1" y="678"/>
                    <a:pt x="22" y="685"/>
                  </a:cubicBezTo>
                  <a:cubicBezTo>
                    <a:pt x="254" y="770"/>
                    <a:pt x="430" y="967"/>
                    <a:pt x="494" y="1206"/>
                  </a:cubicBezTo>
                  <a:lnTo>
                    <a:pt x="529" y="1312"/>
                  </a:lnTo>
                  <a:cubicBezTo>
                    <a:pt x="529" y="1326"/>
                    <a:pt x="538" y="1333"/>
                    <a:pt x="547" y="1333"/>
                  </a:cubicBezTo>
                  <a:cubicBezTo>
                    <a:pt x="557" y="1333"/>
                    <a:pt x="568" y="1326"/>
                    <a:pt x="571" y="1312"/>
                  </a:cubicBezTo>
                  <a:lnTo>
                    <a:pt x="599" y="1206"/>
                  </a:lnTo>
                  <a:cubicBezTo>
                    <a:pt x="670" y="967"/>
                    <a:pt x="846" y="777"/>
                    <a:pt x="1078" y="692"/>
                  </a:cubicBezTo>
                  <a:cubicBezTo>
                    <a:pt x="1099" y="685"/>
                    <a:pt x="1099" y="657"/>
                    <a:pt x="1078" y="650"/>
                  </a:cubicBezTo>
                  <a:lnTo>
                    <a:pt x="1057" y="643"/>
                  </a:lnTo>
                  <a:cubicBezTo>
                    <a:pt x="839" y="552"/>
                    <a:pt x="670" y="361"/>
                    <a:pt x="606" y="136"/>
                  </a:cubicBezTo>
                  <a:lnTo>
                    <a:pt x="578" y="16"/>
                  </a:lnTo>
                  <a:cubicBezTo>
                    <a:pt x="575" y="6"/>
                    <a:pt x="566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</p:grpSp>
      <p:sp>
        <p:nvSpPr>
          <p:cNvPr id="115" name="Google Shape;115;p53"/>
          <p:cNvSpPr txBox="1">
            <a:spLocks noGrp="1"/>
          </p:cNvSpPr>
          <p:nvPr>
            <p:ph type="title"/>
          </p:nvPr>
        </p:nvSpPr>
        <p:spPr>
          <a:xfrm>
            <a:off x="960000" y="829056"/>
            <a:ext cx="102720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53"/>
          <p:cNvSpPr txBox="1">
            <a:spLocks noGrp="1"/>
          </p:cNvSpPr>
          <p:nvPr>
            <p:ph type="subTitle" idx="1"/>
          </p:nvPr>
        </p:nvSpPr>
        <p:spPr>
          <a:xfrm>
            <a:off x="2938400" y="2123900"/>
            <a:ext cx="8332400" cy="8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3"/>
          <p:cNvSpPr txBox="1">
            <a:spLocks noGrp="1"/>
          </p:cNvSpPr>
          <p:nvPr>
            <p:ph type="subTitle" idx="2"/>
          </p:nvPr>
        </p:nvSpPr>
        <p:spPr>
          <a:xfrm>
            <a:off x="2938400" y="3573000"/>
            <a:ext cx="8332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53"/>
          <p:cNvSpPr txBox="1">
            <a:spLocks noGrp="1"/>
          </p:cNvSpPr>
          <p:nvPr>
            <p:ph type="subTitle" idx="3"/>
          </p:nvPr>
        </p:nvSpPr>
        <p:spPr>
          <a:xfrm>
            <a:off x="2938400" y="4923700"/>
            <a:ext cx="83324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53"/>
          <p:cNvSpPr txBox="1">
            <a:spLocks noGrp="1"/>
          </p:cNvSpPr>
          <p:nvPr>
            <p:ph type="subTitle" idx="4"/>
          </p:nvPr>
        </p:nvSpPr>
        <p:spPr>
          <a:xfrm>
            <a:off x="2938400" y="1837100"/>
            <a:ext cx="8332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" name="Google Shape;120;p53"/>
          <p:cNvSpPr txBox="1">
            <a:spLocks noGrp="1"/>
          </p:cNvSpPr>
          <p:nvPr>
            <p:ph type="subTitle" idx="5"/>
          </p:nvPr>
        </p:nvSpPr>
        <p:spPr>
          <a:xfrm>
            <a:off x="2938400" y="3244067"/>
            <a:ext cx="8332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53"/>
          <p:cNvSpPr txBox="1">
            <a:spLocks noGrp="1"/>
          </p:cNvSpPr>
          <p:nvPr>
            <p:ph type="subTitle" idx="6"/>
          </p:nvPr>
        </p:nvSpPr>
        <p:spPr>
          <a:xfrm>
            <a:off x="2938400" y="4651033"/>
            <a:ext cx="83324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2pPr>
            <a:lvl3pPr lvl="2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3pPr>
            <a:lvl4pPr lvl="3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4pPr>
            <a:lvl5pPr lvl="4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5pPr>
            <a:lvl6pPr lvl="5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6pPr>
            <a:lvl7pPr lvl="6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7pPr>
            <a:lvl8pPr lvl="7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8pPr>
            <a:lvl9pPr lvl="8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600"/>
              <a:buFont typeface="Bebas Neue"/>
              <a:buNone/>
              <a:defRPr sz="3466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57209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4"/>
          <p:cNvSpPr/>
          <p:nvPr/>
        </p:nvSpPr>
        <p:spPr>
          <a:xfrm>
            <a:off x="515787" y="496325"/>
            <a:ext cx="11160427" cy="5865353"/>
          </a:xfrm>
          <a:custGeom>
            <a:avLst/>
            <a:gdLst/>
            <a:ahLst/>
            <a:cxnLst/>
            <a:rect l="l" t="t" r="r" b="b"/>
            <a:pathLst>
              <a:path w="100738" h="49795" extrusionOk="0">
                <a:moveTo>
                  <a:pt x="4852" y="0"/>
                </a:moveTo>
                <a:cubicBezTo>
                  <a:pt x="4852" y="2683"/>
                  <a:pt x="2676" y="4852"/>
                  <a:pt x="0" y="4852"/>
                </a:cubicBezTo>
                <a:lnTo>
                  <a:pt x="0" y="44943"/>
                </a:lnTo>
                <a:cubicBezTo>
                  <a:pt x="2676" y="44943"/>
                  <a:pt x="4852" y="47119"/>
                  <a:pt x="4852" y="49795"/>
                </a:cubicBezTo>
                <a:lnTo>
                  <a:pt x="95886" y="49795"/>
                </a:lnTo>
                <a:cubicBezTo>
                  <a:pt x="95886" y="47119"/>
                  <a:pt x="98055" y="44943"/>
                  <a:pt x="100738" y="44943"/>
                </a:cubicBezTo>
                <a:lnTo>
                  <a:pt x="100738" y="4852"/>
                </a:lnTo>
                <a:cubicBezTo>
                  <a:pt x="98055" y="4852"/>
                  <a:pt x="95886" y="2683"/>
                  <a:pt x="95886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/>
          </a:p>
        </p:txBody>
      </p:sp>
      <p:grpSp>
        <p:nvGrpSpPr>
          <p:cNvPr id="124" name="Google Shape;124;p54"/>
          <p:cNvGrpSpPr/>
          <p:nvPr/>
        </p:nvGrpSpPr>
        <p:grpSpPr>
          <a:xfrm>
            <a:off x="273470" y="185858"/>
            <a:ext cx="11578697" cy="6434161"/>
            <a:chOff x="205102" y="139393"/>
            <a:chExt cx="8684023" cy="4825621"/>
          </a:xfrm>
        </p:grpSpPr>
        <p:sp>
          <p:nvSpPr>
            <p:cNvPr id="125" name="Google Shape;125;p54"/>
            <p:cNvSpPr/>
            <p:nvPr/>
          </p:nvSpPr>
          <p:spPr>
            <a:xfrm>
              <a:off x="8422592" y="4789046"/>
              <a:ext cx="145749" cy="175968"/>
            </a:xfrm>
            <a:custGeom>
              <a:avLst/>
              <a:gdLst/>
              <a:ahLst/>
              <a:cxnLst/>
              <a:rect l="l" t="t" r="r" b="b"/>
              <a:pathLst>
                <a:path w="1881" h="2271" extrusionOk="0">
                  <a:moveTo>
                    <a:pt x="976" y="0"/>
                  </a:moveTo>
                  <a:cubicBezTo>
                    <a:pt x="960" y="0"/>
                    <a:pt x="943" y="9"/>
                    <a:pt x="937" y="26"/>
                  </a:cubicBezTo>
                  <a:lnTo>
                    <a:pt x="880" y="223"/>
                  </a:lnTo>
                  <a:cubicBezTo>
                    <a:pt x="753" y="610"/>
                    <a:pt x="458" y="920"/>
                    <a:pt x="70" y="1061"/>
                  </a:cubicBezTo>
                  <a:lnTo>
                    <a:pt x="35" y="1075"/>
                  </a:lnTo>
                  <a:cubicBezTo>
                    <a:pt x="7" y="1082"/>
                    <a:pt x="0" y="1131"/>
                    <a:pt x="35" y="1145"/>
                  </a:cubicBezTo>
                  <a:cubicBezTo>
                    <a:pt x="430" y="1300"/>
                    <a:pt x="725" y="1638"/>
                    <a:pt x="824" y="2054"/>
                  </a:cubicBezTo>
                  <a:lnTo>
                    <a:pt x="866" y="2244"/>
                  </a:lnTo>
                  <a:cubicBezTo>
                    <a:pt x="873" y="2261"/>
                    <a:pt x="889" y="2270"/>
                    <a:pt x="905" y="2270"/>
                  </a:cubicBezTo>
                  <a:cubicBezTo>
                    <a:pt x="921" y="2270"/>
                    <a:pt x="937" y="2261"/>
                    <a:pt x="944" y="2244"/>
                  </a:cubicBezTo>
                  <a:lnTo>
                    <a:pt x="1000" y="2054"/>
                  </a:lnTo>
                  <a:cubicBezTo>
                    <a:pt x="1127" y="1652"/>
                    <a:pt x="1436" y="1335"/>
                    <a:pt x="1845" y="1202"/>
                  </a:cubicBezTo>
                  <a:cubicBezTo>
                    <a:pt x="1873" y="1188"/>
                    <a:pt x="1880" y="1145"/>
                    <a:pt x="1845" y="1131"/>
                  </a:cubicBezTo>
                  <a:lnTo>
                    <a:pt x="1810" y="1117"/>
                  </a:lnTo>
                  <a:cubicBezTo>
                    <a:pt x="1436" y="955"/>
                    <a:pt x="1162" y="624"/>
                    <a:pt x="1063" y="230"/>
                  </a:cubicBezTo>
                  <a:lnTo>
                    <a:pt x="1014" y="33"/>
                  </a:lnTo>
                  <a:cubicBezTo>
                    <a:pt x="1010" y="11"/>
                    <a:pt x="993" y="0"/>
                    <a:pt x="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26" name="Google Shape;126;p54"/>
            <p:cNvSpPr/>
            <p:nvPr/>
          </p:nvSpPr>
          <p:spPr>
            <a:xfrm>
              <a:off x="8743918" y="376572"/>
              <a:ext cx="145207" cy="176046"/>
            </a:xfrm>
            <a:custGeom>
              <a:avLst/>
              <a:gdLst/>
              <a:ahLst/>
              <a:cxnLst/>
              <a:rect l="l" t="t" r="r" b="b"/>
              <a:pathLst>
                <a:path w="1874" h="2272" extrusionOk="0">
                  <a:moveTo>
                    <a:pt x="951" y="0"/>
                  </a:moveTo>
                  <a:cubicBezTo>
                    <a:pt x="935" y="0"/>
                    <a:pt x="919" y="11"/>
                    <a:pt x="916" y="32"/>
                  </a:cubicBezTo>
                  <a:lnTo>
                    <a:pt x="859" y="229"/>
                  </a:lnTo>
                  <a:cubicBezTo>
                    <a:pt x="740" y="616"/>
                    <a:pt x="451" y="933"/>
                    <a:pt x="71" y="1081"/>
                  </a:cubicBezTo>
                  <a:lnTo>
                    <a:pt x="35" y="1088"/>
                  </a:lnTo>
                  <a:cubicBezTo>
                    <a:pt x="0" y="1102"/>
                    <a:pt x="0" y="1151"/>
                    <a:pt x="35" y="1166"/>
                  </a:cubicBezTo>
                  <a:cubicBezTo>
                    <a:pt x="430" y="1313"/>
                    <a:pt x="733" y="1644"/>
                    <a:pt x="838" y="2053"/>
                  </a:cubicBezTo>
                  <a:lnTo>
                    <a:pt x="887" y="2243"/>
                  </a:lnTo>
                  <a:cubicBezTo>
                    <a:pt x="895" y="2261"/>
                    <a:pt x="912" y="2272"/>
                    <a:pt x="928" y="2272"/>
                  </a:cubicBezTo>
                  <a:cubicBezTo>
                    <a:pt x="943" y="2272"/>
                    <a:pt x="958" y="2263"/>
                    <a:pt x="965" y="2243"/>
                  </a:cubicBezTo>
                  <a:lnTo>
                    <a:pt x="1014" y="2053"/>
                  </a:lnTo>
                  <a:cubicBezTo>
                    <a:pt x="1134" y="1651"/>
                    <a:pt x="1444" y="1320"/>
                    <a:pt x="1845" y="1180"/>
                  </a:cubicBezTo>
                  <a:cubicBezTo>
                    <a:pt x="1873" y="1173"/>
                    <a:pt x="1873" y="1123"/>
                    <a:pt x="1845" y="1109"/>
                  </a:cubicBezTo>
                  <a:lnTo>
                    <a:pt x="1810" y="1095"/>
                  </a:lnTo>
                  <a:cubicBezTo>
                    <a:pt x="1430" y="940"/>
                    <a:pt x="1148" y="623"/>
                    <a:pt x="1042" y="229"/>
                  </a:cubicBezTo>
                  <a:lnTo>
                    <a:pt x="986" y="32"/>
                  </a:lnTo>
                  <a:cubicBezTo>
                    <a:pt x="983" y="11"/>
                    <a:pt x="967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27" name="Google Shape;127;p54"/>
            <p:cNvSpPr/>
            <p:nvPr/>
          </p:nvSpPr>
          <p:spPr>
            <a:xfrm>
              <a:off x="205102" y="2179002"/>
              <a:ext cx="145207" cy="175891"/>
            </a:xfrm>
            <a:custGeom>
              <a:avLst/>
              <a:gdLst/>
              <a:ahLst/>
              <a:cxnLst/>
              <a:rect l="l" t="t" r="r" b="b"/>
              <a:pathLst>
                <a:path w="1874" h="2270" extrusionOk="0">
                  <a:moveTo>
                    <a:pt x="880" y="1"/>
                  </a:moveTo>
                  <a:cubicBezTo>
                    <a:pt x="864" y="1"/>
                    <a:pt x="849" y="11"/>
                    <a:pt x="846" y="33"/>
                  </a:cubicBezTo>
                  <a:lnTo>
                    <a:pt x="796" y="231"/>
                  </a:lnTo>
                  <a:cubicBezTo>
                    <a:pt x="705" y="632"/>
                    <a:pt x="437" y="963"/>
                    <a:pt x="64" y="1132"/>
                  </a:cubicBezTo>
                  <a:lnTo>
                    <a:pt x="29" y="1146"/>
                  </a:lnTo>
                  <a:cubicBezTo>
                    <a:pt x="1" y="1160"/>
                    <a:pt x="1" y="1209"/>
                    <a:pt x="36" y="1216"/>
                  </a:cubicBezTo>
                  <a:cubicBezTo>
                    <a:pt x="444" y="1343"/>
                    <a:pt x="761" y="1653"/>
                    <a:pt x="895" y="2054"/>
                  </a:cubicBezTo>
                  <a:lnTo>
                    <a:pt x="958" y="2244"/>
                  </a:lnTo>
                  <a:cubicBezTo>
                    <a:pt x="962" y="2261"/>
                    <a:pt x="976" y="2270"/>
                    <a:pt x="991" y="2270"/>
                  </a:cubicBezTo>
                  <a:cubicBezTo>
                    <a:pt x="1008" y="2270"/>
                    <a:pt x="1025" y="2259"/>
                    <a:pt x="1029" y="2237"/>
                  </a:cubicBezTo>
                  <a:lnTo>
                    <a:pt x="1071" y="2047"/>
                  </a:lnTo>
                  <a:cubicBezTo>
                    <a:pt x="1162" y="1632"/>
                    <a:pt x="1451" y="1294"/>
                    <a:pt x="1838" y="1125"/>
                  </a:cubicBezTo>
                  <a:cubicBezTo>
                    <a:pt x="1874" y="1111"/>
                    <a:pt x="1874" y="1069"/>
                    <a:pt x="1838" y="1054"/>
                  </a:cubicBezTo>
                  <a:lnTo>
                    <a:pt x="1803" y="1040"/>
                  </a:lnTo>
                  <a:cubicBezTo>
                    <a:pt x="1416" y="914"/>
                    <a:pt x="1113" y="611"/>
                    <a:pt x="979" y="224"/>
                  </a:cubicBezTo>
                  <a:lnTo>
                    <a:pt x="916" y="26"/>
                  </a:lnTo>
                  <a:cubicBezTo>
                    <a:pt x="909" y="10"/>
                    <a:pt x="894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28" name="Google Shape;128;p54"/>
            <p:cNvSpPr/>
            <p:nvPr/>
          </p:nvSpPr>
          <p:spPr>
            <a:xfrm>
              <a:off x="554245" y="4555510"/>
              <a:ext cx="145207" cy="175968"/>
            </a:xfrm>
            <a:custGeom>
              <a:avLst/>
              <a:gdLst/>
              <a:ahLst/>
              <a:cxnLst/>
              <a:rect l="l" t="t" r="r" b="b"/>
              <a:pathLst>
                <a:path w="1874" h="2271" extrusionOk="0">
                  <a:moveTo>
                    <a:pt x="902" y="1"/>
                  </a:moveTo>
                  <a:cubicBezTo>
                    <a:pt x="886" y="1"/>
                    <a:pt x="871" y="11"/>
                    <a:pt x="867" y="33"/>
                  </a:cubicBezTo>
                  <a:lnTo>
                    <a:pt x="818" y="230"/>
                  </a:lnTo>
                  <a:cubicBezTo>
                    <a:pt x="719" y="625"/>
                    <a:pt x="445" y="956"/>
                    <a:pt x="64" y="1118"/>
                  </a:cubicBezTo>
                  <a:lnTo>
                    <a:pt x="29" y="1132"/>
                  </a:lnTo>
                  <a:cubicBezTo>
                    <a:pt x="1" y="1146"/>
                    <a:pt x="1" y="1188"/>
                    <a:pt x="36" y="1202"/>
                  </a:cubicBezTo>
                  <a:cubicBezTo>
                    <a:pt x="437" y="1336"/>
                    <a:pt x="754" y="1653"/>
                    <a:pt x="881" y="2054"/>
                  </a:cubicBezTo>
                  <a:lnTo>
                    <a:pt x="937" y="2244"/>
                  </a:lnTo>
                  <a:cubicBezTo>
                    <a:pt x="944" y="2262"/>
                    <a:pt x="960" y="2271"/>
                    <a:pt x="976" y="2271"/>
                  </a:cubicBezTo>
                  <a:cubicBezTo>
                    <a:pt x="992" y="2271"/>
                    <a:pt x="1008" y="2262"/>
                    <a:pt x="1015" y="2244"/>
                  </a:cubicBezTo>
                  <a:lnTo>
                    <a:pt x="1057" y="2047"/>
                  </a:lnTo>
                  <a:cubicBezTo>
                    <a:pt x="1156" y="1639"/>
                    <a:pt x="1444" y="1301"/>
                    <a:pt x="1846" y="1139"/>
                  </a:cubicBezTo>
                  <a:cubicBezTo>
                    <a:pt x="1874" y="1125"/>
                    <a:pt x="1874" y="1082"/>
                    <a:pt x="1839" y="1068"/>
                  </a:cubicBezTo>
                  <a:lnTo>
                    <a:pt x="1803" y="1054"/>
                  </a:lnTo>
                  <a:cubicBezTo>
                    <a:pt x="1423" y="920"/>
                    <a:pt x="1120" y="611"/>
                    <a:pt x="1001" y="223"/>
                  </a:cubicBezTo>
                  <a:lnTo>
                    <a:pt x="937" y="26"/>
                  </a:lnTo>
                  <a:cubicBezTo>
                    <a:pt x="931" y="9"/>
                    <a:pt x="916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29" name="Google Shape;129;p54"/>
            <p:cNvSpPr/>
            <p:nvPr/>
          </p:nvSpPr>
          <p:spPr>
            <a:xfrm>
              <a:off x="1962982" y="4774014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16" y="1"/>
                  </a:moveTo>
                  <a:cubicBezTo>
                    <a:pt x="507" y="1"/>
                    <a:pt x="497" y="8"/>
                    <a:pt x="493" y="23"/>
                  </a:cubicBezTo>
                  <a:lnTo>
                    <a:pt x="465" y="135"/>
                  </a:lnTo>
                  <a:cubicBezTo>
                    <a:pt x="416" y="368"/>
                    <a:pt x="254" y="565"/>
                    <a:pt x="35" y="663"/>
                  </a:cubicBezTo>
                  <a:lnTo>
                    <a:pt x="14" y="670"/>
                  </a:lnTo>
                  <a:cubicBezTo>
                    <a:pt x="0" y="684"/>
                    <a:pt x="0" y="706"/>
                    <a:pt x="21" y="713"/>
                  </a:cubicBezTo>
                  <a:cubicBezTo>
                    <a:pt x="261" y="790"/>
                    <a:pt x="444" y="973"/>
                    <a:pt x="521" y="1206"/>
                  </a:cubicBezTo>
                  <a:lnTo>
                    <a:pt x="556" y="1318"/>
                  </a:lnTo>
                  <a:cubicBezTo>
                    <a:pt x="559" y="1327"/>
                    <a:pt x="567" y="1331"/>
                    <a:pt x="576" y="1331"/>
                  </a:cubicBezTo>
                  <a:cubicBezTo>
                    <a:pt x="588" y="1331"/>
                    <a:pt x="602" y="1323"/>
                    <a:pt x="606" y="1311"/>
                  </a:cubicBezTo>
                  <a:lnTo>
                    <a:pt x="627" y="1198"/>
                  </a:lnTo>
                  <a:cubicBezTo>
                    <a:pt x="683" y="959"/>
                    <a:pt x="845" y="755"/>
                    <a:pt x="1077" y="663"/>
                  </a:cubicBezTo>
                  <a:cubicBezTo>
                    <a:pt x="1099" y="656"/>
                    <a:pt x="1099" y="628"/>
                    <a:pt x="1077" y="621"/>
                  </a:cubicBezTo>
                  <a:lnTo>
                    <a:pt x="1056" y="614"/>
                  </a:lnTo>
                  <a:cubicBezTo>
                    <a:pt x="831" y="537"/>
                    <a:pt x="648" y="361"/>
                    <a:pt x="577" y="135"/>
                  </a:cubicBezTo>
                  <a:lnTo>
                    <a:pt x="535" y="16"/>
                  </a:lnTo>
                  <a:cubicBezTo>
                    <a:pt x="532" y="6"/>
                    <a:pt x="524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30" name="Google Shape;130;p54"/>
            <p:cNvSpPr/>
            <p:nvPr/>
          </p:nvSpPr>
          <p:spPr>
            <a:xfrm>
              <a:off x="5300218" y="4737674"/>
              <a:ext cx="85233" cy="103133"/>
            </a:xfrm>
            <a:custGeom>
              <a:avLst/>
              <a:gdLst/>
              <a:ahLst/>
              <a:cxnLst/>
              <a:rect l="l" t="t" r="r" b="b"/>
              <a:pathLst>
                <a:path w="1100" h="1331" extrusionOk="0">
                  <a:moveTo>
                    <a:pt x="519" y="0"/>
                  </a:moveTo>
                  <a:cubicBezTo>
                    <a:pt x="509" y="0"/>
                    <a:pt x="498" y="8"/>
                    <a:pt x="494" y="20"/>
                  </a:cubicBezTo>
                  <a:lnTo>
                    <a:pt x="465" y="133"/>
                  </a:lnTo>
                  <a:cubicBezTo>
                    <a:pt x="416" y="365"/>
                    <a:pt x="254" y="562"/>
                    <a:pt x="36" y="661"/>
                  </a:cubicBezTo>
                  <a:lnTo>
                    <a:pt x="15" y="668"/>
                  </a:lnTo>
                  <a:cubicBezTo>
                    <a:pt x="1" y="682"/>
                    <a:pt x="1" y="710"/>
                    <a:pt x="22" y="710"/>
                  </a:cubicBezTo>
                  <a:cubicBezTo>
                    <a:pt x="254" y="787"/>
                    <a:pt x="444" y="970"/>
                    <a:pt x="522" y="1203"/>
                  </a:cubicBezTo>
                  <a:lnTo>
                    <a:pt x="557" y="1315"/>
                  </a:lnTo>
                  <a:cubicBezTo>
                    <a:pt x="560" y="1325"/>
                    <a:pt x="570" y="1330"/>
                    <a:pt x="579" y="1330"/>
                  </a:cubicBezTo>
                  <a:cubicBezTo>
                    <a:pt x="589" y="1330"/>
                    <a:pt x="599" y="1323"/>
                    <a:pt x="599" y="1308"/>
                  </a:cubicBezTo>
                  <a:lnTo>
                    <a:pt x="627" y="1203"/>
                  </a:lnTo>
                  <a:cubicBezTo>
                    <a:pt x="677" y="956"/>
                    <a:pt x="846" y="759"/>
                    <a:pt x="1078" y="661"/>
                  </a:cubicBezTo>
                  <a:cubicBezTo>
                    <a:pt x="1099" y="654"/>
                    <a:pt x="1092" y="625"/>
                    <a:pt x="1078" y="618"/>
                  </a:cubicBezTo>
                  <a:lnTo>
                    <a:pt x="1057" y="611"/>
                  </a:lnTo>
                  <a:cubicBezTo>
                    <a:pt x="824" y="534"/>
                    <a:pt x="648" y="358"/>
                    <a:pt x="571" y="133"/>
                  </a:cubicBezTo>
                  <a:lnTo>
                    <a:pt x="536" y="13"/>
                  </a:lnTo>
                  <a:cubicBezTo>
                    <a:pt x="533" y="4"/>
                    <a:pt x="526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31" name="Google Shape;131;p54"/>
            <p:cNvSpPr/>
            <p:nvPr/>
          </p:nvSpPr>
          <p:spPr>
            <a:xfrm>
              <a:off x="8659848" y="4432465"/>
              <a:ext cx="85234" cy="103210"/>
            </a:xfrm>
            <a:custGeom>
              <a:avLst/>
              <a:gdLst/>
              <a:ahLst/>
              <a:cxnLst/>
              <a:rect l="l" t="t" r="r" b="b"/>
              <a:pathLst>
                <a:path w="1100" h="1332" extrusionOk="0">
                  <a:moveTo>
                    <a:pt x="515" y="0"/>
                  </a:moveTo>
                  <a:cubicBezTo>
                    <a:pt x="506" y="0"/>
                    <a:pt x="497" y="5"/>
                    <a:pt x="494" y="16"/>
                  </a:cubicBezTo>
                  <a:lnTo>
                    <a:pt x="473" y="136"/>
                  </a:lnTo>
                  <a:cubicBezTo>
                    <a:pt x="416" y="368"/>
                    <a:pt x="261" y="565"/>
                    <a:pt x="43" y="664"/>
                  </a:cubicBezTo>
                  <a:lnTo>
                    <a:pt x="22" y="671"/>
                  </a:lnTo>
                  <a:cubicBezTo>
                    <a:pt x="1" y="678"/>
                    <a:pt x="1" y="706"/>
                    <a:pt x="22" y="713"/>
                  </a:cubicBezTo>
                  <a:cubicBezTo>
                    <a:pt x="261" y="783"/>
                    <a:pt x="452" y="973"/>
                    <a:pt x="522" y="1206"/>
                  </a:cubicBezTo>
                  <a:lnTo>
                    <a:pt x="564" y="1318"/>
                  </a:lnTo>
                  <a:cubicBezTo>
                    <a:pt x="567" y="1327"/>
                    <a:pt x="574" y="1331"/>
                    <a:pt x="581" y="1331"/>
                  </a:cubicBezTo>
                  <a:cubicBezTo>
                    <a:pt x="591" y="1331"/>
                    <a:pt x="602" y="1324"/>
                    <a:pt x="606" y="1311"/>
                  </a:cubicBezTo>
                  <a:lnTo>
                    <a:pt x="628" y="1199"/>
                  </a:lnTo>
                  <a:cubicBezTo>
                    <a:pt x="684" y="959"/>
                    <a:pt x="853" y="755"/>
                    <a:pt x="1078" y="664"/>
                  </a:cubicBezTo>
                  <a:cubicBezTo>
                    <a:pt x="1099" y="650"/>
                    <a:pt x="1099" y="628"/>
                    <a:pt x="1078" y="621"/>
                  </a:cubicBezTo>
                  <a:lnTo>
                    <a:pt x="1057" y="614"/>
                  </a:lnTo>
                  <a:cubicBezTo>
                    <a:pt x="832" y="537"/>
                    <a:pt x="656" y="354"/>
                    <a:pt x="578" y="129"/>
                  </a:cubicBezTo>
                  <a:lnTo>
                    <a:pt x="536" y="16"/>
                  </a:lnTo>
                  <a:cubicBezTo>
                    <a:pt x="533" y="5"/>
                    <a:pt x="524" y="0"/>
                    <a:pt x="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32" name="Google Shape;132;p54"/>
            <p:cNvSpPr/>
            <p:nvPr/>
          </p:nvSpPr>
          <p:spPr>
            <a:xfrm>
              <a:off x="8241977" y="237256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24" y="1"/>
                  </a:moveTo>
                  <a:cubicBezTo>
                    <a:pt x="512" y="1"/>
                    <a:pt x="500" y="8"/>
                    <a:pt x="500" y="20"/>
                  </a:cubicBezTo>
                  <a:lnTo>
                    <a:pt x="472" y="133"/>
                  </a:lnTo>
                  <a:cubicBezTo>
                    <a:pt x="416" y="365"/>
                    <a:pt x="261" y="563"/>
                    <a:pt x="43" y="661"/>
                  </a:cubicBezTo>
                  <a:lnTo>
                    <a:pt x="22" y="668"/>
                  </a:lnTo>
                  <a:cubicBezTo>
                    <a:pt x="0" y="682"/>
                    <a:pt x="0" y="703"/>
                    <a:pt x="22" y="710"/>
                  </a:cubicBezTo>
                  <a:cubicBezTo>
                    <a:pt x="261" y="788"/>
                    <a:pt x="451" y="971"/>
                    <a:pt x="529" y="1203"/>
                  </a:cubicBezTo>
                  <a:lnTo>
                    <a:pt x="564" y="1316"/>
                  </a:lnTo>
                  <a:cubicBezTo>
                    <a:pt x="567" y="1326"/>
                    <a:pt x="575" y="1331"/>
                    <a:pt x="583" y="1331"/>
                  </a:cubicBezTo>
                  <a:cubicBezTo>
                    <a:pt x="592" y="1331"/>
                    <a:pt x="602" y="1324"/>
                    <a:pt x="606" y="1309"/>
                  </a:cubicBezTo>
                  <a:lnTo>
                    <a:pt x="627" y="1196"/>
                  </a:lnTo>
                  <a:cubicBezTo>
                    <a:pt x="683" y="957"/>
                    <a:pt x="852" y="753"/>
                    <a:pt x="1078" y="661"/>
                  </a:cubicBezTo>
                  <a:cubicBezTo>
                    <a:pt x="1099" y="654"/>
                    <a:pt x="1099" y="626"/>
                    <a:pt x="1078" y="619"/>
                  </a:cubicBezTo>
                  <a:lnTo>
                    <a:pt x="1057" y="612"/>
                  </a:lnTo>
                  <a:cubicBezTo>
                    <a:pt x="831" y="534"/>
                    <a:pt x="655" y="358"/>
                    <a:pt x="578" y="133"/>
                  </a:cubicBezTo>
                  <a:lnTo>
                    <a:pt x="543" y="13"/>
                  </a:lnTo>
                  <a:cubicBezTo>
                    <a:pt x="540" y="4"/>
                    <a:pt x="532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33" name="Google Shape;133;p54"/>
            <p:cNvSpPr/>
            <p:nvPr/>
          </p:nvSpPr>
          <p:spPr>
            <a:xfrm>
              <a:off x="1962982" y="139393"/>
              <a:ext cx="85156" cy="103442"/>
            </a:xfrm>
            <a:custGeom>
              <a:avLst/>
              <a:gdLst/>
              <a:ahLst/>
              <a:cxnLst/>
              <a:rect l="l" t="t" r="r" b="b"/>
              <a:pathLst>
                <a:path w="1099" h="1335" extrusionOk="0">
                  <a:moveTo>
                    <a:pt x="552" y="0"/>
                  </a:moveTo>
                  <a:cubicBezTo>
                    <a:pt x="542" y="0"/>
                    <a:pt x="532" y="5"/>
                    <a:pt x="528" y="16"/>
                  </a:cubicBezTo>
                  <a:lnTo>
                    <a:pt x="500" y="136"/>
                  </a:lnTo>
                  <a:cubicBezTo>
                    <a:pt x="430" y="361"/>
                    <a:pt x="261" y="551"/>
                    <a:pt x="42" y="636"/>
                  </a:cubicBezTo>
                  <a:lnTo>
                    <a:pt x="21" y="643"/>
                  </a:lnTo>
                  <a:cubicBezTo>
                    <a:pt x="0" y="650"/>
                    <a:pt x="0" y="678"/>
                    <a:pt x="21" y="685"/>
                  </a:cubicBezTo>
                  <a:cubicBezTo>
                    <a:pt x="254" y="769"/>
                    <a:pt x="430" y="967"/>
                    <a:pt x="493" y="1206"/>
                  </a:cubicBezTo>
                  <a:lnTo>
                    <a:pt x="521" y="1319"/>
                  </a:lnTo>
                  <a:cubicBezTo>
                    <a:pt x="525" y="1329"/>
                    <a:pt x="535" y="1334"/>
                    <a:pt x="545" y="1334"/>
                  </a:cubicBezTo>
                  <a:cubicBezTo>
                    <a:pt x="555" y="1334"/>
                    <a:pt x="563" y="1329"/>
                    <a:pt x="563" y="1319"/>
                  </a:cubicBezTo>
                  <a:lnTo>
                    <a:pt x="599" y="1206"/>
                  </a:lnTo>
                  <a:cubicBezTo>
                    <a:pt x="662" y="967"/>
                    <a:pt x="845" y="776"/>
                    <a:pt x="1077" y="692"/>
                  </a:cubicBezTo>
                  <a:cubicBezTo>
                    <a:pt x="1099" y="685"/>
                    <a:pt x="1099" y="657"/>
                    <a:pt x="1077" y="650"/>
                  </a:cubicBezTo>
                  <a:lnTo>
                    <a:pt x="1056" y="643"/>
                  </a:lnTo>
                  <a:cubicBezTo>
                    <a:pt x="838" y="551"/>
                    <a:pt x="669" y="368"/>
                    <a:pt x="606" y="136"/>
                  </a:cubicBezTo>
                  <a:lnTo>
                    <a:pt x="570" y="16"/>
                  </a:lnTo>
                  <a:cubicBezTo>
                    <a:pt x="570" y="5"/>
                    <a:pt x="562" y="0"/>
                    <a:pt x="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34" name="Google Shape;134;p54"/>
            <p:cNvSpPr/>
            <p:nvPr/>
          </p:nvSpPr>
          <p:spPr>
            <a:xfrm>
              <a:off x="512248" y="464516"/>
              <a:ext cx="85234" cy="103365"/>
            </a:xfrm>
            <a:custGeom>
              <a:avLst/>
              <a:gdLst/>
              <a:ahLst/>
              <a:cxnLst/>
              <a:rect l="l" t="t" r="r" b="b"/>
              <a:pathLst>
                <a:path w="1100" h="1334" extrusionOk="0">
                  <a:moveTo>
                    <a:pt x="557" y="1"/>
                  </a:moveTo>
                  <a:cubicBezTo>
                    <a:pt x="548" y="1"/>
                    <a:pt x="539" y="6"/>
                    <a:pt x="536" y="16"/>
                  </a:cubicBezTo>
                  <a:lnTo>
                    <a:pt x="501" y="136"/>
                  </a:lnTo>
                  <a:cubicBezTo>
                    <a:pt x="437" y="361"/>
                    <a:pt x="268" y="545"/>
                    <a:pt x="43" y="636"/>
                  </a:cubicBezTo>
                  <a:lnTo>
                    <a:pt x="22" y="643"/>
                  </a:lnTo>
                  <a:cubicBezTo>
                    <a:pt x="1" y="650"/>
                    <a:pt x="1" y="678"/>
                    <a:pt x="22" y="685"/>
                  </a:cubicBezTo>
                  <a:cubicBezTo>
                    <a:pt x="254" y="770"/>
                    <a:pt x="430" y="967"/>
                    <a:pt x="494" y="1206"/>
                  </a:cubicBezTo>
                  <a:lnTo>
                    <a:pt x="529" y="1312"/>
                  </a:lnTo>
                  <a:cubicBezTo>
                    <a:pt x="529" y="1326"/>
                    <a:pt x="538" y="1333"/>
                    <a:pt x="547" y="1333"/>
                  </a:cubicBezTo>
                  <a:cubicBezTo>
                    <a:pt x="557" y="1333"/>
                    <a:pt x="568" y="1326"/>
                    <a:pt x="571" y="1312"/>
                  </a:cubicBezTo>
                  <a:lnTo>
                    <a:pt x="599" y="1206"/>
                  </a:lnTo>
                  <a:cubicBezTo>
                    <a:pt x="670" y="967"/>
                    <a:pt x="846" y="777"/>
                    <a:pt x="1078" y="692"/>
                  </a:cubicBezTo>
                  <a:cubicBezTo>
                    <a:pt x="1099" y="685"/>
                    <a:pt x="1099" y="657"/>
                    <a:pt x="1078" y="650"/>
                  </a:cubicBezTo>
                  <a:lnTo>
                    <a:pt x="1057" y="643"/>
                  </a:lnTo>
                  <a:cubicBezTo>
                    <a:pt x="839" y="552"/>
                    <a:pt x="670" y="361"/>
                    <a:pt x="606" y="136"/>
                  </a:cubicBezTo>
                  <a:lnTo>
                    <a:pt x="578" y="16"/>
                  </a:lnTo>
                  <a:cubicBezTo>
                    <a:pt x="575" y="6"/>
                    <a:pt x="566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39586116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5"/>
          <p:cNvSpPr/>
          <p:nvPr/>
        </p:nvSpPr>
        <p:spPr>
          <a:xfrm>
            <a:off x="515787" y="496325"/>
            <a:ext cx="11160427" cy="5865353"/>
          </a:xfrm>
          <a:custGeom>
            <a:avLst/>
            <a:gdLst/>
            <a:ahLst/>
            <a:cxnLst/>
            <a:rect l="l" t="t" r="r" b="b"/>
            <a:pathLst>
              <a:path w="100738" h="49795" extrusionOk="0">
                <a:moveTo>
                  <a:pt x="4852" y="0"/>
                </a:moveTo>
                <a:cubicBezTo>
                  <a:pt x="4852" y="2683"/>
                  <a:pt x="2676" y="4852"/>
                  <a:pt x="0" y="4852"/>
                </a:cubicBezTo>
                <a:lnTo>
                  <a:pt x="0" y="44943"/>
                </a:lnTo>
                <a:cubicBezTo>
                  <a:pt x="2676" y="44943"/>
                  <a:pt x="4852" y="47119"/>
                  <a:pt x="4852" y="49795"/>
                </a:cubicBezTo>
                <a:lnTo>
                  <a:pt x="95886" y="49795"/>
                </a:lnTo>
                <a:cubicBezTo>
                  <a:pt x="95886" y="47119"/>
                  <a:pt x="98055" y="44943"/>
                  <a:pt x="100738" y="44943"/>
                </a:cubicBezTo>
                <a:lnTo>
                  <a:pt x="100738" y="4852"/>
                </a:lnTo>
                <a:cubicBezTo>
                  <a:pt x="98055" y="4852"/>
                  <a:pt x="95886" y="2683"/>
                  <a:pt x="95886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400"/>
            </a:pPr>
            <a:endParaRPr sz="1867"/>
          </a:p>
        </p:txBody>
      </p:sp>
      <p:grpSp>
        <p:nvGrpSpPr>
          <p:cNvPr id="137" name="Google Shape;137;p55"/>
          <p:cNvGrpSpPr/>
          <p:nvPr/>
        </p:nvGrpSpPr>
        <p:grpSpPr>
          <a:xfrm>
            <a:off x="273470" y="185858"/>
            <a:ext cx="11578697" cy="6434161"/>
            <a:chOff x="205102" y="139393"/>
            <a:chExt cx="8684023" cy="4825621"/>
          </a:xfrm>
        </p:grpSpPr>
        <p:sp>
          <p:nvSpPr>
            <p:cNvPr id="138" name="Google Shape;138;p55"/>
            <p:cNvSpPr/>
            <p:nvPr/>
          </p:nvSpPr>
          <p:spPr>
            <a:xfrm>
              <a:off x="8422592" y="4789046"/>
              <a:ext cx="145749" cy="175968"/>
            </a:xfrm>
            <a:custGeom>
              <a:avLst/>
              <a:gdLst/>
              <a:ahLst/>
              <a:cxnLst/>
              <a:rect l="l" t="t" r="r" b="b"/>
              <a:pathLst>
                <a:path w="1881" h="2271" extrusionOk="0">
                  <a:moveTo>
                    <a:pt x="976" y="0"/>
                  </a:moveTo>
                  <a:cubicBezTo>
                    <a:pt x="960" y="0"/>
                    <a:pt x="943" y="9"/>
                    <a:pt x="937" y="26"/>
                  </a:cubicBezTo>
                  <a:lnTo>
                    <a:pt x="880" y="223"/>
                  </a:lnTo>
                  <a:cubicBezTo>
                    <a:pt x="753" y="610"/>
                    <a:pt x="458" y="920"/>
                    <a:pt x="70" y="1061"/>
                  </a:cubicBezTo>
                  <a:lnTo>
                    <a:pt x="35" y="1075"/>
                  </a:lnTo>
                  <a:cubicBezTo>
                    <a:pt x="7" y="1082"/>
                    <a:pt x="0" y="1131"/>
                    <a:pt x="35" y="1145"/>
                  </a:cubicBezTo>
                  <a:cubicBezTo>
                    <a:pt x="430" y="1300"/>
                    <a:pt x="725" y="1638"/>
                    <a:pt x="824" y="2054"/>
                  </a:cubicBezTo>
                  <a:lnTo>
                    <a:pt x="866" y="2244"/>
                  </a:lnTo>
                  <a:cubicBezTo>
                    <a:pt x="873" y="2261"/>
                    <a:pt x="889" y="2270"/>
                    <a:pt x="905" y="2270"/>
                  </a:cubicBezTo>
                  <a:cubicBezTo>
                    <a:pt x="921" y="2270"/>
                    <a:pt x="937" y="2261"/>
                    <a:pt x="944" y="2244"/>
                  </a:cubicBezTo>
                  <a:lnTo>
                    <a:pt x="1000" y="2054"/>
                  </a:lnTo>
                  <a:cubicBezTo>
                    <a:pt x="1127" y="1652"/>
                    <a:pt x="1436" y="1335"/>
                    <a:pt x="1845" y="1202"/>
                  </a:cubicBezTo>
                  <a:cubicBezTo>
                    <a:pt x="1873" y="1188"/>
                    <a:pt x="1880" y="1145"/>
                    <a:pt x="1845" y="1131"/>
                  </a:cubicBezTo>
                  <a:lnTo>
                    <a:pt x="1810" y="1117"/>
                  </a:lnTo>
                  <a:cubicBezTo>
                    <a:pt x="1436" y="955"/>
                    <a:pt x="1162" y="624"/>
                    <a:pt x="1063" y="230"/>
                  </a:cubicBezTo>
                  <a:lnTo>
                    <a:pt x="1014" y="33"/>
                  </a:lnTo>
                  <a:cubicBezTo>
                    <a:pt x="1010" y="11"/>
                    <a:pt x="993" y="0"/>
                    <a:pt x="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39" name="Google Shape;139;p55"/>
            <p:cNvSpPr/>
            <p:nvPr/>
          </p:nvSpPr>
          <p:spPr>
            <a:xfrm>
              <a:off x="8743918" y="376572"/>
              <a:ext cx="145207" cy="176046"/>
            </a:xfrm>
            <a:custGeom>
              <a:avLst/>
              <a:gdLst/>
              <a:ahLst/>
              <a:cxnLst/>
              <a:rect l="l" t="t" r="r" b="b"/>
              <a:pathLst>
                <a:path w="1874" h="2272" extrusionOk="0">
                  <a:moveTo>
                    <a:pt x="951" y="0"/>
                  </a:moveTo>
                  <a:cubicBezTo>
                    <a:pt x="935" y="0"/>
                    <a:pt x="919" y="11"/>
                    <a:pt x="916" y="32"/>
                  </a:cubicBezTo>
                  <a:lnTo>
                    <a:pt x="859" y="229"/>
                  </a:lnTo>
                  <a:cubicBezTo>
                    <a:pt x="740" y="616"/>
                    <a:pt x="451" y="933"/>
                    <a:pt x="71" y="1081"/>
                  </a:cubicBezTo>
                  <a:lnTo>
                    <a:pt x="35" y="1088"/>
                  </a:lnTo>
                  <a:cubicBezTo>
                    <a:pt x="0" y="1102"/>
                    <a:pt x="0" y="1151"/>
                    <a:pt x="35" y="1166"/>
                  </a:cubicBezTo>
                  <a:cubicBezTo>
                    <a:pt x="430" y="1313"/>
                    <a:pt x="733" y="1644"/>
                    <a:pt x="838" y="2053"/>
                  </a:cubicBezTo>
                  <a:lnTo>
                    <a:pt x="887" y="2243"/>
                  </a:lnTo>
                  <a:cubicBezTo>
                    <a:pt x="895" y="2261"/>
                    <a:pt x="912" y="2272"/>
                    <a:pt x="928" y="2272"/>
                  </a:cubicBezTo>
                  <a:cubicBezTo>
                    <a:pt x="943" y="2272"/>
                    <a:pt x="958" y="2263"/>
                    <a:pt x="965" y="2243"/>
                  </a:cubicBezTo>
                  <a:lnTo>
                    <a:pt x="1014" y="2053"/>
                  </a:lnTo>
                  <a:cubicBezTo>
                    <a:pt x="1134" y="1651"/>
                    <a:pt x="1444" y="1320"/>
                    <a:pt x="1845" y="1180"/>
                  </a:cubicBezTo>
                  <a:cubicBezTo>
                    <a:pt x="1873" y="1173"/>
                    <a:pt x="1873" y="1123"/>
                    <a:pt x="1845" y="1109"/>
                  </a:cubicBezTo>
                  <a:lnTo>
                    <a:pt x="1810" y="1095"/>
                  </a:lnTo>
                  <a:cubicBezTo>
                    <a:pt x="1430" y="940"/>
                    <a:pt x="1148" y="623"/>
                    <a:pt x="1042" y="229"/>
                  </a:cubicBezTo>
                  <a:lnTo>
                    <a:pt x="986" y="32"/>
                  </a:lnTo>
                  <a:cubicBezTo>
                    <a:pt x="983" y="11"/>
                    <a:pt x="967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40" name="Google Shape;140;p55"/>
            <p:cNvSpPr/>
            <p:nvPr/>
          </p:nvSpPr>
          <p:spPr>
            <a:xfrm>
              <a:off x="205102" y="2179002"/>
              <a:ext cx="145207" cy="175891"/>
            </a:xfrm>
            <a:custGeom>
              <a:avLst/>
              <a:gdLst/>
              <a:ahLst/>
              <a:cxnLst/>
              <a:rect l="l" t="t" r="r" b="b"/>
              <a:pathLst>
                <a:path w="1874" h="2270" extrusionOk="0">
                  <a:moveTo>
                    <a:pt x="880" y="1"/>
                  </a:moveTo>
                  <a:cubicBezTo>
                    <a:pt x="864" y="1"/>
                    <a:pt x="849" y="11"/>
                    <a:pt x="846" y="33"/>
                  </a:cubicBezTo>
                  <a:lnTo>
                    <a:pt x="796" y="231"/>
                  </a:lnTo>
                  <a:cubicBezTo>
                    <a:pt x="705" y="632"/>
                    <a:pt x="437" y="963"/>
                    <a:pt x="64" y="1132"/>
                  </a:cubicBezTo>
                  <a:lnTo>
                    <a:pt x="29" y="1146"/>
                  </a:lnTo>
                  <a:cubicBezTo>
                    <a:pt x="1" y="1160"/>
                    <a:pt x="1" y="1209"/>
                    <a:pt x="36" y="1216"/>
                  </a:cubicBezTo>
                  <a:cubicBezTo>
                    <a:pt x="444" y="1343"/>
                    <a:pt x="761" y="1653"/>
                    <a:pt x="895" y="2054"/>
                  </a:cubicBezTo>
                  <a:lnTo>
                    <a:pt x="958" y="2244"/>
                  </a:lnTo>
                  <a:cubicBezTo>
                    <a:pt x="962" y="2261"/>
                    <a:pt x="976" y="2270"/>
                    <a:pt x="991" y="2270"/>
                  </a:cubicBezTo>
                  <a:cubicBezTo>
                    <a:pt x="1008" y="2270"/>
                    <a:pt x="1025" y="2259"/>
                    <a:pt x="1029" y="2237"/>
                  </a:cubicBezTo>
                  <a:lnTo>
                    <a:pt x="1071" y="2047"/>
                  </a:lnTo>
                  <a:cubicBezTo>
                    <a:pt x="1162" y="1632"/>
                    <a:pt x="1451" y="1294"/>
                    <a:pt x="1838" y="1125"/>
                  </a:cubicBezTo>
                  <a:cubicBezTo>
                    <a:pt x="1874" y="1111"/>
                    <a:pt x="1874" y="1069"/>
                    <a:pt x="1838" y="1054"/>
                  </a:cubicBezTo>
                  <a:lnTo>
                    <a:pt x="1803" y="1040"/>
                  </a:lnTo>
                  <a:cubicBezTo>
                    <a:pt x="1416" y="914"/>
                    <a:pt x="1113" y="611"/>
                    <a:pt x="979" y="224"/>
                  </a:cubicBezTo>
                  <a:lnTo>
                    <a:pt x="916" y="26"/>
                  </a:lnTo>
                  <a:cubicBezTo>
                    <a:pt x="909" y="10"/>
                    <a:pt x="894" y="1"/>
                    <a:pt x="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41" name="Google Shape;141;p55"/>
            <p:cNvSpPr/>
            <p:nvPr/>
          </p:nvSpPr>
          <p:spPr>
            <a:xfrm>
              <a:off x="554245" y="4555510"/>
              <a:ext cx="145207" cy="175968"/>
            </a:xfrm>
            <a:custGeom>
              <a:avLst/>
              <a:gdLst/>
              <a:ahLst/>
              <a:cxnLst/>
              <a:rect l="l" t="t" r="r" b="b"/>
              <a:pathLst>
                <a:path w="1874" h="2271" extrusionOk="0">
                  <a:moveTo>
                    <a:pt x="902" y="1"/>
                  </a:moveTo>
                  <a:cubicBezTo>
                    <a:pt x="886" y="1"/>
                    <a:pt x="871" y="11"/>
                    <a:pt x="867" y="33"/>
                  </a:cubicBezTo>
                  <a:lnTo>
                    <a:pt x="818" y="230"/>
                  </a:lnTo>
                  <a:cubicBezTo>
                    <a:pt x="719" y="625"/>
                    <a:pt x="445" y="956"/>
                    <a:pt x="64" y="1118"/>
                  </a:cubicBezTo>
                  <a:lnTo>
                    <a:pt x="29" y="1132"/>
                  </a:lnTo>
                  <a:cubicBezTo>
                    <a:pt x="1" y="1146"/>
                    <a:pt x="1" y="1188"/>
                    <a:pt x="36" y="1202"/>
                  </a:cubicBezTo>
                  <a:cubicBezTo>
                    <a:pt x="437" y="1336"/>
                    <a:pt x="754" y="1653"/>
                    <a:pt x="881" y="2054"/>
                  </a:cubicBezTo>
                  <a:lnTo>
                    <a:pt x="937" y="2244"/>
                  </a:lnTo>
                  <a:cubicBezTo>
                    <a:pt x="944" y="2262"/>
                    <a:pt x="960" y="2271"/>
                    <a:pt x="976" y="2271"/>
                  </a:cubicBezTo>
                  <a:cubicBezTo>
                    <a:pt x="992" y="2271"/>
                    <a:pt x="1008" y="2262"/>
                    <a:pt x="1015" y="2244"/>
                  </a:cubicBezTo>
                  <a:lnTo>
                    <a:pt x="1057" y="2047"/>
                  </a:lnTo>
                  <a:cubicBezTo>
                    <a:pt x="1156" y="1639"/>
                    <a:pt x="1444" y="1301"/>
                    <a:pt x="1846" y="1139"/>
                  </a:cubicBezTo>
                  <a:cubicBezTo>
                    <a:pt x="1874" y="1125"/>
                    <a:pt x="1874" y="1082"/>
                    <a:pt x="1839" y="1068"/>
                  </a:cubicBezTo>
                  <a:lnTo>
                    <a:pt x="1803" y="1054"/>
                  </a:lnTo>
                  <a:cubicBezTo>
                    <a:pt x="1423" y="920"/>
                    <a:pt x="1120" y="611"/>
                    <a:pt x="1001" y="223"/>
                  </a:cubicBezTo>
                  <a:lnTo>
                    <a:pt x="937" y="26"/>
                  </a:lnTo>
                  <a:cubicBezTo>
                    <a:pt x="931" y="9"/>
                    <a:pt x="916" y="1"/>
                    <a:pt x="9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42" name="Google Shape;142;p55"/>
            <p:cNvSpPr/>
            <p:nvPr/>
          </p:nvSpPr>
          <p:spPr>
            <a:xfrm>
              <a:off x="1962982" y="4774014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16" y="1"/>
                  </a:moveTo>
                  <a:cubicBezTo>
                    <a:pt x="507" y="1"/>
                    <a:pt x="497" y="8"/>
                    <a:pt x="493" y="23"/>
                  </a:cubicBezTo>
                  <a:lnTo>
                    <a:pt x="465" y="135"/>
                  </a:lnTo>
                  <a:cubicBezTo>
                    <a:pt x="416" y="368"/>
                    <a:pt x="254" y="565"/>
                    <a:pt x="35" y="663"/>
                  </a:cubicBezTo>
                  <a:lnTo>
                    <a:pt x="14" y="670"/>
                  </a:lnTo>
                  <a:cubicBezTo>
                    <a:pt x="0" y="684"/>
                    <a:pt x="0" y="706"/>
                    <a:pt x="21" y="713"/>
                  </a:cubicBezTo>
                  <a:cubicBezTo>
                    <a:pt x="261" y="790"/>
                    <a:pt x="444" y="973"/>
                    <a:pt x="521" y="1206"/>
                  </a:cubicBezTo>
                  <a:lnTo>
                    <a:pt x="556" y="1318"/>
                  </a:lnTo>
                  <a:cubicBezTo>
                    <a:pt x="559" y="1327"/>
                    <a:pt x="567" y="1331"/>
                    <a:pt x="576" y="1331"/>
                  </a:cubicBezTo>
                  <a:cubicBezTo>
                    <a:pt x="588" y="1331"/>
                    <a:pt x="602" y="1323"/>
                    <a:pt x="606" y="1311"/>
                  </a:cubicBezTo>
                  <a:lnTo>
                    <a:pt x="627" y="1198"/>
                  </a:lnTo>
                  <a:cubicBezTo>
                    <a:pt x="683" y="959"/>
                    <a:pt x="845" y="755"/>
                    <a:pt x="1077" y="663"/>
                  </a:cubicBezTo>
                  <a:cubicBezTo>
                    <a:pt x="1099" y="656"/>
                    <a:pt x="1099" y="628"/>
                    <a:pt x="1077" y="621"/>
                  </a:cubicBezTo>
                  <a:lnTo>
                    <a:pt x="1056" y="614"/>
                  </a:lnTo>
                  <a:cubicBezTo>
                    <a:pt x="831" y="537"/>
                    <a:pt x="648" y="361"/>
                    <a:pt x="577" y="135"/>
                  </a:cubicBezTo>
                  <a:lnTo>
                    <a:pt x="535" y="16"/>
                  </a:lnTo>
                  <a:cubicBezTo>
                    <a:pt x="532" y="6"/>
                    <a:pt x="524" y="1"/>
                    <a:pt x="5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43" name="Google Shape;143;p55"/>
            <p:cNvSpPr/>
            <p:nvPr/>
          </p:nvSpPr>
          <p:spPr>
            <a:xfrm>
              <a:off x="5300218" y="4737674"/>
              <a:ext cx="85233" cy="103133"/>
            </a:xfrm>
            <a:custGeom>
              <a:avLst/>
              <a:gdLst/>
              <a:ahLst/>
              <a:cxnLst/>
              <a:rect l="l" t="t" r="r" b="b"/>
              <a:pathLst>
                <a:path w="1100" h="1331" extrusionOk="0">
                  <a:moveTo>
                    <a:pt x="519" y="0"/>
                  </a:moveTo>
                  <a:cubicBezTo>
                    <a:pt x="509" y="0"/>
                    <a:pt x="498" y="8"/>
                    <a:pt x="494" y="20"/>
                  </a:cubicBezTo>
                  <a:lnTo>
                    <a:pt x="465" y="133"/>
                  </a:lnTo>
                  <a:cubicBezTo>
                    <a:pt x="416" y="365"/>
                    <a:pt x="254" y="562"/>
                    <a:pt x="36" y="661"/>
                  </a:cubicBezTo>
                  <a:lnTo>
                    <a:pt x="15" y="668"/>
                  </a:lnTo>
                  <a:cubicBezTo>
                    <a:pt x="1" y="682"/>
                    <a:pt x="1" y="710"/>
                    <a:pt x="22" y="710"/>
                  </a:cubicBezTo>
                  <a:cubicBezTo>
                    <a:pt x="254" y="787"/>
                    <a:pt x="444" y="970"/>
                    <a:pt x="522" y="1203"/>
                  </a:cubicBezTo>
                  <a:lnTo>
                    <a:pt x="557" y="1315"/>
                  </a:lnTo>
                  <a:cubicBezTo>
                    <a:pt x="560" y="1325"/>
                    <a:pt x="570" y="1330"/>
                    <a:pt x="579" y="1330"/>
                  </a:cubicBezTo>
                  <a:cubicBezTo>
                    <a:pt x="589" y="1330"/>
                    <a:pt x="599" y="1323"/>
                    <a:pt x="599" y="1308"/>
                  </a:cubicBezTo>
                  <a:lnTo>
                    <a:pt x="627" y="1203"/>
                  </a:lnTo>
                  <a:cubicBezTo>
                    <a:pt x="677" y="956"/>
                    <a:pt x="846" y="759"/>
                    <a:pt x="1078" y="661"/>
                  </a:cubicBezTo>
                  <a:cubicBezTo>
                    <a:pt x="1099" y="654"/>
                    <a:pt x="1092" y="625"/>
                    <a:pt x="1078" y="618"/>
                  </a:cubicBezTo>
                  <a:lnTo>
                    <a:pt x="1057" y="611"/>
                  </a:lnTo>
                  <a:cubicBezTo>
                    <a:pt x="824" y="534"/>
                    <a:pt x="648" y="358"/>
                    <a:pt x="571" y="133"/>
                  </a:cubicBezTo>
                  <a:lnTo>
                    <a:pt x="536" y="13"/>
                  </a:lnTo>
                  <a:cubicBezTo>
                    <a:pt x="533" y="4"/>
                    <a:pt x="526" y="0"/>
                    <a:pt x="5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44" name="Google Shape;144;p55"/>
            <p:cNvSpPr/>
            <p:nvPr/>
          </p:nvSpPr>
          <p:spPr>
            <a:xfrm>
              <a:off x="8659848" y="4432465"/>
              <a:ext cx="85234" cy="103210"/>
            </a:xfrm>
            <a:custGeom>
              <a:avLst/>
              <a:gdLst/>
              <a:ahLst/>
              <a:cxnLst/>
              <a:rect l="l" t="t" r="r" b="b"/>
              <a:pathLst>
                <a:path w="1100" h="1332" extrusionOk="0">
                  <a:moveTo>
                    <a:pt x="515" y="0"/>
                  </a:moveTo>
                  <a:cubicBezTo>
                    <a:pt x="506" y="0"/>
                    <a:pt x="497" y="5"/>
                    <a:pt x="494" y="16"/>
                  </a:cubicBezTo>
                  <a:lnTo>
                    <a:pt x="473" y="136"/>
                  </a:lnTo>
                  <a:cubicBezTo>
                    <a:pt x="416" y="368"/>
                    <a:pt x="261" y="565"/>
                    <a:pt x="43" y="664"/>
                  </a:cubicBezTo>
                  <a:lnTo>
                    <a:pt x="22" y="671"/>
                  </a:lnTo>
                  <a:cubicBezTo>
                    <a:pt x="1" y="678"/>
                    <a:pt x="1" y="706"/>
                    <a:pt x="22" y="713"/>
                  </a:cubicBezTo>
                  <a:cubicBezTo>
                    <a:pt x="261" y="783"/>
                    <a:pt x="452" y="973"/>
                    <a:pt x="522" y="1206"/>
                  </a:cubicBezTo>
                  <a:lnTo>
                    <a:pt x="564" y="1318"/>
                  </a:lnTo>
                  <a:cubicBezTo>
                    <a:pt x="567" y="1327"/>
                    <a:pt x="574" y="1331"/>
                    <a:pt x="581" y="1331"/>
                  </a:cubicBezTo>
                  <a:cubicBezTo>
                    <a:pt x="591" y="1331"/>
                    <a:pt x="602" y="1324"/>
                    <a:pt x="606" y="1311"/>
                  </a:cubicBezTo>
                  <a:lnTo>
                    <a:pt x="628" y="1199"/>
                  </a:lnTo>
                  <a:cubicBezTo>
                    <a:pt x="684" y="959"/>
                    <a:pt x="853" y="755"/>
                    <a:pt x="1078" y="664"/>
                  </a:cubicBezTo>
                  <a:cubicBezTo>
                    <a:pt x="1099" y="650"/>
                    <a:pt x="1099" y="628"/>
                    <a:pt x="1078" y="621"/>
                  </a:cubicBezTo>
                  <a:lnTo>
                    <a:pt x="1057" y="614"/>
                  </a:lnTo>
                  <a:cubicBezTo>
                    <a:pt x="832" y="537"/>
                    <a:pt x="656" y="354"/>
                    <a:pt x="578" y="129"/>
                  </a:cubicBezTo>
                  <a:lnTo>
                    <a:pt x="536" y="16"/>
                  </a:lnTo>
                  <a:cubicBezTo>
                    <a:pt x="533" y="5"/>
                    <a:pt x="524" y="0"/>
                    <a:pt x="5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45" name="Google Shape;145;p55"/>
            <p:cNvSpPr/>
            <p:nvPr/>
          </p:nvSpPr>
          <p:spPr>
            <a:xfrm>
              <a:off x="8241977" y="237256"/>
              <a:ext cx="85156" cy="103133"/>
            </a:xfrm>
            <a:custGeom>
              <a:avLst/>
              <a:gdLst/>
              <a:ahLst/>
              <a:cxnLst/>
              <a:rect l="l" t="t" r="r" b="b"/>
              <a:pathLst>
                <a:path w="1099" h="1331" extrusionOk="0">
                  <a:moveTo>
                    <a:pt x="524" y="1"/>
                  </a:moveTo>
                  <a:cubicBezTo>
                    <a:pt x="512" y="1"/>
                    <a:pt x="500" y="8"/>
                    <a:pt x="500" y="20"/>
                  </a:cubicBezTo>
                  <a:lnTo>
                    <a:pt x="472" y="133"/>
                  </a:lnTo>
                  <a:cubicBezTo>
                    <a:pt x="416" y="365"/>
                    <a:pt x="261" y="563"/>
                    <a:pt x="43" y="661"/>
                  </a:cubicBezTo>
                  <a:lnTo>
                    <a:pt x="22" y="668"/>
                  </a:lnTo>
                  <a:cubicBezTo>
                    <a:pt x="0" y="682"/>
                    <a:pt x="0" y="703"/>
                    <a:pt x="22" y="710"/>
                  </a:cubicBezTo>
                  <a:cubicBezTo>
                    <a:pt x="261" y="788"/>
                    <a:pt x="451" y="971"/>
                    <a:pt x="529" y="1203"/>
                  </a:cubicBezTo>
                  <a:lnTo>
                    <a:pt x="564" y="1316"/>
                  </a:lnTo>
                  <a:cubicBezTo>
                    <a:pt x="567" y="1326"/>
                    <a:pt x="575" y="1331"/>
                    <a:pt x="583" y="1331"/>
                  </a:cubicBezTo>
                  <a:cubicBezTo>
                    <a:pt x="592" y="1331"/>
                    <a:pt x="602" y="1324"/>
                    <a:pt x="606" y="1309"/>
                  </a:cubicBezTo>
                  <a:lnTo>
                    <a:pt x="627" y="1196"/>
                  </a:lnTo>
                  <a:cubicBezTo>
                    <a:pt x="683" y="957"/>
                    <a:pt x="852" y="753"/>
                    <a:pt x="1078" y="661"/>
                  </a:cubicBezTo>
                  <a:cubicBezTo>
                    <a:pt x="1099" y="654"/>
                    <a:pt x="1099" y="626"/>
                    <a:pt x="1078" y="619"/>
                  </a:cubicBezTo>
                  <a:lnTo>
                    <a:pt x="1057" y="612"/>
                  </a:lnTo>
                  <a:cubicBezTo>
                    <a:pt x="831" y="534"/>
                    <a:pt x="655" y="358"/>
                    <a:pt x="578" y="133"/>
                  </a:cubicBezTo>
                  <a:lnTo>
                    <a:pt x="543" y="13"/>
                  </a:lnTo>
                  <a:cubicBezTo>
                    <a:pt x="540" y="4"/>
                    <a:pt x="532" y="1"/>
                    <a:pt x="5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46" name="Google Shape;146;p55"/>
            <p:cNvSpPr/>
            <p:nvPr/>
          </p:nvSpPr>
          <p:spPr>
            <a:xfrm>
              <a:off x="1962982" y="139393"/>
              <a:ext cx="85156" cy="103442"/>
            </a:xfrm>
            <a:custGeom>
              <a:avLst/>
              <a:gdLst/>
              <a:ahLst/>
              <a:cxnLst/>
              <a:rect l="l" t="t" r="r" b="b"/>
              <a:pathLst>
                <a:path w="1099" h="1335" extrusionOk="0">
                  <a:moveTo>
                    <a:pt x="552" y="0"/>
                  </a:moveTo>
                  <a:cubicBezTo>
                    <a:pt x="542" y="0"/>
                    <a:pt x="532" y="5"/>
                    <a:pt x="528" y="16"/>
                  </a:cubicBezTo>
                  <a:lnTo>
                    <a:pt x="500" y="136"/>
                  </a:lnTo>
                  <a:cubicBezTo>
                    <a:pt x="430" y="361"/>
                    <a:pt x="261" y="551"/>
                    <a:pt x="42" y="636"/>
                  </a:cubicBezTo>
                  <a:lnTo>
                    <a:pt x="21" y="643"/>
                  </a:lnTo>
                  <a:cubicBezTo>
                    <a:pt x="0" y="650"/>
                    <a:pt x="0" y="678"/>
                    <a:pt x="21" y="685"/>
                  </a:cubicBezTo>
                  <a:cubicBezTo>
                    <a:pt x="254" y="769"/>
                    <a:pt x="430" y="967"/>
                    <a:pt x="493" y="1206"/>
                  </a:cubicBezTo>
                  <a:lnTo>
                    <a:pt x="521" y="1319"/>
                  </a:lnTo>
                  <a:cubicBezTo>
                    <a:pt x="525" y="1329"/>
                    <a:pt x="535" y="1334"/>
                    <a:pt x="545" y="1334"/>
                  </a:cubicBezTo>
                  <a:cubicBezTo>
                    <a:pt x="555" y="1334"/>
                    <a:pt x="563" y="1329"/>
                    <a:pt x="563" y="1319"/>
                  </a:cubicBezTo>
                  <a:lnTo>
                    <a:pt x="599" y="1206"/>
                  </a:lnTo>
                  <a:cubicBezTo>
                    <a:pt x="662" y="967"/>
                    <a:pt x="845" y="776"/>
                    <a:pt x="1077" y="692"/>
                  </a:cubicBezTo>
                  <a:cubicBezTo>
                    <a:pt x="1099" y="685"/>
                    <a:pt x="1099" y="657"/>
                    <a:pt x="1077" y="650"/>
                  </a:cubicBezTo>
                  <a:lnTo>
                    <a:pt x="1056" y="643"/>
                  </a:lnTo>
                  <a:cubicBezTo>
                    <a:pt x="838" y="551"/>
                    <a:pt x="669" y="368"/>
                    <a:pt x="606" y="136"/>
                  </a:cubicBezTo>
                  <a:lnTo>
                    <a:pt x="570" y="16"/>
                  </a:lnTo>
                  <a:cubicBezTo>
                    <a:pt x="570" y="5"/>
                    <a:pt x="562" y="0"/>
                    <a:pt x="5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  <p:sp>
          <p:nvSpPr>
            <p:cNvPr id="147" name="Google Shape;147;p55"/>
            <p:cNvSpPr/>
            <p:nvPr/>
          </p:nvSpPr>
          <p:spPr>
            <a:xfrm>
              <a:off x="512248" y="464516"/>
              <a:ext cx="85234" cy="103365"/>
            </a:xfrm>
            <a:custGeom>
              <a:avLst/>
              <a:gdLst/>
              <a:ahLst/>
              <a:cxnLst/>
              <a:rect l="l" t="t" r="r" b="b"/>
              <a:pathLst>
                <a:path w="1100" h="1334" extrusionOk="0">
                  <a:moveTo>
                    <a:pt x="557" y="1"/>
                  </a:moveTo>
                  <a:cubicBezTo>
                    <a:pt x="548" y="1"/>
                    <a:pt x="539" y="6"/>
                    <a:pt x="536" y="16"/>
                  </a:cubicBezTo>
                  <a:lnTo>
                    <a:pt x="501" y="136"/>
                  </a:lnTo>
                  <a:cubicBezTo>
                    <a:pt x="437" y="361"/>
                    <a:pt x="268" y="545"/>
                    <a:pt x="43" y="636"/>
                  </a:cubicBezTo>
                  <a:lnTo>
                    <a:pt x="22" y="643"/>
                  </a:lnTo>
                  <a:cubicBezTo>
                    <a:pt x="1" y="650"/>
                    <a:pt x="1" y="678"/>
                    <a:pt x="22" y="685"/>
                  </a:cubicBezTo>
                  <a:cubicBezTo>
                    <a:pt x="254" y="770"/>
                    <a:pt x="430" y="967"/>
                    <a:pt x="494" y="1206"/>
                  </a:cubicBezTo>
                  <a:lnTo>
                    <a:pt x="529" y="1312"/>
                  </a:lnTo>
                  <a:cubicBezTo>
                    <a:pt x="529" y="1326"/>
                    <a:pt x="538" y="1333"/>
                    <a:pt x="547" y="1333"/>
                  </a:cubicBezTo>
                  <a:cubicBezTo>
                    <a:pt x="557" y="1333"/>
                    <a:pt x="568" y="1326"/>
                    <a:pt x="571" y="1312"/>
                  </a:cubicBezTo>
                  <a:lnTo>
                    <a:pt x="599" y="1206"/>
                  </a:lnTo>
                  <a:cubicBezTo>
                    <a:pt x="670" y="967"/>
                    <a:pt x="846" y="777"/>
                    <a:pt x="1078" y="692"/>
                  </a:cubicBezTo>
                  <a:cubicBezTo>
                    <a:pt x="1099" y="685"/>
                    <a:pt x="1099" y="657"/>
                    <a:pt x="1078" y="650"/>
                  </a:cubicBezTo>
                  <a:lnTo>
                    <a:pt x="1057" y="643"/>
                  </a:lnTo>
                  <a:cubicBezTo>
                    <a:pt x="839" y="552"/>
                    <a:pt x="670" y="361"/>
                    <a:pt x="606" y="136"/>
                  </a:cubicBezTo>
                  <a:lnTo>
                    <a:pt x="578" y="16"/>
                  </a:lnTo>
                  <a:cubicBezTo>
                    <a:pt x="575" y="6"/>
                    <a:pt x="566" y="1"/>
                    <a:pt x="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SzPts val="1400"/>
              </a:pPr>
              <a:endParaRPr sz="1867"/>
            </a:p>
          </p:txBody>
        </p:sp>
      </p:grpSp>
      <p:sp>
        <p:nvSpPr>
          <p:cNvPr id="148" name="Google Shape;148;p55"/>
          <p:cNvSpPr txBox="1">
            <a:spLocks noGrp="1"/>
          </p:cNvSpPr>
          <p:nvPr>
            <p:ph type="title"/>
          </p:nvPr>
        </p:nvSpPr>
        <p:spPr>
          <a:xfrm>
            <a:off x="1706933" y="829056"/>
            <a:ext cx="8783200" cy="7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5"/>
          <p:cNvSpPr txBox="1">
            <a:spLocks noGrp="1"/>
          </p:cNvSpPr>
          <p:nvPr>
            <p:ph type="subTitle" idx="1"/>
          </p:nvPr>
        </p:nvSpPr>
        <p:spPr>
          <a:xfrm>
            <a:off x="1966967" y="3025833"/>
            <a:ext cx="307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55"/>
          <p:cNvSpPr txBox="1">
            <a:spLocks noGrp="1"/>
          </p:cNvSpPr>
          <p:nvPr>
            <p:ph type="subTitle" idx="2"/>
          </p:nvPr>
        </p:nvSpPr>
        <p:spPr>
          <a:xfrm>
            <a:off x="1966967" y="5189051"/>
            <a:ext cx="307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5"/>
          <p:cNvSpPr txBox="1">
            <a:spLocks noGrp="1"/>
          </p:cNvSpPr>
          <p:nvPr>
            <p:ph type="subTitle" idx="3"/>
          </p:nvPr>
        </p:nvSpPr>
        <p:spPr>
          <a:xfrm>
            <a:off x="5067000" y="5189051"/>
            <a:ext cx="307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5"/>
          <p:cNvSpPr txBox="1">
            <a:spLocks noGrp="1"/>
          </p:cNvSpPr>
          <p:nvPr>
            <p:ph type="subTitle" idx="4"/>
          </p:nvPr>
        </p:nvSpPr>
        <p:spPr>
          <a:xfrm>
            <a:off x="5067000" y="3025833"/>
            <a:ext cx="307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5"/>
          <p:cNvSpPr txBox="1">
            <a:spLocks noGrp="1"/>
          </p:cNvSpPr>
          <p:nvPr>
            <p:ph type="title" idx="5"/>
          </p:nvPr>
        </p:nvSpPr>
        <p:spPr>
          <a:xfrm>
            <a:off x="3042967" y="1844933"/>
            <a:ext cx="922000" cy="6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154" name="Google Shape;154;p55"/>
          <p:cNvSpPr txBox="1">
            <a:spLocks noGrp="1"/>
          </p:cNvSpPr>
          <p:nvPr>
            <p:ph type="title" idx="6"/>
          </p:nvPr>
        </p:nvSpPr>
        <p:spPr>
          <a:xfrm>
            <a:off x="6143000" y="4008267"/>
            <a:ext cx="922000" cy="6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155" name="Google Shape;155;p55"/>
          <p:cNvSpPr txBox="1">
            <a:spLocks noGrp="1"/>
          </p:cNvSpPr>
          <p:nvPr>
            <p:ph type="title" idx="7"/>
          </p:nvPr>
        </p:nvSpPr>
        <p:spPr>
          <a:xfrm>
            <a:off x="3042967" y="4008267"/>
            <a:ext cx="922000" cy="6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156" name="Google Shape;156;p55"/>
          <p:cNvSpPr txBox="1">
            <a:spLocks noGrp="1"/>
          </p:cNvSpPr>
          <p:nvPr>
            <p:ph type="title" idx="8"/>
          </p:nvPr>
        </p:nvSpPr>
        <p:spPr>
          <a:xfrm>
            <a:off x="6143000" y="1844933"/>
            <a:ext cx="922000" cy="6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157" name="Google Shape;157;p55"/>
          <p:cNvSpPr txBox="1">
            <a:spLocks noGrp="1"/>
          </p:cNvSpPr>
          <p:nvPr>
            <p:ph type="subTitle" idx="9"/>
          </p:nvPr>
        </p:nvSpPr>
        <p:spPr>
          <a:xfrm>
            <a:off x="8167033" y="5189051"/>
            <a:ext cx="307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5"/>
          <p:cNvSpPr txBox="1">
            <a:spLocks noGrp="1"/>
          </p:cNvSpPr>
          <p:nvPr>
            <p:ph type="subTitle" idx="13"/>
          </p:nvPr>
        </p:nvSpPr>
        <p:spPr>
          <a:xfrm>
            <a:off x="8167033" y="3025833"/>
            <a:ext cx="30740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55"/>
          <p:cNvSpPr txBox="1">
            <a:spLocks noGrp="1"/>
          </p:cNvSpPr>
          <p:nvPr>
            <p:ph type="title" idx="14"/>
          </p:nvPr>
        </p:nvSpPr>
        <p:spPr>
          <a:xfrm>
            <a:off x="9243033" y="4008267"/>
            <a:ext cx="922000" cy="6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160" name="Google Shape;160;p55"/>
          <p:cNvSpPr txBox="1">
            <a:spLocks noGrp="1"/>
          </p:cNvSpPr>
          <p:nvPr>
            <p:ph type="title" idx="15"/>
          </p:nvPr>
        </p:nvSpPr>
        <p:spPr>
          <a:xfrm>
            <a:off x="9243033" y="1844933"/>
            <a:ext cx="922000" cy="646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40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  <a:defRPr sz="4000"/>
            </a:lvl9pPr>
          </a:lstStyle>
          <a:p>
            <a:endParaRPr/>
          </a:p>
        </p:txBody>
      </p:sp>
      <p:sp>
        <p:nvSpPr>
          <p:cNvPr id="161" name="Google Shape;161;p55"/>
          <p:cNvSpPr txBox="1">
            <a:spLocks noGrp="1"/>
          </p:cNvSpPr>
          <p:nvPr>
            <p:ph type="subTitle" idx="16"/>
          </p:nvPr>
        </p:nvSpPr>
        <p:spPr>
          <a:xfrm>
            <a:off x="1966967" y="2650633"/>
            <a:ext cx="3074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2" name="Google Shape;162;p55"/>
          <p:cNvSpPr txBox="1">
            <a:spLocks noGrp="1"/>
          </p:cNvSpPr>
          <p:nvPr>
            <p:ph type="subTitle" idx="17"/>
          </p:nvPr>
        </p:nvSpPr>
        <p:spPr>
          <a:xfrm>
            <a:off x="1966967" y="4813864"/>
            <a:ext cx="3074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3" name="Google Shape;163;p55"/>
          <p:cNvSpPr txBox="1">
            <a:spLocks noGrp="1"/>
          </p:cNvSpPr>
          <p:nvPr>
            <p:ph type="subTitle" idx="18"/>
          </p:nvPr>
        </p:nvSpPr>
        <p:spPr>
          <a:xfrm>
            <a:off x="5067000" y="4813864"/>
            <a:ext cx="3074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4" name="Google Shape;164;p55"/>
          <p:cNvSpPr txBox="1">
            <a:spLocks noGrp="1"/>
          </p:cNvSpPr>
          <p:nvPr>
            <p:ph type="subTitle" idx="19"/>
          </p:nvPr>
        </p:nvSpPr>
        <p:spPr>
          <a:xfrm>
            <a:off x="5067000" y="2650633"/>
            <a:ext cx="3074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5" name="Google Shape;165;p55"/>
          <p:cNvSpPr txBox="1">
            <a:spLocks noGrp="1"/>
          </p:cNvSpPr>
          <p:nvPr>
            <p:ph type="subTitle" idx="20"/>
          </p:nvPr>
        </p:nvSpPr>
        <p:spPr>
          <a:xfrm>
            <a:off x="8167033" y="4813864"/>
            <a:ext cx="3074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6" name="Google Shape;166;p55"/>
          <p:cNvSpPr txBox="1">
            <a:spLocks noGrp="1"/>
          </p:cNvSpPr>
          <p:nvPr>
            <p:ph type="subTitle" idx="21"/>
          </p:nvPr>
        </p:nvSpPr>
        <p:spPr>
          <a:xfrm>
            <a:off x="8167033" y="2650633"/>
            <a:ext cx="3074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bas Neue"/>
              <a:buNone/>
              <a:defRPr sz="2667" b="1">
                <a:solidFill>
                  <a:schemeClr val="accent1"/>
                </a:solidFill>
                <a:latin typeface="Anek Telugu"/>
                <a:ea typeface="Anek Telugu"/>
                <a:cs typeface="Anek Telugu"/>
                <a:sym typeface="Anek Telugu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686192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5" descr="blue.png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dt" idx="10"/>
          </p:nvPr>
        </p:nvSpPr>
        <p:spPr>
          <a:xfrm>
            <a:off x="609600" y="616587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ftr" idx="11"/>
          </p:nvPr>
        </p:nvSpPr>
        <p:spPr>
          <a:xfrm>
            <a:off x="4165600" y="616587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sldNum" idx="12"/>
          </p:nvPr>
        </p:nvSpPr>
        <p:spPr>
          <a:xfrm>
            <a:off x="8737600" y="616587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BF5B899-899C-4F8B-8CEB-BB307AF1D02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10/3/2025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570DBC9-BD5C-4C39-ACD1-9C61ED2D8C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22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BF5B899-899C-4F8B-8CEB-BB307AF1D02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10/3/2025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570DBC9-BD5C-4C39-ACD1-9C61ED2D8C17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666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BF5B899-899C-4F8B-8CEB-BB307AF1D02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10/3/2025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570DBC9-BD5C-4C39-ACD1-9C61ED2D8C17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5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BF5B899-899C-4F8B-8CEB-BB307AF1D029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10/3/2025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570DBC9-BD5C-4C39-ACD1-9C61ED2D8C17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54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8BF5B899-899C-4F8B-8CEB-BB307AF1D029}" type="datetimeFigureOut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10/3/2025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2570DBC9-BD5C-4C39-ACD1-9C61ED2D8C17}" type="slidenum">
              <a:rPr lang="en-US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09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5" descr="blue.png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5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4A452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dt" idx="10"/>
          </p:nvPr>
        </p:nvSpPr>
        <p:spPr>
          <a:xfrm>
            <a:off x="609600" y="61658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ftr" idx="11"/>
          </p:nvPr>
        </p:nvSpPr>
        <p:spPr>
          <a:xfrm>
            <a:off x="4165600" y="61658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sldNum" idx="12"/>
          </p:nvPr>
        </p:nvSpPr>
        <p:spPr>
          <a:xfrm>
            <a:off x="8737600" y="61658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67157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3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slide" Target="slide3.xml"/><Relationship Id="rId4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4.mp3"/><Relationship Id="rId7" Type="http://schemas.openxmlformats.org/officeDocument/2006/relationships/image" Target="../media/image34.pn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jpg"/><Relationship Id="rId11" Type="http://schemas.microsoft.com/office/2007/relationships/hdphoto" Target="../media/hdphoto3.wdp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35.png"/><Relationship Id="rId4" Type="http://schemas.openxmlformats.org/officeDocument/2006/relationships/audio" Target="../media/media4.mp3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4.mp3"/><Relationship Id="rId7" Type="http://schemas.openxmlformats.org/officeDocument/2006/relationships/image" Target="../media/image34.pn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36.png"/><Relationship Id="rId4" Type="http://schemas.openxmlformats.org/officeDocument/2006/relationships/audio" Target="../media/media4.mp3"/><Relationship Id="rId9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4.mp3"/><Relationship Id="rId7" Type="http://schemas.openxmlformats.org/officeDocument/2006/relationships/image" Target="../media/image34.pn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jpg"/><Relationship Id="rId11" Type="http://schemas.microsoft.com/office/2007/relationships/hdphoto" Target="../media/hdphoto5.wdp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38.png"/><Relationship Id="rId4" Type="http://schemas.openxmlformats.org/officeDocument/2006/relationships/audio" Target="../media/media4.mp3"/><Relationship Id="rId9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4.mp3"/><Relationship Id="rId7" Type="http://schemas.openxmlformats.org/officeDocument/2006/relationships/image" Target="../media/image34.png"/><Relationship Id="rId12" Type="http://schemas.openxmlformats.org/officeDocument/2006/relationships/slide" Target="slide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jpg"/><Relationship Id="rId11" Type="http://schemas.microsoft.com/office/2007/relationships/hdphoto" Target="../media/hdphoto6.wdp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39.png"/><Relationship Id="rId4" Type="http://schemas.openxmlformats.org/officeDocument/2006/relationships/audio" Target="../media/media4.mp3"/><Relationship Id="rId9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438991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20;p8"/>
          <p:cNvSpPr txBox="1"/>
          <p:nvPr/>
        </p:nvSpPr>
        <p:spPr>
          <a:xfrm>
            <a:off x="1474839" y="1160216"/>
            <a:ext cx="9448800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2170B"/>
              </a:buClr>
              <a:buSzPts val="3000"/>
            </a:pPr>
            <a:r>
              <a:rPr lang="en-US" sz="3200" b="1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Về</a:t>
            </a:r>
            <a:r>
              <a:rPr lang="en-US" sz="3200" b="1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1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nghệ</a:t>
            </a:r>
            <a:r>
              <a:rPr lang="en-US" sz="3200" b="1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1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thuật</a:t>
            </a:r>
            <a:r>
              <a:rPr lang="en-US" sz="3200" b="1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: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Thơ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trào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phúng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   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thường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sử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dụng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BPTT so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sánh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ẩn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dụ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nói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quá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,...  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tạo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ra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tiếng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cười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khi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hài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hước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mỉa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mai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châm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biếm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nhẹ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nhàng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;       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lúc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    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đả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kích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mạnh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mẽ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 </a:t>
            </a:r>
            <a:r>
              <a:rPr lang="en-US" sz="32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sâu</a:t>
            </a:r>
            <a:r>
              <a:rPr lang="en-US" sz="32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cay.</a:t>
            </a:r>
            <a:endParaRPr sz="3200" b="0" i="0" u="none" strike="noStrike" cap="none" dirty="0">
              <a:solidFill>
                <a:srgbClr val="22170B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  <p:sp>
        <p:nvSpPr>
          <p:cNvPr id="3" name="Google Shape;316;p8"/>
          <p:cNvSpPr/>
          <p:nvPr/>
        </p:nvSpPr>
        <p:spPr>
          <a:xfrm>
            <a:off x="1588169" y="2357080"/>
            <a:ext cx="5461575" cy="843354"/>
          </a:xfrm>
          <a:custGeom>
            <a:avLst/>
            <a:gdLst/>
            <a:ahLst/>
            <a:cxnLst/>
            <a:rect l="l" t="t" r="r" b="b"/>
            <a:pathLst>
              <a:path w="2644571" h="1586742" extrusionOk="0">
                <a:moveTo>
                  <a:pt x="0" y="0"/>
                </a:moveTo>
                <a:lnTo>
                  <a:pt x="2644571" y="0"/>
                </a:lnTo>
                <a:lnTo>
                  <a:pt x="2644571" y="1586742"/>
                </a:lnTo>
                <a:lnTo>
                  <a:pt x="0" y="1586742"/>
                </a:lnTo>
                <a:lnTo>
                  <a:pt x="0" y="0"/>
                </a:lnTo>
                <a:close/>
              </a:path>
            </a:pathLst>
          </a:custGeom>
          <a:solidFill>
            <a:srgbClr val="B1B68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Condensed"/>
              <a:buNone/>
            </a:pPr>
            <a:endParaRPr sz="3000" b="0" i="0" u="none" strike="noStrike" cap="none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20099" y="2107992"/>
            <a:ext cx="536116" cy="498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1725125" y="2524861"/>
            <a:ext cx="5187639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3000"/>
            </a:pPr>
            <a:r>
              <a:rPr lang="en-US" sz="3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BPTT so </a:t>
            </a:r>
            <a:r>
              <a:rPr lang="en-US" sz="3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sánh</a:t>
            </a:r>
            <a:r>
              <a:rPr lang="en-US" sz="3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 </a:t>
            </a:r>
            <a:r>
              <a:rPr lang="en-US" sz="3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ẩn</a:t>
            </a:r>
            <a:r>
              <a:rPr lang="en-US" sz="3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dụ</a:t>
            </a:r>
            <a:r>
              <a:rPr lang="en-US" sz="3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 </a:t>
            </a:r>
            <a:r>
              <a:rPr lang="en-US" sz="3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nói</a:t>
            </a:r>
            <a:r>
              <a:rPr lang="en-US" sz="3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quá</a:t>
            </a:r>
            <a:r>
              <a:rPr lang="en-US" sz="3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,...</a:t>
            </a:r>
          </a:p>
        </p:txBody>
      </p:sp>
      <p:sp>
        <p:nvSpPr>
          <p:cNvPr id="6" name="Google Shape;318;p8"/>
          <p:cNvSpPr/>
          <p:nvPr/>
        </p:nvSpPr>
        <p:spPr>
          <a:xfrm>
            <a:off x="1588156" y="4532377"/>
            <a:ext cx="5152336" cy="637877"/>
          </a:xfrm>
          <a:custGeom>
            <a:avLst/>
            <a:gdLst/>
            <a:ahLst/>
            <a:cxnLst/>
            <a:rect l="l" t="t" r="r" b="b"/>
            <a:pathLst>
              <a:path w="2644571" h="1586742" extrusionOk="0">
                <a:moveTo>
                  <a:pt x="0" y="0"/>
                </a:moveTo>
                <a:lnTo>
                  <a:pt x="2644571" y="0"/>
                </a:lnTo>
                <a:lnTo>
                  <a:pt x="2644571" y="1586742"/>
                </a:lnTo>
                <a:lnTo>
                  <a:pt x="0" y="1586742"/>
                </a:lnTo>
                <a:lnTo>
                  <a:pt x="0" y="0"/>
                </a:lnTo>
                <a:close/>
              </a:path>
            </a:pathLst>
          </a:custGeom>
          <a:solidFill>
            <a:srgbClr val="949F87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Condensed"/>
              <a:buNone/>
            </a:pPr>
            <a:endParaRPr sz="3000" b="0" i="0" u="none" strike="noStrike" cap="none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  <p:sp>
        <p:nvSpPr>
          <p:cNvPr id="7" name="Oval 6"/>
          <p:cNvSpPr/>
          <p:nvPr/>
        </p:nvSpPr>
        <p:spPr>
          <a:xfrm>
            <a:off x="1285692" y="4348772"/>
            <a:ext cx="491613" cy="458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" name="Google Shape;317;p8"/>
          <p:cNvSpPr/>
          <p:nvPr/>
        </p:nvSpPr>
        <p:spPr>
          <a:xfrm>
            <a:off x="1565905" y="3424663"/>
            <a:ext cx="7656755" cy="756771"/>
          </a:xfrm>
          <a:custGeom>
            <a:avLst/>
            <a:gdLst/>
            <a:ahLst/>
            <a:cxnLst/>
            <a:rect l="l" t="t" r="r" b="b"/>
            <a:pathLst>
              <a:path w="2644571" h="1586742" extrusionOk="0">
                <a:moveTo>
                  <a:pt x="0" y="0"/>
                </a:moveTo>
                <a:lnTo>
                  <a:pt x="2644571" y="0"/>
                </a:lnTo>
                <a:lnTo>
                  <a:pt x="2644571" y="1586742"/>
                </a:lnTo>
                <a:lnTo>
                  <a:pt x="0" y="1586742"/>
                </a:lnTo>
                <a:lnTo>
                  <a:pt x="0" y="0"/>
                </a:lnTo>
                <a:close/>
              </a:path>
            </a:pathLst>
          </a:custGeom>
          <a:solidFill>
            <a:srgbClr val="A0AC8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Condensed"/>
              <a:buNone/>
            </a:pPr>
            <a:endParaRPr sz="3000" b="0" i="0" u="none" strike="noStrike" cap="none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  <p:sp>
        <p:nvSpPr>
          <p:cNvPr id="9" name="Oval 8"/>
          <p:cNvSpPr/>
          <p:nvPr/>
        </p:nvSpPr>
        <p:spPr>
          <a:xfrm>
            <a:off x="1320100" y="3281767"/>
            <a:ext cx="491613" cy="458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Google Shape;315;p8"/>
          <p:cNvSpPr/>
          <p:nvPr/>
        </p:nvSpPr>
        <p:spPr>
          <a:xfrm>
            <a:off x="4318954" y="1463810"/>
            <a:ext cx="3008903" cy="669048"/>
          </a:xfrm>
          <a:custGeom>
            <a:avLst/>
            <a:gdLst/>
            <a:ahLst/>
            <a:cxnLst/>
            <a:rect l="l" t="t" r="r" b="b"/>
            <a:pathLst>
              <a:path w="2644571" h="1586742" extrusionOk="0">
                <a:moveTo>
                  <a:pt x="0" y="0"/>
                </a:moveTo>
                <a:lnTo>
                  <a:pt x="2644571" y="0"/>
                </a:lnTo>
                <a:lnTo>
                  <a:pt x="2644571" y="1586742"/>
                </a:lnTo>
                <a:lnTo>
                  <a:pt x="0" y="15867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Condensed"/>
              <a:buNone/>
            </a:pPr>
            <a:r>
              <a:rPr lang="en-US" sz="3000" b="0" i="0" u="none" strike="noStrike" cap="none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Thơ trào phúng</a:t>
            </a:r>
            <a:endParaRPr sz="3000" b="0" i="0" u="none" strike="noStrike" cap="none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164324" y="1191013"/>
            <a:ext cx="491613" cy="458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902776" y="3549133"/>
            <a:ext cx="68756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3000"/>
            </a:pPr>
            <a:r>
              <a:rPr lang="vi-VN" sz="3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hài hước, mỉa mai, châm biếm nhẹ nhàng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994499" y="4597399"/>
            <a:ext cx="433965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3000"/>
            </a:pPr>
            <a:r>
              <a:rPr lang="en-US" sz="3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đả</a:t>
            </a:r>
            <a:r>
              <a:rPr lang="en-US" sz="3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kích</a:t>
            </a:r>
            <a:r>
              <a:rPr lang="en-US" sz="3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mạnh</a:t>
            </a:r>
            <a:r>
              <a:rPr lang="en-US" sz="3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mẽ</a:t>
            </a:r>
            <a:r>
              <a:rPr lang="en-US" sz="3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 </a:t>
            </a:r>
            <a:r>
              <a:rPr lang="en-US" sz="3000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sâu</a:t>
            </a:r>
            <a:r>
              <a:rPr lang="en-US" sz="3000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cay</a:t>
            </a:r>
          </a:p>
        </p:txBody>
      </p:sp>
      <p:sp>
        <p:nvSpPr>
          <p:cNvPr id="14" name="Google Shape;321;p8"/>
          <p:cNvSpPr txBox="1"/>
          <p:nvPr/>
        </p:nvSpPr>
        <p:spPr>
          <a:xfrm>
            <a:off x="3287691" y="352793"/>
            <a:ext cx="60997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1" u="none" strike="noStrike" cap="none" dirty="0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* </a:t>
            </a:r>
            <a:r>
              <a:rPr lang="en-US" sz="3200" b="1" i="1" u="none" strike="noStrike" cap="none" dirty="0" err="1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Thơ</a:t>
            </a:r>
            <a:r>
              <a:rPr lang="en-US" sz="3200" b="1" i="1" u="none" strike="noStrike" cap="none" dirty="0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u="none" strike="noStrike" cap="none" dirty="0" err="1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trào</a:t>
            </a:r>
            <a:r>
              <a:rPr lang="en-US" sz="3200" b="1" i="1" u="none" strike="noStrike" cap="none" dirty="0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u="none" strike="noStrike" cap="none" dirty="0" err="1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phúng</a:t>
            </a:r>
            <a:endParaRPr sz="3200" b="1" i="1" u="none" strike="noStrike" cap="none" dirty="0">
              <a:solidFill>
                <a:srgbClr val="1F394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41751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12" descr="3.png"/>
          <p:cNvPicPr preferRelativeResize="0"/>
          <p:nvPr/>
        </p:nvPicPr>
        <p:blipFill rotWithShape="1">
          <a:blip r:embed="rId3">
            <a:alphaModFix/>
          </a:blip>
          <a:srcRect l="14062" t="46249" r="75000" b="35001"/>
          <a:stretch/>
        </p:blipFill>
        <p:spPr>
          <a:xfrm flipH="1">
            <a:off x="343897" y="217578"/>
            <a:ext cx="1166681" cy="128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2" descr="4+.png"/>
          <p:cNvPicPr preferRelativeResize="0"/>
          <p:nvPr/>
        </p:nvPicPr>
        <p:blipFill rotWithShape="1">
          <a:blip r:embed="rId4">
            <a:alphaModFix/>
          </a:blip>
          <a:srcRect l="58594" t="50000" r="30467" b="32500"/>
          <a:stretch/>
        </p:blipFill>
        <p:spPr>
          <a:xfrm>
            <a:off x="9147014" y="2391433"/>
            <a:ext cx="1200151" cy="1200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12"/>
          <p:cNvSpPr/>
          <p:nvPr/>
        </p:nvSpPr>
        <p:spPr>
          <a:xfrm>
            <a:off x="2471603" y="4589809"/>
            <a:ext cx="8519119" cy="2345783"/>
          </a:xfrm>
          <a:custGeom>
            <a:avLst/>
            <a:gdLst/>
            <a:ahLst/>
            <a:cxnLst/>
            <a:rect l="l" t="t" r="r" b="b"/>
            <a:pathLst>
              <a:path w="20852642" h="5741883" extrusionOk="0">
                <a:moveTo>
                  <a:pt x="0" y="0"/>
                </a:moveTo>
                <a:lnTo>
                  <a:pt x="20852642" y="0"/>
                </a:lnTo>
                <a:lnTo>
                  <a:pt x="20852642" y="5741883"/>
                </a:lnTo>
                <a:lnTo>
                  <a:pt x="0" y="57418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4175" b="-10189"/>
            </a:stretch>
          </a:blipFill>
          <a:ln>
            <a:noFill/>
          </a:ln>
        </p:spPr>
      </p:sp>
      <p:sp>
        <p:nvSpPr>
          <p:cNvPr id="362" name="Google Shape;362;p12"/>
          <p:cNvSpPr txBox="1"/>
          <p:nvPr/>
        </p:nvSpPr>
        <p:spPr>
          <a:xfrm>
            <a:off x="1186100" y="2699929"/>
            <a:ext cx="7830648" cy="800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4400" b="1" i="1" u="none" strike="noStrike" cap="none" dirty="0">
                <a:solidFill>
                  <a:srgbClr val="4A533D"/>
                </a:solidFill>
                <a:latin typeface="Cambria"/>
                <a:ea typeface="Cambria"/>
                <a:cs typeface="Cambria"/>
                <a:sym typeface="Cambria"/>
              </a:rPr>
              <a:t>II. TÌM HIỂU CHUNG VĂN BẢN</a:t>
            </a:r>
            <a:endParaRPr sz="4400" b="1" i="1" u="none" strike="noStrike" cap="none" dirty="0">
              <a:solidFill>
                <a:srgbClr val="4A533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0058" y="1865434"/>
            <a:ext cx="915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1870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29014" y="1865434"/>
            <a:ext cx="915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1907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87915" y="1836014"/>
            <a:ext cx="1584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1371" y="2208243"/>
            <a:ext cx="17459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4173" y="2669908"/>
            <a:ext cx="94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8679" y="3474353"/>
            <a:ext cx="1595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Xương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4915" y="5913400"/>
            <a:ext cx="766427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xã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nửa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lang="en-US" sz="2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</a:t>
            </a:r>
            <a:endParaRPr lang="en-US" sz="23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983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14"/>
          <p:cNvGrpSpPr/>
          <p:nvPr/>
        </p:nvGrpSpPr>
        <p:grpSpPr>
          <a:xfrm>
            <a:off x="335360" y="3829006"/>
            <a:ext cx="11542765" cy="2798161"/>
            <a:chOff x="0" y="386925"/>
            <a:chExt cx="24277736" cy="5885332"/>
          </a:xfrm>
        </p:grpSpPr>
        <p:sp>
          <p:nvSpPr>
            <p:cNvPr id="388" name="Google Shape;388;p14"/>
            <p:cNvSpPr/>
            <p:nvPr/>
          </p:nvSpPr>
          <p:spPr>
            <a:xfrm flipH="1">
              <a:off x="12601056" y="386925"/>
              <a:ext cx="11676680" cy="5885332"/>
            </a:xfrm>
            <a:custGeom>
              <a:avLst/>
              <a:gdLst/>
              <a:ahLst/>
              <a:cxnLst/>
              <a:rect l="l" t="t" r="r" b="b"/>
              <a:pathLst>
                <a:path w="11676680" h="6551413" extrusionOk="0">
                  <a:moveTo>
                    <a:pt x="11676680" y="0"/>
                  </a:moveTo>
                  <a:lnTo>
                    <a:pt x="0" y="0"/>
                  </a:lnTo>
                  <a:lnTo>
                    <a:pt x="0" y="6551413"/>
                  </a:lnTo>
                  <a:lnTo>
                    <a:pt x="11676680" y="6551413"/>
                  </a:lnTo>
                  <a:lnTo>
                    <a:pt x="1167668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550" t="-11314" b="-28540"/>
              </a:stretch>
            </a:blipFill>
            <a:ln>
              <a:noFill/>
            </a:ln>
          </p:spPr>
        </p:sp>
        <p:sp>
          <p:nvSpPr>
            <p:cNvPr id="389" name="Google Shape;389;p14"/>
            <p:cNvSpPr/>
            <p:nvPr/>
          </p:nvSpPr>
          <p:spPr>
            <a:xfrm>
              <a:off x="0" y="1865446"/>
              <a:ext cx="20852642" cy="4337688"/>
            </a:xfrm>
            <a:custGeom>
              <a:avLst/>
              <a:gdLst/>
              <a:ahLst/>
              <a:cxnLst/>
              <a:rect l="l" t="t" r="r" b="b"/>
              <a:pathLst>
                <a:path w="20852642" h="5741883" extrusionOk="0">
                  <a:moveTo>
                    <a:pt x="0" y="0"/>
                  </a:moveTo>
                  <a:lnTo>
                    <a:pt x="20852642" y="0"/>
                  </a:lnTo>
                  <a:lnTo>
                    <a:pt x="20852642" y="5741883"/>
                  </a:lnTo>
                  <a:lnTo>
                    <a:pt x="0" y="57418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4175" b="-45857"/>
              </a:stretch>
            </a:blipFill>
            <a:ln>
              <a:noFill/>
            </a:ln>
          </p:spPr>
        </p:sp>
      </p:grpSp>
      <p:sp>
        <p:nvSpPr>
          <p:cNvPr id="390" name="Google Shape;390;p14"/>
          <p:cNvSpPr/>
          <p:nvPr/>
        </p:nvSpPr>
        <p:spPr>
          <a:xfrm>
            <a:off x="1127448" y="1216733"/>
            <a:ext cx="456000" cy="45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91" name="Google Shape;391;p14"/>
          <p:cNvGraphicFramePr/>
          <p:nvPr/>
        </p:nvGraphicFramePr>
        <p:xfrm>
          <a:off x="5276183" y="9329240"/>
          <a:ext cx="2552702" cy="1079500"/>
        </p:xfrm>
        <a:graphic>
          <a:graphicData uri="http://schemas.openxmlformats.org/drawingml/2006/table">
            <a:tbl>
              <a:tblPr>
                <a:noFill/>
                <a:tableStyleId>{31477BBD-6498-48F1-9D50-E512653D3FD7}</a:tableStyleId>
              </a:tblPr>
              <a:tblGrid>
                <a:gridCol w="819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50" b="1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Xuất xứ</a:t>
                      </a:r>
                      <a:endParaRPr sz="1800" u="none" strike="noStrike" cap="none"/>
                    </a:p>
                  </a:txBody>
                  <a:tcPr marL="73025" marR="73025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5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“Vịnh khoa thi Hương” còn có tên gọi khác “Lễ xướng danh khoa Đinh Dậu”, được sáng tác năm 1897.</a:t>
                      </a:r>
                      <a:endParaRPr sz="1800" u="none" strike="noStrike" cap="none"/>
                    </a:p>
                  </a:txBody>
                  <a:tcPr marL="73025" marR="73025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3" name="Google Shape;393;p14"/>
          <p:cNvSpPr/>
          <p:nvPr/>
        </p:nvSpPr>
        <p:spPr>
          <a:xfrm>
            <a:off x="2689640" y="1585321"/>
            <a:ext cx="6812725" cy="1071020"/>
          </a:xfrm>
          <a:custGeom>
            <a:avLst/>
            <a:gdLst/>
            <a:ahLst/>
            <a:cxnLst/>
            <a:rect l="l" t="t" r="r" b="b"/>
            <a:pathLst>
              <a:path w="2644571" h="1586742" extrusionOk="0">
                <a:moveTo>
                  <a:pt x="0" y="0"/>
                </a:moveTo>
                <a:lnTo>
                  <a:pt x="2644571" y="0"/>
                </a:lnTo>
                <a:lnTo>
                  <a:pt x="2644571" y="1586742"/>
                </a:lnTo>
                <a:lnTo>
                  <a:pt x="0" y="158674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D2DEC6"/>
              </a:gs>
              <a:gs pos="35000">
                <a:srgbClr val="E0E6D7"/>
              </a:gs>
              <a:gs pos="100000">
                <a:srgbClr val="F3F6EF"/>
              </a:gs>
            </a:gsLst>
            <a:lin ang="16200000" scaled="0"/>
          </a:gradFill>
          <a:ln w="9525" cap="flat" cmpd="sng">
            <a:solidFill>
              <a:srgbClr val="909C8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 err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Bài</a:t>
            </a:r>
            <a:r>
              <a:rPr lang="en-US" sz="3000" b="1" i="0" u="none" strike="noStrike" cap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b="1" i="0" u="none" strike="noStrike" cap="none" dirty="0" err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thơ</a:t>
            </a:r>
            <a:r>
              <a:rPr lang="en-US" sz="3000" b="1" i="0" u="none" strike="noStrike" cap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“</a:t>
            </a:r>
            <a:r>
              <a:rPr lang="en-US" sz="3000" b="1" i="0" u="none" strike="noStrike" cap="none" dirty="0" err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Lễ</a:t>
            </a:r>
            <a:r>
              <a:rPr lang="en-US" sz="3000" b="1" i="0" u="none" strike="noStrike" cap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b="1" i="0" u="none" strike="noStrike" cap="none" dirty="0" err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xướng</a:t>
            </a:r>
            <a:r>
              <a:rPr lang="en-US" sz="3000" b="1" i="0" u="none" strike="noStrike" cap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b="1" i="0" u="none" strike="noStrike" cap="none" dirty="0" err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danh</a:t>
            </a:r>
            <a:r>
              <a:rPr lang="en-US" sz="3000" b="1" i="0" u="none" strike="noStrike" cap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b="1" i="0" u="none" strike="noStrike" cap="none" dirty="0" err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khoa</a:t>
            </a:r>
            <a:r>
              <a:rPr lang="en-US" sz="3000" b="1" i="0" u="none" strike="noStrike" cap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b="1" i="0" u="none" strike="noStrike" cap="none" dirty="0" err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Đinh</a:t>
            </a:r>
            <a:r>
              <a:rPr lang="en-US" sz="3000" b="1" i="0" u="none" strike="noStrike" cap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-US" sz="3000" b="1" i="0" u="none" strike="noStrike" cap="none" dirty="0" err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Dậu</a:t>
            </a:r>
            <a:r>
              <a:rPr lang="en-US" sz="3000" b="1" i="0" u="none" strike="noStrike" cap="none" dirty="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15"/>
          <p:cNvGrpSpPr/>
          <p:nvPr/>
        </p:nvGrpSpPr>
        <p:grpSpPr>
          <a:xfrm>
            <a:off x="335360" y="3829006"/>
            <a:ext cx="11542765" cy="2798161"/>
            <a:chOff x="0" y="386925"/>
            <a:chExt cx="24277736" cy="5885332"/>
          </a:xfrm>
        </p:grpSpPr>
        <p:sp>
          <p:nvSpPr>
            <p:cNvPr id="400" name="Google Shape;400;p15"/>
            <p:cNvSpPr/>
            <p:nvPr/>
          </p:nvSpPr>
          <p:spPr>
            <a:xfrm flipH="1">
              <a:off x="12601056" y="386925"/>
              <a:ext cx="11676680" cy="5885332"/>
            </a:xfrm>
            <a:custGeom>
              <a:avLst/>
              <a:gdLst/>
              <a:ahLst/>
              <a:cxnLst/>
              <a:rect l="l" t="t" r="r" b="b"/>
              <a:pathLst>
                <a:path w="11676680" h="6551413" extrusionOk="0">
                  <a:moveTo>
                    <a:pt x="11676680" y="0"/>
                  </a:moveTo>
                  <a:lnTo>
                    <a:pt x="0" y="0"/>
                  </a:lnTo>
                  <a:lnTo>
                    <a:pt x="0" y="6551413"/>
                  </a:lnTo>
                  <a:lnTo>
                    <a:pt x="11676680" y="6551413"/>
                  </a:lnTo>
                  <a:lnTo>
                    <a:pt x="1167668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550" t="-11314" b="-28540"/>
              </a:stretch>
            </a:blipFill>
            <a:ln>
              <a:noFill/>
            </a:ln>
          </p:spPr>
        </p:sp>
        <p:sp>
          <p:nvSpPr>
            <p:cNvPr id="401" name="Google Shape;401;p15"/>
            <p:cNvSpPr/>
            <p:nvPr/>
          </p:nvSpPr>
          <p:spPr>
            <a:xfrm>
              <a:off x="0" y="1865446"/>
              <a:ext cx="20852642" cy="4337688"/>
            </a:xfrm>
            <a:custGeom>
              <a:avLst/>
              <a:gdLst/>
              <a:ahLst/>
              <a:cxnLst/>
              <a:rect l="l" t="t" r="r" b="b"/>
              <a:pathLst>
                <a:path w="20852642" h="5741883" extrusionOk="0">
                  <a:moveTo>
                    <a:pt x="0" y="0"/>
                  </a:moveTo>
                  <a:lnTo>
                    <a:pt x="20852642" y="0"/>
                  </a:lnTo>
                  <a:lnTo>
                    <a:pt x="20852642" y="5741883"/>
                  </a:lnTo>
                  <a:lnTo>
                    <a:pt x="0" y="57418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4175" b="-45857"/>
              </a:stretch>
            </a:blipFill>
            <a:ln>
              <a:noFill/>
            </a:ln>
          </p:spPr>
        </p:sp>
      </p:grpSp>
      <p:graphicFrame>
        <p:nvGraphicFramePr>
          <p:cNvPr id="402" name="Google Shape;402;p15"/>
          <p:cNvGraphicFramePr/>
          <p:nvPr/>
        </p:nvGraphicFramePr>
        <p:xfrm>
          <a:off x="5276183" y="9329240"/>
          <a:ext cx="2552702" cy="1079500"/>
        </p:xfrm>
        <a:graphic>
          <a:graphicData uri="http://schemas.openxmlformats.org/drawingml/2006/table">
            <a:tbl>
              <a:tblPr>
                <a:noFill/>
                <a:tableStyleId>{31477BBD-6498-48F1-9D50-E512653D3FD7}</a:tableStyleId>
              </a:tblPr>
              <a:tblGrid>
                <a:gridCol w="819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50" b="1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Xuất xứ</a:t>
                      </a:r>
                      <a:endParaRPr sz="1800" u="none" strike="noStrike" cap="none"/>
                    </a:p>
                  </a:txBody>
                  <a:tcPr marL="73025" marR="73025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5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“Vịnh khoa thi Hương” còn có tên gọi khác “Lễ xướng danh khoa Đinh Dậu”, được sáng tác năm 1897.</a:t>
                      </a:r>
                      <a:endParaRPr sz="1800" u="none" strike="noStrike" cap="none"/>
                    </a:p>
                  </a:txBody>
                  <a:tcPr marL="73025" marR="73025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4" name="Google Shape;404;p15"/>
          <p:cNvSpPr/>
          <p:nvPr/>
        </p:nvSpPr>
        <p:spPr>
          <a:xfrm>
            <a:off x="1099403" y="1478859"/>
            <a:ext cx="9706252" cy="3902156"/>
          </a:xfrm>
          <a:prstGeom prst="wedgeEllipseCallout">
            <a:avLst>
              <a:gd name="adj1" fmla="val 51735"/>
              <a:gd name="adj2" fmla="val 45556"/>
            </a:avLst>
          </a:prstGeom>
          <a:gradFill>
            <a:gsLst>
              <a:gs pos="0">
                <a:srgbClr val="D2DEC6"/>
              </a:gs>
              <a:gs pos="35000">
                <a:srgbClr val="E0E6D7"/>
              </a:gs>
              <a:gs pos="100000">
                <a:srgbClr val="F3F6EF"/>
              </a:gs>
            </a:gsLst>
            <a:lin ang="16200000" scaled="0"/>
          </a:gradFill>
          <a:ln w="9525" cap="flat" cmpd="sng">
            <a:solidFill>
              <a:srgbClr val="909C8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Đọc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diễn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cảm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hoàn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chỉnh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bài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thơ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chú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ý:</a:t>
            </a:r>
            <a:endParaRPr sz="14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just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120804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1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Ngắt</a:t>
            </a:r>
            <a:r>
              <a:rPr lang="en-US" sz="3000" b="1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1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nhịp</a:t>
            </a:r>
            <a:r>
              <a:rPr lang="en-US" sz="3000" b="1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: 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4/3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hoặc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2/2/3 ở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hầu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hết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các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dòng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thơ</a:t>
            </a:r>
            <a:endParaRPr sz="14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just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120804"/>
              </a:buClr>
              <a:buSzPts val="3000"/>
              <a:buFont typeface="Arial"/>
              <a:buChar char="•"/>
            </a:pPr>
            <a:r>
              <a:rPr lang="en-US" sz="3000" b="1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1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Giọng</a:t>
            </a:r>
            <a:r>
              <a:rPr lang="en-US" sz="3000" b="1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1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điệu</a:t>
            </a:r>
            <a:r>
              <a:rPr lang="en-US" sz="3000" b="1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: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Châm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biếm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giễu</a:t>
            </a:r>
            <a:r>
              <a:rPr lang="en-US" sz="3000" b="0" i="0" u="none" strike="noStrike" cap="none" dirty="0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120804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cợt</a:t>
            </a:r>
            <a:endParaRPr sz="14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5241" y="480024"/>
            <a:ext cx="46009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ận cảnh đồ nghề đi thi của sĩ tử hàng trăm năm trướ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727" y="824167"/>
            <a:ext cx="2931959" cy="418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55342" y="5349739"/>
            <a:ext cx="40607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0084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85968" y="5946087"/>
            <a:ext cx="19880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1" y="844550"/>
            <a:ext cx="9814559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50470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777855" y="6015659"/>
            <a:ext cx="2800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8" name="Picture 4" descr="Nam Định, 27-12-1897 - Lễ xướng danh khoa thi Hương năm Đi… | Flic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23" y="546496"/>
            <a:ext cx="10658200" cy="546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40630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ễ vinh danh học sinh có thành tích xuất sắc năm học 2019-2020 - Báo Thái  Nguyên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529" y="557684"/>
            <a:ext cx="4217567" cy="270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Ễ XƯỚNG DANH VÀ TRAO BẰNG TỐT NGHIỆP ĐẠI HỌC, CAO ĐẲNG KHÓA D8, C23 VÀ  LIÊN THÔNG D6 NĂM 2019 - ĐẠI HỌC HOA LƯ || HLU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407" y="557684"/>
            <a:ext cx="4069580" cy="270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7" y="3511970"/>
            <a:ext cx="4069580" cy="28878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67978" y="4371129"/>
            <a:ext cx="4456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778979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95368" y="5862619"/>
            <a:ext cx="75039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lễ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Dậu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2" descr="Bài thơ: Lễ xướng danh khoa Đinh Dậu (1897) (Trần Tế Xương - 陳濟昌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45" y="352752"/>
            <a:ext cx="10088219" cy="543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57898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"/>
          <p:cNvSpPr txBox="1"/>
          <p:nvPr/>
        </p:nvSpPr>
        <p:spPr>
          <a:xfrm>
            <a:off x="1218661" y="2408324"/>
            <a:ext cx="6322695" cy="135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8000" b="1" i="1" u="none" strike="noStrike" cap="none" dirty="0">
                <a:solidFill>
                  <a:srgbClr val="4A533D"/>
                </a:solidFill>
                <a:latin typeface="Cambria"/>
                <a:ea typeface="Cambria"/>
                <a:cs typeface="Cambria"/>
                <a:sym typeface="Cambria"/>
              </a:rPr>
              <a:t>KHỞI ĐỘNG</a:t>
            </a:r>
            <a:endParaRPr sz="8000" b="1" i="1" u="none" strike="noStrike" cap="none" dirty="0">
              <a:solidFill>
                <a:srgbClr val="4A533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44" name="Google Shape;244;p1"/>
          <p:cNvSpPr/>
          <p:nvPr/>
        </p:nvSpPr>
        <p:spPr>
          <a:xfrm>
            <a:off x="10987023" y="2913397"/>
            <a:ext cx="344000" cy="34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3"/>
          <p:cNvSpPr txBox="1"/>
          <p:nvPr/>
        </p:nvSpPr>
        <p:spPr>
          <a:xfrm>
            <a:off x="829904" y="224846"/>
            <a:ext cx="4448097" cy="689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Bảng</a:t>
            </a:r>
            <a:r>
              <a:rPr lang="en-US" sz="3200" b="1" i="0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0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kiểm</a:t>
            </a:r>
            <a:endParaRPr sz="3200" b="1" i="0" u="none" strike="noStrike" cap="none" dirty="0">
              <a:solidFill>
                <a:srgbClr val="22170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056463"/>
              </p:ext>
            </p:extLst>
          </p:nvPr>
        </p:nvGraphicFramePr>
        <p:xfrm>
          <a:off x="619433" y="914198"/>
          <a:ext cx="11051460" cy="5184759"/>
        </p:xfrm>
        <a:graphic>
          <a:graphicData uri="http://schemas.openxmlformats.org/drawingml/2006/table">
            <a:tbl>
              <a:tblPr firstRow="1" bandRow="1">
                <a:tableStyleId>{31477BBD-6498-48F1-9D50-E512653D3FD7}</a:tableStyleId>
              </a:tblPr>
              <a:tblGrid>
                <a:gridCol w="1887795">
                  <a:extLst>
                    <a:ext uri="{9D8B030D-6E8A-4147-A177-3AD203B41FA5}">
                      <a16:colId xmlns:a16="http://schemas.microsoft.com/office/drawing/2014/main" val="3707694533"/>
                    </a:ext>
                  </a:extLst>
                </a:gridCol>
                <a:gridCol w="6652779">
                  <a:extLst>
                    <a:ext uri="{9D8B030D-6E8A-4147-A177-3AD203B41FA5}">
                      <a16:colId xmlns:a16="http://schemas.microsoft.com/office/drawing/2014/main" val="2679488337"/>
                    </a:ext>
                  </a:extLst>
                </a:gridCol>
                <a:gridCol w="1218047">
                  <a:extLst>
                    <a:ext uri="{9D8B030D-6E8A-4147-A177-3AD203B41FA5}">
                      <a16:colId xmlns:a16="http://schemas.microsoft.com/office/drawing/2014/main" val="3582571493"/>
                    </a:ext>
                  </a:extLst>
                </a:gridCol>
                <a:gridCol w="1292839">
                  <a:extLst>
                    <a:ext uri="{9D8B030D-6E8A-4147-A177-3AD203B41FA5}">
                      <a16:colId xmlns:a16="http://schemas.microsoft.com/office/drawing/2014/main" val="3462196750"/>
                    </a:ext>
                  </a:extLst>
                </a:gridCol>
              </a:tblGrid>
              <a:tr h="1012932"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Sơ</a:t>
                      </a:r>
                      <a:r>
                        <a:rPr lang="en-US" sz="3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3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chế</a:t>
                      </a:r>
                      <a:r>
                        <a:rPr lang="en-US" sz="3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3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</a:t>
                      </a:r>
                      <a:r>
                        <a:rPr lang="en-US" sz="3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cử</a:t>
                      </a:r>
                      <a:r>
                        <a:rPr lang="en-US" sz="3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3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 </a:t>
                      </a:r>
                      <a:r>
                        <a:rPr lang="en-US" sz="3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cuối</a:t>
                      </a:r>
                      <a:r>
                        <a:rPr lang="en-US" sz="3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thế</a:t>
                      </a:r>
                      <a:r>
                        <a:rPr lang="en-US" sz="3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kỉ</a:t>
                      </a:r>
                      <a:r>
                        <a:rPr lang="en-US" sz="3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XIX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US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8541152"/>
                  </a:ext>
                </a:extLst>
              </a:tr>
              <a:tr h="618086">
                <a:tc rowSpan="2"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thuyết</a:t>
                      </a:r>
                      <a:r>
                        <a:rPr lang="en-US" sz="3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rình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tin,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lưu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loát</a:t>
                      </a:r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300082"/>
                  </a:ext>
                </a:extLst>
              </a:tr>
              <a:tr h="817423">
                <a:tc vMerge="1"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ngôn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ngữ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phù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858303"/>
                  </a:ext>
                </a:extLst>
              </a:tr>
              <a:tr h="1138580">
                <a:tc rowSpan="2"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3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đầy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đủ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chế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cử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ta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xã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hội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cũ</a:t>
                      </a:r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85520"/>
                  </a:ext>
                </a:extLst>
              </a:tr>
              <a:tr h="564367">
                <a:tc vMerge="1">
                  <a:txBody>
                    <a:bodyPr/>
                    <a:lstStyle/>
                    <a:p>
                      <a:endParaRPr lang="en-US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mức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xác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645272"/>
                  </a:ext>
                </a:extLst>
              </a:tr>
              <a:tr h="618086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3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thức</a:t>
                      </a:r>
                      <a:endParaRPr lang="en-US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en-US" sz="30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cục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cân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màu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hài</a:t>
                      </a:r>
                      <a:r>
                        <a:rPr lang="en-US" sz="3000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000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hòa</a:t>
                      </a:r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9234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14"/>
          <p:cNvGrpSpPr/>
          <p:nvPr/>
        </p:nvGrpSpPr>
        <p:grpSpPr>
          <a:xfrm>
            <a:off x="335360" y="3829006"/>
            <a:ext cx="11542765" cy="2798161"/>
            <a:chOff x="0" y="386925"/>
            <a:chExt cx="24277736" cy="5885332"/>
          </a:xfrm>
        </p:grpSpPr>
        <p:sp>
          <p:nvSpPr>
            <p:cNvPr id="388" name="Google Shape;388;p14"/>
            <p:cNvSpPr/>
            <p:nvPr/>
          </p:nvSpPr>
          <p:spPr>
            <a:xfrm flipH="1">
              <a:off x="12601056" y="386925"/>
              <a:ext cx="11676680" cy="5885332"/>
            </a:xfrm>
            <a:custGeom>
              <a:avLst/>
              <a:gdLst/>
              <a:ahLst/>
              <a:cxnLst/>
              <a:rect l="l" t="t" r="r" b="b"/>
              <a:pathLst>
                <a:path w="11676680" h="6551413" extrusionOk="0">
                  <a:moveTo>
                    <a:pt x="11676680" y="0"/>
                  </a:moveTo>
                  <a:lnTo>
                    <a:pt x="0" y="0"/>
                  </a:lnTo>
                  <a:lnTo>
                    <a:pt x="0" y="6551413"/>
                  </a:lnTo>
                  <a:lnTo>
                    <a:pt x="11676680" y="6551413"/>
                  </a:lnTo>
                  <a:lnTo>
                    <a:pt x="1167668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550" t="-11314" b="-28540"/>
              </a:stretch>
            </a:blipFill>
            <a:ln>
              <a:noFill/>
            </a:ln>
          </p:spPr>
        </p:sp>
        <p:sp>
          <p:nvSpPr>
            <p:cNvPr id="389" name="Google Shape;389;p14"/>
            <p:cNvSpPr/>
            <p:nvPr/>
          </p:nvSpPr>
          <p:spPr>
            <a:xfrm>
              <a:off x="0" y="1865446"/>
              <a:ext cx="20852642" cy="4337688"/>
            </a:xfrm>
            <a:custGeom>
              <a:avLst/>
              <a:gdLst/>
              <a:ahLst/>
              <a:cxnLst/>
              <a:rect l="l" t="t" r="r" b="b"/>
              <a:pathLst>
                <a:path w="20852642" h="5741883" extrusionOk="0">
                  <a:moveTo>
                    <a:pt x="0" y="0"/>
                  </a:moveTo>
                  <a:lnTo>
                    <a:pt x="20852642" y="0"/>
                  </a:lnTo>
                  <a:lnTo>
                    <a:pt x="20852642" y="5741883"/>
                  </a:lnTo>
                  <a:lnTo>
                    <a:pt x="0" y="57418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4175" b="-45857"/>
              </a:stretch>
            </a:blipFill>
            <a:ln>
              <a:noFill/>
            </a:ln>
          </p:spPr>
        </p:sp>
      </p:grpSp>
      <p:sp>
        <p:nvSpPr>
          <p:cNvPr id="390" name="Google Shape;390;p14"/>
          <p:cNvSpPr/>
          <p:nvPr/>
        </p:nvSpPr>
        <p:spPr>
          <a:xfrm>
            <a:off x="8383655" y="314999"/>
            <a:ext cx="456000" cy="45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SzPts val="1867"/>
            </a:pPr>
            <a:endParaRPr sz="1867"/>
          </a:p>
        </p:txBody>
      </p:sp>
      <p:graphicFrame>
        <p:nvGraphicFramePr>
          <p:cNvPr id="391" name="Google Shape;391;p14"/>
          <p:cNvGraphicFramePr/>
          <p:nvPr/>
        </p:nvGraphicFramePr>
        <p:xfrm>
          <a:off x="5276183" y="9329240"/>
          <a:ext cx="2552702" cy="1079500"/>
        </p:xfrm>
        <a:graphic>
          <a:graphicData uri="http://schemas.openxmlformats.org/drawingml/2006/table">
            <a:tbl>
              <a:tblPr>
                <a:noFill/>
                <a:tableStyleId>{31477BBD-6498-48F1-9D50-E512653D3FD7}</a:tableStyleId>
              </a:tblPr>
              <a:tblGrid>
                <a:gridCol w="819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50" b="1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Xuất xứ</a:t>
                      </a:r>
                      <a:endParaRPr sz="1800" u="none" strike="noStrike" cap="none"/>
                    </a:p>
                  </a:txBody>
                  <a:tcPr marL="73025" marR="73025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5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“Vịnh khoa thi Hương” còn có tên gọi khác “Lễ xướng danh khoa Đinh Dậu”, được sáng tác năm 1897.</a:t>
                      </a:r>
                      <a:endParaRPr sz="1800" u="none" strike="noStrike" cap="none"/>
                    </a:p>
                  </a:txBody>
                  <a:tcPr marL="73025" marR="73025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084899" y="974384"/>
            <a:ext cx="2013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0215" y="974383"/>
            <a:ext cx="51796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1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" name="Google Shape;387;p14"/>
          <p:cNvGrpSpPr/>
          <p:nvPr/>
        </p:nvGrpSpPr>
        <p:grpSpPr>
          <a:xfrm>
            <a:off x="335360" y="3829006"/>
            <a:ext cx="11542765" cy="2798161"/>
            <a:chOff x="0" y="386925"/>
            <a:chExt cx="24277736" cy="5885332"/>
          </a:xfrm>
        </p:grpSpPr>
        <p:sp>
          <p:nvSpPr>
            <p:cNvPr id="388" name="Google Shape;388;p14"/>
            <p:cNvSpPr/>
            <p:nvPr/>
          </p:nvSpPr>
          <p:spPr>
            <a:xfrm flipH="1">
              <a:off x="12601056" y="386925"/>
              <a:ext cx="11676680" cy="5885332"/>
            </a:xfrm>
            <a:custGeom>
              <a:avLst/>
              <a:gdLst/>
              <a:ahLst/>
              <a:cxnLst/>
              <a:rect l="l" t="t" r="r" b="b"/>
              <a:pathLst>
                <a:path w="11676680" h="6551413" extrusionOk="0">
                  <a:moveTo>
                    <a:pt x="11676680" y="0"/>
                  </a:moveTo>
                  <a:lnTo>
                    <a:pt x="0" y="0"/>
                  </a:lnTo>
                  <a:lnTo>
                    <a:pt x="0" y="6551413"/>
                  </a:lnTo>
                  <a:lnTo>
                    <a:pt x="11676680" y="6551413"/>
                  </a:lnTo>
                  <a:lnTo>
                    <a:pt x="1167668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2550" t="-11314" b="-28540"/>
              </a:stretch>
            </a:blipFill>
            <a:ln>
              <a:noFill/>
            </a:ln>
          </p:spPr>
        </p:sp>
        <p:sp>
          <p:nvSpPr>
            <p:cNvPr id="389" name="Google Shape;389;p14"/>
            <p:cNvSpPr/>
            <p:nvPr/>
          </p:nvSpPr>
          <p:spPr>
            <a:xfrm>
              <a:off x="0" y="1865446"/>
              <a:ext cx="20852642" cy="4337688"/>
            </a:xfrm>
            <a:custGeom>
              <a:avLst/>
              <a:gdLst/>
              <a:ahLst/>
              <a:cxnLst/>
              <a:rect l="l" t="t" r="r" b="b"/>
              <a:pathLst>
                <a:path w="20852642" h="5741883" extrusionOk="0">
                  <a:moveTo>
                    <a:pt x="0" y="0"/>
                  </a:moveTo>
                  <a:lnTo>
                    <a:pt x="20852642" y="0"/>
                  </a:lnTo>
                  <a:lnTo>
                    <a:pt x="20852642" y="5741883"/>
                  </a:lnTo>
                  <a:lnTo>
                    <a:pt x="0" y="57418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4175" b="-45857"/>
              </a:stretch>
            </a:blipFill>
            <a:ln>
              <a:noFill/>
            </a:ln>
          </p:spPr>
        </p:sp>
      </p:grpSp>
      <p:sp>
        <p:nvSpPr>
          <p:cNvPr id="390" name="Google Shape;390;p14"/>
          <p:cNvSpPr/>
          <p:nvPr/>
        </p:nvSpPr>
        <p:spPr>
          <a:xfrm>
            <a:off x="8383655" y="314999"/>
            <a:ext cx="456000" cy="45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91" name="Google Shape;391;p14"/>
          <p:cNvGraphicFramePr/>
          <p:nvPr/>
        </p:nvGraphicFramePr>
        <p:xfrm>
          <a:off x="5276183" y="9329240"/>
          <a:ext cx="2552702" cy="1079500"/>
        </p:xfrm>
        <a:graphic>
          <a:graphicData uri="http://schemas.openxmlformats.org/drawingml/2006/table">
            <a:tbl>
              <a:tblPr>
                <a:noFill/>
                <a:tableStyleId>{31477BBD-6498-48F1-9D50-E512653D3FD7}</a:tableStyleId>
              </a:tblPr>
              <a:tblGrid>
                <a:gridCol w="819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50" b="1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Xuất xứ</a:t>
                      </a:r>
                      <a:endParaRPr sz="1800" u="none" strike="noStrike" cap="none"/>
                    </a:p>
                  </a:txBody>
                  <a:tcPr marL="73025" marR="73025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5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“Vịnh khoa thi Hương” còn có tên gọi khác “Lễ xướng danh khoa Đinh Dậu”, được sáng tác năm 1897.</a:t>
                      </a:r>
                      <a:endParaRPr sz="1800" u="none" strike="noStrike" cap="none"/>
                    </a:p>
                  </a:txBody>
                  <a:tcPr marL="73025" marR="73025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1144902" y="998946"/>
            <a:ext cx="10363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306285" y="1829943"/>
            <a:ext cx="86998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gộp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14540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9040" y="412643"/>
            <a:ext cx="108108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cú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9172" y="1704730"/>
            <a:ext cx="13965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5708" y="1704730"/>
            <a:ext cx="4623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9172" y="2450165"/>
            <a:ext cx="1452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1814" y="2450165"/>
            <a:ext cx="21034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2/2/3, 4/3</a:t>
            </a:r>
          </a:p>
        </p:txBody>
      </p:sp>
      <p:sp>
        <p:nvSpPr>
          <p:cNvPr id="7" name="Rectangle 6"/>
          <p:cNvSpPr/>
          <p:nvPr/>
        </p:nvSpPr>
        <p:spPr>
          <a:xfrm>
            <a:off x="1059172" y="3285052"/>
            <a:ext cx="12891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410371" y="3285051"/>
            <a:ext cx="9123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1,2,4,6,8 (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0785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4"/>
          <p:cNvSpPr/>
          <p:nvPr/>
        </p:nvSpPr>
        <p:spPr>
          <a:xfrm>
            <a:off x="8383655" y="314999"/>
            <a:ext cx="456000" cy="456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91" name="Google Shape;391;p14"/>
          <p:cNvGraphicFramePr/>
          <p:nvPr/>
        </p:nvGraphicFramePr>
        <p:xfrm>
          <a:off x="5276183" y="9329240"/>
          <a:ext cx="2552702" cy="1079500"/>
        </p:xfrm>
        <a:graphic>
          <a:graphicData uri="http://schemas.openxmlformats.org/drawingml/2006/table">
            <a:tbl>
              <a:tblPr>
                <a:noFill/>
                <a:tableStyleId>{31477BBD-6498-48F1-9D50-E512653D3FD7}</a:tableStyleId>
              </a:tblPr>
              <a:tblGrid>
                <a:gridCol w="8191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8750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50" b="1" i="1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Xuất xứ</a:t>
                      </a:r>
                      <a:endParaRPr sz="1800" u="none" strike="noStrike" cap="none"/>
                    </a:p>
                  </a:txBody>
                  <a:tcPr marL="73025" marR="73025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50"/>
                        <a:buFont typeface="Arial"/>
                        <a:buNone/>
                      </a:pPr>
                      <a:r>
                        <a:rPr lang="en-US" sz="1250" b="0" i="0" u="none" strike="noStrike" cap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“Vịnh khoa thi Hương” còn có tên gọi khác “Lễ xướng danh khoa Đinh Dậu”, được sáng tác năm 1897.</a:t>
                      </a:r>
                      <a:endParaRPr sz="1800" u="none" strike="noStrike" cap="none"/>
                    </a:p>
                  </a:txBody>
                  <a:tcPr marL="73025" marR="73025" marT="63500" marB="635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107913" y="505479"/>
            <a:ext cx="18485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4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oogle Shape;433;p18"/>
          <p:cNvGrpSpPr/>
          <p:nvPr/>
        </p:nvGrpSpPr>
        <p:grpSpPr>
          <a:xfrm>
            <a:off x="2313347" y="1430855"/>
            <a:ext cx="6526308" cy="4770621"/>
            <a:chOff x="0" y="72863"/>
            <a:chExt cx="5758534" cy="4031403"/>
          </a:xfrm>
        </p:grpSpPr>
        <p:sp>
          <p:nvSpPr>
            <p:cNvPr id="12" name="Google Shape;434;p18"/>
            <p:cNvSpPr/>
            <p:nvPr/>
          </p:nvSpPr>
          <p:spPr>
            <a:xfrm>
              <a:off x="0" y="72863"/>
              <a:ext cx="5758534" cy="508463"/>
            </a:xfrm>
            <a:prstGeom prst="roundRect">
              <a:avLst>
                <a:gd name="adj" fmla="val 16667"/>
              </a:avLst>
            </a:prstGeom>
            <a:solidFill>
              <a:srgbClr val="9B8355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435;p18"/>
            <p:cNvSpPr txBox="1"/>
            <p:nvPr/>
          </p:nvSpPr>
          <p:spPr>
            <a:xfrm>
              <a:off x="24821" y="97684"/>
              <a:ext cx="5708892" cy="458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Roboto Condensed"/>
                <a:buNone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Hai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câu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đề</a:t>
              </a:r>
              <a:endParaRPr sz="2800" b="0" i="0" u="none" strike="noStrike" cap="none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4" name="Google Shape;436;p18"/>
            <p:cNvSpPr/>
            <p:nvPr/>
          </p:nvSpPr>
          <p:spPr>
            <a:xfrm>
              <a:off x="0" y="581326"/>
              <a:ext cx="5758534" cy="507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437;p18"/>
            <p:cNvSpPr txBox="1"/>
            <p:nvPr/>
          </p:nvSpPr>
          <p:spPr>
            <a:xfrm>
              <a:off x="0" y="581326"/>
              <a:ext cx="5758534" cy="507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25" tIns="35550" rIns="199125" bIns="35550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 Condensed"/>
                <a:buChar char="•"/>
              </a:pP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Giới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thiệu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về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kì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thi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. </a:t>
              </a:r>
              <a:endParaRPr sz="28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16" name="Google Shape;438;p18"/>
            <p:cNvSpPr/>
            <p:nvPr/>
          </p:nvSpPr>
          <p:spPr>
            <a:xfrm>
              <a:off x="0" y="1088476"/>
              <a:ext cx="5758534" cy="508463"/>
            </a:xfrm>
            <a:prstGeom prst="roundRect">
              <a:avLst>
                <a:gd name="adj" fmla="val 16667"/>
              </a:avLst>
            </a:prstGeom>
            <a:solidFill>
              <a:srgbClr val="AA965F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39;p18"/>
            <p:cNvSpPr txBox="1"/>
            <p:nvPr/>
          </p:nvSpPr>
          <p:spPr>
            <a:xfrm>
              <a:off x="24821" y="1113297"/>
              <a:ext cx="5708892" cy="458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Roboto Condensed"/>
                <a:buNone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Hai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câu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thực</a:t>
              </a:r>
              <a:endParaRPr sz="2800" b="0" i="0" u="none" strike="noStrike" cap="none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endParaRPr>
            </a:p>
          </p:txBody>
        </p:sp>
        <p:sp>
          <p:nvSpPr>
            <p:cNvPr id="18" name="Google Shape;440;p18"/>
            <p:cNvSpPr/>
            <p:nvPr/>
          </p:nvSpPr>
          <p:spPr>
            <a:xfrm>
              <a:off x="0" y="1596940"/>
              <a:ext cx="5758534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41;p18"/>
            <p:cNvSpPr txBox="1"/>
            <p:nvPr/>
          </p:nvSpPr>
          <p:spPr>
            <a:xfrm>
              <a:off x="0" y="1596940"/>
              <a:ext cx="5758534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25" tIns="35550" rIns="199125" bIns="35550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 Condensed"/>
                <a:buChar char="•"/>
              </a:pP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Cảnh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tượng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khi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đi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thi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. </a:t>
              </a:r>
              <a:endParaRPr sz="28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endParaRPr>
            </a:p>
          </p:txBody>
        </p:sp>
        <p:sp>
          <p:nvSpPr>
            <p:cNvPr id="20" name="Google Shape;442;p18"/>
            <p:cNvSpPr/>
            <p:nvPr/>
          </p:nvSpPr>
          <p:spPr>
            <a:xfrm>
              <a:off x="0" y="2093740"/>
              <a:ext cx="5758534" cy="508463"/>
            </a:xfrm>
            <a:prstGeom prst="roundRect">
              <a:avLst>
                <a:gd name="adj" fmla="val 16667"/>
              </a:avLst>
            </a:prstGeom>
            <a:solidFill>
              <a:srgbClr val="B6A96E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443;p18"/>
            <p:cNvSpPr txBox="1"/>
            <p:nvPr/>
          </p:nvSpPr>
          <p:spPr>
            <a:xfrm>
              <a:off x="24821" y="2118561"/>
              <a:ext cx="5708892" cy="458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Roboto Condensed"/>
                <a:buNone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Hai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câu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luận</a:t>
              </a:r>
              <a:endParaRPr sz="2800" b="0" i="0" u="none" strike="noStrike" cap="none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endParaRPr>
            </a:p>
          </p:txBody>
        </p:sp>
        <p:sp>
          <p:nvSpPr>
            <p:cNvPr id="22" name="Google Shape;444;p18"/>
            <p:cNvSpPr/>
            <p:nvPr/>
          </p:nvSpPr>
          <p:spPr>
            <a:xfrm>
              <a:off x="0" y="2602203"/>
              <a:ext cx="5758534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445;p18"/>
            <p:cNvSpPr txBox="1"/>
            <p:nvPr/>
          </p:nvSpPr>
          <p:spPr>
            <a:xfrm>
              <a:off x="0" y="2602203"/>
              <a:ext cx="5758534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25" tIns="35550" rIns="199125" bIns="35550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 Condensed"/>
                <a:buChar char="•"/>
              </a:pP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Những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ông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to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bà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lớn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đến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trường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thi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.  </a:t>
              </a:r>
              <a:endParaRPr sz="1400" b="0" i="0" u="none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4" name="Google Shape;446;p18"/>
            <p:cNvSpPr/>
            <p:nvPr/>
          </p:nvSpPr>
          <p:spPr>
            <a:xfrm>
              <a:off x="0" y="3099003"/>
              <a:ext cx="5758534" cy="508463"/>
            </a:xfrm>
            <a:prstGeom prst="roundRect">
              <a:avLst>
                <a:gd name="adj" fmla="val 16667"/>
              </a:avLst>
            </a:prstGeom>
            <a:solidFill>
              <a:srgbClr val="C2BA7D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447;p18"/>
            <p:cNvSpPr txBox="1"/>
            <p:nvPr/>
          </p:nvSpPr>
          <p:spPr>
            <a:xfrm>
              <a:off x="24821" y="3123824"/>
              <a:ext cx="5708892" cy="4588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Roboto Condensed"/>
                <a:buNone/>
              </a:pPr>
              <a:r>
                <a:rPr lang="en-US" sz="2800" b="0" i="0" u="none" strike="noStrike" cap="none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Hai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câu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kết</a:t>
              </a:r>
              <a:r>
                <a:rPr lang="en-US" sz="2800" b="0" i="0" u="none" strike="noStrike" cap="none" dirty="0">
                  <a:solidFill>
                    <a:schemeClr val="lt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oboto Condensed"/>
                  <a:sym typeface="Roboto Condensed"/>
                </a:rPr>
                <a:t>:</a:t>
              </a:r>
              <a:endParaRPr sz="2800" b="0" i="0" u="none" strike="noStrike" cap="none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endParaRPr>
            </a:p>
          </p:txBody>
        </p:sp>
        <p:sp>
          <p:nvSpPr>
            <p:cNvPr id="26" name="Google Shape;448;p18"/>
            <p:cNvSpPr/>
            <p:nvPr/>
          </p:nvSpPr>
          <p:spPr>
            <a:xfrm>
              <a:off x="0" y="3607466"/>
              <a:ext cx="5758534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449;p18"/>
            <p:cNvSpPr txBox="1"/>
            <p:nvPr/>
          </p:nvSpPr>
          <p:spPr>
            <a:xfrm>
              <a:off x="0" y="3607466"/>
              <a:ext cx="5758534" cy="4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25" tIns="35550" rIns="199125" bIns="35550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Roboto Condensed"/>
                <a:buChar char="•"/>
              </a:pP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Thái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độ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phê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phán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đối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với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kì</a:t>
              </a:r>
              <a:r>
                <a:rPr lang="en-US" sz="2800" b="0" i="0" u="none" strike="noStrike" cap="none" dirty="0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 </a:t>
              </a:r>
              <a:r>
                <a:rPr lang="en-US" sz="2800" b="0" i="0" u="none" strike="noStrike" cap="none" dirty="0" err="1">
                  <a:solidFill>
                    <a:schemeClr val="dk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Roboto Condensed"/>
                </a:rPr>
                <a:t>thi</a:t>
              </a:r>
              <a:endParaRPr sz="1400" b="0" i="0" u="none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7754717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7"/>
          <p:cNvSpPr/>
          <p:nvPr/>
        </p:nvSpPr>
        <p:spPr>
          <a:xfrm>
            <a:off x="0" y="1"/>
            <a:ext cx="12207240" cy="2273638"/>
          </a:xfrm>
          <a:custGeom>
            <a:avLst/>
            <a:gdLst/>
            <a:ahLst/>
            <a:cxnLst/>
            <a:rect l="l" t="t" r="r" b="b"/>
            <a:pathLst>
              <a:path w="18288000" h="3406199" extrusionOk="0">
                <a:moveTo>
                  <a:pt x="0" y="0"/>
                </a:moveTo>
                <a:lnTo>
                  <a:pt x="18288000" y="0"/>
                </a:lnTo>
                <a:lnTo>
                  <a:pt x="18288000" y="3406199"/>
                </a:lnTo>
                <a:lnTo>
                  <a:pt x="0" y="3406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374" t="-188233" r="-92970" b="-67259"/>
            </a:stretch>
          </a:blipFill>
          <a:ln>
            <a:noFill/>
          </a:ln>
        </p:spPr>
      </p:sp>
      <p:sp>
        <p:nvSpPr>
          <p:cNvPr id="418" name="Google Shape;418;p17"/>
          <p:cNvSpPr/>
          <p:nvPr/>
        </p:nvSpPr>
        <p:spPr>
          <a:xfrm>
            <a:off x="1671132" y="1482822"/>
            <a:ext cx="1558977" cy="1927069"/>
          </a:xfrm>
          <a:custGeom>
            <a:avLst/>
            <a:gdLst/>
            <a:ahLst/>
            <a:cxnLst/>
            <a:rect l="l" t="t" r="r" b="b"/>
            <a:pathLst>
              <a:path w="7374735" h="11018571" extrusionOk="0">
                <a:moveTo>
                  <a:pt x="0" y="0"/>
                </a:moveTo>
                <a:lnTo>
                  <a:pt x="7374735" y="0"/>
                </a:lnTo>
                <a:lnTo>
                  <a:pt x="7374735" y="11018571"/>
                </a:lnTo>
                <a:lnTo>
                  <a:pt x="0" y="11018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118513" t="-34804" r="-130477" b="-278060"/>
            </a:stretch>
          </a:blip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7"/>
          <p:cNvSpPr txBox="1"/>
          <p:nvPr/>
        </p:nvSpPr>
        <p:spPr>
          <a:xfrm>
            <a:off x="2773800" y="2619034"/>
            <a:ext cx="700844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5000" b="1" i="0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KHÁM PHÁ VĂN BẢN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17"/>
          <p:cNvSpPr/>
          <p:nvPr/>
        </p:nvSpPr>
        <p:spPr>
          <a:xfrm>
            <a:off x="7010413" y="3215167"/>
            <a:ext cx="4368481" cy="3340415"/>
          </a:xfrm>
          <a:custGeom>
            <a:avLst/>
            <a:gdLst/>
            <a:ahLst/>
            <a:cxnLst/>
            <a:rect l="l" t="t" r="r" b="b"/>
            <a:pathLst>
              <a:path w="7754652" h="6212338" extrusionOk="0">
                <a:moveTo>
                  <a:pt x="0" y="0"/>
                </a:moveTo>
                <a:lnTo>
                  <a:pt x="7754653" y="0"/>
                </a:lnTo>
                <a:lnTo>
                  <a:pt x="7754653" y="6212339"/>
                </a:lnTo>
                <a:lnTo>
                  <a:pt x="0" y="6212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0"/>
          <p:cNvSpPr txBox="1"/>
          <p:nvPr/>
        </p:nvSpPr>
        <p:spPr>
          <a:xfrm>
            <a:off x="3189688" y="2236025"/>
            <a:ext cx="576064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Nhà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nước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năm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mở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khoa</a:t>
            </a:r>
            <a:b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Trường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Nam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thi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lẫn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với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trường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Hà</a:t>
            </a:r>
            <a:endParaRPr sz="3000" b="0" i="1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5" name="Google Shape;495;p20"/>
          <p:cNvSpPr/>
          <p:nvPr/>
        </p:nvSpPr>
        <p:spPr>
          <a:xfrm>
            <a:off x="9723153" y="-173366"/>
            <a:ext cx="2538809" cy="1799730"/>
          </a:xfrm>
          <a:custGeom>
            <a:avLst/>
            <a:gdLst/>
            <a:ahLst/>
            <a:cxnLst/>
            <a:rect l="l" t="t" r="r" b="b"/>
            <a:pathLst>
              <a:path w="12530617" h="3386752" extrusionOk="0">
                <a:moveTo>
                  <a:pt x="0" y="0"/>
                </a:moveTo>
                <a:lnTo>
                  <a:pt x="12530617" y="0"/>
                </a:lnTo>
                <a:lnTo>
                  <a:pt x="12530617" y="3386752"/>
                </a:lnTo>
                <a:lnTo>
                  <a:pt x="0" y="3386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62267" t="-104051" b="-405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70;p13"/>
          <p:cNvSpPr/>
          <p:nvPr/>
        </p:nvSpPr>
        <p:spPr>
          <a:xfrm rot="1752390">
            <a:off x="528737" y="-268497"/>
            <a:ext cx="2933739" cy="1856114"/>
          </a:xfrm>
          <a:custGeom>
            <a:avLst/>
            <a:gdLst/>
            <a:ahLst/>
            <a:cxnLst/>
            <a:rect l="l" t="t" r="r" b="b"/>
            <a:pathLst>
              <a:path w="3621551" h="1385243" extrusionOk="0">
                <a:moveTo>
                  <a:pt x="0" y="0"/>
                </a:moveTo>
                <a:lnTo>
                  <a:pt x="3621550" y="0"/>
                </a:lnTo>
                <a:lnTo>
                  <a:pt x="3621550" y="1385243"/>
                </a:lnTo>
                <a:lnTo>
                  <a:pt x="0" y="1385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706569" y="483739"/>
            <a:ext cx="25587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3200"/>
            </a:pPr>
            <a:r>
              <a:rPr lang="en-US" sz="3200" b="1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1. Hai </a:t>
            </a:r>
            <a:r>
              <a:rPr lang="en-US" sz="3200" b="1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câu</a:t>
            </a:r>
            <a:r>
              <a:rPr lang="en-US" sz="3200" b="1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đề</a:t>
            </a:r>
            <a:endParaRPr lang="en-US" sz="3200" b="1" dirty="0">
              <a:solidFill>
                <a:srgbClr val="22170B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9"/>
          <p:cNvSpPr/>
          <p:nvPr/>
        </p:nvSpPr>
        <p:spPr>
          <a:xfrm>
            <a:off x="0" y="21"/>
            <a:ext cx="12192000" cy="2270799"/>
          </a:xfrm>
          <a:custGeom>
            <a:avLst/>
            <a:gdLst/>
            <a:ahLst/>
            <a:cxnLst/>
            <a:rect l="l" t="t" r="r" b="b"/>
            <a:pathLst>
              <a:path w="18288000" h="3406199" extrusionOk="0">
                <a:moveTo>
                  <a:pt x="0" y="0"/>
                </a:moveTo>
                <a:lnTo>
                  <a:pt x="18288000" y="0"/>
                </a:lnTo>
                <a:lnTo>
                  <a:pt x="18288000" y="3406199"/>
                </a:lnTo>
                <a:lnTo>
                  <a:pt x="0" y="34061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34374" t="-188233" r="-92970" b="-67259"/>
            </a:stretch>
          </a:blipFill>
          <a:ln>
            <a:noFill/>
          </a:ln>
        </p:spPr>
      </p:sp>
      <p:sp>
        <p:nvSpPr>
          <p:cNvPr id="468" name="Google Shape;468;p19"/>
          <p:cNvSpPr/>
          <p:nvPr/>
        </p:nvSpPr>
        <p:spPr>
          <a:xfrm>
            <a:off x="4248801" y="332789"/>
            <a:ext cx="3694395" cy="1071020"/>
          </a:xfrm>
          <a:custGeom>
            <a:avLst/>
            <a:gdLst/>
            <a:ahLst/>
            <a:cxnLst/>
            <a:rect l="l" t="t" r="r" b="b"/>
            <a:pathLst>
              <a:path w="2644571" h="1586742" extrusionOk="0">
                <a:moveTo>
                  <a:pt x="0" y="0"/>
                </a:moveTo>
                <a:lnTo>
                  <a:pt x="2644571" y="0"/>
                </a:lnTo>
                <a:lnTo>
                  <a:pt x="2644571" y="1586742"/>
                </a:lnTo>
                <a:lnTo>
                  <a:pt x="0" y="158674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D2DEC6"/>
              </a:gs>
              <a:gs pos="35000">
                <a:srgbClr val="E0E6D7"/>
              </a:gs>
              <a:gs pos="100000">
                <a:srgbClr val="F3F6EF"/>
              </a:gs>
            </a:gsLst>
            <a:lin ang="16200000" scaled="0"/>
          </a:gradFill>
          <a:ln w="9525" cap="flat" cmpd="sng">
            <a:solidFill>
              <a:srgbClr val="909C8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Hoạt</a:t>
            </a:r>
            <a:r>
              <a:rPr lang="en-US" sz="3200" b="1" i="0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0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động</a:t>
            </a:r>
            <a:r>
              <a:rPr lang="en-US" sz="3200" b="1" i="0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0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nhóm</a:t>
            </a:r>
            <a:endParaRPr sz="3200" b="1" i="0" u="none" strike="noStrike" cap="none" dirty="0">
              <a:solidFill>
                <a:srgbClr val="22170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69" name="Google Shape;469;p19"/>
          <p:cNvSpPr/>
          <p:nvPr/>
        </p:nvSpPr>
        <p:spPr>
          <a:xfrm>
            <a:off x="9746927" y="5574911"/>
            <a:ext cx="2445076" cy="1037499"/>
          </a:xfrm>
          <a:custGeom>
            <a:avLst/>
            <a:gdLst/>
            <a:ahLst/>
            <a:cxnLst/>
            <a:rect l="l" t="t" r="r" b="b"/>
            <a:pathLst>
              <a:path w="7754652" h="6212338" extrusionOk="0">
                <a:moveTo>
                  <a:pt x="0" y="0"/>
                </a:moveTo>
                <a:lnTo>
                  <a:pt x="7754653" y="0"/>
                </a:lnTo>
                <a:lnTo>
                  <a:pt x="7754653" y="6212339"/>
                </a:lnTo>
                <a:lnTo>
                  <a:pt x="0" y="62123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76264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27" y="1907458"/>
            <a:ext cx="7552944" cy="44394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0"/>
          <p:cNvSpPr txBox="1"/>
          <p:nvPr/>
        </p:nvSpPr>
        <p:spPr>
          <a:xfrm>
            <a:off x="3845671" y="400771"/>
            <a:ext cx="576064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Nhà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nước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năm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mở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khoa</a:t>
            </a:r>
            <a:b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Trường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Nam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thi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lẫn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với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trường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Hà</a:t>
            </a:r>
            <a:endParaRPr sz="3000" b="0" i="1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5" name="Google Shape;495;p20"/>
          <p:cNvSpPr/>
          <p:nvPr/>
        </p:nvSpPr>
        <p:spPr>
          <a:xfrm>
            <a:off x="9723153" y="-173366"/>
            <a:ext cx="2538809" cy="1799730"/>
          </a:xfrm>
          <a:custGeom>
            <a:avLst/>
            <a:gdLst/>
            <a:ahLst/>
            <a:cxnLst/>
            <a:rect l="l" t="t" r="r" b="b"/>
            <a:pathLst>
              <a:path w="12530617" h="3386752" extrusionOk="0">
                <a:moveTo>
                  <a:pt x="0" y="0"/>
                </a:moveTo>
                <a:lnTo>
                  <a:pt x="12530617" y="0"/>
                </a:lnTo>
                <a:lnTo>
                  <a:pt x="12530617" y="3386752"/>
                </a:lnTo>
                <a:lnTo>
                  <a:pt x="0" y="3386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62267" t="-104051" b="-405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70;p13"/>
          <p:cNvSpPr/>
          <p:nvPr/>
        </p:nvSpPr>
        <p:spPr>
          <a:xfrm rot="1752390">
            <a:off x="528737" y="-268497"/>
            <a:ext cx="2933739" cy="1856114"/>
          </a:xfrm>
          <a:custGeom>
            <a:avLst/>
            <a:gdLst/>
            <a:ahLst/>
            <a:cxnLst/>
            <a:rect l="l" t="t" r="r" b="b"/>
            <a:pathLst>
              <a:path w="3621551" h="1385243" extrusionOk="0">
                <a:moveTo>
                  <a:pt x="0" y="0"/>
                </a:moveTo>
                <a:lnTo>
                  <a:pt x="3621550" y="0"/>
                </a:lnTo>
                <a:lnTo>
                  <a:pt x="3621550" y="1385243"/>
                </a:lnTo>
                <a:lnTo>
                  <a:pt x="0" y="1385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706569" y="483739"/>
            <a:ext cx="25587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3200"/>
            </a:pPr>
            <a:r>
              <a:rPr lang="en-US" sz="3200" b="1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1. Hai </a:t>
            </a:r>
            <a:r>
              <a:rPr lang="en-US" sz="3200" b="1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câu</a:t>
            </a:r>
            <a:r>
              <a:rPr lang="en-US" sz="3200" b="1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đề</a:t>
            </a:r>
            <a:endParaRPr lang="en-US" sz="3200" b="1" dirty="0">
              <a:solidFill>
                <a:srgbClr val="22170B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17" name="Google Shape;516;p21"/>
          <p:cNvSpPr/>
          <p:nvPr/>
        </p:nvSpPr>
        <p:spPr>
          <a:xfrm>
            <a:off x="872906" y="1721498"/>
            <a:ext cx="10422031" cy="118238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Theo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872896" y="3208907"/>
            <a:ext cx="97754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72905" y="4004204"/>
            <a:ext cx="104220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kiện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6181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470234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"/>
          <p:cNvSpPr/>
          <p:nvPr/>
        </p:nvSpPr>
        <p:spPr>
          <a:xfrm>
            <a:off x="1816152" y="1196752"/>
            <a:ext cx="8352928" cy="3475300"/>
          </a:xfrm>
          <a:prstGeom prst="wave">
            <a:avLst>
              <a:gd name="adj1" fmla="val 5496"/>
              <a:gd name="adj2" fmla="val 1687"/>
            </a:avLst>
          </a:prstGeom>
          <a:gradFill>
            <a:gsLst>
              <a:gs pos="0">
                <a:srgbClr val="D2DEC6"/>
              </a:gs>
              <a:gs pos="35000">
                <a:srgbClr val="E0E6D7"/>
              </a:gs>
              <a:gs pos="100000">
                <a:srgbClr val="F3F6EF"/>
              </a:gs>
            </a:gsLst>
            <a:lin ang="16200000" scaled="0"/>
          </a:gradFill>
          <a:ln w="9525" cap="flat" cmpd="sng">
            <a:solidFill>
              <a:srgbClr val="909C8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Gặp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thấy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khóe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miệng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…</a:t>
            </a:r>
            <a:b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Thấy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xinh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mắt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thấy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má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hồng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​”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Google Shape;251;p2"/>
          <p:cNvSpPr/>
          <p:nvPr/>
        </p:nvSpPr>
        <p:spPr>
          <a:xfrm>
            <a:off x="5968771" y="4095988"/>
            <a:ext cx="3691672" cy="1551482"/>
          </a:xfrm>
          <a:prstGeom prst="ellipse">
            <a:avLst/>
          </a:prstGeom>
          <a:gradFill>
            <a:gsLst>
              <a:gs pos="0">
                <a:srgbClr val="DAB8AC"/>
              </a:gs>
              <a:gs pos="35000">
                <a:srgbClr val="E4CFC6"/>
              </a:gs>
              <a:gs pos="100000">
                <a:srgbClr val="F6EBE8"/>
              </a:gs>
            </a:gsLst>
            <a:lin ang="16200000" scaled="0"/>
          </a:gradFill>
          <a:ln w="9525" cap="flat" cmpd="sng">
            <a:solidFill>
              <a:srgbClr val="7B4C2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4"/>
              <a:buFont typeface="Arial"/>
              <a:buNone/>
            </a:pPr>
            <a:r>
              <a:rPr lang="en-US" sz="3334" b="1" i="1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Cười</a:t>
            </a:r>
            <a:endParaRPr sz="3334" b="1" i="1" u="none" strike="noStrike" cap="none" dirty="0">
              <a:solidFill>
                <a:srgbClr val="22170B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2" name="Google Shape;252;p2"/>
          <p:cNvSpPr txBox="1"/>
          <p:nvPr/>
        </p:nvSpPr>
        <p:spPr>
          <a:xfrm>
            <a:off x="10169083" y="651268"/>
            <a:ext cx="1333732" cy="113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 dirty="0">
                <a:solidFill>
                  <a:srgbClr val="4A533D"/>
                </a:solidFill>
                <a:latin typeface="Cambria"/>
                <a:ea typeface="Cambria"/>
                <a:cs typeface="Cambria"/>
                <a:sym typeface="Cambria"/>
              </a:rPr>
              <a:t>01</a:t>
            </a:r>
            <a:endParaRPr sz="6600" b="1" i="0" u="none" strike="noStrike" cap="none" dirty="0">
              <a:solidFill>
                <a:srgbClr val="4A533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0"/>
          <p:cNvSpPr txBox="1"/>
          <p:nvPr/>
        </p:nvSpPr>
        <p:spPr>
          <a:xfrm>
            <a:off x="3845671" y="400771"/>
            <a:ext cx="576064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Nhà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nước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năm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mở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khoa</a:t>
            </a:r>
            <a:b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Trường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Nam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thi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lẫn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với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trường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Hà</a:t>
            </a:r>
            <a:endParaRPr sz="3000" b="0" i="1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5" name="Google Shape;495;p20"/>
          <p:cNvSpPr/>
          <p:nvPr/>
        </p:nvSpPr>
        <p:spPr>
          <a:xfrm>
            <a:off x="9723153" y="-173366"/>
            <a:ext cx="2538809" cy="1799730"/>
          </a:xfrm>
          <a:custGeom>
            <a:avLst/>
            <a:gdLst/>
            <a:ahLst/>
            <a:cxnLst/>
            <a:rect l="l" t="t" r="r" b="b"/>
            <a:pathLst>
              <a:path w="12530617" h="3386752" extrusionOk="0">
                <a:moveTo>
                  <a:pt x="0" y="0"/>
                </a:moveTo>
                <a:lnTo>
                  <a:pt x="12530617" y="0"/>
                </a:lnTo>
                <a:lnTo>
                  <a:pt x="12530617" y="3386752"/>
                </a:lnTo>
                <a:lnTo>
                  <a:pt x="0" y="3386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62267" t="-104051" b="-405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70;p13"/>
          <p:cNvSpPr/>
          <p:nvPr/>
        </p:nvSpPr>
        <p:spPr>
          <a:xfrm rot="1752390">
            <a:off x="528737" y="-268497"/>
            <a:ext cx="2933739" cy="1856114"/>
          </a:xfrm>
          <a:custGeom>
            <a:avLst/>
            <a:gdLst/>
            <a:ahLst/>
            <a:cxnLst/>
            <a:rect l="l" t="t" r="r" b="b"/>
            <a:pathLst>
              <a:path w="3621551" h="1385243" extrusionOk="0">
                <a:moveTo>
                  <a:pt x="0" y="0"/>
                </a:moveTo>
                <a:lnTo>
                  <a:pt x="3621550" y="0"/>
                </a:lnTo>
                <a:lnTo>
                  <a:pt x="3621550" y="1385243"/>
                </a:lnTo>
                <a:lnTo>
                  <a:pt x="0" y="1385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706569" y="483739"/>
            <a:ext cx="25587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3200"/>
            </a:pPr>
            <a:r>
              <a:rPr lang="en-US" sz="3200" b="1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1. Hai </a:t>
            </a:r>
            <a:r>
              <a:rPr lang="en-US" sz="3200" b="1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câu</a:t>
            </a:r>
            <a:r>
              <a:rPr lang="en-US" sz="3200" b="1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đề</a:t>
            </a:r>
            <a:endParaRPr lang="en-US" sz="3200" b="1" dirty="0">
              <a:solidFill>
                <a:srgbClr val="22170B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19" name="Google Shape;518;p21"/>
          <p:cNvSpPr/>
          <p:nvPr/>
        </p:nvSpPr>
        <p:spPr>
          <a:xfrm>
            <a:off x="911435" y="1925878"/>
            <a:ext cx="10422031" cy="975464"/>
          </a:xfrm>
          <a:prstGeom prst="roundRect">
            <a:avLst>
              <a:gd name="adj" fmla="val 16667"/>
            </a:avLst>
          </a:prstGeom>
          <a:solidFill>
            <a:srgbClr val="A7B083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1400"/>
            </a:pP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- Cách thức tổ chức: Trường Nam thi lẫn với trường Hà.</a:t>
            </a:r>
            <a:endParaRPr sz="3200" b="0" i="0" u="none" strike="noStrike" cap="none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1424" y="3163645"/>
            <a:ext cx="103835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gộp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10477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0"/>
          <p:cNvSpPr txBox="1"/>
          <p:nvPr/>
        </p:nvSpPr>
        <p:spPr>
          <a:xfrm>
            <a:off x="3845671" y="400771"/>
            <a:ext cx="576064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Nhà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nước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ba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năm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mở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một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khoa</a:t>
            </a:r>
            <a:b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Trường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Nam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thi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lẫn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với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trường</a:t>
            </a:r>
            <a:r>
              <a:rPr lang="en-US" sz="3000" b="0" i="1" u="none" strike="noStrike" cap="none" dirty="0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000" b="0" i="1" u="none" strike="noStrike" cap="none" dirty="0" err="1">
                <a:solidFill>
                  <a:srgbClr val="000000"/>
                </a:solidFill>
                <a:latin typeface="Cambria"/>
                <a:ea typeface="Cambria"/>
                <a:cs typeface="Cambria"/>
                <a:sym typeface="Cambria"/>
              </a:rPr>
              <a:t>Hà</a:t>
            </a:r>
            <a:endParaRPr sz="3000" b="0" i="1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95" name="Google Shape;495;p20"/>
          <p:cNvSpPr/>
          <p:nvPr/>
        </p:nvSpPr>
        <p:spPr>
          <a:xfrm>
            <a:off x="9723153" y="-173366"/>
            <a:ext cx="2538809" cy="1799730"/>
          </a:xfrm>
          <a:custGeom>
            <a:avLst/>
            <a:gdLst/>
            <a:ahLst/>
            <a:cxnLst/>
            <a:rect l="l" t="t" r="r" b="b"/>
            <a:pathLst>
              <a:path w="12530617" h="3386752" extrusionOk="0">
                <a:moveTo>
                  <a:pt x="0" y="0"/>
                </a:moveTo>
                <a:lnTo>
                  <a:pt x="12530617" y="0"/>
                </a:lnTo>
                <a:lnTo>
                  <a:pt x="12530617" y="3386752"/>
                </a:lnTo>
                <a:lnTo>
                  <a:pt x="0" y="3386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62267" t="-104051" b="-4056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70;p13"/>
          <p:cNvSpPr/>
          <p:nvPr/>
        </p:nvSpPr>
        <p:spPr>
          <a:xfrm rot="1752390">
            <a:off x="528737" y="-268497"/>
            <a:ext cx="2933739" cy="1856114"/>
          </a:xfrm>
          <a:custGeom>
            <a:avLst/>
            <a:gdLst/>
            <a:ahLst/>
            <a:cxnLst/>
            <a:rect l="l" t="t" r="r" b="b"/>
            <a:pathLst>
              <a:path w="3621551" h="1385243" extrusionOk="0">
                <a:moveTo>
                  <a:pt x="0" y="0"/>
                </a:moveTo>
                <a:lnTo>
                  <a:pt x="3621550" y="0"/>
                </a:lnTo>
                <a:lnTo>
                  <a:pt x="3621550" y="1385243"/>
                </a:lnTo>
                <a:lnTo>
                  <a:pt x="0" y="1385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706569" y="483739"/>
            <a:ext cx="25587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SzPts val="3200"/>
            </a:pPr>
            <a:r>
              <a:rPr lang="en-US" sz="3200" b="1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1. Hai </a:t>
            </a:r>
            <a:r>
              <a:rPr lang="en-US" sz="3200" b="1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câu</a:t>
            </a:r>
            <a:r>
              <a:rPr lang="en-US" sz="3200" b="1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 </a:t>
            </a:r>
            <a:r>
              <a:rPr lang="en-US" sz="3200" b="1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/>
                <a:sym typeface="Cambria"/>
              </a:rPr>
              <a:t>đề</a:t>
            </a:r>
            <a:endParaRPr lang="en-US" sz="3200" b="1" dirty="0">
              <a:solidFill>
                <a:srgbClr val="22170B"/>
              </a:solidFill>
              <a:latin typeface="Cambria" panose="02040503050406030204" pitchFamily="18" charset="0"/>
              <a:ea typeface="Cambria" panose="02040503050406030204" pitchFamily="18" charset="0"/>
              <a:cs typeface="Cambria"/>
              <a:sym typeface="Cambria"/>
            </a:endParaRPr>
          </a:p>
        </p:txBody>
      </p:sp>
      <p:sp>
        <p:nvSpPr>
          <p:cNvPr id="21" name="Google Shape;520;p21"/>
          <p:cNvSpPr/>
          <p:nvPr/>
        </p:nvSpPr>
        <p:spPr>
          <a:xfrm>
            <a:off x="809110" y="1763518"/>
            <a:ext cx="10422031" cy="803431"/>
          </a:xfrm>
          <a:prstGeom prst="roundRect">
            <a:avLst>
              <a:gd name="adj" fmla="val 16667"/>
            </a:avLst>
          </a:prstGeom>
          <a:solidFill>
            <a:srgbClr val="949F87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1301035" y="2914013"/>
            <a:ext cx="941283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Lẫn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2651611" y="2664176"/>
            <a:ext cx="8579529" cy="1084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Lộn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xộn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nháo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8757" y="3771970"/>
            <a:ext cx="99453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nghiêm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túc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nhốn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nháo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68004" y="4953644"/>
            <a:ext cx="198002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3265297" y="4707402"/>
            <a:ext cx="862364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xâm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051738" y="5871920"/>
            <a:ext cx="100687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→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quặc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Oval 9"/>
          <p:cNvSpPr/>
          <p:nvPr/>
        </p:nvSpPr>
        <p:spPr>
          <a:xfrm>
            <a:off x="6590485" y="907211"/>
            <a:ext cx="554592" cy="552893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824405" y="303524"/>
            <a:ext cx="1789587" cy="68530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53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  <p:bldP spid="7" grpId="0"/>
      <p:bldP spid="8" grpId="0"/>
      <p:bldP spid="10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6707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5"/>
          <p:cNvSpPr txBox="1"/>
          <p:nvPr/>
        </p:nvSpPr>
        <p:spPr>
          <a:xfrm>
            <a:off x="1304144" y="2500550"/>
            <a:ext cx="6064221" cy="135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8000" b="1" i="1" u="none" strike="noStrike" cap="none" dirty="0">
                <a:solidFill>
                  <a:srgbClr val="4A533D"/>
                </a:solidFill>
                <a:latin typeface="Cambria"/>
                <a:ea typeface="Cambria"/>
                <a:cs typeface="Cambria"/>
                <a:sym typeface="Cambria"/>
              </a:rPr>
              <a:t>LUYỆN TẬP</a:t>
            </a:r>
            <a:endParaRPr sz="8000" b="1" i="1" u="none" strike="noStrike" cap="none" dirty="0">
              <a:solidFill>
                <a:srgbClr val="4A533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30691" y="1773060"/>
            <a:ext cx="2032000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ClrTx/>
              <a:buFontTx/>
              <a:buNone/>
            </a:pPr>
            <a:r>
              <a:rPr lang="en-US" sz="4000" b="1" kern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24000" y="3553599"/>
            <a:ext cx="8534400" cy="2819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30400" y="4205406"/>
            <a:ext cx="772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000" kern="120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Em hãy ngăn nàng Bạch Tuyết ăn trái táo độc của mụ phù thủy độc ác bằng cách trả lời các câu hỏi nhé.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0" y="38436"/>
            <a:ext cx="2330613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05" y="-14514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09600" y="-76200"/>
            <a:ext cx="9144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31819" y="314932"/>
            <a:ext cx="6918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400" b="1" kern="1200" dirty="0" err="1">
                <a:latin typeface="Times New Roman"/>
                <a:ea typeface="Times New Roman"/>
                <a:cs typeface="+mn-cs"/>
              </a:rPr>
              <a:t>Câu</a:t>
            </a:r>
            <a:r>
              <a:rPr lang="en-US" sz="2400" b="1" kern="1200" dirty="0">
                <a:latin typeface="Times New Roman"/>
                <a:ea typeface="Times New Roman"/>
                <a:cs typeface="+mn-cs"/>
              </a:rPr>
              <a:t> 1: 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Lễ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xướng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danh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khoa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Đinh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Dậu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được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viết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bằng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thể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thơ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gì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?</a:t>
            </a:r>
            <a:endParaRPr lang="en-US" sz="2400" kern="1200" dirty="0">
              <a:latin typeface="Times New Roman"/>
              <a:ea typeface="Calibri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09600" y="2438400"/>
            <a:ext cx="3149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09600" y="3643745"/>
            <a:ext cx="3149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1600" y="3605645"/>
            <a:ext cx="3149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90835" y="2438400"/>
            <a:ext cx="385156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1200" y="2503557"/>
            <a:ext cx="314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A.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Thất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ngôn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cú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Đường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luật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0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24732" y="2603912"/>
            <a:ext cx="406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Thất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ngôn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tứ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tuyệt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24735" y="3785846"/>
            <a:ext cx="3208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D.Ngũ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ngôn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tứ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tuyệt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0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000" y="3764249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C.</a:t>
            </a:r>
            <a:r>
              <a:rPr lang="en-US" sz="2000" b="1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Song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thất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lục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0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505200" y="4784407"/>
            <a:ext cx="20828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890560" y="4648223"/>
            <a:ext cx="20828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-54155" y="4800623"/>
            <a:ext cx="2082800" cy="1705687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54345" y="17317"/>
            <a:ext cx="8128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6691" y="1000964"/>
            <a:ext cx="8128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6691" y="3530690"/>
            <a:ext cx="8128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54345" y="2194367"/>
            <a:ext cx="8128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13" y="2381950"/>
            <a:ext cx="3785647" cy="4467567"/>
          </a:xfrm>
          <a:prstGeom prst="rect">
            <a:avLst/>
          </a:prstGeom>
        </p:spPr>
      </p:pic>
      <p:sp>
        <p:nvSpPr>
          <p:cNvPr id="25" name="Right Arrow 24">
            <a:hlinkClick r:id="rId12" action="ppaction://hlinksldjump"/>
          </p:cNvPr>
          <p:cNvSpPr/>
          <p:nvPr/>
        </p:nvSpPr>
        <p:spPr>
          <a:xfrm>
            <a:off x="11046691" y="67521"/>
            <a:ext cx="11176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1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09600" y="-76200"/>
            <a:ext cx="9144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7981" y="441594"/>
            <a:ext cx="56180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2: 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Hai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đề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bài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thơ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thông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báo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kiện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gì</a:t>
            </a:r>
            <a:r>
              <a:rPr lang="en-US" sz="24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?</a:t>
            </a:r>
            <a:endParaRPr lang="en-US" sz="24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0273" y="3643744"/>
            <a:ext cx="3597280" cy="130925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50286" y="2133600"/>
            <a:ext cx="3537527" cy="129202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81613" y="3605644"/>
            <a:ext cx="4002481" cy="11187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1800" kern="1200" dirty="0">
                <a:solidFill>
                  <a:srgbClr val="000000"/>
                </a:solidFill>
                <a:latin typeface="Times New Roman"/>
                <a:ea typeface="Times New Roman"/>
              </a:rPr>
              <a:t>D. </a:t>
            </a:r>
            <a:r>
              <a:rPr lang="en-US" sz="1800" kern="1200" dirty="0" err="1">
                <a:solidFill>
                  <a:srgbClr val="000000"/>
                </a:solidFill>
                <a:latin typeface="Times New Roman"/>
                <a:ea typeface="Times New Roman"/>
              </a:rPr>
              <a:t>Tất</a:t>
            </a:r>
            <a:r>
              <a:rPr lang="en-US" sz="1800" kern="1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latin typeface="Times New Roman"/>
                <a:ea typeface="Times New Roman"/>
              </a:rPr>
              <a:t>cả</a:t>
            </a:r>
            <a:r>
              <a:rPr lang="en-US" sz="1800" kern="1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latin typeface="Times New Roman"/>
                <a:ea typeface="Times New Roman"/>
              </a:rPr>
              <a:t>đều</a:t>
            </a:r>
            <a:r>
              <a:rPr lang="en-US" sz="1800" kern="12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srgbClr val="000000"/>
                </a:solidFill>
                <a:latin typeface="Times New Roman"/>
                <a:ea typeface="Times New Roman"/>
              </a:rPr>
              <a:t>sai</a:t>
            </a:r>
            <a:r>
              <a:rPr lang="en-US" sz="1800" kern="12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1800" kern="1200" dirty="0">
              <a:solidFill>
                <a:srgbClr val="000000"/>
              </a:solidFill>
              <a:latin typeface="Times New Roman"/>
              <a:ea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90836" y="2133600"/>
            <a:ext cx="4156365" cy="11430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0276" y="3572381"/>
            <a:ext cx="3410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1800" kern="1200" dirty="0">
                <a:latin typeface="Times New Roman"/>
                <a:ea typeface="Times New Roman"/>
                <a:cs typeface="+mn-cs"/>
              </a:rPr>
              <a:t>C. Theo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lệ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thường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,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kì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thi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Hương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được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tổ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chức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ba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năm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một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lần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.</a:t>
            </a:r>
            <a:endParaRPr lang="en-US" sz="1800" kern="1200" dirty="0">
              <a:latin typeface="Times New Roman"/>
              <a:ea typeface="Calibri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3953" y="2217753"/>
            <a:ext cx="3830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B.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Nhà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nước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tổ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chức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kì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Hương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hàng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năm</a:t>
            </a:r>
            <a:endParaRPr lang="en-US" sz="20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677" y="2194367"/>
            <a:ext cx="3400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1800" kern="1200" dirty="0">
                <a:latin typeface="Times New Roman"/>
                <a:ea typeface="Times New Roman"/>
                <a:cs typeface="+mn-cs"/>
              </a:rPr>
              <a:t>A. Theo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lệ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thường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,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kì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thi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Hương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được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tổ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chức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ba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lần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trong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năm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.</a:t>
            </a:r>
            <a:endParaRPr lang="en-US" sz="1800" kern="1200" dirty="0">
              <a:latin typeface="Times New Roman"/>
              <a:ea typeface="Calibri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6794869" y="4953021"/>
            <a:ext cx="20828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964753" y="5562621"/>
            <a:ext cx="2082800" cy="1096087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54345" y="17317"/>
            <a:ext cx="8128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6691" y="1000964"/>
            <a:ext cx="8128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6691" y="3530690"/>
            <a:ext cx="8128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54345" y="2194367"/>
            <a:ext cx="8128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13" y="1650935"/>
            <a:ext cx="3516745" cy="5377818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046691" y="67519"/>
            <a:ext cx="11176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7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42668" y="-49391"/>
            <a:ext cx="9144000" cy="1497191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241737"/>
            <a:ext cx="645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400" b="1" kern="1200" dirty="0" err="1">
                <a:latin typeface="Times New Roman"/>
                <a:ea typeface="Times New Roman"/>
                <a:cs typeface="+mn-cs"/>
              </a:rPr>
              <a:t>Câu</a:t>
            </a:r>
            <a:r>
              <a:rPr lang="en-US" sz="2400" b="1" kern="1200" dirty="0">
                <a:latin typeface="Times New Roman"/>
                <a:ea typeface="Times New Roman"/>
                <a:cs typeface="+mn-cs"/>
              </a:rPr>
              <a:t> 3: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Vì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sao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kì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thi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Hương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lại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phải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tổ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chức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thi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ở </a:t>
            </a:r>
            <a:r>
              <a:rPr lang="en-US" sz="2400" kern="1200" dirty="0" err="1">
                <a:latin typeface="Times New Roman"/>
                <a:ea typeface="Times New Roman"/>
                <a:cs typeface="+mn-cs"/>
              </a:rPr>
              <a:t>trường</a:t>
            </a:r>
            <a:r>
              <a:rPr lang="en-US" sz="2400" kern="1200" dirty="0">
                <a:latin typeface="Times New Roman"/>
                <a:ea typeface="Times New Roman"/>
                <a:cs typeface="+mn-cs"/>
              </a:rPr>
              <a:t> Nam?</a:t>
            </a:r>
            <a:endParaRPr lang="en-US" sz="2400" kern="1200" dirty="0">
              <a:latin typeface="Times New Roman"/>
              <a:ea typeface="Calibri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" y="1610564"/>
            <a:ext cx="5130800" cy="17422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2600" y="4099311"/>
            <a:ext cx="3149600" cy="11577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35600" y="4102202"/>
            <a:ext cx="4724400" cy="110417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40877" y="1676400"/>
            <a:ext cx="4436723" cy="1676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9527" y="1776364"/>
            <a:ext cx="49151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1800" kern="1200" dirty="0">
                <a:latin typeface="Times New Roman"/>
                <a:ea typeface="Times New Roman"/>
                <a:cs typeface="+mn-cs"/>
              </a:rPr>
              <a:t>A.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Vì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thực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dân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Pháp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đánh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chiếm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Hà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Nội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,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trường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thi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ở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Hà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Nội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bị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bãi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bỏ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,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các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sĩ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tử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phải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thi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ở </a:t>
            </a:r>
            <a:r>
              <a:rPr lang="en-US" sz="1800" kern="1200" dirty="0" err="1">
                <a:latin typeface="Times New Roman"/>
                <a:ea typeface="Times New Roman"/>
                <a:cs typeface="+mn-cs"/>
              </a:rPr>
              <a:t>trường</a:t>
            </a:r>
            <a:r>
              <a:rPr lang="en-US" sz="1800" kern="1200" dirty="0">
                <a:latin typeface="Times New Roman"/>
                <a:ea typeface="Times New Roman"/>
                <a:cs typeface="+mn-cs"/>
              </a:rPr>
              <a:t> Nam</a:t>
            </a:r>
            <a:endParaRPr lang="en-US" sz="1800" kern="1200" dirty="0">
              <a:latin typeface="Times New Roman"/>
              <a:ea typeface="Calibri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5615" y="1824113"/>
            <a:ext cx="42110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dirty="0">
                <a:latin typeface="Times New Roman"/>
                <a:ea typeface="Times New Roman"/>
                <a:cs typeface="+mn-cs"/>
              </a:rPr>
              <a:t>B.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Vì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trường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Nam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tổ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chức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thi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tốt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hơn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trường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Hà</a:t>
            </a:r>
            <a:endParaRPr lang="en-US" sz="2000" kern="1200" dirty="0">
              <a:latin typeface="Times New Roman"/>
              <a:ea typeface="Calibri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89612" y="4228096"/>
            <a:ext cx="4587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dirty="0">
                <a:latin typeface="Times New Roman"/>
                <a:ea typeface="Times New Roman"/>
                <a:cs typeface="+mn-cs"/>
              </a:rPr>
              <a:t>D.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Cả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nước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chỉ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có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duy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trường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thi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duy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nhất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là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trường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Nam</a:t>
            </a:r>
            <a:endParaRPr lang="en-US" sz="2000" kern="1200" dirty="0">
              <a:latin typeface="Times New Roman"/>
              <a:ea typeface="Calibri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8170" y="4190715"/>
            <a:ext cx="28946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000" kern="1200" dirty="0">
                <a:latin typeface="Times New Roman"/>
                <a:ea typeface="Times New Roman"/>
                <a:cs typeface="+mn-cs"/>
              </a:rPr>
              <a:t>C.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Vì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trường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Hà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không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tổ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chức</a:t>
            </a:r>
            <a:r>
              <a:rPr lang="en-US" sz="2000" kern="1200" dirty="0">
                <a:latin typeface="Times New Roman"/>
                <a:ea typeface="Times New Roman"/>
                <a:cs typeface="+mn-cs"/>
              </a:rPr>
              <a:t> </a:t>
            </a:r>
            <a:r>
              <a:rPr lang="en-US" sz="2000" kern="1200" dirty="0" err="1">
                <a:latin typeface="Times New Roman"/>
                <a:ea typeface="Times New Roman"/>
                <a:cs typeface="+mn-cs"/>
              </a:rPr>
              <a:t>thi</a:t>
            </a:r>
            <a:endParaRPr lang="en-US" sz="2000" kern="1200" dirty="0">
              <a:latin typeface="Times New Roman"/>
              <a:ea typeface="Calibri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8415677" y="5152329"/>
            <a:ext cx="20828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422400" y="5293035"/>
            <a:ext cx="20828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3759200" y="5410217"/>
            <a:ext cx="2082800" cy="1705687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54345" y="17317"/>
            <a:ext cx="8128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6691" y="1000964"/>
            <a:ext cx="8128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6691" y="3530690"/>
            <a:ext cx="8128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54345" y="2194367"/>
            <a:ext cx="8128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9753600" y="2587445"/>
            <a:ext cx="2438400" cy="4270571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046691" y="67515"/>
            <a:ext cx="11176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609600" y="-76200"/>
            <a:ext cx="9144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ClrTx/>
              <a:buFontTx/>
              <a:buNone/>
              <a:tabLst>
                <a:tab pos="90170" algn="l"/>
                <a:tab pos="180340" algn="l"/>
              </a:tabLst>
            </a:pPr>
            <a:r>
              <a:rPr lang="en-US" sz="1800" b="1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Câu</a:t>
            </a:r>
            <a:r>
              <a:rPr lang="en-US" sz="1800" b="1" kern="1200" dirty="0">
                <a:solidFill>
                  <a:prstClr val="black"/>
                </a:solidFill>
                <a:latin typeface="Times New Roman"/>
                <a:ea typeface="Times New Roman"/>
              </a:rPr>
              <a:t> 4: 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Bài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thơ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“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Lễ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xướng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danh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khoa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Đinh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Dậu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”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được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viết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theo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luật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bằng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hay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luật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1800" kern="1200" dirty="0" err="1">
                <a:solidFill>
                  <a:prstClr val="black"/>
                </a:solidFill>
                <a:latin typeface="Times New Roman"/>
                <a:ea typeface="Times New Roman"/>
              </a:rPr>
              <a:t>trắc</a:t>
            </a:r>
            <a:r>
              <a:rPr lang="en-US" sz="1800" kern="1200" dirty="0">
                <a:solidFill>
                  <a:prstClr val="black"/>
                </a:solidFill>
                <a:latin typeface="Times New Roman"/>
                <a:ea typeface="Times New Roman"/>
              </a:rPr>
              <a:t>?</a:t>
            </a:r>
            <a:endParaRPr lang="en-US" kern="1200" dirty="0">
              <a:solidFill>
                <a:prstClr val="black"/>
              </a:solidFill>
              <a:ea typeface="Times New Roman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150580" y="2527922"/>
            <a:ext cx="3149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Trắc</a:t>
            </a:r>
            <a:endParaRPr lang="en-US" sz="20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1927" y="2470668"/>
            <a:ext cx="3149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2580501"/>
            <a:ext cx="177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Luật</a:t>
            </a:r>
            <a:r>
              <a:rPr lang="en-US" sz="2000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000" kern="1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endParaRPr lang="en-US" sz="2000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2540000" y="5223612"/>
            <a:ext cx="2082800" cy="1705687"/>
          </a:xfrm>
          <a:prstGeom prst="rect">
            <a:avLst/>
          </a:prstGeom>
        </p:spPr>
      </p:pic>
      <p:pic>
        <p:nvPicPr>
          <p:cNvPr id="20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54345" y="17317"/>
            <a:ext cx="8128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6691" y="1000964"/>
            <a:ext cx="8128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16691" y="3530690"/>
            <a:ext cx="8128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54345" y="2194367"/>
            <a:ext cx="8128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10363200" y="2615140"/>
            <a:ext cx="1784437" cy="4305799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11046691" y="67501"/>
            <a:ext cx="11176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5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 animBg="1"/>
      <p:bldP spid="6" grpId="0" animBg="1"/>
      <p:bldP spid="10" grpId="0" animBg="1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4;p33"/>
          <p:cNvSpPr txBox="1"/>
          <p:nvPr/>
        </p:nvSpPr>
        <p:spPr>
          <a:xfrm>
            <a:off x="3018737" y="1018794"/>
            <a:ext cx="8198625" cy="418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en-US" sz="8800" b="1" i="1" u="none" strike="noStrike" cap="none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XIN CẢM ƠN CÁC THẦY CÔ VÀ CÁC EM!</a:t>
            </a:r>
            <a:endParaRPr sz="8800" b="1" i="1" u="none" strike="noStrike" cap="none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"/>
          <p:cNvSpPr/>
          <p:nvPr/>
        </p:nvSpPr>
        <p:spPr>
          <a:xfrm>
            <a:off x="1416288" y="4161034"/>
            <a:ext cx="9765957" cy="1423362"/>
          </a:xfrm>
          <a:prstGeom prst="wave">
            <a:avLst>
              <a:gd name="adj1" fmla="val 5496"/>
              <a:gd name="adj2" fmla="val 1687"/>
            </a:avLst>
          </a:prstGeom>
          <a:gradFill>
            <a:gsLst>
              <a:gs pos="0">
                <a:srgbClr val="D2DEC6"/>
              </a:gs>
              <a:gs pos="35000">
                <a:srgbClr val="E0E6D7"/>
              </a:gs>
              <a:gs pos="100000">
                <a:srgbClr val="F3F6EF"/>
              </a:gs>
            </a:gsLst>
            <a:lin ang="16200000" scaled="0"/>
          </a:gradFill>
          <a:ln w="9525" cap="flat" cmpd="sng">
            <a:solidFill>
              <a:srgbClr val="909C8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58" name="Google Shape;258;p3"/>
          <p:cNvSpPr/>
          <p:nvPr/>
        </p:nvSpPr>
        <p:spPr>
          <a:xfrm>
            <a:off x="2260316" y="5414039"/>
            <a:ext cx="9425573" cy="1294986"/>
          </a:xfrm>
          <a:prstGeom prst="ellipse">
            <a:avLst/>
          </a:prstGeom>
          <a:gradFill>
            <a:gsLst>
              <a:gs pos="0">
                <a:srgbClr val="DAB8AC"/>
              </a:gs>
              <a:gs pos="35000">
                <a:srgbClr val="E4CFC6"/>
              </a:gs>
              <a:gs pos="100000">
                <a:srgbClr val="F6EBE8"/>
              </a:gs>
            </a:gsLst>
            <a:lin ang="16200000" scaled="0"/>
          </a:gradFill>
          <a:ln w="9525" cap="flat" cmpd="sng">
            <a:solidFill>
              <a:srgbClr val="7B4C2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4"/>
              <a:buFont typeface="Arial"/>
              <a:buNone/>
            </a:pPr>
            <a:r>
              <a:rPr lang="en-US" sz="2800" b="1" i="1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- “</a:t>
            </a:r>
            <a:r>
              <a:rPr lang="en-US" sz="2800" b="1" i="1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Thương</a:t>
            </a:r>
            <a:r>
              <a:rPr lang="en-US" sz="2800" b="1" i="1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vợ</a:t>
            </a:r>
            <a:r>
              <a:rPr lang="en-US" sz="2800" b="1" i="1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” – </a:t>
            </a:r>
            <a:r>
              <a:rPr lang="en-US" sz="2800" b="1" i="1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Trần</a:t>
            </a:r>
            <a:r>
              <a:rPr lang="en-US" sz="2800" b="1" i="1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Tế</a:t>
            </a:r>
            <a:r>
              <a:rPr lang="en-US" sz="2800" b="1" i="1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2800" b="1" i="1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Xương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4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-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Thể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thơ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Thất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ngôn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bát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cú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Đường</a:t>
            </a:r>
            <a:r>
              <a:rPr lang="en-US" sz="2800" b="1" i="0" u="none" strike="noStrike" cap="none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luật</a:t>
            </a:r>
            <a:endParaRPr sz="2800" b="1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59" name="Google Shape;259;p3"/>
          <p:cNvSpPr txBox="1"/>
          <p:nvPr/>
        </p:nvSpPr>
        <p:spPr>
          <a:xfrm>
            <a:off x="10169083" y="651268"/>
            <a:ext cx="1333732" cy="113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rgbClr val="4A533D"/>
                </a:solidFill>
                <a:latin typeface="Cambria"/>
                <a:ea typeface="Cambria"/>
                <a:cs typeface="Cambria"/>
                <a:sym typeface="Cambria"/>
              </a:rPr>
              <a:t>02</a:t>
            </a:r>
            <a:endParaRPr sz="6600" b="1" i="0" u="none" strike="noStrike" cap="none">
              <a:solidFill>
                <a:srgbClr val="4A533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" name="Bài thơ- THƯƠNG VỢ (Trần Tế Xương)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2587" y="267950"/>
            <a:ext cx="7386220" cy="368954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/>
          <p:nvPr/>
        </p:nvSpPr>
        <p:spPr>
          <a:xfrm>
            <a:off x="2054844" y="4316491"/>
            <a:ext cx="9328935" cy="1815836"/>
          </a:xfrm>
          <a:prstGeom prst="wave">
            <a:avLst>
              <a:gd name="adj1" fmla="val 5496"/>
              <a:gd name="adj2" fmla="val 1687"/>
            </a:avLst>
          </a:prstGeom>
          <a:gradFill>
            <a:gsLst>
              <a:gs pos="0">
                <a:srgbClr val="D2DEC6"/>
              </a:gs>
              <a:gs pos="35000">
                <a:srgbClr val="E0E6D7"/>
              </a:gs>
              <a:gs pos="100000">
                <a:srgbClr val="F3F6EF"/>
              </a:gs>
            </a:gsLst>
            <a:lin ang="16200000" scaled="0"/>
          </a:gradFill>
          <a:ln w="9525" cap="flat" cmpd="sng">
            <a:solidFill>
              <a:srgbClr val="909C8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phỏng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7171364" y="5578867"/>
            <a:ext cx="4578763" cy="1106920"/>
          </a:xfrm>
          <a:prstGeom prst="ellipse">
            <a:avLst/>
          </a:prstGeom>
          <a:gradFill>
            <a:gsLst>
              <a:gs pos="0">
                <a:srgbClr val="DAB8AC"/>
              </a:gs>
              <a:gs pos="35000">
                <a:srgbClr val="E4CFC6"/>
              </a:gs>
              <a:gs pos="100000">
                <a:srgbClr val="F6EBE8"/>
              </a:gs>
            </a:gsLst>
            <a:lin ang="16200000" scaled="0"/>
          </a:gradFill>
          <a:ln w="9525" cap="flat" cmpd="sng">
            <a:solidFill>
              <a:srgbClr val="7B4C2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4"/>
              <a:buFont typeface="Arial"/>
              <a:buNone/>
            </a:pPr>
            <a:r>
              <a:rPr lang="en-US" sz="3200" b="1" i="1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Thầy</a:t>
            </a:r>
            <a:r>
              <a:rPr lang="en-US" sz="3200" b="1" i="1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đồ</a:t>
            </a:r>
            <a:r>
              <a:rPr lang="en-US" sz="3200" b="1" i="1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dạy</a:t>
            </a:r>
            <a:r>
              <a:rPr lang="en-US" sz="3200" b="1" i="1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u="none" strike="noStrike" cap="none" dirty="0" err="1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học</a:t>
            </a:r>
            <a:endParaRPr sz="1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"/>
          <p:cNvSpPr txBox="1"/>
          <p:nvPr/>
        </p:nvSpPr>
        <p:spPr>
          <a:xfrm>
            <a:off x="10169083" y="651268"/>
            <a:ext cx="1333732" cy="1138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lang="en-US" sz="6600" b="1" i="0" u="none" strike="noStrike" cap="none">
                <a:solidFill>
                  <a:srgbClr val="4A533D"/>
                </a:solidFill>
                <a:latin typeface="Cambria"/>
                <a:ea typeface="Cambria"/>
                <a:cs typeface="Cambria"/>
                <a:sym typeface="Cambria"/>
              </a:rPr>
              <a:t>03</a:t>
            </a:r>
            <a:endParaRPr sz="6600" b="1" i="0" u="none" strike="noStrike" cap="none">
              <a:solidFill>
                <a:srgbClr val="4A533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" name="Picture 4" descr="Nho giáo Việt Nam – Wikipedia tiếng Việ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437" y="354151"/>
            <a:ext cx="7197851" cy="389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16719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9;p11"/>
          <p:cNvSpPr txBox="1"/>
          <p:nvPr/>
        </p:nvSpPr>
        <p:spPr>
          <a:xfrm>
            <a:off x="2812775" y="158968"/>
            <a:ext cx="8408504" cy="6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Bài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4: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Tiếng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cười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trào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phúng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trong</a:t>
            </a:r>
            <a:r>
              <a:rPr lang="en-US" sz="3600" b="1" i="0" u="none" strike="noStrike" cap="none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600" b="1" i="0" u="none" strike="noStrike" cap="none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thơ</a:t>
            </a:r>
            <a:endParaRPr sz="3600" b="1" i="0" u="none" strike="noStrike" cap="none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  <p:sp>
        <p:nvSpPr>
          <p:cNvPr id="3" name="Google Shape;349;p11"/>
          <p:cNvSpPr txBox="1"/>
          <p:nvPr/>
        </p:nvSpPr>
        <p:spPr>
          <a:xfrm>
            <a:off x="2990931" y="1211669"/>
            <a:ext cx="6377832" cy="6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Tiết</a:t>
            </a:r>
            <a:r>
              <a:rPr lang="en-US" sz="36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42 – </a:t>
            </a:r>
            <a:r>
              <a:rPr lang="en-US" sz="36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Văn</a:t>
            </a:r>
            <a:r>
              <a:rPr lang="en-US" sz="36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6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bản</a:t>
            </a:r>
            <a:r>
              <a:rPr lang="en-US" sz="36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1:</a:t>
            </a:r>
            <a:endParaRPr sz="3600" b="1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  <p:sp>
        <p:nvSpPr>
          <p:cNvPr id="4" name="Google Shape;352;p11"/>
          <p:cNvSpPr/>
          <p:nvPr/>
        </p:nvSpPr>
        <p:spPr>
          <a:xfrm>
            <a:off x="367535" y="2044338"/>
            <a:ext cx="5336579" cy="4443548"/>
          </a:xfrm>
          <a:custGeom>
            <a:avLst/>
            <a:gdLst/>
            <a:ahLst/>
            <a:cxnLst/>
            <a:rect l="l" t="t" r="r" b="b"/>
            <a:pathLst>
              <a:path w="9489980" h="5143500" extrusionOk="0">
                <a:moveTo>
                  <a:pt x="0" y="0"/>
                </a:moveTo>
                <a:lnTo>
                  <a:pt x="9489980" y="0"/>
                </a:lnTo>
                <a:lnTo>
                  <a:pt x="948998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2313" b="-16848"/>
            </a:stretch>
          </a:blipFill>
          <a:ln>
            <a:noFill/>
          </a:ln>
        </p:spPr>
      </p:sp>
      <p:sp>
        <p:nvSpPr>
          <p:cNvPr id="5" name="Rectangle 4"/>
          <p:cNvSpPr/>
          <p:nvPr/>
        </p:nvSpPr>
        <p:spPr>
          <a:xfrm>
            <a:off x="4158627" y="2044338"/>
            <a:ext cx="70800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  <a:buSzPts val="6000"/>
            </a:pPr>
            <a:r>
              <a:rPr lang="vi-VN" sz="6000" b="1" i="1" dirty="0">
                <a:solidFill>
                  <a:srgbClr val="22170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/>
                <a:ea typeface="Palatino Linotype"/>
                <a:cs typeface="Palatino Linotype"/>
                <a:sym typeface="Palatino Linotype"/>
              </a:rPr>
              <a:t>LỄ XƯỚNG DANH KHOA ĐINH DẬU</a:t>
            </a:r>
          </a:p>
        </p:txBody>
      </p:sp>
      <p:sp>
        <p:nvSpPr>
          <p:cNvPr id="6" name="Google Shape;349;p11"/>
          <p:cNvSpPr txBox="1"/>
          <p:nvPr/>
        </p:nvSpPr>
        <p:spPr>
          <a:xfrm>
            <a:off x="7038616" y="4266112"/>
            <a:ext cx="3951723" cy="6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- </a:t>
            </a:r>
            <a:r>
              <a:rPr lang="en-US" sz="36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Trần</a:t>
            </a:r>
            <a:r>
              <a:rPr lang="en-US" sz="36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6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Tế</a:t>
            </a:r>
            <a:r>
              <a:rPr lang="en-US" sz="36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600" b="1" i="0" u="none" strike="noStrike" cap="none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Xương</a:t>
            </a:r>
            <a:r>
              <a:rPr lang="en-US" sz="3600" b="1" i="0" u="none" strike="noStrike" cap="none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-</a:t>
            </a:r>
            <a:endParaRPr sz="3600" b="1" i="0" u="none" strike="noStrike" cap="none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6099371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"/>
          <p:cNvSpPr txBox="1"/>
          <p:nvPr/>
        </p:nvSpPr>
        <p:spPr>
          <a:xfrm>
            <a:off x="2625226" y="532276"/>
            <a:ext cx="5352871" cy="61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I. TRI THỨC NGỮ VĂN</a:t>
            </a:r>
            <a:endParaRPr sz="32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  <p:sp>
        <p:nvSpPr>
          <p:cNvPr id="281" name="Google Shape;281;p6"/>
          <p:cNvSpPr/>
          <p:nvPr/>
        </p:nvSpPr>
        <p:spPr>
          <a:xfrm>
            <a:off x="4282128" y="2483569"/>
            <a:ext cx="4137581" cy="97094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5650" tIns="125650" rIns="125650" bIns="1256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67"/>
              <a:buFont typeface="Arial"/>
              <a:buNone/>
            </a:pPr>
            <a:r>
              <a:rPr lang="en-US" sz="2667" b="1" i="1" u="none" strike="noStrike" cap="none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THẺ </a:t>
            </a:r>
            <a:r>
              <a:rPr lang="en-US" sz="2667" b="1" i="1" dirty="0">
                <a:solidFill>
                  <a:srgbClr val="22170B"/>
                </a:solidFill>
                <a:latin typeface="Cambria"/>
                <a:ea typeface="Cambria"/>
                <a:cs typeface="Cambria"/>
                <a:sym typeface="Cambria"/>
              </a:rPr>
              <a:t>LƯU GIỮ TRÍ NHỚ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6"/>
          <p:cNvSpPr/>
          <p:nvPr/>
        </p:nvSpPr>
        <p:spPr>
          <a:xfrm>
            <a:off x="8716765" y="2845885"/>
            <a:ext cx="344000" cy="34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6"/>
          <p:cNvSpPr/>
          <p:nvPr/>
        </p:nvSpPr>
        <p:spPr>
          <a:xfrm>
            <a:off x="3592809" y="2845885"/>
            <a:ext cx="344000" cy="344000"/>
          </a:xfrm>
          <a:prstGeom prst="star4">
            <a:avLst>
              <a:gd name="adj" fmla="val 22733"/>
            </a:avLst>
          </a:prstGeom>
          <a:solidFill>
            <a:srgbClr val="3E2716"/>
          </a:solidFill>
          <a:ln w="9525" cap="flat" cmpd="sng">
            <a:solidFill>
              <a:srgbClr val="3E27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22170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6"/>
          <p:cNvSpPr txBox="1"/>
          <p:nvPr/>
        </p:nvSpPr>
        <p:spPr>
          <a:xfrm>
            <a:off x="2708420" y="4061143"/>
            <a:ext cx="8431531" cy="1559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Yêu</a:t>
            </a:r>
            <a:r>
              <a:rPr lang="en-US" sz="3000" b="1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1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cầu</a:t>
            </a:r>
            <a:r>
              <a:rPr lang="en-US" sz="3000" b="1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: </a:t>
            </a:r>
            <a:r>
              <a:rPr lang="en-US" sz="3000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Điền</a:t>
            </a:r>
            <a:r>
              <a:rPr lang="en-US" sz="3000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các</a:t>
            </a:r>
            <a:r>
              <a:rPr lang="en-US" sz="3000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từ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khóa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để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tạo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thành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câu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có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nghĩa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thể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hiện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đúng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nội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dung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và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nghệ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thuật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của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thơ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trào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phúng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85" name="Google Shape;285;p6" descr="3.png"/>
          <p:cNvPicPr preferRelativeResize="0"/>
          <p:nvPr/>
        </p:nvPicPr>
        <p:blipFill rotWithShape="1">
          <a:blip r:embed="rId3">
            <a:alphaModFix/>
          </a:blip>
          <a:srcRect l="14062" t="46249" r="75000" b="35001"/>
          <a:stretch/>
        </p:blipFill>
        <p:spPr>
          <a:xfrm>
            <a:off x="9399017" y="637817"/>
            <a:ext cx="1582811" cy="169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6" descr="7.png"/>
          <p:cNvPicPr preferRelativeResize="0"/>
          <p:nvPr/>
        </p:nvPicPr>
        <p:blipFill rotWithShape="1">
          <a:blip r:embed="rId4">
            <a:alphaModFix/>
          </a:blip>
          <a:srcRect l="32030" t="66251" r="41404"/>
          <a:stretch/>
        </p:blipFill>
        <p:spPr>
          <a:xfrm>
            <a:off x="898618" y="4520786"/>
            <a:ext cx="2340503" cy="18585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10;p7"/>
          <p:cNvSpPr txBox="1"/>
          <p:nvPr/>
        </p:nvSpPr>
        <p:spPr>
          <a:xfrm>
            <a:off x="3204587" y="1193384"/>
            <a:ext cx="60997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1" u="none" strike="noStrike" cap="none" dirty="0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* </a:t>
            </a:r>
            <a:r>
              <a:rPr lang="en-US" sz="3200" b="1" i="1" u="none" strike="noStrike" cap="none" dirty="0" err="1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Thơ</a:t>
            </a:r>
            <a:r>
              <a:rPr lang="en-US" sz="3200" b="1" i="1" u="none" strike="noStrike" cap="none" dirty="0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u="none" strike="noStrike" cap="none" dirty="0" err="1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trào</a:t>
            </a:r>
            <a:r>
              <a:rPr lang="en-US" sz="3200" b="1" i="1" u="none" strike="noStrike" cap="none" dirty="0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u="none" strike="noStrike" cap="none" dirty="0" err="1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phúng</a:t>
            </a:r>
            <a:endParaRPr sz="3200" b="1" i="1" u="none" strike="noStrike" cap="none" dirty="0">
              <a:solidFill>
                <a:srgbClr val="1F394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9;p7"/>
          <p:cNvSpPr txBox="1"/>
          <p:nvPr/>
        </p:nvSpPr>
        <p:spPr>
          <a:xfrm>
            <a:off x="796416" y="1288043"/>
            <a:ext cx="10854813" cy="3785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2170B"/>
              </a:buClr>
              <a:buSzPts val="3000"/>
            </a:pPr>
            <a:r>
              <a:rPr lang="en-US" sz="3000" b="1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Về</a:t>
            </a:r>
            <a:r>
              <a:rPr lang="en-US" sz="3000" b="1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1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nội</a:t>
            </a:r>
            <a:r>
              <a:rPr lang="en-US" sz="3000" b="1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dung: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Thơ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trào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phúng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     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dùng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 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tiếng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cười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      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để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         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phê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phán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    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những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cái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  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chưa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hay,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chưa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đẹp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          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hoặc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cái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      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tiêu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cực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xấu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xa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,...  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nhằm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hướng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con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người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tới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các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giá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trị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thẩm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nhân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văn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      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hoặc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lí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tưởng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sống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cao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đẹp</a:t>
            </a:r>
            <a:r>
              <a:rPr lang="en-US" sz="3000" b="0" i="0" u="none" strike="noStrike" cap="none" dirty="0">
                <a:solidFill>
                  <a:srgbClr val="22170B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.</a:t>
            </a:r>
            <a:endParaRPr sz="3000" b="0" i="0" u="none" strike="noStrike" cap="none" dirty="0">
              <a:solidFill>
                <a:srgbClr val="22170B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  <p:sp>
        <p:nvSpPr>
          <p:cNvPr id="3" name="Google Shape;321;p8"/>
          <p:cNvSpPr txBox="1"/>
          <p:nvPr/>
        </p:nvSpPr>
        <p:spPr>
          <a:xfrm>
            <a:off x="3287691" y="352793"/>
            <a:ext cx="60997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1" u="none" strike="noStrike" cap="none" dirty="0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* </a:t>
            </a:r>
            <a:r>
              <a:rPr lang="en-US" sz="3200" b="1" i="1" u="none" strike="noStrike" cap="none" dirty="0" err="1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Thơ</a:t>
            </a:r>
            <a:r>
              <a:rPr lang="en-US" sz="3200" b="1" i="1" u="none" strike="noStrike" cap="none" dirty="0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u="none" strike="noStrike" cap="none" dirty="0" err="1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trào</a:t>
            </a:r>
            <a:r>
              <a:rPr lang="en-US" sz="3200" b="1" i="1" u="none" strike="noStrike" cap="none" dirty="0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sz="3200" b="1" i="1" u="none" strike="noStrike" cap="none" dirty="0" err="1">
                <a:solidFill>
                  <a:srgbClr val="1F394D"/>
                </a:solidFill>
                <a:latin typeface="Cambria"/>
                <a:ea typeface="Cambria"/>
                <a:cs typeface="Cambria"/>
                <a:sym typeface="Cambria"/>
              </a:rPr>
              <a:t>phúng</a:t>
            </a:r>
            <a:endParaRPr sz="3200" b="1" i="1" u="none" strike="noStrike" cap="none" dirty="0">
              <a:solidFill>
                <a:srgbClr val="1F394D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4" name="Google Shape;315;p8"/>
          <p:cNvSpPr/>
          <p:nvPr/>
        </p:nvSpPr>
        <p:spPr>
          <a:xfrm>
            <a:off x="3139085" y="1544807"/>
            <a:ext cx="3008903" cy="669048"/>
          </a:xfrm>
          <a:custGeom>
            <a:avLst/>
            <a:gdLst/>
            <a:ahLst/>
            <a:cxnLst/>
            <a:rect l="l" t="t" r="r" b="b"/>
            <a:pathLst>
              <a:path w="2644571" h="1586742" extrusionOk="0">
                <a:moveTo>
                  <a:pt x="0" y="0"/>
                </a:moveTo>
                <a:lnTo>
                  <a:pt x="2644571" y="0"/>
                </a:lnTo>
                <a:lnTo>
                  <a:pt x="2644571" y="1586742"/>
                </a:lnTo>
                <a:lnTo>
                  <a:pt x="0" y="158674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Condensed"/>
              <a:buNone/>
            </a:pPr>
            <a:r>
              <a:rPr lang="en-US" sz="30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Thơ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trào</a:t>
            </a:r>
            <a:r>
              <a:rPr lang="en-US" sz="30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0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phúng</a:t>
            </a:r>
            <a:endParaRPr sz="3000" b="0" i="0" u="none" strike="noStrike" cap="none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93268" y="1233677"/>
            <a:ext cx="491613" cy="458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8" name="Google Shape;294;p7"/>
          <p:cNvSpPr/>
          <p:nvPr/>
        </p:nvSpPr>
        <p:spPr>
          <a:xfrm>
            <a:off x="7199600" y="1623359"/>
            <a:ext cx="2209877" cy="511944"/>
          </a:xfrm>
          <a:prstGeom prst="rect">
            <a:avLst/>
          </a:prstGeom>
          <a:solidFill>
            <a:srgbClr val="BCBB80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" name="Google Shape;295;p7"/>
          <p:cNvSpPr txBox="1"/>
          <p:nvPr/>
        </p:nvSpPr>
        <p:spPr>
          <a:xfrm>
            <a:off x="7258592" y="1623359"/>
            <a:ext cx="2209877" cy="5119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Condensed"/>
              <a:buNone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tiếng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cười</a:t>
            </a:r>
            <a:endParaRPr sz="3200" b="0" i="0" u="none" strike="noStrike" cap="none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012784" y="1272901"/>
            <a:ext cx="491613" cy="458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Google Shape;296;p7"/>
          <p:cNvSpPr/>
          <p:nvPr/>
        </p:nvSpPr>
        <p:spPr>
          <a:xfrm>
            <a:off x="796417" y="2474750"/>
            <a:ext cx="1964203" cy="599715"/>
          </a:xfrm>
          <a:prstGeom prst="rect">
            <a:avLst/>
          </a:prstGeom>
          <a:solidFill>
            <a:srgbClr val="B3B88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Google Shape;297;p7"/>
          <p:cNvSpPr txBox="1"/>
          <p:nvPr/>
        </p:nvSpPr>
        <p:spPr>
          <a:xfrm>
            <a:off x="796417" y="2474750"/>
            <a:ext cx="1964203" cy="59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Condensed"/>
              <a:buNone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phê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phán</a:t>
            </a:r>
            <a:endParaRPr sz="3200" b="0" i="0" u="none" strike="noStrike" cap="none" dirty="0">
              <a:solidFill>
                <a:schemeClr val="dk1"/>
              </a:solidFill>
              <a:latin typeface="Cambria" panose="02040503050406030204" pitchFamily="18" charset="0"/>
              <a:ea typeface="Cambria" panose="02040503050406030204" pitchFamily="18" charset="0"/>
              <a:cs typeface="Roboto Condensed"/>
              <a:sym typeface="Roboto Condensed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550608" y="2169475"/>
            <a:ext cx="491613" cy="458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4" name="Google Shape;298;p7"/>
          <p:cNvSpPr/>
          <p:nvPr/>
        </p:nvSpPr>
        <p:spPr>
          <a:xfrm>
            <a:off x="4771470" y="2603982"/>
            <a:ext cx="3969423" cy="427115"/>
          </a:xfrm>
          <a:prstGeom prst="rect">
            <a:avLst/>
          </a:prstGeom>
          <a:solidFill>
            <a:srgbClr val="ABB38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Google Shape;299;p7"/>
          <p:cNvSpPr txBox="1"/>
          <p:nvPr/>
        </p:nvSpPr>
        <p:spPr>
          <a:xfrm>
            <a:off x="4771470" y="2603982"/>
            <a:ext cx="3969423" cy="427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Condensed"/>
              <a:buNone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chưa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hay,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chưa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đẹp</a:t>
            </a:r>
            <a:endParaRPr sz="32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525652" y="2335036"/>
            <a:ext cx="491613" cy="458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7" name="Google Shape;300;p7"/>
          <p:cNvSpPr/>
          <p:nvPr/>
        </p:nvSpPr>
        <p:spPr>
          <a:xfrm>
            <a:off x="643707" y="3469952"/>
            <a:ext cx="3282036" cy="468659"/>
          </a:xfrm>
          <a:prstGeom prst="rect">
            <a:avLst/>
          </a:prstGeom>
          <a:solidFill>
            <a:srgbClr val="A3AF82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Google Shape;301;p7"/>
          <p:cNvSpPr txBox="1"/>
          <p:nvPr/>
        </p:nvSpPr>
        <p:spPr>
          <a:xfrm>
            <a:off x="643719" y="3469952"/>
            <a:ext cx="3360695" cy="468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Condensed"/>
              <a:buNone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tiêu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cực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xấu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xa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,... </a:t>
            </a:r>
            <a:endParaRPr sz="32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1044" y="3160682"/>
            <a:ext cx="491613" cy="458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20" name="Google Shape;302;p7"/>
          <p:cNvSpPr/>
          <p:nvPr/>
        </p:nvSpPr>
        <p:spPr>
          <a:xfrm>
            <a:off x="9016194" y="3499740"/>
            <a:ext cx="2853815" cy="438875"/>
          </a:xfrm>
          <a:prstGeom prst="rect">
            <a:avLst/>
          </a:prstGeom>
          <a:solidFill>
            <a:srgbClr val="9DA985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1" name="Google Shape;303;p7"/>
          <p:cNvSpPr txBox="1"/>
          <p:nvPr/>
        </p:nvSpPr>
        <p:spPr>
          <a:xfrm>
            <a:off x="9016194" y="3499740"/>
            <a:ext cx="2853815" cy="438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Condensed"/>
              <a:buNone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giá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trị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thẩm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mĩ</a:t>
            </a:r>
            <a:endParaRPr sz="32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819540" y="3149278"/>
            <a:ext cx="491613" cy="458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23" name="Google Shape;304;p7"/>
          <p:cNvSpPr/>
          <p:nvPr/>
        </p:nvSpPr>
        <p:spPr>
          <a:xfrm>
            <a:off x="577658" y="4319787"/>
            <a:ext cx="2367327" cy="556658"/>
          </a:xfrm>
          <a:prstGeom prst="rect">
            <a:avLst/>
          </a:prstGeom>
          <a:solidFill>
            <a:srgbClr val="98A486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Google Shape;305;p7"/>
          <p:cNvSpPr txBox="1"/>
          <p:nvPr/>
        </p:nvSpPr>
        <p:spPr>
          <a:xfrm>
            <a:off x="577658" y="4319787"/>
            <a:ext cx="2367327" cy="5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Condensed"/>
              <a:buNone/>
            </a:pP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nhân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văn</a:t>
            </a:r>
            <a:endParaRPr sz="32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52284" y="4162765"/>
            <a:ext cx="491613" cy="458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26" name="Google Shape;306;p7"/>
          <p:cNvSpPr/>
          <p:nvPr/>
        </p:nvSpPr>
        <p:spPr>
          <a:xfrm>
            <a:off x="3911303" y="4401764"/>
            <a:ext cx="4324076" cy="466138"/>
          </a:xfrm>
          <a:prstGeom prst="rect">
            <a:avLst/>
          </a:prstGeom>
          <a:solidFill>
            <a:srgbClr val="949F87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7" name="Google Shape;307;p7"/>
          <p:cNvSpPr txBox="1"/>
          <p:nvPr/>
        </p:nvSpPr>
        <p:spPr>
          <a:xfrm>
            <a:off x="3911303" y="4401764"/>
            <a:ext cx="4324076" cy="466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4300" tIns="114300" rIns="114300" bIns="1143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Condensed"/>
              <a:buNone/>
            </a:pP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lí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tưởng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sống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cao</a:t>
            </a:r>
            <a:r>
              <a:rPr lang="en-US" sz="3200" b="0" i="0" u="none" strike="noStrike" cap="none" dirty="0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 </a:t>
            </a:r>
            <a:r>
              <a:rPr lang="en-US" sz="3200" b="0" i="0" u="none" strike="noStrike" cap="none" dirty="0" err="1">
                <a:solidFill>
                  <a:schemeClr val="dk1"/>
                </a:solidFill>
                <a:latin typeface="Cambria" panose="02040503050406030204" pitchFamily="18" charset="0"/>
                <a:ea typeface="Cambria" panose="02040503050406030204" pitchFamily="18" charset="0"/>
                <a:cs typeface="Roboto Condensed"/>
                <a:sym typeface="Roboto Condensed"/>
              </a:rPr>
              <a:t>đẹp</a:t>
            </a:r>
            <a:endParaRPr sz="3200" b="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53988" y="4051728"/>
            <a:ext cx="491613" cy="458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312893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  <p:bldP spid="21" grpId="0"/>
      <p:bldP spid="24" grpId="0"/>
      <p:bldP spid="27" grpId="0"/>
    </p:bldLst>
  </p:timing>
</p:sld>
</file>

<file path=ppt/theme/theme1.xml><?xml version="1.0" encoding="utf-8"?>
<a:theme xmlns:a="http://schemas.openxmlformats.org/drawingml/2006/main" name="Office 테마">
  <a:themeElements>
    <a:clrScheme name="Orange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range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1476</Words>
  <Application>Microsoft Office PowerPoint</Application>
  <PresentationFormat>Widescreen</PresentationFormat>
  <Paragraphs>164</Paragraphs>
  <Slides>39</Slides>
  <Notes>23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Cambria</vt:lpstr>
      <vt:lpstr>Gulim</vt:lpstr>
      <vt:lpstr>Palatino Linotype</vt:lpstr>
      <vt:lpstr>Bebas Neue</vt:lpstr>
      <vt:lpstr>Anek Telugu</vt:lpstr>
      <vt:lpstr>Arial</vt:lpstr>
      <vt:lpstr>Calibri</vt:lpstr>
      <vt:lpstr>Roboto Condensed</vt:lpstr>
      <vt:lpstr>Times New Roman</vt:lpstr>
      <vt:lpstr>Office 테마</vt:lpstr>
      <vt:lpstr>Office Theme</vt:lpstr>
      <vt:lpstr>4_Office Theme</vt:lpstr>
      <vt:lpstr>6_Office Theme</vt:lpstr>
      <vt:lpstr>1_Office Theme</vt:lpstr>
      <vt:lpstr>7_Office Theme</vt:lpstr>
      <vt:lpstr>1_Office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ypppt</dc:creator>
  <cp:lastModifiedBy>Administrator</cp:lastModifiedBy>
  <cp:revision>56</cp:revision>
  <dcterms:created xsi:type="dcterms:W3CDTF">2011-08-23T09:33:59Z</dcterms:created>
  <dcterms:modified xsi:type="dcterms:W3CDTF">2025-10-03T01:46:28Z</dcterms:modified>
</cp:coreProperties>
</file>