
<file path=[Content_Types].xml><?xml version="1.0" encoding="utf-8"?>
<Types xmlns="http://schemas.openxmlformats.org/package/2006/content-types">
  <Default Extension="emf" ContentType="image/x-emf"/>
  <Default Extension="gif" ContentType="image/gif"/>
  <Default Extension="jfif" ContentType="image/jpeg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4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5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6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8" r:id="rId1"/>
    <p:sldMasterId id="2147483774" r:id="rId2"/>
    <p:sldMasterId id="2147483781" r:id="rId3"/>
    <p:sldMasterId id="2147483791" r:id="rId4"/>
    <p:sldMasterId id="2147483803" r:id="rId5"/>
    <p:sldMasterId id="2147483815" r:id="rId6"/>
    <p:sldMasterId id="2147483827" r:id="rId7"/>
  </p:sldMasterIdLst>
  <p:notesMasterIdLst>
    <p:notesMasterId r:id="rId39"/>
  </p:notesMasterIdLst>
  <p:sldIdLst>
    <p:sldId id="317" r:id="rId8"/>
    <p:sldId id="11974" r:id="rId9"/>
    <p:sldId id="11834" r:id="rId10"/>
    <p:sldId id="471" r:id="rId11"/>
    <p:sldId id="11981" r:id="rId12"/>
    <p:sldId id="11982" r:id="rId13"/>
    <p:sldId id="276" r:id="rId14"/>
    <p:sldId id="11944" r:id="rId15"/>
    <p:sldId id="256" r:id="rId16"/>
    <p:sldId id="11947" r:id="rId17"/>
    <p:sldId id="11953" r:id="rId18"/>
    <p:sldId id="11954" r:id="rId19"/>
    <p:sldId id="11968" r:id="rId20"/>
    <p:sldId id="11966" r:id="rId21"/>
    <p:sldId id="11950" r:id="rId22"/>
    <p:sldId id="11923" r:id="rId23"/>
    <p:sldId id="288" r:id="rId24"/>
    <p:sldId id="11955" r:id="rId25"/>
    <p:sldId id="11956" r:id="rId26"/>
    <p:sldId id="11984" r:id="rId27"/>
    <p:sldId id="11985" r:id="rId28"/>
    <p:sldId id="291" r:id="rId29"/>
    <p:sldId id="11959" r:id="rId30"/>
    <p:sldId id="11960" r:id="rId31"/>
    <p:sldId id="11963" r:id="rId32"/>
    <p:sldId id="11964" r:id="rId33"/>
    <p:sldId id="11976" r:id="rId34"/>
    <p:sldId id="11978" r:id="rId35"/>
    <p:sldId id="11965" r:id="rId36"/>
    <p:sldId id="11980" r:id="rId37"/>
    <p:sldId id="321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F67D34"/>
    <a:srgbClr val="F370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74" autoAdjust="0"/>
    <p:restoredTop sz="94660"/>
  </p:normalViewPr>
  <p:slideViewPr>
    <p:cSldViewPr snapToGrid="0">
      <p:cViewPr varScale="1">
        <p:scale>
          <a:sx n="62" d="100"/>
          <a:sy n="62" d="100"/>
        </p:scale>
        <p:origin x="828" y="-5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868750-8195-4974-94C6-E1404D508464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962F71-49DD-4CC7-858B-7D45477C73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836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885C0B-D311-9654-F6B4-AF22FA6EB1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15763D12-D48E-CDE4-239F-74534C0365B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D72FFF1B-A9D5-11D2-D351-1D571F4122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7A1328B-DAEC-64B5-F91C-9F36B4B47C6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18998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41304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29061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9212" cy="6858000"/>
          </a:xfrm>
          <a:prstGeom prst="rect">
            <a:avLst/>
          </a:prstGeom>
        </p:spPr>
      </p:pic>
      <p:sp>
        <p:nvSpPr>
          <p:cNvPr id="7" name="圆角矩形 6"/>
          <p:cNvSpPr/>
          <p:nvPr userDrawn="1"/>
        </p:nvSpPr>
        <p:spPr>
          <a:xfrm>
            <a:off x="317500" y="355600"/>
            <a:ext cx="11544300" cy="6210300"/>
          </a:xfrm>
          <a:prstGeom prst="roundRect">
            <a:avLst>
              <a:gd name="adj" fmla="val 1073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/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2025/10/3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/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9455031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AFA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9346" y="6457950"/>
            <a:ext cx="1435504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6891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AFA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9346" y="6457950"/>
            <a:ext cx="1435504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479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AFA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9346" y="6457950"/>
            <a:ext cx="1435504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3698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AFA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9346" y="6457950"/>
            <a:ext cx="1435504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2841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AFA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9346" y="6457950"/>
            <a:ext cx="1435504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2521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AFA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9346" y="6457950"/>
            <a:ext cx="1435504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9453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AFA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9346" y="6457950"/>
            <a:ext cx="1435504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0944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E484BA-CC19-B090-45CE-6B74F3EADB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6364D7-B76C-4F4A-558E-777DDBE531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F77DBB-CC5C-0DC9-F9AA-C0D744F520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3B723-33C6-4E3F-AA20-94F5504E1BDC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094E2D-FFDD-A43D-46A1-C7B3272C9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70CF5F-86C8-964F-2CAE-D0338E85C6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68AA4-D304-4987-AC35-2D02715792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0091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C638BE-7C42-ABB6-B95C-A8D2A841B9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AD8A0A-CD3F-C65B-9DAD-FE9B7DDFC1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5A2436-DCAC-CFEC-1C41-A41ACDCB5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3B723-33C6-4E3F-AA20-94F5504E1BDC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F09CD4-F721-E220-B2E1-01EE86B548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7BABC4-6E59-91C1-00BB-1328E0D4E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68AA4-D304-4987-AC35-2D02715792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3170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0AFE5E-AD1C-42BC-8642-2E65D5D3B2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0289DC-8784-DD1C-5D50-7BCE875FD1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10DFE6-55AF-005C-E510-0F508E0A3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3B723-33C6-4E3F-AA20-94F5504E1BDC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BC2217-9E27-EA5D-0388-62D7F05E32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AC915C-C72E-0B1E-B789-6E5308B93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68AA4-D304-4987-AC35-2D02715792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5511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592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3FEB24-43B0-D70F-A317-CE86C97AF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EDBB17-AD06-7361-5058-6CF96D958E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F1FF64-CFCE-6AAA-001C-5E41B94D36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8E67E5-211E-40FD-8353-3287F4A9BB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3B723-33C6-4E3F-AA20-94F5504E1BDC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6FEE01-00E5-5459-C1A2-071D4EFD0A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068031-AC0B-6F1F-43D5-EA25EDA69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68AA4-D304-4987-AC35-2D02715792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5470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202F78-BC03-01EA-2CBA-FBF159152C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8A3EE4-C06F-437E-C5E7-EC3F2887CB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19ED3B-D57B-40BB-2FB1-792FF976D0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1C039E-531F-6BA9-CF41-C9F5DA1107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0D0F30-710E-B986-075F-8DE45DE6E1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A5DABD0-85C8-F69D-3541-260DC6D6C7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3B723-33C6-4E3F-AA20-94F5504E1BDC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5C32BD-8F08-6ABF-6B76-2588381E9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58A8D20-EEE6-408B-B437-C1535698B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68AA4-D304-4987-AC35-2D02715792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478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CC96C9-B983-1039-F28A-E386BAB0E2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365317-B9B9-56C8-6B2B-1D014613F3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3B723-33C6-4E3F-AA20-94F5504E1BDC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3C8AB3-E161-0689-7E9B-4E32854C2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55D4A3-DFF0-0CF8-0430-684B85C8DF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68AA4-D304-4987-AC35-2D02715792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6827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A100A7C-EFB7-F124-6D2F-D4B59322B7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3B723-33C6-4E3F-AA20-94F5504E1BDC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F2E32D8-3B08-67E2-0623-12F2184FC7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B27D28-7DF1-155B-57B8-8BCBAB9BA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68AA4-D304-4987-AC35-2D02715792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2805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D50144-AC8E-4580-E0D0-A706BBDA2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4E40C6-8DB8-65BF-299B-9F50A92F9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AEF2F9-6ACD-03CD-6289-FB3EA9871C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DDCBBA-43D9-7B2D-D931-31B7BAD8AB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3B723-33C6-4E3F-AA20-94F5504E1BDC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F71EF1-1D90-0288-6BA7-91E0FCAF8E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92FFF8-015C-EA22-84E5-8DC6901E2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68AA4-D304-4987-AC35-2D02715792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0655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D516EE-4387-0585-B391-6043F20938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9CFB016-E0B8-A1B3-B1E6-B914F8B8D5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502061-34E6-8838-2669-3A71A29C21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4AE54A-0772-B34A-8561-C1BE9F00A1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3B723-33C6-4E3F-AA20-94F5504E1BDC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D67D6D-7821-835E-11A1-2B72D28860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F6241C-C4F1-161E-80E6-17B1B6D56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68AA4-D304-4987-AC35-2D02715792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01065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91916-7791-7BA3-B832-2D0BFD45F3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0F3F90-170E-F19B-49B9-3FA121D788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892727-EA4C-29F3-DF22-AE243E0A7B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3B723-33C6-4E3F-AA20-94F5504E1BDC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F441B3-DC43-88B5-E470-18078E25D5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97A4DE-6D52-31CF-A948-636C4AE09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68AA4-D304-4987-AC35-2D02715792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47239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7D8EB63-263B-CAF1-9B22-EDD7F551B3F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5481F46-D211-42A4-3F43-D7EDEEDBD4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3C2581-7C17-A802-E9BF-E702149CCA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3B723-33C6-4E3F-AA20-94F5504E1BDC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04C101-27E7-21AC-B804-0774471C31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434095-81AE-BAC4-4B17-800886B0D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68AA4-D304-4987-AC35-2D02715792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8593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8DAC99-2882-4C98-B269-C5714DB898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A62D826-0715-4BBB-84C3-0B7FF7BBF3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2" indent="0" algn="ctr">
              <a:buNone/>
              <a:defRPr sz="2000"/>
            </a:lvl2pPr>
            <a:lvl3pPr marL="914363" indent="0" algn="ctr">
              <a:buNone/>
              <a:defRPr sz="1800"/>
            </a:lvl3pPr>
            <a:lvl4pPr marL="1371545" indent="0" algn="ctr">
              <a:buNone/>
              <a:defRPr sz="1600"/>
            </a:lvl4pPr>
            <a:lvl5pPr marL="1828727" indent="0" algn="ctr">
              <a:buNone/>
              <a:defRPr sz="1600"/>
            </a:lvl5pPr>
            <a:lvl6pPr marL="2285909" indent="0" algn="ctr">
              <a:buNone/>
              <a:defRPr sz="1600"/>
            </a:lvl6pPr>
            <a:lvl7pPr marL="2743090" indent="0" algn="ctr">
              <a:buNone/>
              <a:defRPr sz="1600"/>
            </a:lvl7pPr>
            <a:lvl8pPr marL="3200272" indent="0" algn="ctr">
              <a:buNone/>
              <a:defRPr sz="1600"/>
            </a:lvl8pPr>
            <a:lvl9pPr marL="3657454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D9C3FE-A16E-4039-A5B6-067AA20390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8F944-2C20-4A61-9290-B75EED7F0A15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54EF72-3063-4D28-A73B-A24B0CD27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F9630D-0031-4661-B8F5-1947243ABA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71BC8-2BAC-4FD1-BE7E-7ED092FAEA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94295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165689-531C-4510-92D8-844FFEBAF6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809F2C-EC34-4A77-BC97-EAFA1150B9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E97203-D5BD-4BA8-84B6-0A8C88EC6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8F944-2C20-4A61-9290-B75EED7F0A15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BC89F3-48E0-48D1-A2F0-192861C2B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0800D6-F988-47B1-9E77-7C9A5B8AD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71BC8-2BAC-4FD1-BE7E-7ED092FAEA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5660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108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2FB059-B426-4EA9-B34F-AB1E3E6E72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FA6EC7-CCA5-438A-B187-2FD7E7C6FB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6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4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2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9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7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129E72-6A70-4C4F-883C-3A547D0B0B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8F944-2C20-4A61-9290-B75EED7F0A15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F09681-D023-4EAE-8D63-1329471E5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FEA82-D91F-47EA-9EB3-7911D11C3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71BC8-2BAC-4FD1-BE7E-7ED092FAEA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76391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8EE3D0-632D-430C-B523-E6DC9CBF4C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93D14D-FAB9-4D08-B732-BE136933BF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5F1C7E-DDC1-4FFE-80B1-EB9224D40F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02F5AD-C87E-4496-8B53-F1E2BBE29E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8F944-2C20-4A61-9290-B75EED7F0A15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F921DB-835C-42C7-B800-4EE53528CB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34EE6B-955F-4A81-9650-1ACA8DBA7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71BC8-2BAC-4FD1-BE7E-7ED092FAEA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44426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0F579C-F795-43FD-A364-924F041002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594DE8-E98A-4C49-8A27-A90E9E7B12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6F33D7-1739-4A0D-B673-51F77FB33A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76AF481-C786-4409-93A7-3D505E62FA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A34E6A-8477-45AD-AAED-49EBE6E7435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B3B9DDC-4FFE-494F-BDD0-37C92DC86D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8F944-2C20-4A61-9290-B75EED7F0A15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C3507BA-4DED-4253-9F32-EBA27FF54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1FC02DA-670B-4607-870C-E027D9AC4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71BC8-2BAC-4FD1-BE7E-7ED092FAEA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71115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65837-D639-4398-8FA0-C0B3D1CAAF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B3E265C-ED6E-4E7D-BA97-BC55783F88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8F944-2C20-4A61-9290-B75EED7F0A15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0A5C8D-3878-4EEF-843A-2C01296AEF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694181-A2BB-4841-9B23-05E90B78F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71BC8-2BAC-4FD1-BE7E-7ED092FAEA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35852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4F05967-E8B2-4DE3-86AC-E9E46B35C9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8F944-2C20-4A61-9290-B75EED7F0A15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4D269B-A542-4651-8F43-92E5664148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1F2D58-FA4F-458C-A59F-953E1B75E3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71BC8-2BAC-4FD1-BE7E-7ED092FAEA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27967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0A913C-A9DF-4515-89C8-326BFD5F72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725071-29FD-45F6-ADFD-B9A94A4DDD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AE50C3-70CF-4738-97D8-FE6BE6F9D9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2" indent="0">
              <a:buNone/>
              <a:defRPr sz="1400"/>
            </a:lvl2pPr>
            <a:lvl3pPr marL="914363" indent="0">
              <a:buNone/>
              <a:defRPr sz="1200"/>
            </a:lvl3pPr>
            <a:lvl4pPr marL="1371545" indent="0">
              <a:buNone/>
              <a:defRPr sz="1000"/>
            </a:lvl4pPr>
            <a:lvl5pPr marL="1828727" indent="0">
              <a:buNone/>
              <a:defRPr sz="1000"/>
            </a:lvl5pPr>
            <a:lvl6pPr marL="2285909" indent="0">
              <a:buNone/>
              <a:defRPr sz="1000"/>
            </a:lvl6pPr>
            <a:lvl7pPr marL="2743090" indent="0">
              <a:buNone/>
              <a:defRPr sz="1000"/>
            </a:lvl7pPr>
            <a:lvl8pPr marL="3200272" indent="0">
              <a:buNone/>
              <a:defRPr sz="1000"/>
            </a:lvl8pPr>
            <a:lvl9pPr marL="3657454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1EF3C6-6326-48A0-8796-36503C3D79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8F944-2C20-4A61-9290-B75EED7F0A15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012670-69E1-4054-A029-95B6DD41C1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CBB9A1-3339-40C7-AD41-9916E7505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71BC8-2BAC-4FD1-BE7E-7ED092FAEA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67762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0778FB-69BB-4B86-8ECB-51C3C06746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5D61CC3-9BF4-4443-BC8E-683DC09FB8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2" indent="0">
              <a:buNone/>
              <a:defRPr sz="2800"/>
            </a:lvl2pPr>
            <a:lvl3pPr marL="914363" indent="0">
              <a:buNone/>
              <a:defRPr sz="2400"/>
            </a:lvl3pPr>
            <a:lvl4pPr marL="1371545" indent="0">
              <a:buNone/>
              <a:defRPr sz="2000"/>
            </a:lvl4pPr>
            <a:lvl5pPr marL="1828727" indent="0">
              <a:buNone/>
              <a:defRPr sz="2000"/>
            </a:lvl5pPr>
            <a:lvl6pPr marL="2285909" indent="0">
              <a:buNone/>
              <a:defRPr sz="2000"/>
            </a:lvl6pPr>
            <a:lvl7pPr marL="2743090" indent="0">
              <a:buNone/>
              <a:defRPr sz="2000"/>
            </a:lvl7pPr>
            <a:lvl8pPr marL="3200272" indent="0">
              <a:buNone/>
              <a:defRPr sz="2000"/>
            </a:lvl8pPr>
            <a:lvl9pPr marL="3657454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80D39D-83DD-447D-9BD6-1E5D31A976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2" indent="0">
              <a:buNone/>
              <a:defRPr sz="1400"/>
            </a:lvl2pPr>
            <a:lvl3pPr marL="914363" indent="0">
              <a:buNone/>
              <a:defRPr sz="1200"/>
            </a:lvl3pPr>
            <a:lvl4pPr marL="1371545" indent="0">
              <a:buNone/>
              <a:defRPr sz="1000"/>
            </a:lvl4pPr>
            <a:lvl5pPr marL="1828727" indent="0">
              <a:buNone/>
              <a:defRPr sz="1000"/>
            </a:lvl5pPr>
            <a:lvl6pPr marL="2285909" indent="0">
              <a:buNone/>
              <a:defRPr sz="1000"/>
            </a:lvl6pPr>
            <a:lvl7pPr marL="2743090" indent="0">
              <a:buNone/>
              <a:defRPr sz="1000"/>
            </a:lvl7pPr>
            <a:lvl8pPr marL="3200272" indent="0">
              <a:buNone/>
              <a:defRPr sz="1000"/>
            </a:lvl8pPr>
            <a:lvl9pPr marL="3657454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AE4CF4-B496-4437-B54A-7AA595A579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8F944-2C20-4A61-9290-B75EED7F0A15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678C6B-0B72-4436-BBCC-291BC8F268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A894B2-E02F-4049-96C3-9B8EE8C15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71BC8-2BAC-4FD1-BE7E-7ED092FAEA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11903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725CA2-CCF1-4BC9-9849-99F7FD49F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299518-7C35-4C6D-86AE-EDB2425B2C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4A726E-4BB2-41BA-AB1E-8C78D962C0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8F944-2C20-4A61-9290-B75EED7F0A15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36E0FB-5A48-4ED2-893C-E8BFCF98FA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9404AD-BF7D-4177-9BA0-3FC6DA4C8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71BC8-2BAC-4FD1-BE7E-7ED092FAEA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37748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449F289-5874-4861-8BCA-DF1A485A561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51DE9D-B6A2-4C34-9EF1-64F14EF113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543CA0-672C-4FCA-8532-D3A7075849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8F944-2C20-4A61-9290-B75EED7F0A15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FF7C58-A24C-415A-B640-B608B7151C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76BFEF-36E8-4E11-9869-D221832A4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71BC8-2BAC-4FD1-BE7E-7ED092FAEA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51798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0459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184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17717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99064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85882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3844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38227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51824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04586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70152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45504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003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8208325-9273-461D-9F13-5310A8B8D6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362100" y="-22352000"/>
            <a:ext cx="6858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650AAFB-9744-4B4A-8EF8-189AC500B9C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32300" y="1717040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387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3456B-9531-414C-9DCF-AD1B17C410B9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1161C-42DF-4EEC-A1F5-DDC1EBA02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30880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3456B-9531-414C-9DCF-AD1B17C410B9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1161C-42DF-4EEC-A1F5-DDC1EBA02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53322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3456B-9531-414C-9DCF-AD1B17C410B9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1161C-42DF-4EEC-A1F5-DDC1EBA02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83012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3456B-9531-414C-9DCF-AD1B17C410B9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1161C-42DF-4EEC-A1F5-DDC1EBA02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96697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3456B-9531-414C-9DCF-AD1B17C410B9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1161C-42DF-4EEC-A1F5-DDC1EBA02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16221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3456B-9531-414C-9DCF-AD1B17C410B9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1161C-42DF-4EEC-A1F5-DDC1EBA02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15148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3456B-9531-414C-9DCF-AD1B17C410B9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1161C-42DF-4EEC-A1F5-DDC1EBA02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67963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3456B-9531-414C-9DCF-AD1B17C410B9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1161C-42DF-4EEC-A1F5-DDC1EBA02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13991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3456B-9531-414C-9DCF-AD1B17C410B9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1161C-42DF-4EEC-A1F5-DDC1EBA02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65683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3456B-9531-414C-9DCF-AD1B17C410B9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1161C-42DF-4EEC-A1F5-DDC1EBA02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4798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501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3456B-9531-414C-9DCF-AD1B17C410B9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1161C-42DF-4EEC-A1F5-DDC1EBA02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23005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26"/>
          <p:cNvSpPr/>
          <p:nvPr/>
        </p:nvSpPr>
        <p:spPr>
          <a:xfrm rot="544783" flipH="1">
            <a:off x="10114679" y="4434445"/>
            <a:ext cx="6395140" cy="2003353"/>
          </a:xfrm>
          <a:custGeom>
            <a:avLst/>
            <a:gdLst/>
            <a:ahLst/>
            <a:cxnLst/>
            <a:rect l="l" t="t" r="r" b="b"/>
            <a:pathLst>
              <a:path w="62593" h="19608" extrusionOk="0">
                <a:moveTo>
                  <a:pt x="8797" y="0"/>
                </a:moveTo>
                <a:cubicBezTo>
                  <a:pt x="8493" y="0"/>
                  <a:pt x="8193" y="36"/>
                  <a:pt x="7901" y="111"/>
                </a:cubicBezTo>
                <a:cubicBezTo>
                  <a:pt x="5245" y="791"/>
                  <a:pt x="0" y="3248"/>
                  <a:pt x="671" y="6773"/>
                </a:cubicBezTo>
                <a:cubicBezTo>
                  <a:pt x="885" y="7867"/>
                  <a:pt x="2286" y="9563"/>
                  <a:pt x="3341" y="9563"/>
                </a:cubicBezTo>
                <a:cubicBezTo>
                  <a:pt x="3407" y="9563"/>
                  <a:pt x="3472" y="9556"/>
                  <a:pt x="3535" y="9542"/>
                </a:cubicBezTo>
                <a:lnTo>
                  <a:pt x="3535" y="9542"/>
                </a:lnTo>
                <a:cubicBezTo>
                  <a:pt x="1179" y="10328"/>
                  <a:pt x="4622" y="12047"/>
                  <a:pt x="5785" y="12047"/>
                </a:cubicBezTo>
                <a:cubicBezTo>
                  <a:pt x="5798" y="12047"/>
                  <a:pt x="5810" y="12047"/>
                  <a:pt x="5822" y="12047"/>
                </a:cubicBezTo>
                <a:lnTo>
                  <a:pt x="5822" y="12047"/>
                </a:lnTo>
                <a:cubicBezTo>
                  <a:pt x="5406" y="12642"/>
                  <a:pt x="5699" y="13294"/>
                  <a:pt x="6134" y="13842"/>
                </a:cubicBezTo>
                <a:cubicBezTo>
                  <a:pt x="5548" y="15165"/>
                  <a:pt x="6493" y="17377"/>
                  <a:pt x="7646" y="18171"/>
                </a:cubicBezTo>
                <a:cubicBezTo>
                  <a:pt x="8031" y="18441"/>
                  <a:pt x="8988" y="18769"/>
                  <a:pt x="9751" y="18769"/>
                </a:cubicBezTo>
                <a:cubicBezTo>
                  <a:pt x="10431" y="18769"/>
                  <a:pt x="10958" y="18509"/>
                  <a:pt x="10793" y="17717"/>
                </a:cubicBezTo>
                <a:lnTo>
                  <a:pt x="10793" y="17717"/>
                </a:lnTo>
                <a:lnTo>
                  <a:pt x="54880" y="19607"/>
                </a:lnTo>
                <a:cubicBezTo>
                  <a:pt x="56430" y="18615"/>
                  <a:pt x="57810" y="19125"/>
                  <a:pt x="59558" y="18605"/>
                </a:cubicBezTo>
                <a:cubicBezTo>
                  <a:pt x="60279" y="18388"/>
                  <a:pt x="62593" y="16769"/>
                  <a:pt x="61320" y="16769"/>
                </a:cubicBezTo>
                <a:cubicBezTo>
                  <a:pt x="61207" y="16769"/>
                  <a:pt x="61065" y="16782"/>
                  <a:pt x="60891" y="16810"/>
                </a:cubicBezTo>
                <a:cubicBezTo>
                  <a:pt x="62053" y="14957"/>
                  <a:pt x="59974" y="14655"/>
                  <a:pt x="59407" y="13512"/>
                </a:cubicBezTo>
                <a:cubicBezTo>
                  <a:pt x="58878" y="12415"/>
                  <a:pt x="59918" y="10846"/>
                  <a:pt x="58963" y="9712"/>
                </a:cubicBezTo>
                <a:cubicBezTo>
                  <a:pt x="58415" y="9070"/>
                  <a:pt x="57423" y="8928"/>
                  <a:pt x="56685" y="8692"/>
                </a:cubicBezTo>
                <a:cubicBezTo>
                  <a:pt x="56597" y="7200"/>
                  <a:pt x="56663" y="6406"/>
                  <a:pt x="55600" y="6406"/>
                </a:cubicBezTo>
                <a:cubicBezTo>
                  <a:pt x="55296" y="6406"/>
                  <a:pt x="54899" y="6471"/>
                  <a:pt x="54379" y="6603"/>
                </a:cubicBezTo>
                <a:cubicBezTo>
                  <a:pt x="52971" y="6962"/>
                  <a:pt x="50788" y="7690"/>
                  <a:pt x="50420" y="9297"/>
                </a:cubicBezTo>
                <a:cubicBezTo>
                  <a:pt x="50375" y="9243"/>
                  <a:pt x="50296" y="9164"/>
                  <a:pt x="50288" y="9164"/>
                </a:cubicBezTo>
                <a:cubicBezTo>
                  <a:pt x="50288" y="9164"/>
                  <a:pt x="50287" y="9164"/>
                  <a:pt x="50287" y="9164"/>
                </a:cubicBezTo>
                <a:cubicBezTo>
                  <a:pt x="49626" y="9590"/>
                  <a:pt x="49002" y="10147"/>
                  <a:pt x="48416" y="10601"/>
                </a:cubicBezTo>
                <a:cubicBezTo>
                  <a:pt x="48397" y="10516"/>
                  <a:pt x="48378" y="10431"/>
                  <a:pt x="48369" y="10346"/>
                </a:cubicBezTo>
                <a:cubicBezTo>
                  <a:pt x="48214" y="10326"/>
                  <a:pt x="48059" y="10318"/>
                  <a:pt x="47905" y="10318"/>
                </a:cubicBezTo>
                <a:cubicBezTo>
                  <a:pt x="47292" y="10318"/>
                  <a:pt x="46688" y="10443"/>
                  <a:pt x="46084" y="10443"/>
                </a:cubicBezTo>
                <a:cubicBezTo>
                  <a:pt x="46036" y="10443"/>
                  <a:pt x="45988" y="10442"/>
                  <a:pt x="45940" y="10440"/>
                </a:cubicBezTo>
                <a:cubicBezTo>
                  <a:pt x="45618" y="9224"/>
                  <a:pt x="44875" y="8763"/>
                  <a:pt x="44005" y="8763"/>
                </a:cubicBezTo>
                <a:cubicBezTo>
                  <a:pt x="43421" y="8763"/>
                  <a:pt x="42780" y="8970"/>
                  <a:pt x="42169" y="9297"/>
                </a:cubicBezTo>
                <a:cubicBezTo>
                  <a:pt x="41319" y="7359"/>
                  <a:pt x="40430" y="5705"/>
                  <a:pt x="38228" y="5119"/>
                </a:cubicBezTo>
                <a:cubicBezTo>
                  <a:pt x="35677" y="4430"/>
                  <a:pt x="35488" y="4326"/>
                  <a:pt x="33881" y="2161"/>
                </a:cubicBezTo>
                <a:cubicBezTo>
                  <a:pt x="33122" y="1136"/>
                  <a:pt x="32038" y="708"/>
                  <a:pt x="30924" y="708"/>
                </a:cubicBezTo>
                <a:cubicBezTo>
                  <a:pt x="28042" y="708"/>
                  <a:pt x="24956" y="3574"/>
                  <a:pt x="26755" y="6395"/>
                </a:cubicBezTo>
                <a:cubicBezTo>
                  <a:pt x="25470" y="6546"/>
                  <a:pt x="20546" y="6726"/>
                  <a:pt x="22257" y="8777"/>
                </a:cubicBezTo>
                <a:cubicBezTo>
                  <a:pt x="21786" y="8506"/>
                  <a:pt x="21252" y="8421"/>
                  <a:pt x="20711" y="8421"/>
                </a:cubicBezTo>
                <a:cubicBezTo>
                  <a:pt x="20177" y="8421"/>
                  <a:pt x="19635" y="8503"/>
                  <a:pt x="19138" y="8569"/>
                </a:cubicBezTo>
                <a:cubicBezTo>
                  <a:pt x="19301" y="7969"/>
                  <a:pt x="18880" y="7783"/>
                  <a:pt x="18338" y="7783"/>
                </a:cubicBezTo>
                <a:cubicBezTo>
                  <a:pt x="17779" y="7783"/>
                  <a:pt x="17092" y="7981"/>
                  <a:pt x="16785" y="8125"/>
                </a:cubicBezTo>
                <a:cubicBezTo>
                  <a:pt x="16515" y="4775"/>
                  <a:pt x="12329" y="0"/>
                  <a:pt x="8797" y="0"/>
                </a:cubicBezTo>
                <a:close/>
              </a:path>
            </a:pathLst>
          </a:custGeom>
          <a:solidFill>
            <a:srgbClr val="F8FE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5E261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0" name="Google Shape;480;p26"/>
          <p:cNvSpPr txBox="1">
            <a:spLocks noGrp="1"/>
          </p:cNvSpPr>
          <p:nvPr>
            <p:ph type="title"/>
          </p:nvPr>
        </p:nvSpPr>
        <p:spPr>
          <a:xfrm>
            <a:off x="1694700" y="2163720"/>
            <a:ext cx="2387600" cy="70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2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81" name="Google Shape;481;p26"/>
          <p:cNvSpPr txBox="1">
            <a:spLocks noGrp="1"/>
          </p:cNvSpPr>
          <p:nvPr>
            <p:ph type="subTitle" idx="1"/>
          </p:nvPr>
        </p:nvSpPr>
        <p:spPr>
          <a:xfrm>
            <a:off x="972300" y="2777016"/>
            <a:ext cx="3832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latin typeface="Manrope Medium"/>
                <a:ea typeface="Manrope Medium"/>
                <a:cs typeface="Manrope Medium"/>
                <a:sym typeface="Manrope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2" name="Google Shape;482;p26"/>
          <p:cNvSpPr txBox="1">
            <a:spLocks noGrp="1"/>
          </p:cNvSpPr>
          <p:nvPr>
            <p:ph type="title" idx="2"/>
          </p:nvPr>
        </p:nvSpPr>
        <p:spPr>
          <a:xfrm>
            <a:off x="7975300" y="2163720"/>
            <a:ext cx="2656400" cy="70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2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83" name="Google Shape;483;p26"/>
          <p:cNvSpPr txBox="1">
            <a:spLocks noGrp="1"/>
          </p:cNvSpPr>
          <p:nvPr>
            <p:ph type="subTitle" idx="3"/>
          </p:nvPr>
        </p:nvSpPr>
        <p:spPr>
          <a:xfrm>
            <a:off x="7387300" y="2777016"/>
            <a:ext cx="3832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latin typeface="Manrope Medium"/>
                <a:ea typeface="Manrope Medium"/>
                <a:cs typeface="Manrope Medium"/>
                <a:sym typeface="Manrope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4" name="Google Shape;484;p26"/>
          <p:cNvSpPr txBox="1">
            <a:spLocks noGrp="1"/>
          </p:cNvSpPr>
          <p:nvPr>
            <p:ph type="title" idx="4"/>
          </p:nvPr>
        </p:nvSpPr>
        <p:spPr>
          <a:xfrm>
            <a:off x="1694700" y="3679255"/>
            <a:ext cx="2387600" cy="70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2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85" name="Google Shape;485;p26"/>
          <p:cNvSpPr txBox="1">
            <a:spLocks noGrp="1"/>
          </p:cNvSpPr>
          <p:nvPr>
            <p:ph type="subTitle" idx="5"/>
          </p:nvPr>
        </p:nvSpPr>
        <p:spPr>
          <a:xfrm>
            <a:off x="972300" y="4292565"/>
            <a:ext cx="3832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latin typeface="Manrope Medium"/>
                <a:ea typeface="Manrope Medium"/>
                <a:cs typeface="Manrope Medium"/>
                <a:sym typeface="Manrope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" name="Google Shape;486;p26"/>
          <p:cNvSpPr txBox="1">
            <a:spLocks noGrp="1"/>
          </p:cNvSpPr>
          <p:nvPr>
            <p:ph type="title" idx="6"/>
          </p:nvPr>
        </p:nvSpPr>
        <p:spPr>
          <a:xfrm>
            <a:off x="7984500" y="3679253"/>
            <a:ext cx="2638000" cy="70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2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87" name="Google Shape;487;p26"/>
          <p:cNvSpPr txBox="1">
            <a:spLocks noGrp="1"/>
          </p:cNvSpPr>
          <p:nvPr>
            <p:ph type="subTitle" idx="7"/>
          </p:nvPr>
        </p:nvSpPr>
        <p:spPr>
          <a:xfrm>
            <a:off x="7387300" y="4292565"/>
            <a:ext cx="3832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latin typeface="Manrope Medium"/>
                <a:ea typeface="Manrope Medium"/>
                <a:cs typeface="Manrope Medium"/>
                <a:sym typeface="Manrope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8" name="Google Shape;488;p26"/>
          <p:cNvSpPr txBox="1">
            <a:spLocks noGrp="1"/>
          </p:cNvSpPr>
          <p:nvPr>
            <p:ph type="title" idx="8"/>
          </p:nvPr>
        </p:nvSpPr>
        <p:spPr>
          <a:xfrm>
            <a:off x="2779467" y="491767"/>
            <a:ext cx="66332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>
                <a:solidFill>
                  <a:srgbClr val="5E261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89" name="Google Shape;489;p26"/>
          <p:cNvSpPr/>
          <p:nvPr/>
        </p:nvSpPr>
        <p:spPr>
          <a:xfrm>
            <a:off x="-9599" y="5785767"/>
            <a:ext cx="12204900" cy="1089333"/>
          </a:xfrm>
          <a:custGeom>
            <a:avLst/>
            <a:gdLst/>
            <a:ahLst/>
            <a:cxnLst/>
            <a:rect l="l" t="t" r="r" b="b"/>
            <a:pathLst>
              <a:path w="366147" h="32680" extrusionOk="0">
                <a:moveTo>
                  <a:pt x="100" y="0"/>
                </a:moveTo>
                <a:lnTo>
                  <a:pt x="56771" y="1292"/>
                </a:lnTo>
                <a:lnTo>
                  <a:pt x="366147" y="9358"/>
                </a:lnTo>
                <a:lnTo>
                  <a:pt x="366065" y="32680"/>
                </a:lnTo>
                <a:lnTo>
                  <a:pt x="0" y="3268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90" name="Google Shape;490;p26"/>
          <p:cNvSpPr/>
          <p:nvPr/>
        </p:nvSpPr>
        <p:spPr>
          <a:xfrm>
            <a:off x="-8234" y="6166333"/>
            <a:ext cx="12207667" cy="735856"/>
          </a:xfrm>
          <a:custGeom>
            <a:avLst/>
            <a:gdLst/>
            <a:ahLst/>
            <a:cxnLst/>
            <a:rect l="l" t="t" r="r" b="b"/>
            <a:pathLst>
              <a:path w="366230" h="32469" extrusionOk="0">
                <a:moveTo>
                  <a:pt x="62" y="0"/>
                </a:moveTo>
                <a:lnTo>
                  <a:pt x="56875" y="1292"/>
                </a:lnTo>
                <a:lnTo>
                  <a:pt x="366230" y="9353"/>
                </a:lnTo>
                <a:lnTo>
                  <a:pt x="366106" y="32057"/>
                </a:lnTo>
                <a:lnTo>
                  <a:pt x="0" y="3246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grpSp>
        <p:nvGrpSpPr>
          <p:cNvPr id="491" name="Google Shape;491;p26"/>
          <p:cNvGrpSpPr/>
          <p:nvPr/>
        </p:nvGrpSpPr>
        <p:grpSpPr>
          <a:xfrm>
            <a:off x="11037868" y="5818957"/>
            <a:ext cx="978661" cy="735871"/>
            <a:chOff x="3005133" y="3226715"/>
            <a:chExt cx="454965" cy="342096"/>
          </a:xfrm>
        </p:grpSpPr>
        <p:sp>
          <p:nvSpPr>
            <p:cNvPr id="492" name="Google Shape;492;p26"/>
            <p:cNvSpPr/>
            <p:nvPr/>
          </p:nvSpPr>
          <p:spPr>
            <a:xfrm>
              <a:off x="3191462" y="3340657"/>
              <a:ext cx="268636" cy="228153"/>
            </a:xfrm>
            <a:custGeom>
              <a:avLst/>
              <a:gdLst/>
              <a:ahLst/>
              <a:cxnLst/>
              <a:rect l="l" t="t" r="r" b="b"/>
              <a:pathLst>
                <a:path w="2004" h="1702" extrusionOk="0">
                  <a:moveTo>
                    <a:pt x="2004" y="1"/>
                  </a:moveTo>
                  <a:cubicBezTo>
                    <a:pt x="1767" y="256"/>
                    <a:pt x="1399" y="1059"/>
                    <a:pt x="1399" y="1059"/>
                  </a:cubicBezTo>
                  <a:cubicBezTo>
                    <a:pt x="1474" y="804"/>
                    <a:pt x="1323" y="360"/>
                    <a:pt x="1323" y="360"/>
                  </a:cubicBezTo>
                  <a:cubicBezTo>
                    <a:pt x="1323" y="690"/>
                    <a:pt x="1059" y="1201"/>
                    <a:pt x="1059" y="1201"/>
                  </a:cubicBezTo>
                  <a:cubicBezTo>
                    <a:pt x="1163" y="709"/>
                    <a:pt x="1011" y="67"/>
                    <a:pt x="1011" y="67"/>
                  </a:cubicBezTo>
                  <a:cubicBezTo>
                    <a:pt x="1011" y="511"/>
                    <a:pt x="699" y="1087"/>
                    <a:pt x="699" y="1087"/>
                  </a:cubicBezTo>
                  <a:cubicBezTo>
                    <a:pt x="747" y="691"/>
                    <a:pt x="548" y="379"/>
                    <a:pt x="548" y="379"/>
                  </a:cubicBezTo>
                  <a:lnTo>
                    <a:pt x="548" y="379"/>
                  </a:lnTo>
                  <a:cubicBezTo>
                    <a:pt x="633" y="757"/>
                    <a:pt x="350" y="1456"/>
                    <a:pt x="350" y="1456"/>
                  </a:cubicBezTo>
                  <a:cubicBezTo>
                    <a:pt x="406" y="1314"/>
                    <a:pt x="378" y="946"/>
                    <a:pt x="378" y="946"/>
                  </a:cubicBezTo>
                  <a:lnTo>
                    <a:pt x="378" y="946"/>
                  </a:lnTo>
                  <a:cubicBezTo>
                    <a:pt x="284" y="1352"/>
                    <a:pt x="0" y="1692"/>
                    <a:pt x="0" y="1692"/>
                  </a:cubicBezTo>
                  <a:lnTo>
                    <a:pt x="1673" y="1702"/>
                  </a:lnTo>
                  <a:cubicBezTo>
                    <a:pt x="1588" y="1069"/>
                    <a:pt x="2004" y="1"/>
                    <a:pt x="20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5E261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3" name="Google Shape;493;p26"/>
            <p:cNvSpPr/>
            <p:nvPr/>
          </p:nvSpPr>
          <p:spPr>
            <a:xfrm>
              <a:off x="3005133" y="3226715"/>
              <a:ext cx="296653" cy="342096"/>
            </a:xfrm>
            <a:custGeom>
              <a:avLst/>
              <a:gdLst/>
              <a:ahLst/>
              <a:cxnLst/>
              <a:rect l="l" t="t" r="r" b="b"/>
              <a:pathLst>
                <a:path w="2213" h="2552" extrusionOk="0">
                  <a:moveTo>
                    <a:pt x="2212" y="0"/>
                  </a:moveTo>
                  <a:cubicBezTo>
                    <a:pt x="1957" y="369"/>
                    <a:pt x="1551" y="1588"/>
                    <a:pt x="1551" y="1588"/>
                  </a:cubicBezTo>
                  <a:cubicBezTo>
                    <a:pt x="1626" y="1219"/>
                    <a:pt x="1466" y="539"/>
                    <a:pt x="1466" y="539"/>
                  </a:cubicBezTo>
                  <a:cubicBezTo>
                    <a:pt x="1466" y="1040"/>
                    <a:pt x="1154" y="1796"/>
                    <a:pt x="1154" y="1796"/>
                  </a:cubicBezTo>
                  <a:cubicBezTo>
                    <a:pt x="1267" y="1068"/>
                    <a:pt x="1116" y="95"/>
                    <a:pt x="1116" y="95"/>
                  </a:cubicBezTo>
                  <a:cubicBezTo>
                    <a:pt x="1116" y="775"/>
                    <a:pt x="776" y="1635"/>
                    <a:pt x="776" y="1635"/>
                  </a:cubicBezTo>
                  <a:cubicBezTo>
                    <a:pt x="823" y="1040"/>
                    <a:pt x="606" y="586"/>
                    <a:pt x="606" y="586"/>
                  </a:cubicBezTo>
                  <a:lnTo>
                    <a:pt x="606" y="586"/>
                  </a:lnTo>
                  <a:cubicBezTo>
                    <a:pt x="700" y="1162"/>
                    <a:pt x="379" y="2193"/>
                    <a:pt x="379" y="2193"/>
                  </a:cubicBezTo>
                  <a:cubicBezTo>
                    <a:pt x="436" y="1975"/>
                    <a:pt x="417" y="1437"/>
                    <a:pt x="417" y="1437"/>
                  </a:cubicBezTo>
                  <a:lnTo>
                    <a:pt x="417" y="1437"/>
                  </a:lnTo>
                  <a:cubicBezTo>
                    <a:pt x="313" y="2022"/>
                    <a:pt x="1" y="2542"/>
                    <a:pt x="1" y="2542"/>
                  </a:cubicBezTo>
                  <a:lnTo>
                    <a:pt x="1844" y="2552"/>
                  </a:lnTo>
                  <a:cubicBezTo>
                    <a:pt x="1759" y="1607"/>
                    <a:pt x="2212" y="0"/>
                    <a:pt x="22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5E261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94" name="Google Shape;494;p26"/>
          <p:cNvGrpSpPr/>
          <p:nvPr/>
        </p:nvGrpSpPr>
        <p:grpSpPr>
          <a:xfrm>
            <a:off x="49435" y="5145123"/>
            <a:ext cx="978661" cy="735871"/>
            <a:chOff x="3005133" y="3226715"/>
            <a:chExt cx="454965" cy="342096"/>
          </a:xfrm>
        </p:grpSpPr>
        <p:sp>
          <p:nvSpPr>
            <p:cNvPr id="495" name="Google Shape;495;p26"/>
            <p:cNvSpPr/>
            <p:nvPr/>
          </p:nvSpPr>
          <p:spPr>
            <a:xfrm>
              <a:off x="3191462" y="3340657"/>
              <a:ext cx="268636" cy="228153"/>
            </a:xfrm>
            <a:custGeom>
              <a:avLst/>
              <a:gdLst/>
              <a:ahLst/>
              <a:cxnLst/>
              <a:rect l="l" t="t" r="r" b="b"/>
              <a:pathLst>
                <a:path w="2004" h="1702" extrusionOk="0">
                  <a:moveTo>
                    <a:pt x="2004" y="1"/>
                  </a:moveTo>
                  <a:cubicBezTo>
                    <a:pt x="1767" y="256"/>
                    <a:pt x="1399" y="1059"/>
                    <a:pt x="1399" y="1059"/>
                  </a:cubicBezTo>
                  <a:cubicBezTo>
                    <a:pt x="1474" y="804"/>
                    <a:pt x="1323" y="360"/>
                    <a:pt x="1323" y="360"/>
                  </a:cubicBezTo>
                  <a:cubicBezTo>
                    <a:pt x="1323" y="690"/>
                    <a:pt x="1059" y="1201"/>
                    <a:pt x="1059" y="1201"/>
                  </a:cubicBezTo>
                  <a:cubicBezTo>
                    <a:pt x="1163" y="709"/>
                    <a:pt x="1011" y="67"/>
                    <a:pt x="1011" y="67"/>
                  </a:cubicBezTo>
                  <a:cubicBezTo>
                    <a:pt x="1011" y="511"/>
                    <a:pt x="699" y="1087"/>
                    <a:pt x="699" y="1087"/>
                  </a:cubicBezTo>
                  <a:cubicBezTo>
                    <a:pt x="747" y="691"/>
                    <a:pt x="548" y="379"/>
                    <a:pt x="548" y="379"/>
                  </a:cubicBezTo>
                  <a:lnTo>
                    <a:pt x="548" y="379"/>
                  </a:lnTo>
                  <a:cubicBezTo>
                    <a:pt x="633" y="757"/>
                    <a:pt x="350" y="1456"/>
                    <a:pt x="350" y="1456"/>
                  </a:cubicBezTo>
                  <a:cubicBezTo>
                    <a:pt x="406" y="1314"/>
                    <a:pt x="378" y="946"/>
                    <a:pt x="378" y="946"/>
                  </a:cubicBezTo>
                  <a:lnTo>
                    <a:pt x="378" y="946"/>
                  </a:lnTo>
                  <a:cubicBezTo>
                    <a:pt x="284" y="1352"/>
                    <a:pt x="0" y="1692"/>
                    <a:pt x="0" y="1692"/>
                  </a:cubicBezTo>
                  <a:lnTo>
                    <a:pt x="1673" y="1702"/>
                  </a:lnTo>
                  <a:cubicBezTo>
                    <a:pt x="1588" y="1069"/>
                    <a:pt x="2004" y="1"/>
                    <a:pt x="20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5E261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6" name="Google Shape;496;p26"/>
            <p:cNvSpPr/>
            <p:nvPr/>
          </p:nvSpPr>
          <p:spPr>
            <a:xfrm>
              <a:off x="3005133" y="3226715"/>
              <a:ext cx="296653" cy="342096"/>
            </a:xfrm>
            <a:custGeom>
              <a:avLst/>
              <a:gdLst/>
              <a:ahLst/>
              <a:cxnLst/>
              <a:rect l="l" t="t" r="r" b="b"/>
              <a:pathLst>
                <a:path w="2213" h="2552" extrusionOk="0">
                  <a:moveTo>
                    <a:pt x="2212" y="0"/>
                  </a:moveTo>
                  <a:cubicBezTo>
                    <a:pt x="1957" y="369"/>
                    <a:pt x="1551" y="1588"/>
                    <a:pt x="1551" y="1588"/>
                  </a:cubicBezTo>
                  <a:cubicBezTo>
                    <a:pt x="1626" y="1219"/>
                    <a:pt x="1466" y="539"/>
                    <a:pt x="1466" y="539"/>
                  </a:cubicBezTo>
                  <a:cubicBezTo>
                    <a:pt x="1466" y="1040"/>
                    <a:pt x="1154" y="1796"/>
                    <a:pt x="1154" y="1796"/>
                  </a:cubicBezTo>
                  <a:cubicBezTo>
                    <a:pt x="1267" y="1068"/>
                    <a:pt x="1116" y="95"/>
                    <a:pt x="1116" y="95"/>
                  </a:cubicBezTo>
                  <a:cubicBezTo>
                    <a:pt x="1116" y="775"/>
                    <a:pt x="776" y="1635"/>
                    <a:pt x="776" y="1635"/>
                  </a:cubicBezTo>
                  <a:cubicBezTo>
                    <a:pt x="823" y="1040"/>
                    <a:pt x="606" y="586"/>
                    <a:pt x="606" y="586"/>
                  </a:cubicBezTo>
                  <a:lnTo>
                    <a:pt x="606" y="586"/>
                  </a:lnTo>
                  <a:cubicBezTo>
                    <a:pt x="700" y="1162"/>
                    <a:pt x="379" y="2193"/>
                    <a:pt x="379" y="2193"/>
                  </a:cubicBezTo>
                  <a:cubicBezTo>
                    <a:pt x="436" y="1975"/>
                    <a:pt x="417" y="1437"/>
                    <a:pt x="417" y="1437"/>
                  </a:cubicBezTo>
                  <a:lnTo>
                    <a:pt x="417" y="1437"/>
                  </a:lnTo>
                  <a:cubicBezTo>
                    <a:pt x="313" y="2022"/>
                    <a:pt x="1" y="2542"/>
                    <a:pt x="1" y="2542"/>
                  </a:cubicBezTo>
                  <a:lnTo>
                    <a:pt x="1844" y="2552"/>
                  </a:lnTo>
                  <a:cubicBezTo>
                    <a:pt x="1759" y="1607"/>
                    <a:pt x="2212" y="0"/>
                    <a:pt x="22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5E261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97" name="Google Shape;497;p26"/>
          <p:cNvSpPr/>
          <p:nvPr/>
        </p:nvSpPr>
        <p:spPr>
          <a:xfrm>
            <a:off x="-9600" y="6580201"/>
            <a:ext cx="12217967" cy="361575"/>
          </a:xfrm>
          <a:custGeom>
            <a:avLst/>
            <a:gdLst/>
            <a:ahLst/>
            <a:cxnLst/>
            <a:rect l="l" t="t" r="r" b="b"/>
            <a:pathLst>
              <a:path w="366539" h="17704" extrusionOk="0">
                <a:moveTo>
                  <a:pt x="0" y="3485"/>
                </a:moveTo>
                <a:lnTo>
                  <a:pt x="169355" y="0"/>
                </a:lnTo>
                <a:lnTo>
                  <a:pt x="366230" y="7258"/>
                </a:lnTo>
                <a:lnTo>
                  <a:pt x="366539" y="17704"/>
                </a:lnTo>
                <a:lnTo>
                  <a:pt x="0" y="17583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</p:sp>
      <p:sp>
        <p:nvSpPr>
          <p:cNvPr id="498" name="Google Shape;498;p26"/>
          <p:cNvSpPr/>
          <p:nvPr/>
        </p:nvSpPr>
        <p:spPr>
          <a:xfrm flipH="1">
            <a:off x="-101585" y="-164778"/>
            <a:ext cx="3323017" cy="1253436"/>
          </a:xfrm>
          <a:custGeom>
            <a:avLst/>
            <a:gdLst/>
            <a:ahLst/>
            <a:cxnLst/>
            <a:rect l="l" t="t" r="r" b="b"/>
            <a:pathLst>
              <a:path w="33806" h="12752" extrusionOk="0">
                <a:moveTo>
                  <a:pt x="15214" y="0"/>
                </a:moveTo>
                <a:cubicBezTo>
                  <a:pt x="14240" y="0"/>
                  <a:pt x="13479" y="561"/>
                  <a:pt x="13335" y="2124"/>
                </a:cubicBezTo>
                <a:cubicBezTo>
                  <a:pt x="13250" y="2116"/>
                  <a:pt x="13170" y="2112"/>
                  <a:pt x="13094" y="2112"/>
                </a:cubicBezTo>
                <a:cubicBezTo>
                  <a:pt x="10960" y="2112"/>
                  <a:pt x="12148" y="5260"/>
                  <a:pt x="10153" y="5260"/>
                </a:cubicBezTo>
                <a:cubicBezTo>
                  <a:pt x="10032" y="5260"/>
                  <a:pt x="9899" y="5249"/>
                  <a:pt x="9753" y="5224"/>
                </a:cubicBezTo>
                <a:lnTo>
                  <a:pt x="9753" y="5224"/>
                </a:lnTo>
                <a:cubicBezTo>
                  <a:pt x="9829" y="5621"/>
                  <a:pt x="9697" y="6094"/>
                  <a:pt x="9867" y="6491"/>
                </a:cubicBezTo>
                <a:cubicBezTo>
                  <a:pt x="9829" y="6490"/>
                  <a:pt x="9792" y="6490"/>
                  <a:pt x="9754" y="6490"/>
                </a:cubicBezTo>
                <a:cubicBezTo>
                  <a:pt x="7390" y="6490"/>
                  <a:pt x="4711" y="7074"/>
                  <a:pt x="2590" y="8107"/>
                </a:cubicBezTo>
                <a:cubicBezTo>
                  <a:pt x="0" y="9354"/>
                  <a:pt x="492" y="12274"/>
                  <a:pt x="3535" y="12728"/>
                </a:cubicBezTo>
                <a:cubicBezTo>
                  <a:pt x="3644" y="12744"/>
                  <a:pt x="3750" y="12751"/>
                  <a:pt x="3853" y="12751"/>
                </a:cubicBezTo>
                <a:cubicBezTo>
                  <a:pt x="5362" y="12751"/>
                  <a:pt x="6269" y="11171"/>
                  <a:pt x="7585" y="11171"/>
                </a:cubicBezTo>
                <a:cubicBezTo>
                  <a:pt x="7636" y="11171"/>
                  <a:pt x="7688" y="11173"/>
                  <a:pt x="7740" y="11178"/>
                </a:cubicBezTo>
                <a:cubicBezTo>
                  <a:pt x="8392" y="11235"/>
                  <a:pt x="8893" y="11707"/>
                  <a:pt x="9630" y="11736"/>
                </a:cubicBezTo>
                <a:cubicBezTo>
                  <a:pt x="9649" y="11736"/>
                  <a:pt x="9667" y="11737"/>
                  <a:pt x="9686" y="11737"/>
                </a:cubicBezTo>
                <a:cubicBezTo>
                  <a:pt x="10360" y="11737"/>
                  <a:pt x="11074" y="11404"/>
                  <a:pt x="11672" y="11036"/>
                </a:cubicBezTo>
                <a:cubicBezTo>
                  <a:pt x="12002" y="11092"/>
                  <a:pt x="12342" y="11121"/>
                  <a:pt x="12695" y="11121"/>
                </a:cubicBezTo>
                <a:cubicBezTo>
                  <a:pt x="13302" y="11121"/>
                  <a:pt x="13951" y="11036"/>
                  <a:pt x="14668" y="10857"/>
                </a:cubicBezTo>
                <a:cubicBezTo>
                  <a:pt x="16259" y="10475"/>
                  <a:pt x="17252" y="9346"/>
                  <a:pt x="18634" y="9346"/>
                </a:cubicBezTo>
                <a:cubicBezTo>
                  <a:pt x="18926" y="9346"/>
                  <a:pt x="19236" y="9396"/>
                  <a:pt x="19573" y="9515"/>
                </a:cubicBezTo>
                <a:cubicBezTo>
                  <a:pt x="21397" y="10139"/>
                  <a:pt x="22313" y="11792"/>
                  <a:pt x="24392" y="11878"/>
                </a:cubicBezTo>
                <a:cubicBezTo>
                  <a:pt x="24464" y="11880"/>
                  <a:pt x="24534" y="11882"/>
                  <a:pt x="24605" y="11882"/>
                </a:cubicBezTo>
                <a:cubicBezTo>
                  <a:pt x="26439" y="11882"/>
                  <a:pt x="28084" y="10938"/>
                  <a:pt x="28475" y="9118"/>
                </a:cubicBezTo>
                <a:cubicBezTo>
                  <a:pt x="28979" y="9375"/>
                  <a:pt x="29529" y="9496"/>
                  <a:pt x="30061" y="9496"/>
                </a:cubicBezTo>
                <a:cubicBezTo>
                  <a:pt x="31642" y="9496"/>
                  <a:pt x="33072" y="8426"/>
                  <a:pt x="32718" y="6680"/>
                </a:cubicBezTo>
                <a:cubicBezTo>
                  <a:pt x="33805" y="5924"/>
                  <a:pt x="32974" y="4856"/>
                  <a:pt x="31943" y="4610"/>
                </a:cubicBezTo>
                <a:cubicBezTo>
                  <a:pt x="32072" y="2698"/>
                  <a:pt x="30236" y="1656"/>
                  <a:pt x="28481" y="1656"/>
                </a:cubicBezTo>
                <a:cubicBezTo>
                  <a:pt x="27131" y="1656"/>
                  <a:pt x="25828" y="2274"/>
                  <a:pt x="25508" y="3589"/>
                </a:cubicBezTo>
                <a:cubicBezTo>
                  <a:pt x="24598" y="2756"/>
                  <a:pt x="23695" y="2366"/>
                  <a:pt x="22530" y="2366"/>
                </a:cubicBezTo>
                <a:cubicBezTo>
                  <a:pt x="22242" y="2366"/>
                  <a:pt x="21938" y="2390"/>
                  <a:pt x="21614" y="2436"/>
                </a:cubicBezTo>
                <a:cubicBezTo>
                  <a:pt x="20903" y="2541"/>
                  <a:pt x="20588" y="2640"/>
                  <a:pt x="20365" y="2640"/>
                </a:cubicBezTo>
                <a:cubicBezTo>
                  <a:pt x="20062" y="2640"/>
                  <a:pt x="19927" y="2458"/>
                  <a:pt x="19204" y="1860"/>
                </a:cubicBezTo>
                <a:cubicBezTo>
                  <a:pt x="18100" y="942"/>
                  <a:pt x="16477" y="0"/>
                  <a:pt x="15214" y="0"/>
                </a:cubicBezTo>
                <a:close/>
              </a:path>
            </a:pathLst>
          </a:custGeom>
          <a:solidFill>
            <a:srgbClr val="F8FE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5E261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99" name="Google Shape;499;p26"/>
          <p:cNvSpPr/>
          <p:nvPr/>
        </p:nvSpPr>
        <p:spPr>
          <a:xfrm>
            <a:off x="9902001" y="-164765"/>
            <a:ext cx="3323017" cy="1253436"/>
          </a:xfrm>
          <a:custGeom>
            <a:avLst/>
            <a:gdLst/>
            <a:ahLst/>
            <a:cxnLst/>
            <a:rect l="l" t="t" r="r" b="b"/>
            <a:pathLst>
              <a:path w="33806" h="12752" extrusionOk="0">
                <a:moveTo>
                  <a:pt x="15214" y="0"/>
                </a:moveTo>
                <a:cubicBezTo>
                  <a:pt x="14240" y="0"/>
                  <a:pt x="13479" y="561"/>
                  <a:pt x="13335" y="2124"/>
                </a:cubicBezTo>
                <a:cubicBezTo>
                  <a:pt x="13250" y="2116"/>
                  <a:pt x="13170" y="2112"/>
                  <a:pt x="13094" y="2112"/>
                </a:cubicBezTo>
                <a:cubicBezTo>
                  <a:pt x="10960" y="2112"/>
                  <a:pt x="12148" y="5260"/>
                  <a:pt x="10153" y="5260"/>
                </a:cubicBezTo>
                <a:cubicBezTo>
                  <a:pt x="10032" y="5260"/>
                  <a:pt x="9899" y="5249"/>
                  <a:pt x="9753" y="5224"/>
                </a:cubicBezTo>
                <a:lnTo>
                  <a:pt x="9753" y="5224"/>
                </a:lnTo>
                <a:cubicBezTo>
                  <a:pt x="9829" y="5621"/>
                  <a:pt x="9697" y="6094"/>
                  <a:pt x="9867" y="6491"/>
                </a:cubicBezTo>
                <a:cubicBezTo>
                  <a:pt x="9829" y="6490"/>
                  <a:pt x="9792" y="6490"/>
                  <a:pt x="9754" y="6490"/>
                </a:cubicBezTo>
                <a:cubicBezTo>
                  <a:pt x="7390" y="6490"/>
                  <a:pt x="4711" y="7074"/>
                  <a:pt x="2590" y="8107"/>
                </a:cubicBezTo>
                <a:cubicBezTo>
                  <a:pt x="0" y="9354"/>
                  <a:pt x="492" y="12274"/>
                  <a:pt x="3535" y="12728"/>
                </a:cubicBezTo>
                <a:cubicBezTo>
                  <a:pt x="3644" y="12744"/>
                  <a:pt x="3750" y="12751"/>
                  <a:pt x="3853" y="12751"/>
                </a:cubicBezTo>
                <a:cubicBezTo>
                  <a:pt x="5362" y="12751"/>
                  <a:pt x="6269" y="11171"/>
                  <a:pt x="7585" y="11171"/>
                </a:cubicBezTo>
                <a:cubicBezTo>
                  <a:pt x="7636" y="11171"/>
                  <a:pt x="7688" y="11173"/>
                  <a:pt x="7740" y="11178"/>
                </a:cubicBezTo>
                <a:cubicBezTo>
                  <a:pt x="8392" y="11235"/>
                  <a:pt x="8893" y="11707"/>
                  <a:pt x="9630" y="11736"/>
                </a:cubicBezTo>
                <a:cubicBezTo>
                  <a:pt x="9649" y="11736"/>
                  <a:pt x="9667" y="11737"/>
                  <a:pt x="9686" y="11737"/>
                </a:cubicBezTo>
                <a:cubicBezTo>
                  <a:pt x="10360" y="11737"/>
                  <a:pt x="11074" y="11404"/>
                  <a:pt x="11672" y="11036"/>
                </a:cubicBezTo>
                <a:cubicBezTo>
                  <a:pt x="12002" y="11092"/>
                  <a:pt x="12342" y="11121"/>
                  <a:pt x="12695" y="11121"/>
                </a:cubicBezTo>
                <a:cubicBezTo>
                  <a:pt x="13302" y="11121"/>
                  <a:pt x="13951" y="11036"/>
                  <a:pt x="14668" y="10857"/>
                </a:cubicBezTo>
                <a:cubicBezTo>
                  <a:pt x="16259" y="10475"/>
                  <a:pt x="17252" y="9346"/>
                  <a:pt x="18634" y="9346"/>
                </a:cubicBezTo>
                <a:cubicBezTo>
                  <a:pt x="18926" y="9346"/>
                  <a:pt x="19236" y="9396"/>
                  <a:pt x="19573" y="9515"/>
                </a:cubicBezTo>
                <a:cubicBezTo>
                  <a:pt x="21397" y="10139"/>
                  <a:pt x="22313" y="11792"/>
                  <a:pt x="24392" y="11878"/>
                </a:cubicBezTo>
                <a:cubicBezTo>
                  <a:pt x="24464" y="11880"/>
                  <a:pt x="24534" y="11882"/>
                  <a:pt x="24605" y="11882"/>
                </a:cubicBezTo>
                <a:cubicBezTo>
                  <a:pt x="26439" y="11882"/>
                  <a:pt x="28084" y="10938"/>
                  <a:pt x="28475" y="9118"/>
                </a:cubicBezTo>
                <a:cubicBezTo>
                  <a:pt x="28979" y="9375"/>
                  <a:pt x="29529" y="9496"/>
                  <a:pt x="30061" y="9496"/>
                </a:cubicBezTo>
                <a:cubicBezTo>
                  <a:pt x="31642" y="9496"/>
                  <a:pt x="33072" y="8426"/>
                  <a:pt x="32718" y="6680"/>
                </a:cubicBezTo>
                <a:cubicBezTo>
                  <a:pt x="33805" y="5924"/>
                  <a:pt x="32974" y="4856"/>
                  <a:pt x="31943" y="4610"/>
                </a:cubicBezTo>
                <a:cubicBezTo>
                  <a:pt x="32072" y="2698"/>
                  <a:pt x="30236" y="1656"/>
                  <a:pt x="28481" y="1656"/>
                </a:cubicBezTo>
                <a:cubicBezTo>
                  <a:pt x="27131" y="1656"/>
                  <a:pt x="25828" y="2274"/>
                  <a:pt x="25508" y="3589"/>
                </a:cubicBezTo>
                <a:cubicBezTo>
                  <a:pt x="24598" y="2756"/>
                  <a:pt x="23695" y="2366"/>
                  <a:pt x="22530" y="2366"/>
                </a:cubicBezTo>
                <a:cubicBezTo>
                  <a:pt x="22242" y="2366"/>
                  <a:pt x="21938" y="2390"/>
                  <a:pt x="21614" y="2436"/>
                </a:cubicBezTo>
                <a:cubicBezTo>
                  <a:pt x="20903" y="2541"/>
                  <a:pt x="20588" y="2640"/>
                  <a:pt x="20365" y="2640"/>
                </a:cubicBezTo>
                <a:cubicBezTo>
                  <a:pt x="20062" y="2640"/>
                  <a:pt x="19927" y="2458"/>
                  <a:pt x="19204" y="1860"/>
                </a:cubicBezTo>
                <a:cubicBezTo>
                  <a:pt x="18100" y="942"/>
                  <a:pt x="16477" y="0"/>
                  <a:pt x="15214" y="0"/>
                </a:cubicBezTo>
                <a:close/>
              </a:path>
            </a:pathLst>
          </a:custGeom>
          <a:solidFill>
            <a:srgbClr val="F8FE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5E261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013426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oogle Shape;43;p3"/>
          <p:cNvGrpSpPr/>
          <p:nvPr/>
        </p:nvGrpSpPr>
        <p:grpSpPr>
          <a:xfrm>
            <a:off x="2704351" y="225052"/>
            <a:ext cx="6961088" cy="6407888"/>
            <a:chOff x="-1292287" y="-2163948"/>
            <a:chExt cx="5220816" cy="4805916"/>
          </a:xfrm>
        </p:grpSpPr>
        <p:sp>
          <p:nvSpPr>
            <p:cNvPr id="44" name="Google Shape;44;p3"/>
            <p:cNvSpPr/>
            <p:nvPr/>
          </p:nvSpPr>
          <p:spPr>
            <a:xfrm rot="3230743">
              <a:off x="165574" y="-2166973"/>
              <a:ext cx="1095325" cy="2171749"/>
            </a:xfrm>
            <a:prstGeom prst="moon">
              <a:avLst>
                <a:gd name="adj" fmla="val 8750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 rot="6271425" flipH="1">
              <a:off x="-97701" y="378246"/>
              <a:ext cx="1036181" cy="2727724"/>
            </a:xfrm>
            <a:custGeom>
              <a:avLst/>
              <a:gdLst/>
              <a:ahLst/>
              <a:cxnLst/>
              <a:rect l="l" t="t" r="r" b="b"/>
              <a:pathLst>
                <a:path w="16246" h="39126" extrusionOk="0">
                  <a:moveTo>
                    <a:pt x="16245" y="0"/>
                  </a:moveTo>
                  <a:cubicBezTo>
                    <a:pt x="15703" y="337"/>
                    <a:pt x="15179" y="655"/>
                    <a:pt x="14701" y="908"/>
                  </a:cubicBezTo>
                  <a:cubicBezTo>
                    <a:pt x="10322" y="3182"/>
                    <a:pt x="5044" y="4445"/>
                    <a:pt x="2134" y="8787"/>
                  </a:cubicBezTo>
                  <a:cubicBezTo>
                    <a:pt x="318" y="11482"/>
                    <a:pt x="0" y="15422"/>
                    <a:pt x="2171" y="17846"/>
                  </a:cubicBezTo>
                  <a:cubicBezTo>
                    <a:pt x="3753" y="19633"/>
                    <a:pt x="6233" y="20241"/>
                    <a:pt x="8460" y="21121"/>
                  </a:cubicBezTo>
                  <a:cubicBezTo>
                    <a:pt x="10677" y="22001"/>
                    <a:pt x="12998" y="23582"/>
                    <a:pt x="13242" y="25959"/>
                  </a:cubicBezTo>
                  <a:cubicBezTo>
                    <a:pt x="13401" y="27522"/>
                    <a:pt x="12596" y="29010"/>
                    <a:pt x="12343" y="30554"/>
                  </a:cubicBezTo>
                  <a:cubicBezTo>
                    <a:pt x="11931" y="33108"/>
                    <a:pt x="13054" y="35719"/>
                    <a:pt x="14758" y="37656"/>
                  </a:cubicBezTo>
                  <a:cubicBezTo>
                    <a:pt x="15216" y="38180"/>
                    <a:pt x="15712" y="38667"/>
                    <a:pt x="16245" y="39125"/>
                  </a:cubicBezTo>
                  <a:lnTo>
                    <a:pt x="1624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 rot="-10194688" flipH="1">
              <a:off x="-678757" y="903942"/>
              <a:ext cx="3398923" cy="1451534"/>
            </a:xfrm>
            <a:custGeom>
              <a:avLst/>
              <a:gdLst/>
              <a:ahLst/>
              <a:cxnLst/>
              <a:rect l="l" t="t" r="r" b="b"/>
              <a:pathLst>
                <a:path w="75509" h="23084" extrusionOk="0">
                  <a:moveTo>
                    <a:pt x="63433" y="1"/>
                  </a:moveTo>
                  <a:cubicBezTo>
                    <a:pt x="58309" y="1"/>
                    <a:pt x="52476" y="4766"/>
                    <a:pt x="47663" y="6549"/>
                  </a:cubicBezTo>
                  <a:cubicBezTo>
                    <a:pt x="44986" y="7539"/>
                    <a:pt x="42167" y="7896"/>
                    <a:pt x="39312" y="7896"/>
                  </a:cubicBezTo>
                  <a:cubicBezTo>
                    <a:pt x="36515" y="7896"/>
                    <a:pt x="33683" y="7553"/>
                    <a:pt x="30918" y="7125"/>
                  </a:cubicBezTo>
                  <a:cubicBezTo>
                    <a:pt x="27086" y="6530"/>
                    <a:pt x="23159" y="5783"/>
                    <a:pt x="19296" y="5783"/>
                  </a:cubicBezTo>
                  <a:cubicBezTo>
                    <a:pt x="17176" y="5783"/>
                    <a:pt x="15075" y="6008"/>
                    <a:pt x="13020" y="6607"/>
                  </a:cubicBezTo>
                  <a:cubicBezTo>
                    <a:pt x="5857" y="8681"/>
                    <a:pt x="365" y="15613"/>
                    <a:pt x="0" y="23083"/>
                  </a:cubicBezTo>
                  <a:lnTo>
                    <a:pt x="75508" y="23083"/>
                  </a:lnTo>
                  <a:cubicBezTo>
                    <a:pt x="75508" y="15229"/>
                    <a:pt x="73722" y="9449"/>
                    <a:pt x="69939" y="3861"/>
                  </a:cubicBezTo>
                  <a:cubicBezTo>
                    <a:pt x="68039" y="1029"/>
                    <a:pt x="65812" y="1"/>
                    <a:pt x="634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 rot="1512265">
              <a:off x="2312723" y="-390741"/>
              <a:ext cx="1200063" cy="2220905"/>
            </a:xfrm>
            <a:custGeom>
              <a:avLst/>
              <a:gdLst/>
              <a:ahLst/>
              <a:cxnLst/>
              <a:rect l="l" t="t" r="r" b="b"/>
              <a:pathLst>
                <a:path w="28767" h="86765" extrusionOk="0">
                  <a:moveTo>
                    <a:pt x="2350" y="0"/>
                  </a:moveTo>
                  <a:cubicBezTo>
                    <a:pt x="1552" y="0"/>
                    <a:pt x="766" y="27"/>
                    <a:pt x="0" y="80"/>
                  </a:cubicBezTo>
                  <a:lnTo>
                    <a:pt x="0" y="86765"/>
                  </a:lnTo>
                  <a:lnTo>
                    <a:pt x="3668" y="86688"/>
                  </a:lnTo>
                  <a:cubicBezTo>
                    <a:pt x="5070" y="86611"/>
                    <a:pt x="6452" y="86400"/>
                    <a:pt x="7797" y="86074"/>
                  </a:cubicBezTo>
                  <a:cubicBezTo>
                    <a:pt x="15075" y="84307"/>
                    <a:pt x="21546" y="79199"/>
                    <a:pt x="24849" y="72439"/>
                  </a:cubicBezTo>
                  <a:cubicBezTo>
                    <a:pt x="28767" y="64431"/>
                    <a:pt x="27480" y="54003"/>
                    <a:pt x="21278" y="47589"/>
                  </a:cubicBezTo>
                  <a:cubicBezTo>
                    <a:pt x="18685" y="44920"/>
                    <a:pt x="15420" y="43000"/>
                    <a:pt x="12866" y="40311"/>
                  </a:cubicBezTo>
                  <a:cubicBezTo>
                    <a:pt x="10331" y="37623"/>
                    <a:pt x="8526" y="33686"/>
                    <a:pt x="9851" y="30210"/>
                  </a:cubicBezTo>
                  <a:cubicBezTo>
                    <a:pt x="11388" y="26197"/>
                    <a:pt x="16227" y="24660"/>
                    <a:pt x="19031" y="21396"/>
                  </a:cubicBezTo>
                  <a:cubicBezTo>
                    <a:pt x="23198" y="16556"/>
                    <a:pt x="21719" y="8472"/>
                    <a:pt x="16938" y="4208"/>
                  </a:cubicBezTo>
                  <a:cubicBezTo>
                    <a:pt x="13545" y="1217"/>
                    <a:pt x="7696" y="0"/>
                    <a:pt x="2350" y="0"/>
                  </a:cubicBezTo>
                  <a:close/>
                </a:path>
              </a:pathLst>
            </a:custGeom>
            <a:solidFill>
              <a:srgbClr val="A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 rot="-6342086" flipH="1">
              <a:off x="732374" y="-1024417"/>
              <a:ext cx="2785678" cy="2288698"/>
            </a:xfrm>
            <a:custGeom>
              <a:avLst/>
              <a:gdLst/>
              <a:ahLst/>
              <a:cxnLst/>
              <a:rect l="l" t="t" r="r" b="b"/>
              <a:pathLst>
                <a:path w="59760" h="20595" extrusionOk="0">
                  <a:moveTo>
                    <a:pt x="0" y="0"/>
                  </a:moveTo>
                  <a:lnTo>
                    <a:pt x="0" y="14598"/>
                  </a:lnTo>
                  <a:cubicBezTo>
                    <a:pt x="3547" y="16984"/>
                    <a:pt x="7842" y="18762"/>
                    <a:pt x="11492" y="19726"/>
                  </a:cubicBezTo>
                  <a:cubicBezTo>
                    <a:pt x="11941" y="19848"/>
                    <a:pt x="12371" y="19951"/>
                    <a:pt x="12802" y="20044"/>
                  </a:cubicBezTo>
                  <a:cubicBezTo>
                    <a:pt x="14470" y="20410"/>
                    <a:pt x="16197" y="20595"/>
                    <a:pt x="17927" y="20595"/>
                  </a:cubicBezTo>
                  <a:cubicBezTo>
                    <a:pt x="24387" y="20595"/>
                    <a:pt x="30875" y="18021"/>
                    <a:pt x="34381" y="12699"/>
                  </a:cubicBezTo>
                  <a:cubicBezTo>
                    <a:pt x="35457" y="11061"/>
                    <a:pt x="36262" y="9189"/>
                    <a:pt x="37759" y="7926"/>
                  </a:cubicBezTo>
                  <a:cubicBezTo>
                    <a:pt x="40660" y="5474"/>
                    <a:pt x="44955" y="6157"/>
                    <a:pt x="48726" y="5736"/>
                  </a:cubicBezTo>
                  <a:cubicBezTo>
                    <a:pt x="52975" y="5231"/>
                    <a:pt x="56905" y="3191"/>
                    <a:pt x="597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 rot="-3471916" flipH="1">
              <a:off x="1669973" y="-1888277"/>
              <a:ext cx="856187" cy="1614390"/>
            </a:xfrm>
            <a:custGeom>
              <a:avLst/>
              <a:gdLst/>
              <a:ahLst/>
              <a:cxnLst/>
              <a:rect l="l" t="t" r="r" b="b"/>
              <a:pathLst>
                <a:path w="16246" h="39126" extrusionOk="0">
                  <a:moveTo>
                    <a:pt x="16245" y="0"/>
                  </a:moveTo>
                  <a:cubicBezTo>
                    <a:pt x="15703" y="337"/>
                    <a:pt x="15179" y="655"/>
                    <a:pt x="14701" y="908"/>
                  </a:cubicBezTo>
                  <a:cubicBezTo>
                    <a:pt x="10322" y="3182"/>
                    <a:pt x="5044" y="4445"/>
                    <a:pt x="2134" y="8787"/>
                  </a:cubicBezTo>
                  <a:cubicBezTo>
                    <a:pt x="318" y="11482"/>
                    <a:pt x="0" y="15422"/>
                    <a:pt x="2171" y="17846"/>
                  </a:cubicBezTo>
                  <a:cubicBezTo>
                    <a:pt x="3753" y="19633"/>
                    <a:pt x="6233" y="20241"/>
                    <a:pt x="8460" y="21121"/>
                  </a:cubicBezTo>
                  <a:cubicBezTo>
                    <a:pt x="10677" y="22001"/>
                    <a:pt x="12998" y="23582"/>
                    <a:pt x="13242" y="25959"/>
                  </a:cubicBezTo>
                  <a:cubicBezTo>
                    <a:pt x="13401" y="27522"/>
                    <a:pt x="12596" y="29010"/>
                    <a:pt x="12343" y="30554"/>
                  </a:cubicBezTo>
                  <a:cubicBezTo>
                    <a:pt x="11931" y="33108"/>
                    <a:pt x="13054" y="35719"/>
                    <a:pt x="14758" y="37656"/>
                  </a:cubicBezTo>
                  <a:cubicBezTo>
                    <a:pt x="15216" y="38180"/>
                    <a:pt x="15712" y="38667"/>
                    <a:pt x="16245" y="39125"/>
                  </a:cubicBezTo>
                  <a:lnTo>
                    <a:pt x="16245" y="0"/>
                  </a:lnTo>
                  <a:close/>
                </a:path>
              </a:pathLst>
            </a:custGeom>
            <a:solidFill>
              <a:srgbClr val="FF8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 rot="8870527">
              <a:off x="-704068" y="420408"/>
              <a:ext cx="890702" cy="1674931"/>
            </a:xfrm>
            <a:custGeom>
              <a:avLst/>
              <a:gdLst/>
              <a:ahLst/>
              <a:cxnLst/>
              <a:rect l="l" t="t" r="r" b="b"/>
              <a:pathLst>
                <a:path w="28767" h="86765" extrusionOk="0">
                  <a:moveTo>
                    <a:pt x="2350" y="0"/>
                  </a:moveTo>
                  <a:cubicBezTo>
                    <a:pt x="1552" y="0"/>
                    <a:pt x="766" y="27"/>
                    <a:pt x="0" y="80"/>
                  </a:cubicBezTo>
                  <a:lnTo>
                    <a:pt x="0" y="86765"/>
                  </a:lnTo>
                  <a:lnTo>
                    <a:pt x="3668" y="86688"/>
                  </a:lnTo>
                  <a:cubicBezTo>
                    <a:pt x="5070" y="86611"/>
                    <a:pt x="6452" y="86400"/>
                    <a:pt x="7797" y="86074"/>
                  </a:cubicBezTo>
                  <a:cubicBezTo>
                    <a:pt x="15075" y="84307"/>
                    <a:pt x="21546" y="79199"/>
                    <a:pt x="24849" y="72439"/>
                  </a:cubicBezTo>
                  <a:cubicBezTo>
                    <a:pt x="28767" y="64431"/>
                    <a:pt x="27480" y="54003"/>
                    <a:pt x="21278" y="47589"/>
                  </a:cubicBezTo>
                  <a:cubicBezTo>
                    <a:pt x="18685" y="44920"/>
                    <a:pt x="15420" y="43000"/>
                    <a:pt x="12866" y="40311"/>
                  </a:cubicBezTo>
                  <a:cubicBezTo>
                    <a:pt x="10331" y="37623"/>
                    <a:pt x="8526" y="33686"/>
                    <a:pt x="9851" y="30210"/>
                  </a:cubicBezTo>
                  <a:cubicBezTo>
                    <a:pt x="11388" y="26197"/>
                    <a:pt x="16227" y="24660"/>
                    <a:pt x="19031" y="21396"/>
                  </a:cubicBezTo>
                  <a:cubicBezTo>
                    <a:pt x="23198" y="16556"/>
                    <a:pt x="21719" y="8472"/>
                    <a:pt x="16938" y="4208"/>
                  </a:cubicBezTo>
                  <a:cubicBezTo>
                    <a:pt x="13545" y="1217"/>
                    <a:pt x="7696" y="0"/>
                    <a:pt x="2350" y="0"/>
                  </a:cubicBezTo>
                  <a:close/>
                </a:path>
              </a:pathLst>
            </a:custGeom>
            <a:solidFill>
              <a:srgbClr val="A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 rot="-7686130" flipH="1">
              <a:off x="2928334" y="1748713"/>
              <a:ext cx="122786" cy="105188"/>
            </a:xfrm>
            <a:custGeom>
              <a:avLst/>
              <a:gdLst/>
              <a:ahLst/>
              <a:cxnLst/>
              <a:rect l="l" t="t" r="r" b="b"/>
              <a:pathLst>
                <a:path w="1835" h="1572" extrusionOk="0">
                  <a:moveTo>
                    <a:pt x="1049" y="0"/>
                  </a:moveTo>
                  <a:cubicBezTo>
                    <a:pt x="347" y="0"/>
                    <a:pt x="0" y="843"/>
                    <a:pt x="496" y="1339"/>
                  </a:cubicBezTo>
                  <a:cubicBezTo>
                    <a:pt x="658" y="1500"/>
                    <a:pt x="855" y="1572"/>
                    <a:pt x="1049" y="1572"/>
                  </a:cubicBezTo>
                  <a:cubicBezTo>
                    <a:pt x="1451" y="1572"/>
                    <a:pt x="1835" y="1260"/>
                    <a:pt x="1835" y="786"/>
                  </a:cubicBezTo>
                  <a:cubicBezTo>
                    <a:pt x="1835" y="356"/>
                    <a:pt x="1479" y="0"/>
                    <a:pt x="1049" y="0"/>
                  </a:cubicBezTo>
                  <a:close/>
                </a:path>
              </a:pathLst>
            </a:custGeom>
            <a:solidFill>
              <a:srgbClr val="FF8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3"/>
            <p:cNvSpPr/>
            <p:nvPr/>
          </p:nvSpPr>
          <p:spPr>
            <a:xfrm rot="-7686130" flipH="1">
              <a:off x="2154280" y="2143947"/>
              <a:ext cx="122786" cy="105121"/>
            </a:xfrm>
            <a:custGeom>
              <a:avLst/>
              <a:gdLst/>
              <a:ahLst/>
              <a:cxnLst/>
              <a:rect l="l" t="t" r="r" b="b"/>
              <a:pathLst>
                <a:path w="1835" h="1571" extrusionOk="0">
                  <a:moveTo>
                    <a:pt x="1048" y="1"/>
                  </a:moveTo>
                  <a:cubicBezTo>
                    <a:pt x="346" y="1"/>
                    <a:pt x="0" y="843"/>
                    <a:pt x="496" y="1339"/>
                  </a:cubicBezTo>
                  <a:cubicBezTo>
                    <a:pt x="656" y="1499"/>
                    <a:pt x="852" y="1570"/>
                    <a:pt x="1044" y="1570"/>
                  </a:cubicBezTo>
                  <a:cubicBezTo>
                    <a:pt x="1448" y="1570"/>
                    <a:pt x="1834" y="1256"/>
                    <a:pt x="1834" y="787"/>
                  </a:cubicBezTo>
                  <a:cubicBezTo>
                    <a:pt x="1834" y="347"/>
                    <a:pt x="1479" y="1"/>
                    <a:pt x="104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3"/>
            <p:cNvSpPr/>
            <p:nvPr/>
          </p:nvSpPr>
          <p:spPr>
            <a:xfrm rot="-7686111" flipH="1">
              <a:off x="1699411" y="586720"/>
              <a:ext cx="1216535" cy="1766485"/>
            </a:xfrm>
            <a:custGeom>
              <a:avLst/>
              <a:gdLst/>
              <a:ahLst/>
              <a:cxnLst/>
              <a:rect l="l" t="t" r="r" b="b"/>
              <a:pathLst>
                <a:path w="11661" h="32333" extrusionOk="0">
                  <a:moveTo>
                    <a:pt x="0" y="1"/>
                  </a:moveTo>
                  <a:lnTo>
                    <a:pt x="0" y="32332"/>
                  </a:lnTo>
                  <a:cubicBezTo>
                    <a:pt x="6962" y="30021"/>
                    <a:pt x="11660" y="23508"/>
                    <a:pt x="11660" y="16171"/>
                  </a:cubicBezTo>
                  <a:cubicBezTo>
                    <a:pt x="11660" y="15348"/>
                    <a:pt x="11604" y="14533"/>
                    <a:pt x="11492" y="13719"/>
                  </a:cubicBezTo>
                  <a:cubicBezTo>
                    <a:pt x="10556" y="7347"/>
                    <a:pt x="6111" y="203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 rot="-6342033" flipH="1">
              <a:off x="999309" y="2063054"/>
              <a:ext cx="42791" cy="42746"/>
            </a:xfrm>
            <a:custGeom>
              <a:avLst/>
              <a:gdLst/>
              <a:ahLst/>
              <a:cxnLst/>
              <a:rect l="l" t="t" r="r" b="b"/>
              <a:pathLst>
                <a:path w="956" h="955" extrusionOk="0">
                  <a:moveTo>
                    <a:pt x="478" y="0"/>
                  </a:moveTo>
                  <a:cubicBezTo>
                    <a:pt x="207" y="0"/>
                    <a:pt x="1" y="215"/>
                    <a:pt x="1" y="477"/>
                  </a:cubicBezTo>
                  <a:cubicBezTo>
                    <a:pt x="1" y="739"/>
                    <a:pt x="207" y="955"/>
                    <a:pt x="478" y="955"/>
                  </a:cubicBezTo>
                  <a:cubicBezTo>
                    <a:pt x="740" y="955"/>
                    <a:pt x="955" y="739"/>
                    <a:pt x="955" y="477"/>
                  </a:cubicBezTo>
                  <a:cubicBezTo>
                    <a:pt x="955" y="215"/>
                    <a:pt x="740" y="0"/>
                    <a:pt x="4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 rot="-6342033" flipH="1">
              <a:off x="-16446" y="-396584"/>
              <a:ext cx="96368" cy="95966"/>
            </a:xfrm>
            <a:custGeom>
              <a:avLst/>
              <a:gdLst/>
              <a:ahLst/>
              <a:cxnLst/>
              <a:rect l="l" t="t" r="r" b="b"/>
              <a:pathLst>
                <a:path w="2153" h="2144" extrusionOk="0">
                  <a:moveTo>
                    <a:pt x="1077" y="1"/>
                  </a:moveTo>
                  <a:cubicBezTo>
                    <a:pt x="487" y="1"/>
                    <a:pt x="1" y="478"/>
                    <a:pt x="1" y="1068"/>
                  </a:cubicBezTo>
                  <a:cubicBezTo>
                    <a:pt x="1" y="1666"/>
                    <a:pt x="487" y="2144"/>
                    <a:pt x="1077" y="2144"/>
                  </a:cubicBezTo>
                  <a:cubicBezTo>
                    <a:pt x="1666" y="2144"/>
                    <a:pt x="2153" y="1666"/>
                    <a:pt x="2153" y="1068"/>
                  </a:cubicBezTo>
                  <a:cubicBezTo>
                    <a:pt x="2153" y="478"/>
                    <a:pt x="1666" y="1"/>
                    <a:pt x="10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 rot="-6342028" flipH="1">
              <a:off x="2681601" y="1398234"/>
              <a:ext cx="143464" cy="143464"/>
            </a:xfrm>
            <a:custGeom>
              <a:avLst/>
              <a:gdLst/>
              <a:ahLst/>
              <a:cxnLst/>
              <a:rect l="l" t="t" r="r" b="b"/>
              <a:pathLst>
                <a:path w="2144" h="2144" extrusionOk="0">
                  <a:moveTo>
                    <a:pt x="1067" y="1"/>
                  </a:moveTo>
                  <a:cubicBezTo>
                    <a:pt x="478" y="1"/>
                    <a:pt x="1" y="478"/>
                    <a:pt x="1" y="1068"/>
                  </a:cubicBezTo>
                  <a:cubicBezTo>
                    <a:pt x="1" y="1666"/>
                    <a:pt x="478" y="2144"/>
                    <a:pt x="1067" y="2144"/>
                  </a:cubicBezTo>
                  <a:cubicBezTo>
                    <a:pt x="1666" y="2144"/>
                    <a:pt x="2144" y="1666"/>
                    <a:pt x="2144" y="1068"/>
                  </a:cubicBezTo>
                  <a:cubicBezTo>
                    <a:pt x="2144" y="478"/>
                    <a:pt x="1666" y="1"/>
                    <a:pt x="10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3"/>
            <p:cNvSpPr/>
            <p:nvPr/>
          </p:nvSpPr>
          <p:spPr>
            <a:xfrm rot="637080">
              <a:off x="-1121072" y="-824892"/>
              <a:ext cx="1040832" cy="1955150"/>
            </a:xfrm>
            <a:custGeom>
              <a:avLst/>
              <a:gdLst/>
              <a:ahLst/>
              <a:cxnLst/>
              <a:rect l="l" t="t" r="r" b="b"/>
              <a:pathLst>
                <a:path w="16246" h="39126" extrusionOk="0">
                  <a:moveTo>
                    <a:pt x="16245" y="0"/>
                  </a:moveTo>
                  <a:cubicBezTo>
                    <a:pt x="15703" y="337"/>
                    <a:pt x="15179" y="655"/>
                    <a:pt x="14701" y="908"/>
                  </a:cubicBezTo>
                  <a:cubicBezTo>
                    <a:pt x="10322" y="3182"/>
                    <a:pt x="5044" y="4445"/>
                    <a:pt x="2134" y="8787"/>
                  </a:cubicBezTo>
                  <a:cubicBezTo>
                    <a:pt x="318" y="11482"/>
                    <a:pt x="0" y="15422"/>
                    <a:pt x="2171" y="17846"/>
                  </a:cubicBezTo>
                  <a:cubicBezTo>
                    <a:pt x="3753" y="19633"/>
                    <a:pt x="6233" y="20241"/>
                    <a:pt x="8460" y="21121"/>
                  </a:cubicBezTo>
                  <a:cubicBezTo>
                    <a:pt x="10677" y="22001"/>
                    <a:pt x="12998" y="23582"/>
                    <a:pt x="13242" y="25959"/>
                  </a:cubicBezTo>
                  <a:cubicBezTo>
                    <a:pt x="13401" y="27522"/>
                    <a:pt x="12596" y="29010"/>
                    <a:pt x="12343" y="30554"/>
                  </a:cubicBezTo>
                  <a:cubicBezTo>
                    <a:pt x="11931" y="33108"/>
                    <a:pt x="13054" y="35719"/>
                    <a:pt x="14758" y="37656"/>
                  </a:cubicBezTo>
                  <a:cubicBezTo>
                    <a:pt x="15216" y="38180"/>
                    <a:pt x="15712" y="38667"/>
                    <a:pt x="16245" y="39125"/>
                  </a:cubicBezTo>
                  <a:lnTo>
                    <a:pt x="16245" y="0"/>
                  </a:lnTo>
                  <a:close/>
                </a:path>
              </a:pathLst>
            </a:custGeom>
            <a:solidFill>
              <a:srgbClr val="FF8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-702609" y="1509174"/>
              <a:ext cx="148213" cy="131522"/>
            </a:xfrm>
            <a:custGeom>
              <a:avLst/>
              <a:gdLst/>
              <a:ahLst/>
              <a:cxnLst/>
              <a:rect l="l" t="t" r="r" b="b"/>
              <a:pathLst>
                <a:path w="3108" h="2758" extrusionOk="0">
                  <a:moveTo>
                    <a:pt x="1550" y="0"/>
                  </a:moveTo>
                  <a:cubicBezTo>
                    <a:pt x="975" y="0"/>
                    <a:pt x="437" y="360"/>
                    <a:pt x="244" y="934"/>
                  </a:cubicBezTo>
                  <a:cubicBezTo>
                    <a:pt x="0" y="1664"/>
                    <a:pt x="393" y="2441"/>
                    <a:pt x="1114" y="2684"/>
                  </a:cubicBezTo>
                  <a:cubicBezTo>
                    <a:pt x="1261" y="2734"/>
                    <a:pt x="1410" y="2757"/>
                    <a:pt x="1557" y="2757"/>
                  </a:cubicBezTo>
                  <a:cubicBezTo>
                    <a:pt x="2132" y="2757"/>
                    <a:pt x="2670" y="2397"/>
                    <a:pt x="2864" y="1823"/>
                  </a:cubicBezTo>
                  <a:cubicBezTo>
                    <a:pt x="3107" y="1093"/>
                    <a:pt x="2714" y="317"/>
                    <a:pt x="1994" y="73"/>
                  </a:cubicBezTo>
                  <a:cubicBezTo>
                    <a:pt x="1847" y="24"/>
                    <a:pt x="1697" y="0"/>
                    <a:pt x="1550" y="0"/>
                  </a:cubicBezTo>
                  <a:close/>
                </a:path>
              </a:pathLst>
            </a:custGeom>
            <a:solidFill>
              <a:srgbClr val="FF8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-505909" y="1387829"/>
              <a:ext cx="74583" cy="75012"/>
            </a:xfrm>
            <a:custGeom>
              <a:avLst/>
              <a:gdLst/>
              <a:ahLst/>
              <a:cxnLst/>
              <a:rect l="l" t="t" r="r" b="b"/>
              <a:pathLst>
                <a:path w="1564" h="1573" extrusionOk="0">
                  <a:moveTo>
                    <a:pt x="787" y="1"/>
                  </a:moveTo>
                  <a:cubicBezTo>
                    <a:pt x="347" y="1"/>
                    <a:pt x="1" y="356"/>
                    <a:pt x="1" y="787"/>
                  </a:cubicBezTo>
                  <a:cubicBezTo>
                    <a:pt x="1" y="1217"/>
                    <a:pt x="347" y="1573"/>
                    <a:pt x="787" y="1573"/>
                  </a:cubicBezTo>
                  <a:cubicBezTo>
                    <a:pt x="1217" y="1573"/>
                    <a:pt x="1563" y="1217"/>
                    <a:pt x="1563" y="787"/>
                  </a:cubicBezTo>
                  <a:cubicBezTo>
                    <a:pt x="1563" y="356"/>
                    <a:pt x="1217" y="1"/>
                    <a:pt x="787" y="1"/>
                  </a:cubicBezTo>
                  <a:close/>
                </a:path>
              </a:pathLst>
            </a:custGeom>
            <a:solidFill>
              <a:srgbClr val="FF8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-551491" y="37728"/>
              <a:ext cx="45589" cy="45589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478" y="1"/>
                  </a:moveTo>
                  <a:cubicBezTo>
                    <a:pt x="216" y="1"/>
                    <a:pt x="1" y="216"/>
                    <a:pt x="1" y="478"/>
                  </a:cubicBezTo>
                  <a:cubicBezTo>
                    <a:pt x="1" y="749"/>
                    <a:pt x="216" y="955"/>
                    <a:pt x="478" y="955"/>
                  </a:cubicBezTo>
                  <a:cubicBezTo>
                    <a:pt x="740" y="955"/>
                    <a:pt x="955" y="749"/>
                    <a:pt x="955" y="478"/>
                  </a:cubicBezTo>
                  <a:cubicBezTo>
                    <a:pt x="955" y="216"/>
                    <a:pt x="740" y="1"/>
                    <a:pt x="4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-281484" y="-221075"/>
              <a:ext cx="45542" cy="45542"/>
            </a:xfrm>
            <a:custGeom>
              <a:avLst/>
              <a:gdLst/>
              <a:ahLst/>
              <a:cxnLst/>
              <a:rect l="l" t="t" r="r" b="b"/>
              <a:pathLst>
                <a:path w="955" h="955" extrusionOk="0">
                  <a:moveTo>
                    <a:pt x="477" y="0"/>
                  </a:moveTo>
                  <a:cubicBezTo>
                    <a:pt x="215" y="0"/>
                    <a:pt x="0" y="215"/>
                    <a:pt x="0" y="477"/>
                  </a:cubicBezTo>
                  <a:cubicBezTo>
                    <a:pt x="0" y="739"/>
                    <a:pt x="215" y="955"/>
                    <a:pt x="477" y="955"/>
                  </a:cubicBezTo>
                  <a:cubicBezTo>
                    <a:pt x="749" y="955"/>
                    <a:pt x="955" y="739"/>
                    <a:pt x="955" y="477"/>
                  </a:cubicBezTo>
                  <a:cubicBezTo>
                    <a:pt x="955" y="215"/>
                    <a:pt x="749" y="0"/>
                    <a:pt x="4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-469802" y="124330"/>
              <a:ext cx="102671" cy="102671"/>
            </a:xfrm>
            <a:custGeom>
              <a:avLst/>
              <a:gdLst/>
              <a:ahLst/>
              <a:cxnLst/>
              <a:rect l="l" t="t" r="r" b="b"/>
              <a:pathLst>
                <a:path w="2153" h="2153" extrusionOk="0">
                  <a:moveTo>
                    <a:pt x="1076" y="0"/>
                  </a:moveTo>
                  <a:cubicBezTo>
                    <a:pt x="487" y="0"/>
                    <a:pt x="0" y="487"/>
                    <a:pt x="0" y="1076"/>
                  </a:cubicBezTo>
                  <a:cubicBezTo>
                    <a:pt x="0" y="1675"/>
                    <a:pt x="487" y="2152"/>
                    <a:pt x="1076" y="2152"/>
                  </a:cubicBezTo>
                  <a:cubicBezTo>
                    <a:pt x="1666" y="2152"/>
                    <a:pt x="2152" y="1675"/>
                    <a:pt x="2152" y="1076"/>
                  </a:cubicBezTo>
                  <a:cubicBezTo>
                    <a:pt x="2152" y="487"/>
                    <a:pt x="1666" y="0"/>
                    <a:pt x="10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3"/>
            <p:cNvSpPr/>
            <p:nvPr/>
          </p:nvSpPr>
          <p:spPr>
            <a:xfrm rot="7313901" flipH="1">
              <a:off x="-162404" y="548060"/>
              <a:ext cx="795678" cy="1484812"/>
            </a:xfrm>
            <a:custGeom>
              <a:avLst/>
              <a:gdLst/>
              <a:ahLst/>
              <a:cxnLst/>
              <a:rect l="l" t="t" r="r" b="b"/>
              <a:pathLst>
                <a:path w="9507" h="20069" extrusionOk="0">
                  <a:moveTo>
                    <a:pt x="9507" y="1"/>
                  </a:moveTo>
                  <a:cubicBezTo>
                    <a:pt x="4168" y="289"/>
                    <a:pt x="1" y="4686"/>
                    <a:pt x="1" y="10044"/>
                  </a:cubicBezTo>
                  <a:cubicBezTo>
                    <a:pt x="1" y="15383"/>
                    <a:pt x="4168" y="19780"/>
                    <a:pt x="9507" y="20068"/>
                  </a:cubicBezTo>
                  <a:lnTo>
                    <a:pt x="950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3"/>
            <p:cNvSpPr/>
            <p:nvPr/>
          </p:nvSpPr>
          <p:spPr>
            <a:xfrm rot="-7686130" flipH="1">
              <a:off x="2769980" y="-66253"/>
              <a:ext cx="122786" cy="105121"/>
            </a:xfrm>
            <a:custGeom>
              <a:avLst/>
              <a:gdLst/>
              <a:ahLst/>
              <a:cxnLst/>
              <a:rect l="l" t="t" r="r" b="b"/>
              <a:pathLst>
                <a:path w="1835" h="1571" extrusionOk="0">
                  <a:moveTo>
                    <a:pt x="1048" y="1"/>
                  </a:moveTo>
                  <a:cubicBezTo>
                    <a:pt x="346" y="1"/>
                    <a:pt x="0" y="843"/>
                    <a:pt x="496" y="1339"/>
                  </a:cubicBezTo>
                  <a:cubicBezTo>
                    <a:pt x="656" y="1499"/>
                    <a:pt x="852" y="1570"/>
                    <a:pt x="1044" y="1570"/>
                  </a:cubicBezTo>
                  <a:cubicBezTo>
                    <a:pt x="1448" y="1570"/>
                    <a:pt x="1834" y="1256"/>
                    <a:pt x="1834" y="787"/>
                  </a:cubicBezTo>
                  <a:cubicBezTo>
                    <a:pt x="1834" y="347"/>
                    <a:pt x="1479" y="1"/>
                    <a:pt x="10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3"/>
            <p:cNvSpPr/>
            <p:nvPr/>
          </p:nvSpPr>
          <p:spPr>
            <a:xfrm rot="-1863857">
              <a:off x="-409748" y="-1573538"/>
              <a:ext cx="1882240" cy="1072559"/>
            </a:xfrm>
            <a:custGeom>
              <a:avLst/>
              <a:gdLst/>
              <a:ahLst/>
              <a:cxnLst/>
              <a:rect l="l" t="t" r="r" b="b"/>
              <a:pathLst>
                <a:path w="75509" h="23084" extrusionOk="0">
                  <a:moveTo>
                    <a:pt x="63433" y="1"/>
                  </a:moveTo>
                  <a:cubicBezTo>
                    <a:pt x="58309" y="1"/>
                    <a:pt x="52476" y="4766"/>
                    <a:pt x="47663" y="6549"/>
                  </a:cubicBezTo>
                  <a:cubicBezTo>
                    <a:pt x="44986" y="7539"/>
                    <a:pt x="42167" y="7896"/>
                    <a:pt x="39312" y="7896"/>
                  </a:cubicBezTo>
                  <a:cubicBezTo>
                    <a:pt x="36515" y="7896"/>
                    <a:pt x="33683" y="7553"/>
                    <a:pt x="30918" y="7125"/>
                  </a:cubicBezTo>
                  <a:cubicBezTo>
                    <a:pt x="27086" y="6530"/>
                    <a:pt x="23159" y="5783"/>
                    <a:pt x="19296" y="5783"/>
                  </a:cubicBezTo>
                  <a:cubicBezTo>
                    <a:pt x="17176" y="5783"/>
                    <a:pt x="15075" y="6008"/>
                    <a:pt x="13020" y="6607"/>
                  </a:cubicBezTo>
                  <a:cubicBezTo>
                    <a:pt x="5857" y="8681"/>
                    <a:pt x="365" y="15613"/>
                    <a:pt x="0" y="23083"/>
                  </a:cubicBezTo>
                  <a:lnTo>
                    <a:pt x="75508" y="23083"/>
                  </a:lnTo>
                  <a:cubicBezTo>
                    <a:pt x="75508" y="15229"/>
                    <a:pt x="73722" y="9449"/>
                    <a:pt x="69939" y="3861"/>
                  </a:cubicBezTo>
                  <a:cubicBezTo>
                    <a:pt x="68039" y="1029"/>
                    <a:pt x="65812" y="1"/>
                    <a:pt x="634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-231987" y="-1180700"/>
              <a:ext cx="2984100" cy="29841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3"/>
            <p:cNvSpPr/>
            <p:nvPr/>
          </p:nvSpPr>
          <p:spPr>
            <a:xfrm rot="993836">
              <a:off x="10283" y="-1486746"/>
              <a:ext cx="83177" cy="83180"/>
            </a:xfrm>
            <a:custGeom>
              <a:avLst/>
              <a:gdLst/>
              <a:ahLst/>
              <a:cxnLst/>
              <a:rect l="l" t="t" r="r" b="b"/>
              <a:pathLst>
                <a:path w="955" h="955" extrusionOk="0">
                  <a:moveTo>
                    <a:pt x="477" y="0"/>
                  </a:moveTo>
                  <a:cubicBezTo>
                    <a:pt x="215" y="0"/>
                    <a:pt x="0" y="215"/>
                    <a:pt x="0" y="477"/>
                  </a:cubicBezTo>
                  <a:cubicBezTo>
                    <a:pt x="0" y="739"/>
                    <a:pt x="215" y="955"/>
                    <a:pt x="477" y="955"/>
                  </a:cubicBezTo>
                  <a:cubicBezTo>
                    <a:pt x="749" y="955"/>
                    <a:pt x="955" y="739"/>
                    <a:pt x="955" y="477"/>
                  </a:cubicBezTo>
                  <a:cubicBezTo>
                    <a:pt x="955" y="215"/>
                    <a:pt x="749" y="0"/>
                    <a:pt x="4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" name="Google Shape;68;p3"/>
            <p:cNvSpPr/>
            <p:nvPr/>
          </p:nvSpPr>
          <p:spPr>
            <a:xfrm rot="993836">
              <a:off x="-516276" y="-967394"/>
              <a:ext cx="187519" cy="187525"/>
            </a:xfrm>
            <a:custGeom>
              <a:avLst/>
              <a:gdLst/>
              <a:ahLst/>
              <a:cxnLst/>
              <a:rect l="l" t="t" r="r" b="b"/>
              <a:pathLst>
                <a:path w="2153" h="2153" extrusionOk="0">
                  <a:moveTo>
                    <a:pt x="1076" y="0"/>
                  </a:moveTo>
                  <a:cubicBezTo>
                    <a:pt x="487" y="0"/>
                    <a:pt x="0" y="487"/>
                    <a:pt x="0" y="1076"/>
                  </a:cubicBezTo>
                  <a:cubicBezTo>
                    <a:pt x="0" y="1675"/>
                    <a:pt x="487" y="2152"/>
                    <a:pt x="1076" y="2152"/>
                  </a:cubicBezTo>
                  <a:cubicBezTo>
                    <a:pt x="1666" y="2152"/>
                    <a:pt x="2152" y="1675"/>
                    <a:pt x="2152" y="1076"/>
                  </a:cubicBezTo>
                  <a:cubicBezTo>
                    <a:pt x="2152" y="487"/>
                    <a:pt x="1666" y="0"/>
                    <a:pt x="10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3"/>
            <p:cNvSpPr/>
            <p:nvPr/>
          </p:nvSpPr>
          <p:spPr>
            <a:xfrm rot="-6342001" flipH="1">
              <a:off x="3047030" y="710605"/>
              <a:ext cx="323362" cy="323362"/>
            </a:xfrm>
            <a:custGeom>
              <a:avLst/>
              <a:gdLst/>
              <a:ahLst/>
              <a:cxnLst/>
              <a:rect l="l" t="t" r="r" b="b"/>
              <a:pathLst>
                <a:path w="2144" h="2144" extrusionOk="0">
                  <a:moveTo>
                    <a:pt x="1067" y="1"/>
                  </a:moveTo>
                  <a:cubicBezTo>
                    <a:pt x="478" y="1"/>
                    <a:pt x="1" y="478"/>
                    <a:pt x="1" y="1068"/>
                  </a:cubicBezTo>
                  <a:cubicBezTo>
                    <a:pt x="1" y="1666"/>
                    <a:pt x="478" y="2144"/>
                    <a:pt x="1067" y="2144"/>
                  </a:cubicBezTo>
                  <a:cubicBezTo>
                    <a:pt x="1666" y="2144"/>
                    <a:pt x="2144" y="1666"/>
                    <a:pt x="2144" y="1068"/>
                  </a:cubicBezTo>
                  <a:cubicBezTo>
                    <a:pt x="2144" y="478"/>
                    <a:pt x="1666" y="1"/>
                    <a:pt x="10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3"/>
            <p:cNvSpPr/>
            <p:nvPr/>
          </p:nvSpPr>
          <p:spPr>
            <a:xfrm rot="-8569080" flipH="1">
              <a:off x="2597420" y="-1307467"/>
              <a:ext cx="122789" cy="105190"/>
            </a:xfrm>
            <a:custGeom>
              <a:avLst/>
              <a:gdLst/>
              <a:ahLst/>
              <a:cxnLst/>
              <a:rect l="l" t="t" r="r" b="b"/>
              <a:pathLst>
                <a:path w="1835" h="1572" extrusionOk="0">
                  <a:moveTo>
                    <a:pt x="1049" y="0"/>
                  </a:moveTo>
                  <a:cubicBezTo>
                    <a:pt x="347" y="0"/>
                    <a:pt x="0" y="843"/>
                    <a:pt x="496" y="1339"/>
                  </a:cubicBezTo>
                  <a:cubicBezTo>
                    <a:pt x="658" y="1500"/>
                    <a:pt x="855" y="1572"/>
                    <a:pt x="1049" y="1572"/>
                  </a:cubicBezTo>
                  <a:cubicBezTo>
                    <a:pt x="1451" y="1572"/>
                    <a:pt x="1835" y="1260"/>
                    <a:pt x="1835" y="786"/>
                  </a:cubicBezTo>
                  <a:cubicBezTo>
                    <a:pt x="1835" y="356"/>
                    <a:pt x="1479" y="0"/>
                    <a:pt x="10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3"/>
            <p:cNvSpPr/>
            <p:nvPr/>
          </p:nvSpPr>
          <p:spPr>
            <a:xfrm rot="-7224983" flipH="1">
              <a:off x="2274271" y="-1587026"/>
              <a:ext cx="143465" cy="143465"/>
            </a:xfrm>
            <a:custGeom>
              <a:avLst/>
              <a:gdLst/>
              <a:ahLst/>
              <a:cxnLst/>
              <a:rect l="l" t="t" r="r" b="b"/>
              <a:pathLst>
                <a:path w="2144" h="2144" extrusionOk="0">
                  <a:moveTo>
                    <a:pt x="1067" y="1"/>
                  </a:moveTo>
                  <a:cubicBezTo>
                    <a:pt x="478" y="1"/>
                    <a:pt x="1" y="478"/>
                    <a:pt x="1" y="1068"/>
                  </a:cubicBezTo>
                  <a:cubicBezTo>
                    <a:pt x="1" y="1666"/>
                    <a:pt x="478" y="2144"/>
                    <a:pt x="1067" y="2144"/>
                  </a:cubicBezTo>
                  <a:cubicBezTo>
                    <a:pt x="1666" y="2144"/>
                    <a:pt x="2144" y="1666"/>
                    <a:pt x="2144" y="1068"/>
                  </a:cubicBezTo>
                  <a:cubicBezTo>
                    <a:pt x="2144" y="478"/>
                    <a:pt x="1666" y="1"/>
                    <a:pt x="10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3"/>
            <p:cNvSpPr/>
            <p:nvPr/>
          </p:nvSpPr>
          <p:spPr>
            <a:xfrm>
              <a:off x="202266" y="2203899"/>
              <a:ext cx="148213" cy="131522"/>
            </a:xfrm>
            <a:custGeom>
              <a:avLst/>
              <a:gdLst/>
              <a:ahLst/>
              <a:cxnLst/>
              <a:rect l="l" t="t" r="r" b="b"/>
              <a:pathLst>
                <a:path w="3108" h="2758" extrusionOk="0">
                  <a:moveTo>
                    <a:pt x="1550" y="0"/>
                  </a:moveTo>
                  <a:cubicBezTo>
                    <a:pt x="975" y="0"/>
                    <a:pt x="437" y="360"/>
                    <a:pt x="244" y="934"/>
                  </a:cubicBezTo>
                  <a:cubicBezTo>
                    <a:pt x="0" y="1664"/>
                    <a:pt x="393" y="2441"/>
                    <a:pt x="1114" y="2684"/>
                  </a:cubicBezTo>
                  <a:cubicBezTo>
                    <a:pt x="1261" y="2734"/>
                    <a:pt x="1410" y="2757"/>
                    <a:pt x="1557" y="2757"/>
                  </a:cubicBezTo>
                  <a:cubicBezTo>
                    <a:pt x="2132" y="2757"/>
                    <a:pt x="2670" y="2397"/>
                    <a:pt x="2864" y="1823"/>
                  </a:cubicBezTo>
                  <a:cubicBezTo>
                    <a:pt x="3107" y="1093"/>
                    <a:pt x="2714" y="317"/>
                    <a:pt x="1994" y="73"/>
                  </a:cubicBezTo>
                  <a:cubicBezTo>
                    <a:pt x="1847" y="24"/>
                    <a:pt x="1697" y="0"/>
                    <a:pt x="15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3"/>
            <p:cNvSpPr/>
            <p:nvPr/>
          </p:nvSpPr>
          <p:spPr>
            <a:xfrm rot="-6341982" flipH="1">
              <a:off x="664611" y="2140388"/>
              <a:ext cx="258576" cy="258576"/>
            </a:xfrm>
            <a:custGeom>
              <a:avLst/>
              <a:gdLst/>
              <a:ahLst/>
              <a:cxnLst/>
              <a:rect l="l" t="t" r="r" b="b"/>
              <a:pathLst>
                <a:path w="2144" h="2144" extrusionOk="0">
                  <a:moveTo>
                    <a:pt x="1067" y="1"/>
                  </a:moveTo>
                  <a:cubicBezTo>
                    <a:pt x="478" y="1"/>
                    <a:pt x="1" y="478"/>
                    <a:pt x="1" y="1068"/>
                  </a:cubicBezTo>
                  <a:cubicBezTo>
                    <a:pt x="1" y="1666"/>
                    <a:pt x="478" y="2144"/>
                    <a:pt x="1067" y="2144"/>
                  </a:cubicBezTo>
                  <a:cubicBezTo>
                    <a:pt x="1666" y="2144"/>
                    <a:pt x="2144" y="1666"/>
                    <a:pt x="2144" y="1068"/>
                  </a:cubicBezTo>
                  <a:cubicBezTo>
                    <a:pt x="2144" y="478"/>
                    <a:pt x="1666" y="1"/>
                    <a:pt x="10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3"/>
            <p:cNvSpPr/>
            <p:nvPr/>
          </p:nvSpPr>
          <p:spPr>
            <a:xfrm>
              <a:off x="198141" y="1966141"/>
              <a:ext cx="74583" cy="75012"/>
            </a:xfrm>
            <a:custGeom>
              <a:avLst/>
              <a:gdLst/>
              <a:ahLst/>
              <a:cxnLst/>
              <a:rect l="l" t="t" r="r" b="b"/>
              <a:pathLst>
                <a:path w="1564" h="1573" extrusionOk="0">
                  <a:moveTo>
                    <a:pt x="787" y="1"/>
                  </a:moveTo>
                  <a:cubicBezTo>
                    <a:pt x="347" y="1"/>
                    <a:pt x="1" y="356"/>
                    <a:pt x="1" y="787"/>
                  </a:cubicBezTo>
                  <a:cubicBezTo>
                    <a:pt x="1" y="1217"/>
                    <a:pt x="347" y="1573"/>
                    <a:pt x="787" y="1573"/>
                  </a:cubicBezTo>
                  <a:cubicBezTo>
                    <a:pt x="1217" y="1573"/>
                    <a:pt x="1563" y="1217"/>
                    <a:pt x="1563" y="787"/>
                  </a:cubicBezTo>
                  <a:cubicBezTo>
                    <a:pt x="1563" y="356"/>
                    <a:pt x="1217" y="1"/>
                    <a:pt x="7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3"/>
            <p:cNvSpPr/>
            <p:nvPr/>
          </p:nvSpPr>
          <p:spPr>
            <a:xfrm>
              <a:off x="-779502" y="260017"/>
              <a:ext cx="102671" cy="102671"/>
            </a:xfrm>
            <a:custGeom>
              <a:avLst/>
              <a:gdLst/>
              <a:ahLst/>
              <a:cxnLst/>
              <a:rect l="l" t="t" r="r" b="b"/>
              <a:pathLst>
                <a:path w="2153" h="2153" extrusionOk="0">
                  <a:moveTo>
                    <a:pt x="1076" y="0"/>
                  </a:moveTo>
                  <a:cubicBezTo>
                    <a:pt x="487" y="0"/>
                    <a:pt x="0" y="487"/>
                    <a:pt x="0" y="1076"/>
                  </a:cubicBezTo>
                  <a:cubicBezTo>
                    <a:pt x="0" y="1675"/>
                    <a:pt x="487" y="2152"/>
                    <a:pt x="1076" y="2152"/>
                  </a:cubicBezTo>
                  <a:cubicBezTo>
                    <a:pt x="1666" y="2152"/>
                    <a:pt x="2152" y="1675"/>
                    <a:pt x="2152" y="1076"/>
                  </a:cubicBezTo>
                  <a:cubicBezTo>
                    <a:pt x="2152" y="487"/>
                    <a:pt x="1666" y="0"/>
                    <a:pt x="10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3"/>
            <p:cNvSpPr/>
            <p:nvPr/>
          </p:nvSpPr>
          <p:spPr>
            <a:xfrm>
              <a:off x="3332459" y="-540547"/>
              <a:ext cx="45589" cy="45589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478" y="1"/>
                  </a:moveTo>
                  <a:cubicBezTo>
                    <a:pt x="216" y="1"/>
                    <a:pt x="1" y="216"/>
                    <a:pt x="1" y="478"/>
                  </a:cubicBezTo>
                  <a:cubicBezTo>
                    <a:pt x="1" y="749"/>
                    <a:pt x="216" y="955"/>
                    <a:pt x="478" y="955"/>
                  </a:cubicBezTo>
                  <a:cubicBezTo>
                    <a:pt x="740" y="955"/>
                    <a:pt x="955" y="749"/>
                    <a:pt x="955" y="478"/>
                  </a:cubicBezTo>
                  <a:cubicBezTo>
                    <a:pt x="955" y="216"/>
                    <a:pt x="740" y="1"/>
                    <a:pt x="4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3"/>
            <p:cNvSpPr/>
            <p:nvPr/>
          </p:nvSpPr>
          <p:spPr>
            <a:xfrm>
              <a:off x="3122909" y="-896422"/>
              <a:ext cx="45589" cy="45589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478" y="1"/>
                  </a:moveTo>
                  <a:cubicBezTo>
                    <a:pt x="216" y="1"/>
                    <a:pt x="1" y="216"/>
                    <a:pt x="1" y="478"/>
                  </a:cubicBezTo>
                  <a:cubicBezTo>
                    <a:pt x="1" y="749"/>
                    <a:pt x="216" y="955"/>
                    <a:pt x="478" y="955"/>
                  </a:cubicBezTo>
                  <a:cubicBezTo>
                    <a:pt x="740" y="955"/>
                    <a:pt x="955" y="749"/>
                    <a:pt x="955" y="478"/>
                  </a:cubicBezTo>
                  <a:cubicBezTo>
                    <a:pt x="955" y="216"/>
                    <a:pt x="740" y="1"/>
                    <a:pt x="4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3122909" y="446303"/>
              <a:ext cx="45589" cy="45589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478" y="1"/>
                  </a:moveTo>
                  <a:cubicBezTo>
                    <a:pt x="216" y="1"/>
                    <a:pt x="1" y="216"/>
                    <a:pt x="1" y="478"/>
                  </a:cubicBezTo>
                  <a:cubicBezTo>
                    <a:pt x="1" y="749"/>
                    <a:pt x="216" y="955"/>
                    <a:pt x="478" y="955"/>
                  </a:cubicBezTo>
                  <a:cubicBezTo>
                    <a:pt x="740" y="955"/>
                    <a:pt x="955" y="749"/>
                    <a:pt x="955" y="478"/>
                  </a:cubicBezTo>
                  <a:cubicBezTo>
                    <a:pt x="955" y="216"/>
                    <a:pt x="740" y="1"/>
                    <a:pt x="4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3"/>
            <p:cNvSpPr/>
            <p:nvPr/>
          </p:nvSpPr>
          <p:spPr>
            <a:xfrm>
              <a:off x="-130177" y="-1237745"/>
              <a:ext cx="102671" cy="102671"/>
            </a:xfrm>
            <a:custGeom>
              <a:avLst/>
              <a:gdLst/>
              <a:ahLst/>
              <a:cxnLst/>
              <a:rect l="l" t="t" r="r" b="b"/>
              <a:pathLst>
                <a:path w="2153" h="2153" extrusionOk="0">
                  <a:moveTo>
                    <a:pt x="1076" y="0"/>
                  </a:moveTo>
                  <a:cubicBezTo>
                    <a:pt x="487" y="0"/>
                    <a:pt x="0" y="487"/>
                    <a:pt x="0" y="1076"/>
                  </a:cubicBezTo>
                  <a:cubicBezTo>
                    <a:pt x="0" y="1675"/>
                    <a:pt x="487" y="2152"/>
                    <a:pt x="1076" y="2152"/>
                  </a:cubicBezTo>
                  <a:cubicBezTo>
                    <a:pt x="1666" y="2152"/>
                    <a:pt x="2152" y="1675"/>
                    <a:pt x="2152" y="1076"/>
                  </a:cubicBezTo>
                  <a:cubicBezTo>
                    <a:pt x="2152" y="487"/>
                    <a:pt x="1666" y="0"/>
                    <a:pt x="10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997909" y="-1277672"/>
              <a:ext cx="45589" cy="45589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478" y="1"/>
                  </a:moveTo>
                  <a:cubicBezTo>
                    <a:pt x="216" y="1"/>
                    <a:pt x="1" y="216"/>
                    <a:pt x="1" y="478"/>
                  </a:cubicBezTo>
                  <a:cubicBezTo>
                    <a:pt x="1" y="749"/>
                    <a:pt x="216" y="955"/>
                    <a:pt x="478" y="955"/>
                  </a:cubicBezTo>
                  <a:cubicBezTo>
                    <a:pt x="740" y="955"/>
                    <a:pt x="955" y="749"/>
                    <a:pt x="955" y="478"/>
                  </a:cubicBezTo>
                  <a:cubicBezTo>
                    <a:pt x="955" y="216"/>
                    <a:pt x="740" y="1"/>
                    <a:pt x="4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850685" y="-1633283"/>
              <a:ext cx="102671" cy="102671"/>
            </a:xfrm>
            <a:custGeom>
              <a:avLst/>
              <a:gdLst/>
              <a:ahLst/>
              <a:cxnLst/>
              <a:rect l="l" t="t" r="r" b="b"/>
              <a:pathLst>
                <a:path w="2153" h="2153" extrusionOk="0">
                  <a:moveTo>
                    <a:pt x="1076" y="0"/>
                  </a:moveTo>
                  <a:cubicBezTo>
                    <a:pt x="487" y="0"/>
                    <a:pt x="0" y="487"/>
                    <a:pt x="0" y="1076"/>
                  </a:cubicBezTo>
                  <a:cubicBezTo>
                    <a:pt x="0" y="1675"/>
                    <a:pt x="487" y="2152"/>
                    <a:pt x="1076" y="2152"/>
                  </a:cubicBezTo>
                  <a:cubicBezTo>
                    <a:pt x="1666" y="2152"/>
                    <a:pt x="2152" y="1675"/>
                    <a:pt x="2152" y="1076"/>
                  </a:cubicBezTo>
                  <a:cubicBezTo>
                    <a:pt x="2152" y="487"/>
                    <a:pt x="1666" y="0"/>
                    <a:pt x="10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" name="Google Shape;82;p3"/>
            <p:cNvSpPr/>
            <p:nvPr/>
          </p:nvSpPr>
          <p:spPr>
            <a:xfrm>
              <a:off x="1870584" y="2061628"/>
              <a:ext cx="45589" cy="45589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478" y="1"/>
                  </a:moveTo>
                  <a:cubicBezTo>
                    <a:pt x="216" y="1"/>
                    <a:pt x="1" y="216"/>
                    <a:pt x="1" y="478"/>
                  </a:cubicBezTo>
                  <a:cubicBezTo>
                    <a:pt x="1" y="749"/>
                    <a:pt x="216" y="955"/>
                    <a:pt x="478" y="955"/>
                  </a:cubicBezTo>
                  <a:cubicBezTo>
                    <a:pt x="740" y="955"/>
                    <a:pt x="955" y="749"/>
                    <a:pt x="955" y="478"/>
                  </a:cubicBezTo>
                  <a:cubicBezTo>
                    <a:pt x="955" y="216"/>
                    <a:pt x="740" y="1"/>
                    <a:pt x="4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3" name="Google Shape;83;p3"/>
          <p:cNvSpPr txBox="1">
            <a:spLocks noGrp="1"/>
          </p:cNvSpPr>
          <p:nvPr>
            <p:ph type="title"/>
          </p:nvPr>
        </p:nvSpPr>
        <p:spPr>
          <a:xfrm>
            <a:off x="4354183" y="3140167"/>
            <a:ext cx="3483600" cy="6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84" name="Google Shape;84;p3"/>
          <p:cNvSpPr txBox="1">
            <a:spLocks noGrp="1"/>
          </p:cNvSpPr>
          <p:nvPr>
            <p:ph type="title" idx="2" hasCustomPrompt="1"/>
          </p:nvPr>
        </p:nvSpPr>
        <p:spPr>
          <a:xfrm>
            <a:off x="4938779" y="2048951"/>
            <a:ext cx="2314400" cy="10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200"/>
              <a:buNone/>
              <a:defRPr sz="8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85" name="Google Shape;85;p3"/>
          <p:cNvSpPr txBox="1">
            <a:spLocks noGrp="1"/>
          </p:cNvSpPr>
          <p:nvPr>
            <p:ph type="subTitle" idx="1"/>
          </p:nvPr>
        </p:nvSpPr>
        <p:spPr>
          <a:xfrm>
            <a:off x="4354216" y="3996233"/>
            <a:ext cx="3483600" cy="81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072542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782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24170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AFA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9346" y="6457950"/>
            <a:ext cx="1435504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9545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5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Relationship Id="rId9" Type="http://schemas.openxmlformats.org/officeDocument/2006/relationships/tags" Target="../tags/tag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theme" Target="../theme/theme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6"/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2025/10/3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6"/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7223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80" r:id="rId2"/>
  </p:sldLayoutIdLst>
  <p:transition spd="slow">
    <p:push dir="u"/>
  </p:transition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975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1636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</p:sldLayoutIdLst>
  <p:hf sldNum="0" hdr="0" ftr="0" dt="0"/>
  <p:txStyles>
    <p:titleStyle>
      <a:lvl1pPr algn="ctr" defTabSz="761970" rtl="0" eaLnBrk="1" latinLnBrk="0" hangingPunct="1">
        <a:spcBef>
          <a:spcPct val="0"/>
        </a:spcBef>
        <a:buNone/>
        <a:defRPr sz="36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85739" indent="-285739" algn="l" defTabSz="7619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defTabSz="761970" rtl="0" eaLnBrk="1" latinLnBrk="0" hangingPunct="1">
        <a:spcBef>
          <a:spcPct val="20000"/>
        </a:spcBef>
        <a:buFont typeface="Arial" pitchFamily="34" charset="0"/>
        <a:buChar char="–"/>
        <a:defRPr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defTabSz="76197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defTabSz="761970" rtl="0" eaLnBrk="1" latinLnBrk="0" hangingPunct="1">
        <a:spcBef>
          <a:spcPct val="20000"/>
        </a:spcBef>
        <a:buFont typeface="Arial" pitchFamily="34" charset="0"/>
        <a:buChar char="–"/>
        <a:defRPr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defTabSz="761970" rtl="0" eaLnBrk="1" latinLnBrk="0" hangingPunct="1">
        <a:spcBef>
          <a:spcPct val="20000"/>
        </a:spcBef>
        <a:buFont typeface="Arial" pitchFamily="34" charset="0"/>
        <a:buChar char="»"/>
        <a:defRPr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spcBef>
          <a:spcPct val="20000"/>
        </a:spcBef>
        <a:buFont typeface="Arial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spcBef>
          <a:spcPct val="20000"/>
        </a:spcBef>
        <a:buFont typeface="Arial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spcBef>
          <a:spcPct val="20000"/>
        </a:spcBef>
        <a:buFont typeface="Arial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spcBef>
          <a:spcPct val="20000"/>
        </a:spcBef>
        <a:buFont typeface="Arial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7C355FF-F6DD-2868-77E6-98F796BA8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F971AA-7B49-C6B8-8E17-9E1D58A492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B7CFF0-92AD-13D1-3646-A859D10329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B3B723-33C6-4E3F-AA20-94F5504E1BDC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24DDB7-7095-46F9-D147-982F1780F2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12F099-D93A-C740-7DDC-D01EF138FB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B68AA4-D304-4987-AC35-2D02715792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493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B985D5D-7882-47E5-A275-4868CC8B5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8099F9-168D-40C1-AFF8-147E9EF19F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3625EB-87A3-4448-8D9B-2E2F4D5522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F8F944-2C20-4A61-9290-B75EED7F0A15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B77C38-3B70-4B27-AE8F-375CC9DA68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E5F543-344E-4160-91D5-87D2BC5FC8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A71BC8-2BAC-4FD1-BE7E-7ED092FAEA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859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</p:sldLayoutIdLst>
  <p:txStyles>
    <p:titleStyle>
      <a:lvl1pPr algn="l" defTabSz="91436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1" indent="-228591" algn="l" defTabSz="91436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73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54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36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18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99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741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  <p:sldLayoutId id="2147483817" r:id="rId2"/>
    <p:sldLayoutId id="2147483818" r:id="rId3"/>
    <p:sldLayoutId id="2147483819" r:id="rId4"/>
    <p:sldLayoutId id="2147483820" r:id="rId5"/>
    <p:sldLayoutId id="2147483821" r:id="rId6"/>
    <p:sldLayoutId id="2147483822" r:id="rId7"/>
    <p:sldLayoutId id="2147483823" r:id="rId8"/>
    <p:sldLayoutId id="2147483824" r:id="rId9"/>
    <p:sldLayoutId id="2147483825" r:id="rId10"/>
    <p:sldLayoutId id="2147483826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D3456B-9531-414C-9DCF-AD1B17C410B9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61161C-42DF-4EEC-A1F5-DDC1EBA02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322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  <p:sldLayoutId id="2147483839" r:id="rId12"/>
    <p:sldLayoutId id="2147483840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9.jpe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8.png"/><Relationship Id="rId5" Type="http://schemas.openxmlformats.org/officeDocument/2006/relationships/image" Target="../media/image27.emf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50.svg"/><Relationship Id="rId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gif"/><Relationship Id="rId3" Type="http://schemas.openxmlformats.org/officeDocument/2006/relationships/slideLayout" Target="../slideLayouts/slideLayout3.xml"/><Relationship Id="rId7" Type="http://schemas.openxmlformats.org/officeDocument/2006/relationships/slide" Target="slide9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3.gif"/><Relationship Id="rId5" Type="http://schemas.openxmlformats.org/officeDocument/2006/relationships/image" Target="../media/image52.png"/><Relationship Id="rId4" Type="http://schemas.openxmlformats.org/officeDocument/2006/relationships/image" Target="../media/image51.png"/><Relationship Id="rId9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4" Type="http://schemas.openxmlformats.org/officeDocument/2006/relationships/audio" Target="../media/audio3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4" Type="http://schemas.openxmlformats.org/officeDocument/2006/relationships/audio" Target="../media/audio3.wa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4" Type="http://schemas.openxmlformats.org/officeDocument/2006/relationships/audio" Target="../media/audio3.wa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4" Type="http://schemas.openxmlformats.org/officeDocument/2006/relationships/audio" Target="../media/audio3.wav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4" Type="http://schemas.openxmlformats.org/officeDocument/2006/relationships/audio" Target="../media/audio3.wav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54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slide" Target="slide9.xml"/><Relationship Id="rId5" Type="http://schemas.openxmlformats.org/officeDocument/2006/relationships/image" Target="../media/image53.gif"/><Relationship Id="rId4" Type="http://schemas.openxmlformats.org/officeDocument/2006/relationships/image" Target="../media/image51.png"/><Relationship Id="rId9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8.svg"/><Relationship Id="rId3" Type="http://schemas.openxmlformats.org/officeDocument/2006/relationships/image" Target="../media/image58.svg"/><Relationship Id="rId7" Type="http://schemas.openxmlformats.org/officeDocument/2006/relationships/image" Target="../media/image62.svg"/><Relationship Id="rId12" Type="http://schemas.openxmlformats.org/officeDocument/2006/relationships/image" Target="../media/image67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61.png"/><Relationship Id="rId11" Type="http://schemas.openxmlformats.org/officeDocument/2006/relationships/image" Target="../media/image66.svg"/><Relationship Id="rId5" Type="http://schemas.openxmlformats.org/officeDocument/2006/relationships/image" Target="../media/image60.svg"/><Relationship Id="rId10" Type="http://schemas.openxmlformats.org/officeDocument/2006/relationships/image" Target="../media/image65.png"/><Relationship Id="rId4" Type="http://schemas.openxmlformats.org/officeDocument/2006/relationships/image" Target="../media/image59.png"/><Relationship Id="rId9" Type="http://schemas.openxmlformats.org/officeDocument/2006/relationships/image" Target="../media/image64.sv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5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image" Target="../media/image1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jpe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fif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F71EBE0-BE24-445A-9A41-6C8CFA2C9EAA}"/>
              </a:ext>
            </a:extLst>
          </p:cNvPr>
          <p:cNvSpPr txBox="1"/>
          <p:nvPr/>
        </p:nvSpPr>
        <p:spPr>
          <a:xfrm>
            <a:off x="4935795" y="1386348"/>
            <a:ext cx="52307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C3D4B0-C4AE-4DB1-8C3C-8ED8E136A6BF}"/>
              </a:ext>
            </a:extLst>
          </p:cNvPr>
          <p:cNvSpPr txBox="1"/>
          <p:nvPr/>
        </p:nvSpPr>
        <p:spPr>
          <a:xfrm>
            <a:off x="458724" y="1830199"/>
            <a:ext cx="1162613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 MỪNG HỘI THI </a:t>
            </a:r>
          </a:p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 VIÊN CHỦ NHIỆM GIỎI CẤP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HUYỆN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B629B8A-1D23-4FEF-B161-5DC92A56D2B1}"/>
              </a:ext>
            </a:extLst>
          </p:cNvPr>
          <p:cNvSpPr txBox="1"/>
          <p:nvPr/>
        </p:nvSpPr>
        <p:spPr>
          <a:xfrm>
            <a:off x="4052003" y="6067804"/>
            <a:ext cx="61145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Nga My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tháng 4 năm 202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298FDFD-4F00-893D-DACD-F5AF56AA245D}"/>
              </a:ext>
            </a:extLst>
          </p:cNvPr>
          <p:cNvSpPr txBox="1"/>
          <p:nvPr/>
        </p:nvSpPr>
        <p:spPr>
          <a:xfrm>
            <a:off x="0" y="3324688"/>
            <a:ext cx="12192000" cy="535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NĂM HỌC 2024 - 2025</a:t>
            </a:r>
          </a:p>
        </p:txBody>
      </p:sp>
      <p:sp>
        <p:nvSpPr>
          <p:cNvPr id="2" name="Rectangle 1"/>
          <p:cNvSpPr/>
          <p:nvPr/>
        </p:nvSpPr>
        <p:spPr>
          <a:xfrm>
            <a:off x="-8060" y="3831"/>
            <a:ext cx="12192000" cy="12428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ỦY BAN NHÂN DÂN HUYỆN PHÚ BÌNH</a:t>
            </a:r>
          </a:p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TRƯỜNG THCS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NGA MY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4424753" y="1078658"/>
            <a:ext cx="3326376" cy="476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itle 4">
            <a:extLst>
              <a:ext uri="{FF2B5EF4-FFF2-40B4-BE49-F238E27FC236}">
                <a16:creationId xmlns:a16="http://schemas.microsoft.com/office/drawing/2014/main" id="{EAFC647D-34F1-C724-DD9F-0564B9AC801D}"/>
              </a:ext>
            </a:extLst>
          </p:cNvPr>
          <p:cNvSpPr txBox="1">
            <a:spLocks/>
          </p:cNvSpPr>
          <p:nvPr/>
        </p:nvSpPr>
        <p:spPr>
          <a:xfrm>
            <a:off x="661739" y="5032825"/>
            <a:ext cx="10852404" cy="61848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600" kern="120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363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Giáo viên : 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NGUYỄN THỊ THANH</a:t>
            </a:r>
            <a:b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Đơn vị: Trường THCS 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Nga My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05507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894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̀nh chữ nhật 2"/>
          <p:cNvSpPr/>
          <p:nvPr/>
        </p:nvSpPr>
        <p:spPr>
          <a:xfrm>
            <a:off x="404446" y="1547444"/>
            <a:ext cx="2875467" cy="35960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400" b="1" dirty="0">
                <a:solidFill>
                  <a:schemeClr val="tx1"/>
                </a:solidFill>
                <a:cs typeface="Times New Roman" panose="02020603050405020304" pitchFamily="18" charset="0"/>
              </a:rPr>
              <a:t>Năng </a:t>
            </a:r>
            <a:r>
              <a:rPr lang="vi-VN" sz="2400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lực</a:t>
            </a:r>
            <a:r>
              <a:rPr lang="vi-VN" sz="2400" b="1" dirty="0">
                <a:solidFill>
                  <a:schemeClr val="tx1"/>
                </a:solidFill>
                <a:cs typeface="Times New Roman" panose="02020603050405020304" pitchFamily="18" charset="0"/>
              </a:rPr>
              <a:t>: </a:t>
            </a:r>
            <a:r>
              <a:rPr lang="vi-VN" sz="2400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là</a:t>
            </a:r>
            <a:r>
              <a:rPr lang="vi-VN" sz="2400" b="1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thuộc</a:t>
            </a:r>
            <a:r>
              <a:rPr lang="vi-VN" sz="2400" b="1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cá</a:t>
            </a:r>
            <a:r>
              <a:rPr lang="en-US" sz="2400" b="1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tính</a:t>
            </a:r>
            <a:r>
              <a:rPr lang="vi-VN" sz="2400" b="1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cá</a:t>
            </a:r>
            <a:r>
              <a:rPr lang="vi-VN" sz="2400" b="1" dirty="0">
                <a:solidFill>
                  <a:schemeClr val="tx1"/>
                </a:solidFill>
                <a:cs typeface="Times New Roman" panose="02020603050405020304" pitchFamily="18" charset="0"/>
              </a:rPr>
              <a:t> nhân </a:t>
            </a:r>
            <a:r>
              <a:rPr lang="vi-VN" sz="2400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được</a:t>
            </a:r>
            <a:r>
              <a:rPr lang="vi-VN" sz="2400" b="1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hình</a:t>
            </a:r>
            <a:r>
              <a:rPr lang="vi-VN" sz="2400" b="1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thành</a:t>
            </a:r>
            <a:r>
              <a:rPr lang="vi-VN" sz="2400" b="1" dirty="0">
                <a:solidFill>
                  <a:schemeClr val="tx1"/>
                </a:solidFill>
                <a:cs typeface="Times New Roman" panose="02020603050405020304" pitchFamily="18" charset="0"/>
              </a:rPr>
              <a:t>, </a:t>
            </a:r>
            <a:r>
              <a:rPr lang="vi-VN" sz="2400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phát</a:t>
            </a:r>
            <a:r>
              <a:rPr lang="vi-VN" sz="2400" b="1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triển</a:t>
            </a:r>
            <a:r>
              <a:rPr lang="vi-VN" sz="2400" b="1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nhờ</a:t>
            </a:r>
            <a:r>
              <a:rPr lang="vi-VN" sz="2400" b="1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tố</a:t>
            </a:r>
            <a:r>
              <a:rPr lang="vi-VN" sz="2400" b="1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chất</a:t>
            </a:r>
            <a:r>
              <a:rPr lang="vi-VN" sz="2400" b="1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sẵn</a:t>
            </a:r>
            <a:r>
              <a:rPr lang="vi-VN" sz="2400" b="1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có</a:t>
            </a:r>
            <a:r>
              <a:rPr lang="vi-VN" sz="2400" b="1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và</a:t>
            </a:r>
            <a:r>
              <a:rPr lang="vi-VN" sz="2400" b="1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quá</a:t>
            </a:r>
            <a:r>
              <a:rPr lang="vi-VN" sz="2400" b="1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trình</a:t>
            </a:r>
            <a:r>
              <a:rPr lang="vi-VN" sz="2400" b="1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học</a:t>
            </a:r>
            <a:r>
              <a:rPr lang="vi-VN" sz="2400" b="1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tập</a:t>
            </a:r>
            <a:r>
              <a:rPr lang="vi-VN" sz="2400" b="1" dirty="0">
                <a:solidFill>
                  <a:schemeClr val="tx1"/>
                </a:solidFill>
                <a:cs typeface="Times New Roman" panose="02020603050405020304" pitchFamily="18" charset="0"/>
              </a:rPr>
              <a:t>, </a:t>
            </a:r>
            <a:r>
              <a:rPr lang="vi-VN" sz="2400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rèn</a:t>
            </a:r>
            <a:r>
              <a:rPr lang="vi-VN" sz="2400" b="1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luyện</a:t>
            </a:r>
            <a:r>
              <a:rPr lang="en-US" sz="2400" dirty="0">
                <a:solidFill>
                  <a:schemeClr val="tx1"/>
                </a:solidFill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Hình ảnh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9486" y="0"/>
            <a:ext cx="88425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726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 3"/>
          <p:cNvSpPr/>
          <p:nvPr/>
        </p:nvSpPr>
        <p:spPr>
          <a:xfrm>
            <a:off x="382999" y="1520687"/>
            <a:ext cx="2946610" cy="37575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200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Phẩm</a:t>
            </a:r>
            <a:r>
              <a:rPr lang="vi-VN" sz="2200" b="1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vi-VN" sz="2200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chất</a:t>
            </a:r>
            <a:r>
              <a:rPr lang="vi-VN" sz="2200" b="1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vi-VN" sz="2200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là</a:t>
            </a:r>
            <a:r>
              <a:rPr lang="vi-VN" sz="2200" b="1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vi-VN" sz="2200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tính</a:t>
            </a:r>
            <a:r>
              <a:rPr lang="vi-VN" sz="2200" b="1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vi-VN" sz="2200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chất</a:t>
            </a:r>
            <a:r>
              <a:rPr lang="vi-VN" sz="2200" b="1" dirty="0">
                <a:solidFill>
                  <a:schemeClr val="tx1"/>
                </a:solidFill>
                <a:cs typeface="Times New Roman" panose="02020603050405020304" pitchFamily="18" charset="0"/>
              </a:rPr>
              <a:t> bên trong </a:t>
            </a:r>
            <a:r>
              <a:rPr lang="vi-VN" sz="2200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của</a:t>
            </a:r>
            <a:r>
              <a:rPr lang="vi-VN" sz="2200" b="1" dirty="0">
                <a:solidFill>
                  <a:schemeClr val="tx1"/>
                </a:solidFill>
                <a:cs typeface="Times New Roman" panose="02020603050405020304" pitchFamily="18" charset="0"/>
              </a:rPr>
              <a:t> con </a:t>
            </a:r>
            <a:r>
              <a:rPr lang="vi-VN" sz="2200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người</a:t>
            </a:r>
            <a:r>
              <a:rPr lang="en-US" sz="2200" b="1" dirty="0">
                <a:solidFill>
                  <a:schemeClr val="tx1"/>
                </a:solidFill>
                <a:cs typeface="Times New Roman" panose="02020603050405020304" pitchFamily="18" charset="0"/>
              </a:rPr>
              <a:t>, </a:t>
            </a:r>
            <a:r>
              <a:rPr lang="vi-VN" sz="2200" b="1" dirty="0">
                <a:solidFill>
                  <a:schemeClr val="tx1"/>
                </a:solidFill>
                <a:cs typeface="Times New Roman" panose="02020603050405020304" pitchFamily="18" charset="0"/>
              </a:rPr>
              <a:t>không </a:t>
            </a:r>
            <a:r>
              <a:rPr lang="vi-VN" sz="2200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phải</a:t>
            </a:r>
            <a:r>
              <a:rPr lang="vi-VN" sz="2200" b="1" dirty="0">
                <a:solidFill>
                  <a:schemeClr val="tx1"/>
                </a:solidFill>
                <a:cs typeface="Times New Roman" panose="02020603050405020304" pitchFamily="18" charset="0"/>
              </a:rPr>
              <a:t> ai sinh ra </a:t>
            </a:r>
            <a:r>
              <a:rPr lang="vi-VN" sz="2200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cũng</a:t>
            </a:r>
            <a:r>
              <a:rPr lang="vi-VN" sz="2200" b="1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vi-VN" sz="2200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có</a:t>
            </a:r>
            <a:r>
              <a:rPr lang="vi-VN" sz="2200" b="1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vi-VN" sz="2200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phẩm</a:t>
            </a:r>
            <a:r>
              <a:rPr lang="vi-VN" sz="2200" b="1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vi-VN" sz="2200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chất</a:t>
            </a:r>
            <a:r>
              <a:rPr lang="vi-VN" sz="2200" b="1" dirty="0">
                <a:solidFill>
                  <a:schemeClr val="tx1"/>
                </a:solidFill>
                <a:cs typeface="Times New Roman" panose="02020603050405020304" pitchFamily="18" charset="0"/>
              </a:rPr>
              <a:t> như nhau. </a:t>
            </a:r>
            <a:r>
              <a:rPr lang="vi-VN" sz="2200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Những</a:t>
            </a:r>
            <a:r>
              <a:rPr lang="vi-VN" sz="2200" b="1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vi-VN" sz="2200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phẩm</a:t>
            </a:r>
            <a:r>
              <a:rPr lang="vi-VN" sz="2200" b="1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vi-VN" sz="2200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chất</a:t>
            </a:r>
            <a:r>
              <a:rPr lang="vi-VN" sz="2200" b="1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vi-VN" sz="2200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này</a:t>
            </a:r>
            <a:r>
              <a:rPr lang="vi-VN" sz="2200" b="1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vi-VN" sz="2200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được</a:t>
            </a:r>
            <a:r>
              <a:rPr lang="vi-VN" sz="2200" b="1" dirty="0">
                <a:solidFill>
                  <a:schemeClr val="tx1"/>
                </a:solidFill>
                <a:cs typeface="Times New Roman" panose="02020603050405020304" pitchFamily="18" charset="0"/>
              </a:rPr>
              <a:t> xây </a:t>
            </a:r>
            <a:r>
              <a:rPr lang="vi-VN" sz="2200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dựng</a:t>
            </a:r>
            <a:r>
              <a:rPr lang="vi-VN" sz="2200" b="1" dirty="0">
                <a:solidFill>
                  <a:schemeClr val="tx1"/>
                </a:solidFill>
                <a:cs typeface="Times New Roman" panose="02020603050405020304" pitchFamily="18" charset="0"/>
              </a:rPr>
              <a:t>, </a:t>
            </a:r>
            <a:r>
              <a:rPr lang="vi-VN" sz="2200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rèn</a:t>
            </a:r>
            <a:r>
              <a:rPr lang="vi-VN" sz="2200" b="1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vi-VN" sz="2200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luyện</a:t>
            </a:r>
            <a:r>
              <a:rPr lang="vi-VN" sz="2200" b="1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vi-VN" sz="2200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và</a:t>
            </a:r>
            <a:r>
              <a:rPr lang="vi-VN" sz="2200" b="1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vi-VN" sz="2200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phát</a:t>
            </a:r>
            <a:r>
              <a:rPr lang="vi-VN" sz="2200" b="1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vi-VN" sz="2200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triển</a:t>
            </a:r>
            <a:r>
              <a:rPr lang="vi-VN" sz="2200" b="1" dirty="0">
                <a:solidFill>
                  <a:schemeClr val="tx1"/>
                </a:solidFill>
                <a:cs typeface="Times New Roman" panose="02020603050405020304" pitchFamily="18" charset="0"/>
              </a:rPr>
              <a:t> theo </a:t>
            </a:r>
            <a:r>
              <a:rPr lang="vi-VN" sz="2200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thời</a:t>
            </a:r>
            <a:r>
              <a:rPr lang="vi-VN" sz="2200" b="1" dirty="0">
                <a:solidFill>
                  <a:schemeClr val="tx1"/>
                </a:solidFill>
                <a:cs typeface="Times New Roman" panose="02020603050405020304" pitchFamily="18" charset="0"/>
              </a:rPr>
              <a:t> gian.</a:t>
            </a:r>
          </a:p>
        </p:txBody>
      </p:sp>
      <p:pic>
        <p:nvPicPr>
          <p:cNvPr id="2" name="Hình ảnh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8878" y="0"/>
            <a:ext cx="87431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873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9">
            <a:extLst>
              <a:ext uri="{FF2B5EF4-FFF2-40B4-BE49-F238E27FC236}">
                <a16:creationId xmlns:a16="http://schemas.microsoft.com/office/drawing/2014/main" id="{5A371203-E856-644C-9959-7213A2FC3C19}"/>
              </a:ext>
            </a:extLst>
          </p:cNvPr>
          <p:cNvSpPr/>
          <p:nvPr/>
        </p:nvSpPr>
        <p:spPr>
          <a:xfrm>
            <a:off x="3445807" y="1204912"/>
            <a:ext cx="5689974" cy="1190625"/>
          </a:xfrm>
          <a:prstGeom prst="roundRect">
            <a:avLst>
              <a:gd name="adj" fmla="val 13876"/>
            </a:avLst>
          </a:prstGeom>
          <a:solidFill>
            <a:schemeClr val="bg1"/>
          </a:solidFill>
          <a:ln w="28575">
            <a:solidFill>
              <a:srgbClr val="008080"/>
            </a:solidFill>
          </a:ln>
          <a:effectLst>
            <a:outerShdw blurRad="127000" dist="38100" dir="8100000" algn="tr" rotWithShape="0">
              <a:prstClr val="black">
                <a:alpha val="33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Chọn</a:t>
            </a: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 </a:t>
            </a:r>
            <a:r>
              <a:rPr kumimoji="0" lang="en-US" altLang="ko-K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các</a:t>
            </a: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 </a:t>
            </a:r>
            <a:r>
              <a:rPr kumimoji="0" lang="en-US" altLang="ko-K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từ</a:t>
            </a: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 </a:t>
            </a:r>
            <a:r>
              <a:rPr kumimoji="0" lang="en-US" altLang="ko-K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thích</a:t>
            </a: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 </a:t>
            </a:r>
            <a:r>
              <a:rPr kumimoji="0" lang="en-US" altLang="ko-K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hợp</a:t>
            </a: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 </a:t>
            </a:r>
            <a:r>
              <a:rPr kumimoji="0" lang="en-US" altLang="ko-K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vào</a:t>
            </a: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 </a:t>
            </a:r>
            <a:r>
              <a:rPr kumimoji="0" lang="en-US" altLang="ko-K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cột</a:t>
            </a: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 </a:t>
            </a:r>
            <a:r>
              <a:rPr kumimoji="0" lang="en-US" altLang="ko-K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tương</a:t>
            </a: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 </a:t>
            </a:r>
            <a:r>
              <a:rPr kumimoji="0" lang="en-US" altLang="ko-K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ứng</a:t>
            </a: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 </a:t>
            </a:r>
            <a:r>
              <a:rPr kumimoji="0" lang="en-US" altLang="ko-K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về</a:t>
            </a: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 </a:t>
            </a:r>
            <a:r>
              <a:rPr kumimoji="0" lang="en-US" altLang="ko-K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phẩm</a:t>
            </a: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 </a:t>
            </a:r>
            <a:r>
              <a:rPr kumimoji="0" lang="en-US" altLang="ko-K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chất</a:t>
            </a: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 </a:t>
            </a:r>
            <a:r>
              <a:rPr kumimoji="0" lang="en-US" altLang="ko-K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và</a:t>
            </a: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 </a:t>
            </a:r>
            <a:r>
              <a:rPr kumimoji="0" lang="en-US" altLang="ko-K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năng</a:t>
            </a: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 </a:t>
            </a:r>
            <a:r>
              <a:rPr kumimoji="0" lang="en-US" altLang="ko-K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lực</a:t>
            </a: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:</a:t>
            </a:r>
            <a:endParaRPr kumimoji="0" lang="ko-KR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34" charset="-127"/>
              <a:cs typeface="Arial" panose="020B0604020202020204" pitchFamily="34" charset="0"/>
            </a:endParaRPr>
          </a:p>
        </p:txBody>
      </p:sp>
      <p:sp>
        <p:nvSpPr>
          <p:cNvPr id="22" name="Rounded Rectangle 9">
            <a:extLst>
              <a:ext uri="{FF2B5EF4-FFF2-40B4-BE49-F238E27FC236}">
                <a16:creationId xmlns:a16="http://schemas.microsoft.com/office/drawing/2014/main" id="{5A371203-E856-644C-9959-7213A2FC3C19}"/>
              </a:ext>
            </a:extLst>
          </p:cNvPr>
          <p:cNvSpPr/>
          <p:nvPr/>
        </p:nvSpPr>
        <p:spPr>
          <a:xfrm rot="16200000">
            <a:off x="-1004141" y="2292687"/>
            <a:ext cx="5689974" cy="2712380"/>
          </a:xfrm>
          <a:prstGeom prst="roundRect">
            <a:avLst>
              <a:gd name="adj" fmla="val 13876"/>
            </a:avLst>
          </a:prstGeom>
          <a:solidFill>
            <a:srgbClr val="FFFF00"/>
          </a:solidFill>
          <a:ln w="28575">
            <a:solidFill>
              <a:srgbClr val="008080"/>
            </a:solidFill>
          </a:ln>
          <a:effectLst>
            <a:outerShdw blurRad="127000" dist="38100" dir="8100000" algn="tr" rotWithShape="0">
              <a:prstClr val="black">
                <a:alpha val="33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23" name="Rounded Rectangle 9">
            <a:extLst>
              <a:ext uri="{FF2B5EF4-FFF2-40B4-BE49-F238E27FC236}">
                <a16:creationId xmlns:a16="http://schemas.microsoft.com/office/drawing/2014/main" id="{5A371203-E856-644C-9959-7213A2FC3C19}"/>
              </a:ext>
            </a:extLst>
          </p:cNvPr>
          <p:cNvSpPr/>
          <p:nvPr/>
        </p:nvSpPr>
        <p:spPr>
          <a:xfrm rot="16200000">
            <a:off x="7623535" y="2563571"/>
            <a:ext cx="5639045" cy="2221540"/>
          </a:xfrm>
          <a:prstGeom prst="roundRect">
            <a:avLst>
              <a:gd name="adj" fmla="val 13876"/>
            </a:avLst>
          </a:prstGeom>
          <a:solidFill>
            <a:srgbClr val="FFFF00"/>
          </a:solidFill>
          <a:ln w="28575">
            <a:solidFill>
              <a:srgbClr val="008080"/>
            </a:solidFill>
          </a:ln>
          <a:effectLst>
            <a:outerShdw blurRad="127000" dist="38100" dir="8100000" algn="tr" rotWithShape="0">
              <a:prstClr val="black">
                <a:alpha val="33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3" name="Hình chữ nhật 2"/>
          <p:cNvSpPr/>
          <p:nvPr/>
        </p:nvSpPr>
        <p:spPr>
          <a:xfrm>
            <a:off x="668149" y="1019175"/>
            <a:ext cx="2352675" cy="67627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Hình chữ nhật 23"/>
          <p:cNvSpPr/>
          <p:nvPr/>
        </p:nvSpPr>
        <p:spPr>
          <a:xfrm>
            <a:off x="9418014" y="1019175"/>
            <a:ext cx="2050087" cy="67627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ounded Rectangle 9">
            <a:extLst>
              <a:ext uri="{FF2B5EF4-FFF2-40B4-BE49-F238E27FC236}">
                <a16:creationId xmlns:a16="http://schemas.microsoft.com/office/drawing/2014/main" id="{5A371203-E856-644C-9959-7213A2FC3C19}"/>
              </a:ext>
            </a:extLst>
          </p:cNvPr>
          <p:cNvSpPr/>
          <p:nvPr/>
        </p:nvSpPr>
        <p:spPr>
          <a:xfrm>
            <a:off x="3439286" y="2436334"/>
            <a:ext cx="5774288" cy="3297715"/>
          </a:xfrm>
          <a:prstGeom prst="roundRect">
            <a:avLst>
              <a:gd name="adj" fmla="val 13876"/>
            </a:avLst>
          </a:prstGeom>
          <a:solidFill>
            <a:schemeClr val="bg1"/>
          </a:solidFill>
          <a:ln w="28575">
            <a:solidFill>
              <a:srgbClr val="008080"/>
            </a:solidFill>
          </a:ln>
          <a:effectLst>
            <a:outerShdw blurRad="127000" dist="38100" dir="8100000" algn="tr" rotWithShape="0">
              <a:prstClr val="black">
                <a:alpha val="33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4" name="Hình chữ nhật 3"/>
          <p:cNvSpPr/>
          <p:nvPr/>
        </p:nvSpPr>
        <p:spPr>
          <a:xfrm>
            <a:off x="3726343" y="2773038"/>
            <a:ext cx="1238250" cy="4762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mỉ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Hình chữ nhật 25"/>
          <p:cNvSpPr/>
          <p:nvPr/>
        </p:nvSpPr>
        <p:spPr>
          <a:xfrm>
            <a:off x="5267324" y="2714625"/>
            <a:ext cx="1495339" cy="4762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thận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Hình chữ nhật 26"/>
          <p:cNvSpPr/>
          <p:nvPr/>
        </p:nvSpPr>
        <p:spPr>
          <a:xfrm>
            <a:off x="7198775" y="2714625"/>
            <a:ext cx="1495340" cy="4762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Hình chữ nhật 27"/>
          <p:cNvSpPr/>
          <p:nvPr/>
        </p:nvSpPr>
        <p:spPr>
          <a:xfrm>
            <a:off x="3726343" y="3469165"/>
            <a:ext cx="1947554" cy="4762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9" name="Hình chữ nhật 28"/>
          <p:cNvSpPr/>
          <p:nvPr/>
        </p:nvSpPr>
        <p:spPr>
          <a:xfrm>
            <a:off x="5816772" y="3469165"/>
            <a:ext cx="1788488" cy="4762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nhàng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Hình chữ nhật 29"/>
          <p:cNvSpPr/>
          <p:nvPr/>
        </p:nvSpPr>
        <p:spPr>
          <a:xfrm>
            <a:off x="7748134" y="3469165"/>
            <a:ext cx="1381125" cy="4762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quý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Hình chữ nhật 30"/>
          <p:cNvSpPr/>
          <p:nvPr/>
        </p:nvSpPr>
        <p:spPr>
          <a:xfrm>
            <a:off x="3561723" y="4165292"/>
            <a:ext cx="1849278" cy="4762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tốt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Hình chữ nhật 37"/>
          <p:cNvSpPr/>
          <p:nvPr/>
        </p:nvSpPr>
        <p:spPr>
          <a:xfrm>
            <a:off x="5529714" y="4204194"/>
            <a:ext cx="1599296" cy="4762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Kiên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nhẫn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Hình chữ nhật 38"/>
          <p:cNvSpPr/>
          <p:nvPr/>
        </p:nvSpPr>
        <p:spPr>
          <a:xfrm>
            <a:off x="7295322" y="4214075"/>
            <a:ext cx="1739838" cy="4762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Hình chữ nhật 39"/>
          <p:cNvSpPr/>
          <p:nvPr/>
        </p:nvSpPr>
        <p:spPr>
          <a:xfrm>
            <a:off x="4008904" y="4933026"/>
            <a:ext cx="1238250" cy="4762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Kiên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Hình chữ nhật 40"/>
          <p:cNvSpPr/>
          <p:nvPr/>
        </p:nvSpPr>
        <p:spPr>
          <a:xfrm>
            <a:off x="5495925" y="4922577"/>
            <a:ext cx="1238250" cy="4762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dung</a:t>
            </a:r>
          </a:p>
        </p:txBody>
      </p:sp>
      <p:sp>
        <p:nvSpPr>
          <p:cNvPr id="42" name="Hình chữ nhật 41"/>
          <p:cNvSpPr/>
          <p:nvPr/>
        </p:nvSpPr>
        <p:spPr>
          <a:xfrm>
            <a:off x="7129010" y="4922577"/>
            <a:ext cx="1661804" cy="4762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Kĩ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chăm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sóc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1 Minute timer (Đồng hồ đếm ngược 1 phút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66413" y="0"/>
            <a:ext cx="2125587" cy="854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836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3.7037E-7 L -0.21289 -0.1097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51" y="-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4.44444E-6 L -0.34115 -0.0138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57" y="-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44444E-6 L 0.22774 -0.0986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80" y="-49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7.40741E-7 L 0.47721 -0.1085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854" y="-5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7.40741E-7 L -0.38672 -0.04352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336" y="-2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7.40741E-7 L -0.54206 0.03472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109" y="1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3.7037E-7 L 0.4944 -0.10741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14" y="-5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4.81481E-6 L -0.36627 0.01134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20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4.81481E-6 L -0.49778 0.09212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896" y="4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4.81481E-6 L -0.23242 0.07337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28" y="3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7037E-6 L -0.35377 0.15139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95" y="7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3.7037E-6 L 0.20248 -0.11274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17" y="-5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5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8" grpId="0" animBg="1"/>
      <p:bldP spid="39" grpId="0" animBg="1"/>
      <p:bldP spid="40" grpId="0" animBg="1"/>
      <p:bldP spid="41" grpId="0" animBg="1"/>
      <p:bldP spid="4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2" y="0"/>
            <a:ext cx="12183288" cy="4431323"/>
          </a:xfrm>
          <a:prstGeom prst="rect">
            <a:avLst/>
          </a:prstGeom>
        </p:spPr>
      </p:pic>
      <p:pic>
        <p:nvPicPr>
          <p:cNvPr id="6" name="Hình ảnh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31323"/>
            <a:ext cx="12183288" cy="2329962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778570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ình chữ nhật 8"/>
          <p:cNvSpPr/>
          <p:nvPr/>
        </p:nvSpPr>
        <p:spPr>
          <a:xfrm>
            <a:off x="349526" y="258417"/>
            <a:ext cx="11338891" cy="78519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Rèn</a:t>
            </a:r>
            <a:r>
              <a:rPr lang="en-US" sz="2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2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2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2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2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lang="en-US" sz="2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2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2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nghề</a:t>
            </a:r>
            <a:r>
              <a:rPr lang="en-US" sz="2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tâm</a:t>
            </a:r>
            <a:r>
              <a:rPr lang="en-US" sz="2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E8EA5097-12D2-4F11-A2B2-2AB5325587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2677485"/>
              </p:ext>
            </p:extLst>
          </p:nvPr>
        </p:nvGraphicFramePr>
        <p:xfrm>
          <a:off x="349526" y="1977883"/>
          <a:ext cx="11691730" cy="45026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4790">
                  <a:extLst>
                    <a:ext uri="{9D8B030D-6E8A-4147-A177-3AD203B41FA5}">
                      <a16:colId xmlns:a16="http://schemas.microsoft.com/office/drawing/2014/main" val="2444838914"/>
                    </a:ext>
                  </a:extLst>
                </a:gridCol>
                <a:gridCol w="2485105">
                  <a:extLst>
                    <a:ext uri="{9D8B030D-6E8A-4147-A177-3AD203B41FA5}">
                      <a16:colId xmlns:a16="http://schemas.microsoft.com/office/drawing/2014/main" val="1656593460"/>
                    </a:ext>
                  </a:extLst>
                </a:gridCol>
                <a:gridCol w="3223443">
                  <a:extLst>
                    <a:ext uri="{9D8B030D-6E8A-4147-A177-3AD203B41FA5}">
                      <a16:colId xmlns:a16="http://schemas.microsoft.com/office/drawing/2014/main" val="2014483822"/>
                    </a:ext>
                  </a:extLst>
                </a:gridCol>
                <a:gridCol w="4238392">
                  <a:extLst>
                    <a:ext uri="{9D8B030D-6E8A-4147-A177-3AD203B41FA5}">
                      <a16:colId xmlns:a16="http://schemas.microsoft.com/office/drawing/2014/main" val="3224699153"/>
                    </a:ext>
                  </a:extLst>
                </a:gridCol>
              </a:tblGrid>
              <a:tr h="113281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Tên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nghề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Năng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lực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Phẩm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chất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Biện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pháp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rèn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luyện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năng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lực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phẩm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chất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1444267"/>
                  </a:ext>
                </a:extLst>
              </a:tr>
              <a:tr h="245081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Du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lịch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l">
                        <a:buFontTx/>
                        <a:buChar char="-"/>
                      </a:pP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Kiến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thức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chuyên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môn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85750" indent="-285750" algn="l">
                        <a:buFontTx/>
                        <a:buChar char="-"/>
                      </a:pP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Kĩ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năng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giao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tiếp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indent="0" algn="ctr">
                        <a:buFontTx/>
                        <a:buNone/>
                      </a:pP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l">
                        <a:buFontTx/>
                        <a:buChar char="-"/>
                      </a:pP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Trung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thực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đáng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tin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cậy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85750" indent="-285750" algn="l">
                        <a:buFontTx/>
                        <a:buChar char="-"/>
                      </a:pP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Tận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tâm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chăm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sóc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khách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hang</a:t>
                      </a:r>
                    </a:p>
                    <a:p>
                      <a:pPr marL="0" indent="0" algn="ctr">
                        <a:buFontTx/>
                        <a:buNone/>
                      </a:pP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l">
                        <a:buFontTx/>
                        <a:buChar char="-"/>
                      </a:pP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Tìm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hiểu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về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nghề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tâm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</a:t>
                      </a:r>
                    </a:p>
                    <a:p>
                      <a:pPr marL="285750" indent="-285750" algn="l">
                        <a:buFontTx/>
                        <a:buChar char="-"/>
                      </a:pP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Học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tập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rèn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kĩ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năng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chuyên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môn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</a:t>
                      </a:r>
                    </a:p>
                    <a:p>
                      <a:pPr marL="285750" indent="-285750" algn="l">
                        <a:buFontTx/>
                        <a:buChar char="-"/>
                      </a:pP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Tích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cực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tham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gia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các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hoạt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động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nhóm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tình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nguyện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612345"/>
                  </a:ext>
                </a:extLst>
              </a:tr>
              <a:tr h="459517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915239"/>
                  </a:ext>
                </a:extLst>
              </a:tr>
              <a:tr h="459517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1227967"/>
                  </a:ext>
                </a:extLst>
              </a:tr>
            </a:tbl>
          </a:graphicData>
        </a:graphic>
      </p:graphicFrame>
      <p:sp>
        <p:nvSpPr>
          <p:cNvPr id="10" name="Hình chữ nhật 8">
            <a:extLst>
              <a:ext uri="{FF2B5EF4-FFF2-40B4-BE49-F238E27FC236}">
                <a16:creationId xmlns:a16="http://schemas.microsoft.com/office/drawing/2014/main" id="{4057FBAF-C668-4B2D-8A77-B156480DD192}"/>
              </a:ext>
            </a:extLst>
          </p:cNvPr>
          <p:cNvSpPr/>
          <p:nvPr/>
        </p:nvSpPr>
        <p:spPr>
          <a:xfrm>
            <a:off x="349526" y="1212573"/>
            <a:ext cx="2868844" cy="596346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vi-VN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655277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80970280-E082-94D1-F347-9BA6D40C4251}"/>
              </a:ext>
            </a:extLst>
          </p:cNvPr>
          <p:cNvGrpSpPr/>
          <p:nvPr/>
        </p:nvGrpSpPr>
        <p:grpSpPr>
          <a:xfrm>
            <a:off x="1188985" y="-24201"/>
            <a:ext cx="10044009" cy="869028"/>
            <a:chOff x="99681" y="656520"/>
            <a:chExt cx="7468879" cy="1009839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9BAA304-93A2-ECFE-50B2-A8794E4CB76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9681" y="656520"/>
              <a:ext cx="7468879" cy="1009839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FFC9C81-355E-BDC4-019C-81FFF33CAA32}"/>
                </a:ext>
              </a:extLst>
            </p:cNvPr>
            <p:cNvSpPr txBox="1"/>
            <p:nvPr/>
          </p:nvSpPr>
          <p:spPr>
            <a:xfrm>
              <a:off x="2075204" y="715619"/>
              <a:ext cx="3422736" cy="6832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THẢO LUẬN NHÓM</a:t>
              </a: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9B5D0B53-993B-477A-5E65-D258C917AE0C}"/>
              </a:ext>
            </a:extLst>
          </p:cNvPr>
          <p:cNvSpPr/>
          <p:nvPr/>
        </p:nvSpPr>
        <p:spPr>
          <a:xfrm>
            <a:off x="636608" y="1469989"/>
            <a:ext cx="5879939" cy="47850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 defTabSz="358775">
              <a:buFont typeface="Wingdings" panose="05000000000000000000" pitchFamily="2" charset="2"/>
              <a:buChar char="Ø"/>
            </a:pPr>
            <a:r>
              <a:rPr lang="en-US" altLang="ko-KR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Chia </a:t>
            </a:r>
            <a:r>
              <a:rPr lang="en-US" altLang="ko-KR" sz="2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lớp</a:t>
            </a:r>
            <a:r>
              <a:rPr lang="en-US" altLang="ko-KR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ko-KR" sz="2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làm</a:t>
            </a:r>
            <a:r>
              <a:rPr lang="en-US" altLang="ko-KR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4 </a:t>
            </a:r>
            <a:r>
              <a:rPr lang="en-US" altLang="ko-KR" sz="2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nhóm</a:t>
            </a:r>
            <a:r>
              <a:rPr lang="en-US" altLang="ko-KR" sz="2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.</a:t>
            </a:r>
            <a:endParaRPr lang="en-US" altLang="ko-KR" sz="2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  <a:p>
            <a:pPr marL="457200" indent="-457200" algn="just" defTabSz="358775">
              <a:buFont typeface="Wingdings" panose="05000000000000000000" pitchFamily="2" charset="2"/>
              <a:buChar char="Ø"/>
            </a:pPr>
            <a:r>
              <a:rPr lang="en-US" altLang="ko-KR" sz="2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Mỗi</a:t>
            </a:r>
            <a:r>
              <a:rPr lang="en-US" altLang="ko-KR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ko-KR" sz="2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một</a:t>
            </a:r>
            <a:r>
              <a:rPr lang="en-US" altLang="ko-KR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ko-KR" sz="2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nhóm</a:t>
            </a:r>
            <a:r>
              <a:rPr lang="en-US" altLang="ko-KR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ko-KR" sz="2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bốc</a:t>
            </a:r>
            <a:r>
              <a:rPr lang="en-US" altLang="ko-KR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ko-KR" sz="2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thăm</a:t>
            </a:r>
            <a:r>
              <a:rPr lang="en-US" altLang="ko-KR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ko-KR" sz="2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một</a:t>
            </a:r>
            <a:r>
              <a:rPr lang="en-US" altLang="ko-KR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ko-KR" sz="2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nghề</a:t>
            </a:r>
            <a:r>
              <a:rPr lang="en-US" altLang="ko-KR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ko-KR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(</a:t>
            </a:r>
            <a:r>
              <a:rPr lang="en-US" altLang="ko-KR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Bài</a:t>
            </a:r>
            <a:r>
              <a:rPr lang="en-US" altLang="ko-KR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ko-KR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tập</a:t>
            </a:r>
            <a:r>
              <a:rPr lang="en-US" altLang="ko-KR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ko-KR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được</a:t>
            </a:r>
            <a:r>
              <a:rPr lang="en-US" altLang="ko-KR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ko-KR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giao</a:t>
            </a:r>
            <a:r>
              <a:rPr lang="en-US" altLang="ko-KR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ko-KR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về</a:t>
            </a:r>
            <a:r>
              <a:rPr lang="en-US" altLang="ko-KR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ko-KR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nhà</a:t>
            </a:r>
            <a:r>
              <a:rPr lang="en-US" altLang="ko-KR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ko-KR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từ</a:t>
            </a:r>
            <a:r>
              <a:rPr lang="en-US" altLang="ko-KR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ko-KR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tiết</a:t>
            </a:r>
            <a:r>
              <a:rPr lang="en-US" altLang="ko-KR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ko-KR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học</a:t>
            </a:r>
            <a:r>
              <a:rPr lang="en-US" altLang="ko-KR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ko-KR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trước</a:t>
            </a:r>
            <a:r>
              <a:rPr lang="en-US" altLang="ko-KR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. </a:t>
            </a:r>
            <a:r>
              <a:rPr lang="en-US" altLang="ko-KR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Học</a:t>
            </a:r>
            <a:r>
              <a:rPr lang="en-US" altLang="ko-KR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ko-KR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sinh</a:t>
            </a:r>
            <a:r>
              <a:rPr lang="en-US" altLang="ko-KR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ko-KR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tìm</a:t>
            </a:r>
            <a:r>
              <a:rPr lang="en-US" altLang="ko-KR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ko-KR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kiếm</a:t>
            </a:r>
            <a:r>
              <a:rPr lang="en-US" altLang="ko-KR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ko-KR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thông</a:t>
            </a:r>
            <a:r>
              <a:rPr lang="en-US" altLang="ko-KR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tin, </a:t>
            </a:r>
            <a:r>
              <a:rPr lang="en-US" altLang="ko-KR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tư</a:t>
            </a:r>
            <a:r>
              <a:rPr lang="en-US" altLang="ko-KR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ko-KR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liệu</a:t>
            </a:r>
            <a:r>
              <a:rPr lang="en-US" altLang="ko-KR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).</a:t>
            </a:r>
          </a:p>
          <a:p>
            <a:pPr marL="457200" indent="-457200" algn="just" defTabSz="358775">
              <a:buFont typeface="Wingdings" panose="05000000000000000000" pitchFamily="2" charset="2"/>
              <a:buChar char="Ø"/>
            </a:pPr>
            <a:r>
              <a:rPr lang="en-US" altLang="ko-KR" sz="2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Thảo</a:t>
            </a:r>
            <a:r>
              <a:rPr lang="en-US" altLang="ko-KR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ko-KR" sz="2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luận</a:t>
            </a:r>
            <a:r>
              <a:rPr lang="en-US" altLang="ko-KR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ko-KR" sz="2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nhóm</a:t>
            </a:r>
            <a:r>
              <a:rPr lang="en-US" altLang="ko-KR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ko-KR" sz="2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hoàn</a:t>
            </a:r>
            <a:r>
              <a:rPr lang="en-US" altLang="ko-KR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ko-KR" sz="2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thiện</a:t>
            </a:r>
            <a:r>
              <a:rPr lang="en-US" altLang="ko-KR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ko-KR" sz="2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phần</a:t>
            </a:r>
            <a:r>
              <a:rPr lang="en-US" altLang="ko-KR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ko-KR" sz="2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bài</a:t>
            </a:r>
            <a:r>
              <a:rPr lang="en-US" altLang="ko-KR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ko-KR" sz="2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tập</a:t>
            </a:r>
            <a:r>
              <a:rPr lang="en-US" altLang="ko-KR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ko-KR" sz="2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được</a:t>
            </a:r>
            <a:r>
              <a:rPr lang="en-US" altLang="ko-KR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ko-KR" sz="2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giao</a:t>
            </a:r>
            <a:r>
              <a:rPr lang="en-US" altLang="ko-KR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. </a:t>
            </a:r>
          </a:p>
          <a:p>
            <a:pPr marL="457200" indent="-457200" algn="just" defTabSz="358775">
              <a:buFont typeface="Wingdings" panose="05000000000000000000" pitchFamily="2" charset="2"/>
              <a:buChar char="Ø"/>
            </a:pPr>
            <a:r>
              <a:rPr lang="en-US" altLang="ko-KR" sz="2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Chỉ</a:t>
            </a:r>
            <a:r>
              <a:rPr lang="en-US" altLang="ko-KR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ra </a:t>
            </a:r>
            <a:r>
              <a:rPr lang="en-US" altLang="ko-KR" sz="2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những</a:t>
            </a:r>
            <a:r>
              <a:rPr lang="en-US" altLang="ko-KR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ko-KR" sz="2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phẩm</a:t>
            </a:r>
            <a:r>
              <a:rPr lang="en-US" altLang="ko-KR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ko-KR" sz="2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chất</a:t>
            </a:r>
            <a:r>
              <a:rPr lang="en-US" altLang="ko-KR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ko-KR" sz="2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và</a:t>
            </a:r>
            <a:r>
              <a:rPr lang="en-US" altLang="ko-KR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ko-KR" sz="2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năng</a:t>
            </a:r>
            <a:r>
              <a:rPr lang="en-US" altLang="ko-KR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ko-KR" sz="2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lực</a:t>
            </a:r>
            <a:r>
              <a:rPr lang="en-US" altLang="ko-KR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ko-KR" sz="2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và</a:t>
            </a:r>
            <a:r>
              <a:rPr lang="en-US" altLang="ko-KR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ko-KR" sz="2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cách</a:t>
            </a:r>
            <a:r>
              <a:rPr lang="en-US" altLang="ko-KR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ko-KR" sz="2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rèn</a:t>
            </a:r>
            <a:r>
              <a:rPr lang="en-US" altLang="ko-KR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ko-KR" sz="2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luyện</a:t>
            </a:r>
            <a:r>
              <a:rPr lang="en-US" altLang="ko-KR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ko-KR" sz="2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cần</a:t>
            </a:r>
            <a:r>
              <a:rPr lang="en-US" altLang="ko-KR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ko-KR" sz="2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thiết</a:t>
            </a:r>
            <a:r>
              <a:rPr lang="en-US" altLang="ko-KR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ko-KR" sz="2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cho</a:t>
            </a:r>
            <a:r>
              <a:rPr lang="en-US" altLang="ko-KR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ko-KR" sz="2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nghề</a:t>
            </a:r>
            <a:r>
              <a:rPr lang="en-US" altLang="ko-KR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ko-KR" sz="2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của</a:t>
            </a:r>
            <a:r>
              <a:rPr lang="en-US" altLang="ko-KR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ko-KR" sz="2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nhóm</a:t>
            </a:r>
            <a:r>
              <a:rPr lang="en-US" altLang="ko-KR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ko-KR" sz="2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lựa</a:t>
            </a:r>
            <a:r>
              <a:rPr lang="en-US" altLang="ko-KR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ko-KR" sz="2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chọn</a:t>
            </a:r>
            <a:r>
              <a:rPr lang="en-US" altLang="ko-KR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ko-KR" sz="2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và</a:t>
            </a:r>
            <a:r>
              <a:rPr lang="en-US" altLang="ko-KR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ko-KR" sz="2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hoàn</a:t>
            </a:r>
            <a:r>
              <a:rPr lang="en-US" altLang="ko-KR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ko-KR" sz="2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thiện</a:t>
            </a:r>
            <a:r>
              <a:rPr lang="en-US" altLang="ko-KR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ko-KR" sz="2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sản</a:t>
            </a:r>
            <a:r>
              <a:rPr lang="en-US" altLang="ko-KR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ko-KR" sz="2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phẩm</a:t>
            </a:r>
            <a:r>
              <a:rPr lang="en-US" altLang="ko-KR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.</a:t>
            </a:r>
          </a:p>
          <a:p>
            <a:pPr marL="457200" indent="-457200" algn="just" defTabSz="358775">
              <a:buFont typeface="Wingdings" panose="05000000000000000000" pitchFamily="2" charset="2"/>
              <a:buChar char="Ø"/>
            </a:pPr>
            <a:r>
              <a:rPr lang="en-US" altLang="ko-KR" sz="2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Thời</a:t>
            </a:r>
            <a:r>
              <a:rPr lang="en-US" altLang="ko-KR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ko-KR" sz="2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gian</a:t>
            </a:r>
            <a:r>
              <a:rPr lang="en-US" altLang="ko-KR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7 </a:t>
            </a:r>
            <a:r>
              <a:rPr lang="en-US" altLang="ko-KR" sz="2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phút</a:t>
            </a:r>
            <a:r>
              <a:rPr lang="en-US" altLang="ko-KR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.</a:t>
            </a:r>
          </a:p>
          <a:p>
            <a:pPr marL="457200" indent="-457200" algn="just" defTabSz="358775">
              <a:buFont typeface="Wingdings" panose="05000000000000000000" pitchFamily="2" charset="2"/>
              <a:buChar char="Ø"/>
            </a:pPr>
            <a:r>
              <a:rPr lang="en-US" altLang="ko-KR" sz="2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Nhóm</a:t>
            </a:r>
            <a:r>
              <a:rPr lang="en-US" altLang="ko-KR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ko-KR" sz="2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cử</a:t>
            </a:r>
            <a:r>
              <a:rPr lang="en-US" altLang="ko-KR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ko-KR" sz="2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đại</a:t>
            </a:r>
            <a:r>
              <a:rPr lang="en-US" altLang="ko-KR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ko-KR" sz="2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diện</a:t>
            </a:r>
            <a:r>
              <a:rPr lang="en-US" altLang="ko-KR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HS </a:t>
            </a:r>
            <a:r>
              <a:rPr lang="en-US" altLang="ko-KR" sz="2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lên</a:t>
            </a:r>
            <a:r>
              <a:rPr lang="en-US" altLang="ko-KR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ko-KR" sz="2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trình</a:t>
            </a:r>
            <a:r>
              <a:rPr lang="en-US" altLang="ko-KR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ko-KR" sz="2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bày</a:t>
            </a:r>
            <a:r>
              <a:rPr lang="en-US" altLang="ko-KR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ko-KR" sz="2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nội</a:t>
            </a:r>
            <a:r>
              <a:rPr lang="en-US" altLang="ko-KR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dung </a:t>
            </a:r>
            <a:r>
              <a:rPr lang="en-US" altLang="ko-KR" sz="2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thảo</a:t>
            </a:r>
            <a:r>
              <a:rPr lang="en-US" altLang="ko-KR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ko-KR" sz="2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luận</a:t>
            </a:r>
            <a:r>
              <a:rPr lang="en-US" altLang="ko-KR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.</a:t>
            </a:r>
          </a:p>
          <a:p>
            <a:pPr marL="457200" indent="-457200" algn="just" defTabSz="358775">
              <a:buFont typeface="Wingdings" panose="05000000000000000000" pitchFamily="2" charset="2"/>
              <a:buChar char="Ø"/>
            </a:pPr>
            <a:endParaRPr lang="vi-VN" altLang="ko-KR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pic>
        <p:nvPicPr>
          <p:cNvPr id="3" name="Picture 2" descr="A group of people in a meeting&#10;&#10;Description automatically generated">
            <a:extLst>
              <a:ext uri="{FF2B5EF4-FFF2-40B4-BE49-F238E27FC236}">
                <a16:creationId xmlns:a16="http://schemas.microsoft.com/office/drawing/2014/main" id="{172EA706-54B2-CC55-13E3-CB419B28A2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3132" y="1046307"/>
            <a:ext cx="4447486" cy="4097194"/>
          </a:xfrm>
          <a:prstGeom prst="rect">
            <a:avLst/>
          </a:prstGeom>
        </p:spPr>
      </p:pic>
      <p:pic>
        <p:nvPicPr>
          <p:cNvPr id="9" name="Picture 16" descr="A person standing in front of a classroom&#10;&#10;Description automatically generated">
            <a:extLst>
              <a:ext uri="{FF2B5EF4-FFF2-40B4-BE49-F238E27FC236}">
                <a16:creationId xmlns:a16="http://schemas.microsoft.com/office/drawing/2014/main" id="{BB12E7E7-806C-8EF6-7D0A-A72F74D08005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2" y="1"/>
            <a:ext cx="1660086" cy="844825"/>
          </a:xfrm>
          <a:prstGeom prst="rect">
            <a:avLst/>
          </a:prstGeom>
        </p:spPr>
      </p:pic>
      <p:pic>
        <p:nvPicPr>
          <p:cNvPr id="5" name="Hình ảnh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32848" y="1093003"/>
            <a:ext cx="5157770" cy="5404511"/>
          </a:xfrm>
          <a:prstGeom prst="rect">
            <a:avLst/>
          </a:prstGeom>
        </p:spPr>
      </p:pic>
      <p:pic>
        <p:nvPicPr>
          <p:cNvPr id="2" name="7p">
            <a:hlinkClick r:id="" action="ppaction://media"/>
            <a:extLst>
              <a:ext uri="{FF2B5EF4-FFF2-40B4-BE49-F238E27FC236}">
                <a16:creationId xmlns:a16="http://schemas.microsoft.com/office/drawing/2014/main" id="{F4608E32-7B51-4E06-90E9-FE52B09F330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760226" y="855"/>
            <a:ext cx="2421322" cy="890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804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4312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A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15770636-D7B0-39E9-53F0-4899F4C1325E}"/>
              </a:ext>
            </a:extLst>
          </p:cNvPr>
          <p:cNvSpPr txBox="1"/>
          <p:nvPr/>
        </p:nvSpPr>
        <p:spPr>
          <a:xfrm>
            <a:off x="1016000" y="2995174"/>
            <a:ext cx="5080000" cy="441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vi-VN" sz="2267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 lập trình các ứng dụng </a:t>
            </a:r>
            <a:endParaRPr lang="en-US" sz="2267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586D7B4-5692-6954-8BBD-CBB4D57030F9}"/>
              </a:ext>
            </a:extLst>
          </p:cNvPr>
          <p:cNvSpPr txBox="1"/>
          <p:nvPr/>
        </p:nvSpPr>
        <p:spPr>
          <a:xfrm>
            <a:off x="6190429" y="2995173"/>
            <a:ext cx="5080000" cy="441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vi-VN" sz="2267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 thiết kế thời trang </a:t>
            </a:r>
            <a:endParaRPr lang="en-US" sz="2267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A9806E8-FCF1-325D-BBBC-23BCF92D38D4}"/>
              </a:ext>
            </a:extLst>
          </p:cNvPr>
          <p:cNvSpPr txBox="1"/>
          <p:nvPr/>
        </p:nvSpPr>
        <p:spPr>
          <a:xfrm>
            <a:off x="1097731" y="6239780"/>
            <a:ext cx="5080000" cy="441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vi-VN" sz="2267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 viên môi giới bất động sản</a:t>
            </a:r>
            <a:endParaRPr lang="en-US" sz="2267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638795B-D30A-E487-450B-6F2932C239D4}"/>
              </a:ext>
            </a:extLst>
          </p:cNvPr>
          <p:cNvSpPr txBox="1"/>
          <p:nvPr/>
        </p:nvSpPr>
        <p:spPr>
          <a:xfrm>
            <a:off x="6166845" y="6244727"/>
            <a:ext cx="5658669" cy="441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vi-VN" sz="2267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 tâm lí học</a:t>
            </a:r>
            <a:endParaRPr lang="en-US" sz="2267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8" name="Picture 4" descr="Thiết kế phần mềm cùng ACTISOFT">
            <a:extLst>
              <a:ext uri="{FF2B5EF4-FFF2-40B4-BE49-F238E27FC236}">
                <a16:creationId xmlns:a16="http://schemas.microsoft.com/office/drawing/2014/main" id="{9DAD0327-5D81-1792-F412-C793FC749C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6381" y="306052"/>
            <a:ext cx="3822700" cy="25463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0" name="Picture 6" descr="Thông tin tuyển sinh ngành Thiết kế Thời trang">
            <a:extLst>
              <a:ext uri="{FF2B5EF4-FFF2-40B4-BE49-F238E27FC236}">
                <a16:creationId xmlns:a16="http://schemas.microsoft.com/office/drawing/2014/main" id="{623E6EFD-9685-16CE-54FF-4023B878E3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9327" y="318753"/>
            <a:ext cx="4522205" cy="25463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E6FFEC3C-6109-71E5-C5BD-592D38A897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6381" y="3548313"/>
            <a:ext cx="3822700" cy="25272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4" name="Picture 10" descr="Liệu pháp thân chủ trọng tâm mang tính nhân văn">
            <a:extLst>
              <a:ext uri="{FF2B5EF4-FFF2-40B4-BE49-F238E27FC236}">
                <a16:creationId xmlns:a16="http://schemas.microsoft.com/office/drawing/2014/main" id="{E6D958B1-AF57-CFEF-8E17-495C817FB3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4276" y="3507576"/>
            <a:ext cx="4894950" cy="25679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55452469"/>
      </p:ext>
    </p:extLst>
  </p:cSld>
  <p:clrMapOvr>
    <a:masterClrMapping/>
  </p:clrMapOvr>
  <p:transition spd="med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2829" y="463826"/>
            <a:ext cx="4476934" cy="3283993"/>
          </a:xfrm>
          <a:prstGeom prst="rect">
            <a:avLst/>
          </a:prstGeom>
        </p:spPr>
      </p:pic>
      <p:pic>
        <p:nvPicPr>
          <p:cNvPr id="4" name="Hình ảnh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4753" y="389025"/>
            <a:ext cx="4475285" cy="3283994"/>
          </a:xfrm>
          <a:prstGeom prst="rect">
            <a:avLst/>
          </a:prstGeom>
        </p:spPr>
      </p:pic>
      <p:pic>
        <p:nvPicPr>
          <p:cNvPr id="5" name="Hình ảnh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5469" y="3723608"/>
            <a:ext cx="5128704" cy="3055885"/>
          </a:xfrm>
          <a:prstGeom prst="rect">
            <a:avLst/>
          </a:prstGeom>
        </p:spPr>
      </p:pic>
      <p:pic>
        <p:nvPicPr>
          <p:cNvPr id="6" name="Hình ảnh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18747" y="3723608"/>
            <a:ext cx="4573254" cy="3055885"/>
          </a:xfrm>
          <a:prstGeom prst="rect">
            <a:avLst/>
          </a:prstGeom>
        </p:spPr>
      </p:pic>
      <p:sp>
        <p:nvSpPr>
          <p:cNvPr id="7" name="Hình chữ nhật 6"/>
          <p:cNvSpPr/>
          <p:nvPr/>
        </p:nvSpPr>
        <p:spPr>
          <a:xfrm>
            <a:off x="3396760" y="3279530"/>
            <a:ext cx="1582616" cy="3429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LONG</a:t>
            </a:r>
          </a:p>
        </p:txBody>
      </p:sp>
      <p:sp>
        <p:nvSpPr>
          <p:cNvPr id="8" name="Hình chữ nhật 7"/>
          <p:cNvSpPr/>
          <p:nvPr/>
        </p:nvSpPr>
        <p:spPr>
          <a:xfrm>
            <a:off x="6421316" y="3279530"/>
            <a:ext cx="1582616" cy="3429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Hình chữ nhật 8"/>
          <p:cNvSpPr/>
          <p:nvPr/>
        </p:nvSpPr>
        <p:spPr>
          <a:xfrm>
            <a:off x="6430108" y="3279530"/>
            <a:ext cx="1582616" cy="3429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Hình chữ nhật 9"/>
          <p:cNvSpPr/>
          <p:nvPr/>
        </p:nvSpPr>
        <p:spPr>
          <a:xfrm>
            <a:off x="4339821" y="6419051"/>
            <a:ext cx="1582616" cy="3429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YÊN</a:t>
            </a:r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endParaRPr lang="en-US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Hộp Văn bản 1"/>
          <p:cNvSpPr txBox="1"/>
          <p:nvPr/>
        </p:nvSpPr>
        <p:spPr>
          <a:xfrm>
            <a:off x="3551643" y="70282"/>
            <a:ext cx="44610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NGHÀNH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2857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181" y="380632"/>
            <a:ext cx="4313294" cy="2872989"/>
          </a:xfrm>
          <a:prstGeom prst="rect">
            <a:avLst/>
          </a:prstGeom>
        </p:spPr>
      </p:pic>
      <p:pic>
        <p:nvPicPr>
          <p:cNvPr id="11" name="Hình ảnh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9475" y="380632"/>
            <a:ext cx="3921817" cy="2914070"/>
          </a:xfrm>
          <a:prstGeom prst="rect">
            <a:avLst/>
          </a:prstGeom>
        </p:spPr>
      </p:pic>
      <p:pic>
        <p:nvPicPr>
          <p:cNvPr id="12" name="Hình ảnh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181" y="3253621"/>
            <a:ext cx="4258133" cy="2971334"/>
          </a:xfrm>
          <a:prstGeom prst="rect">
            <a:avLst/>
          </a:prstGeom>
        </p:spPr>
      </p:pic>
      <p:pic>
        <p:nvPicPr>
          <p:cNvPr id="13" name="Hình ảnh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5896" y="3253621"/>
            <a:ext cx="3995396" cy="2640574"/>
          </a:xfrm>
          <a:prstGeom prst="rect">
            <a:avLst/>
          </a:prstGeom>
        </p:spPr>
      </p:pic>
      <p:pic>
        <p:nvPicPr>
          <p:cNvPr id="15" name="Hình ảnh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81292" y="380632"/>
            <a:ext cx="3543300" cy="2872989"/>
          </a:xfrm>
          <a:prstGeom prst="rect">
            <a:avLst/>
          </a:prstGeom>
        </p:spPr>
      </p:pic>
      <p:pic>
        <p:nvPicPr>
          <p:cNvPr id="16" name="Hình ảnh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81292" y="3269768"/>
            <a:ext cx="3481754" cy="2624428"/>
          </a:xfrm>
          <a:prstGeom prst="rect">
            <a:avLst/>
          </a:prstGeom>
        </p:spPr>
      </p:pic>
      <p:sp>
        <p:nvSpPr>
          <p:cNvPr id="17" name="Hình chữ nhật 16"/>
          <p:cNvSpPr/>
          <p:nvPr/>
        </p:nvSpPr>
        <p:spPr>
          <a:xfrm>
            <a:off x="530819" y="5894195"/>
            <a:ext cx="11532227" cy="6824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NGHIỆP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CHẾ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CHẾ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4552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13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111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606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152688-4118-4A02-A928-F95A46ECD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017" y="308113"/>
            <a:ext cx="11469757" cy="134178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Biện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pháp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rèn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nghề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tâm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7983EDA-01E8-41A8-8384-6C6F50C0CBD5}"/>
              </a:ext>
            </a:extLst>
          </p:cNvPr>
          <p:cNvSpPr txBox="1">
            <a:spLocks/>
          </p:cNvSpPr>
          <p:nvPr/>
        </p:nvSpPr>
        <p:spPr>
          <a:xfrm>
            <a:off x="361122" y="1863586"/>
            <a:ext cx="11469757" cy="8150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4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sâu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nghề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(qua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tài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ng</a:t>
            </a:r>
            <a:r>
              <a:rPr lang="vi-VN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ời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nghề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8CBC7BF-F141-4A2C-B7BE-09E7DB9117C9}"/>
              </a:ext>
            </a:extLst>
          </p:cNvPr>
          <p:cNvSpPr txBox="1">
            <a:spLocks/>
          </p:cNvSpPr>
          <p:nvPr/>
        </p:nvSpPr>
        <p:spPr>
          <a:xfrm>
            <a:off x="361121" y="2703445"/>
            <a:ext cx="11386930" cy="8150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4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nghiêm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túc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rèn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kĩ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chuyên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môn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71500" indent="-571500">
              <a:buFontTx/>
              <a:buChar char="-"/>
            </a:pPr>
            <a:endParaRPr lang="en-US" sz="28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B39C8B6-7F06-4F28-B32F-BBD0A7B51F7D}"/>
              </a:ext>
            </a:extLst>
          </p:cNvPr>
          <p:cNvSpPr txBox="1">
            <a:spLocks/>
          </p:cNvSpPr>
          <p:nvPr/>
        </p:nvSpPr>
        <p:spPr>
          <a:xfrm>
            <a:off x="402535" y="3349483"/>
            <a:ext cx="11304101" cy="8150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4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F37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b="1" dirty="0" err="1">
                <a:solidFill>
                  <a:srgbClr val="F37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2800" b="1" dirty="0">
                <a:solidFill>
                  <a:srgbClr val="F37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37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triển</a:t>
            </a:r>
            <a:r>
              <a:rPr lang="en-US" sz="2800" b="1" dirty="0">
                <a:solidFill>
                  <a:srgbClr val="F37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37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2800" b="1" dirty="0">
                <a:solidFill>
                  <a:srgbClr val="F37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37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2800" b="1" dirty="0">
                <a:solidFill>
                  <a:srgbClr val="F37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37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2800" b="1" dirty="0">
                <a:solidFill>
                  <a:srgbClr val="F37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37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800" b="1" dirty="0">
                <a:solidFill>
                  <a:srgbClr val="F37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37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sz="2800" b="1" dirty="0">
                <a:solidFill>
                  <a:srgbClr val="F37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37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b="1" dirty="0">
                <a:solidFill>
                  <a:srgbClr val="F37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37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800" b="1" dirty="0">
                <a:solidFill>
                  <a:srgbClr val="F37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37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nghề</a:t>
            </a:r>
            <a:r>
              <a:rPr lang="en-US" sz="2800" b="1" dirty="0">
                <a:solidFill>
                  <a:srgbClr val="F37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71500" indent="-571500">
              <a:buFontTx/>
              <a:buChar char="-"/>
            </a:pPr>
            <a:endParaRPr lang="en-US" sz="2800" b="1" dirty="0">
              <a:solidFill>
                <a:srgbClr val="F3702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5AA4FE3-FC6A-4771-B86A-1D8283EA0F52}"/>
              </a:ext>
            </a:extLst>
          </p:cNvPr>
          <p:cNvSpPr txBox="1">
            <a:spLocks/>
          </p:cNvSpPr>
          <p:nvPr/>
        </p:nvSpPr>
        <p:spPr>
          <a:xfrm>
            <a:off x="361120" y="3916018"/>
            <a:ext cx="11428344" cy="8150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4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Rèn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kĩ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kỉ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luật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quản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lý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71500" indent="-571500">
              <a:buFontTx/>
              <a:buChar char="-"/>
            </a:pP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D51A48E-EEEB-4628-BB20-0F5D93EB9550}"/>
              </a:ext>
            </a:extLst>
          </p:cNvPr>
          <p:cNvSpPr txBox="1">
            <a:spLocks/>
          </p:cNvSpPr>
          <p:nvPr/>
        </p:nvSpPr>
        <p:spPr>
          <a:xfrm>
            <a:off x="361120" y="4542173"/>
            <a:ext cx="11386930" cy="8150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4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</a:t>
            </a:r>
            <a:r>
              <a:rPr lang="vi-VN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trải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71500" indent="-571500">
              <a:buFontTx/>
              <a:buChar char="-"/>
            </a:pPr>
            <a:endParaRPr lang="en-US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7FD93EB-91FF-478C-A019-4D5C8569BDE0}"/>
              </a:ext>
            </a:extLst>
          </p:cNvPr>
          <p:cNvSpPr txBox="1">
            <a:spLocks/>
          </p:cNvSpPr>
          <p:nvPr/>
        </p:nvSpPr>
        <p:spPr>
          <a:xfrm>
            <a:off x="361119" y="5188196"/>
            <a:ext cx="11345517" cy="8150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4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đánh</a:t>
            </a:r>
            <a:r>
              <a:rPr lang="en-US" sz="2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2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cải</a:t>
            </a:r>
            <a:r>
              <a:rPr lang="en-US" sz="2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thiện</a:t>
            </a:r>
            <a:r>
              <a:rPr lang="en-US" sz="2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2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2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71500" indent="-571500">
              <a:buFontTx/>
              <a:buChar char="-"/>
            </a:pPr>
            <a:endParaRPr lang="en-US" sz="28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0820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  <p:bldP spid="8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A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>
            <a:extLst>
              <a:ext uri="{FF2B5EF4-FFF2-40B4-BE49-F238E27FC236}">
                <a16:creationId xmlns:a16="http://schemas.microsoft.com/office/drawing/2014/main" id="{F441A66E-6792-ABCA-2994-C030C251EB5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978400" y="1397000"/>
            <a:ext cx="6654800" cy="493805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9A13416-ABE6-3047-E28C-3B34062A1629}"/>
              </a:ext>
            </a:extLst>
          </p:cNvPr>
          <p:cNvSpPr txBox="1"/>
          <p:nvPr/>
        </p:nvSpPr>
        <p:spPr>
          <a:xfrm>
            <a:off x="6096000" y="2257287"/>
            <a:ext cx="4953000" cy="27168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09630">
              <a:lnSpc>
                <a:spcPct val="150000"/>
              </a:lnSpc>
            </a:pPr>
            <a:r>
              <a:rPr lang="vi-VN" sz="2933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 hãy tìm hiểu </a:t>
            </a:r>
            <a:r>
              <a:rPr lang="en-US" sz="2933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năng</a:t>
            </a:r>
            <a:r>
              <a:rPr lang="en-US" sz="2933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lực</a:t>
            </a:r>
            <a:r>
              <a:rPr lang="en-US" sz="2933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933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phẩm</a:t>
            </a:r>
            <a:r>
              <a:rPr lang="en-US" sz="2933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chất</a:t>
            </a:r>
            <a:r>
              <a:rPr lang="en-US" sz="2933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cần</a:t>
            </a:r>
            <a:r>
              <a:rPr lang="en-US" sz="2933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2933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2933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 một</a:t>
            </a:r>
            <a:r>
              <a:rPr lang="en-US" sz="2933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2933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2933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nghề </a:t>
            </a:r>
            <a:r>
              <a:rPr lang="en-US" sz="2933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khác</a:t>
            </a:r>
            <a:r>
              <a:rPr lang="en-US" sz="2933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mà</a:t>
            </a:r>
            <a:r>
              <a:rPr lang="en-US" sz="2933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2933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</a:t>
            </a:r>
            <a:r>
              <a:rPr lang="en-US" sz="2933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tâm</a:t>
            </a:r>
            <a:r>
              <a:rPr lang="en-US" sz="2933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2933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trong xã hội hiện đại.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DA62D13-08B8-1FDA-B40C-F421CD079AB4}"/>
              </a:ext>
            </a:extLst>
          </p:cNvPr>
          <p:cNvGrpSpPr/>
          <p:nvPr/>
        </p:nvGrpSpPr>
        <p:grpSpPr>
          <a:xfrm>
            <a:off x="1126680" y="349460"/>
            <a:ext cx="4216400" cy="1053651"/>
            <a:chOff x="5715000" y="-1"/>
            <a:chExt cx="6324600" cy="1563773"/>
          </a:xfrm>
        </p:grpSpPr>
        <p:sp>
          <p:nvSpPr>
            <p:cNvPr id="11" name="Round Same Side Corner Rectangle 11">
              <a:extLst>
                <a:ext uri="{FF2B5EF4-FFF2-40B4-BE49-F238E27FC236}">
                  <a16:creationId xmlns:a16="http://schemas.microsoft.com/office/drawing/2014/main" id="{5458C7C7-426F-9A96-7B4D-5FDF1F250A1E}"/>
                </a:ext>
              </a:extLst>
            </p:cNvPr>
            <p:cNvSpPr/>
            <p:nvPr/>
          </p:nvSpPr>
          <p:spPr>
            <a:xfrm flipV="1">
              <a:off x="5715000" y="-1"/>
              <a:ext cx="6324600" cy="1563773"/>
            </a:xfrm>
            <a:prstGeom prst="round2SameRect">
              <a:avLst>
                <a:gd name="adj1" fmla="val 37720"/>
                <a:gd name="adj2" fmla="val 0"/>
              </a:avLst>
            </a:pr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7E5D945-2293-0D4A-9F9E-0F01BC34F3A4}"/>
                </a:ext>
              </a:extLst>
            </p:cNvPr>
            <p:cNvSpPr txBox="1"/>
            <p:nvPr/>
          </p:nvSpPr>
          <p:spPr>
            <a:xfrm>
              <a:off x="6513075" y="274054"/>
              <a:ext cx="4724400" cy="10506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/>
              <a:r>
                <a:rPr lang="en-US" sz="40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VẬN DỤNG</a:t>
              </a:r>
            </a:p>
          </p:txBody>
        </p:sp>
      </p:grpSp>
      <p:pic>
        <p:nvPicPr>
          <p:cNvPr id="21" name="Picture 10">
            <a:extLst>
              <a:ext uri="{FF2B5EF4-FFF2-40B4-BE49-F238E27FC236}">
                <a16:creationId xmlns:a16="http://schemas.microsoft.com/office/drawing/2014/main" id="{2B6036F8-578D-948B-71D7-EAE46C923E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625600" y="3429000"/>
            <a:ext cx="2025621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9870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10DDDCC5-DBAC-D841-354F-556504E702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7884" y="0"/>
            <a:ext cx="8262952" cy="4535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66902D6-1322-6F21-4017-CEA51E76E9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1848" y="4535065"/>
            <a:ext cx="12192000" cy="1601517"/>
          </a:xfrm>
          <a:prstGeom prst="rect">
            <a:avLst/>
          </a:prstGeom>
        </p:spPr>
      </p:pic>
      <p:pic>
        <p:nvPicPr>
          <p:cNvPr id="6" name="Picture 38" descr="an30">
            <a:extLst>
              <a:ext uri="{FF2B5EF4-FFF2-40B4-BE49-F238E27FC236}">
                <a16:creationId xmlns:a16="http://schemas.microsoft.com/office/drawing/2014/main" id="{DB38CBD1-F618-32E7-BE5D-4C72ECC5171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825" y="5498458"/>
            <a:ext cx="1387033" cy="1276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5-Point Star 54">
            <a:hlinkClick r:id="rId7" action="ppaction://hlinksldjump"/>
            <a:extLst>
              <a:ext uri="{FF2B5EF4-FFF2-40B4-BE49-F238E27FC236}">
                <a16:creationId xmlns:a16="http://schemas.microsoft.com/office/drawing/2014/main" id="{433FD654-7D75-55D8-CD3D-CB0F6BDD62F9}"/>
              </a:ext>
            </a:extLst>
          </p:cNvPr>
          <p:cNvSpPr/>
          <p:nvPr/>
        </p:nvSpPr>
        <p:spPr>
          <a:xfrm>
            <a:off x="1383514" y="1935892"/>
            <a:ext cx="1888739" cy="1775322"/>
          </a:xfrm>
          <a:prstGeom prst="star5">
            <a:avLst>
              <a:gd name="adj" fmla="val 24077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5-Point Star 66">
            <a:hlinkClick r:id="" action="ppaction://noaction"/>
            <a:extLst>
              <a:ext uri="{FF2B5EF4-FFF2-40B4-BE49-F238E27FC236}">
                <a16:creationId xmlns:a16="http://schemas.microsoft.com/office/drawing/2014/main" id="{1A890309-6FF3-90A2-8821-C65F74EFEDDD}"/>
              </a:ext>
            </a:extLst>
          </p:cNvPr>
          <p:cNvSpPr/>
          <p:nvPr/>
        </p:nvSpPr>
        <p:spPr>
          <a:xfrm>
            <a:off x="10813406" y="231648"/>
            <a:ext cx="1227030" cy="1153348"/>
          </a:xfrm>
          <a:prstGeom prst="star5">
            <a:avLst>
              <a:gd name="adj" fmla="val 29318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3728C38-9F6E-C37D-A52F-0557E9793C2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3056" y="1761813"/>
            <a:ext cx="1220698" cy="107984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D2BCDC4-87BB-DC09-97C2-ABD6C2997E3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3417" y="2267532"/>
            <a:ext cx="1220699" cy="107984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E62934D-B052-EFCF-0207-D7AB67F0ABE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0829" y="3654018"/>
            <a:ext cx="1220699" cy="107984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C3A4ED5-E23A-EABC-4CB0-55116E59AAE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8241" y="5040504"/>
            <a:ext cx="1220699" cy="107984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FACD820-4AD0-6915-C89C-DFEC92E1DAD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59" y="217919"/>
            <a:ext cx="1220699" cy="107984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D0CBF6F-272A-4016-3371-EACC36942E4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7883" y="32192"/>
            <a:ext cx="1220699" cy="107984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2392533-F408-337F-235B-BF92B395288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3216" y="152573"/>
            <a:ext cx="1220699" cy="107984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A0C0428-84FC-272C-5338-557D8043FA7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992" y="1935892"/>
            <a:ext cx="1220699" cy="1079849"/>
          </a:xfrm>
          <a:prstGeom prst="rect">
            <a:avLst/>
          </a:prstGeom>
        </p:spPr>
      </p:pic>
      <p:pic>
        <p:nvPicPr>
          <p:cNvPr id="2" name="nhac bat dau hoat dong">
            <a:hlinkClick r:id="" action="ppaction://media"/>
            <a:extLst>
              <a:ext uri="{FF2B5EF4-FFF2-40B4-BE49-F238E27FC236}">
                <a16:creationId xmlns:a16="http://schemas.microsoft.com/office/drawing/2014/main" id="{D6C790BB-20AB-D347-CD1E-F759F86593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7638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72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0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3" presetClass="exit" presetSubtype="54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xit" presetSubtype="54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  <p:bldP spid="7" grpId="1" animBg="1"/>
      <p:bldP spid="8" grpId="0" animBg="1"/>
      <p:bldP spid="8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D2F589-F960-750D-8D86-D909ED318F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BCF8EF41-4493-B1B6-FD0E-6C8651A054F9}"/>
              </a:ext>
            </a:extLst>
          </p:cNvPr>
          <p:cNvSpPr/>
          <p:nvPr/>
        </p:nvSpPr>
        <p:spPr>
          <a:xfrm>
            <a:off x="813626" y="641169"/>
            <a:ext cx="10997374" cy="1784531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5">
                <a:lumMod val="40000"/>
                <a:lumOff val="6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8" name="TextBox 31">
            <a:extLst>
              <a:ext uri="{FF2B5EF4-FFF2-40B4-BE49-F238E27FC236}">
                <a16:creationId xmlns:a16="http://schemas.microsoft.com/office/drawing/2014/main" id="{0FFC1F74-DA59-AB96-78B0-7906E45BBCCD}"/>
              </a:ext>
            </a:extLst>
          </p:cNvPr>
          <p:cNvSpPr txBox="1"/>
          <p:nvPr/>
        </p:nvSpPr>
        <p:spPr>
          <a:xfrm>
            <a:off x="3621031" y="811259"/>
            <a:ext cx="5279971" cy="4264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093"/>
              </a:lnSpc>
            </a:pPr>
            <a:r>
              <a:rPr lang="en-US" sz="4400" b="1" dirty="0" err="1">
                <a:solidFill>
                  <a:srgbClr val="C8502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4400" b="1" dirty="0">
                <a:solidFill>
                  <a:srgbClr val="C8502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</a:t>
            </a:r>
          </a:p>
        </p:txBody>
      </p:sp>
      <p:sp>
        <p:nvSpPr>
          <p:cNvPr id="29" name="Text Box 8">
            <a:extLst>
              <a:ext uri="{FF2B5EF4-FFF2-40B4-BE49-F238E27FC236}">
                <a16:creationId xmlns:a16="http://schemas.microsoft.com/office/drawing/2014/main" id="{5110E786-14ED-2896-2557-5BEFFB4B3BA3}"/>
              </a:ext>
            </a:extLst>
          </p:cNvPr>
          <p:cNvSpPr txBox="1">
            <a:spLocks noChangeArrowheads="1"/>
          </p:cNvSpPr>
          <p:nvPr/>
        </p:nvSpPr>
        <p:spPr bwMode="black">
          <a:xfrm>
            <a:off x="986319" y="1093628"/>
            <a:ext cx="10789916" cy="12197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07" tIns="45704" rIns="91407" bIns="457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>
              <a:lnSpc>
                <a:spcPct val="120000"/>
              </a:lnSpc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Năng lực, phẩm chất nào sau đây em </a:t>
            </a:r>
            <a:r>
              <a:rPr lang="vi-VN" sz="3200" b="1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không nên</a:t>
            </a:r>
            <a:r>
              <a:rPr lang="en-US" sz="3200" b="1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có trong hoạt động nghề nghiệp?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5086F27-02F5-7A32-52AA-8D785E549CC0}"/>
              </a:ext>
            </a:extLst>
          </p:cNvPr>
          <p:cNvGrpSpPr/>
          <p:nvPr/>
        </p:nvGrpSpPr>
        <p:grpSpPr>
          <a:xfrm>
            <a:off x="2087715" y="2666270"/>
            <a:ext cx="8346605" cy="1155065"/>
            <a:chOff x="349409" y="1511468"/>
            <a:chExt cx="3028734" cy="2991369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32092883-CE99-DB5C-77E7-9847CA62A097}"/>
                </a:ext>
              </a:extLst>
            </p:cNvPr>
            <p:cNvSpPr/>
            <p:nvPr/>
          </p:nvSpPr>
          <p:spPr>
            <a:xfrm>
              <a:off x="349409" y="1511468"/>
              <a:ext cx="3028734" cy="299136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tint val="50000"/>
                <a:hueOff val="-5387423"/>
                <a:satOff val="23188"/>
                <a:lumOff val="6269"/>
                <a:alphaOff val="0"/>
              </a:schemeClr>
            </a:fillRef>
            <a:effectRef idx="0">
              <a:schemeClr val="accent5">
                <a:tint val="50000"/>
                <a:hueOff val="-5387423"/>
                <a:satOff val="23188"/>
                <a:lumOff val="6269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algn="just"/>
              <a:endParaRPr lang="en-US" sz="3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11597B3E-CC04-BE40-7803-FB5DB4BDE0CA}"/>
                </a:ext>
              </a:extLst>
            </p:cNvPr>
            <p:cNvGrpSpPr/>
            <p:nvPr/>
          </p:nvGrpSpPr>
          <p:grpSpPr>
            <a:xfrm>
              <a:off x="420711" y="1652317"/>
              <a:ext cx="2876267" cy="2647625"/>
              <a:chOff x="420711" y="1652317"/>
              <a:chExt cx="2876267" cy="2647625"/>
            </a:xfrm>
          </p:grpSpPr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EE9D3F72-0304-21DC-3BFE-FAC3AB77E563}"/>
                  </a:ext>
                </a:extLst>
              </p:cNvPr>
              <p:cNvSpPr/>
              <p:nvPr/>
            </p:nvSpPr>
            <p:spPr>
              <a:xfrm>
                <a:off x="420711" y="1652317"/>
                <a:ext cx="2876267" cy="26476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5"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accent5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5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pPr algn="just"/>
                <a:endParaRPr lang="en-US" sz="3000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itchFamily="18" charset="0"/>
                </a:endParaRPr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3757FC4A-650B-780B-6699-59D8211E055E}"/>
                  </a:ext>
                </a:extLst>
              </p:cNvPr>
              <p:cNvSpPr/>
              <p:nvPr/>
            </p:nvSpPr>
            <p:spPr>
              <a:xfrm>
                <a:off x="535353" y="1729731"/>
                <a:ext cx="2622290" cy="18176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endParaRPr lang="en-US" sz="3000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itchFamily="18" charset="0"/>
                </a:endParaRPr>
              </a:p>
            </p:txBody>
          </p:sp>
        </p:grp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FCF9E2C4-1B46-A1FB-69A3-6FC5C625DA54}"/>
              </a:ext>
            </a:extLst>
          </p:cNvPr>
          <p:cNvSpPr/>
          <p:nvPr/>
        </p:nvSpPr>
        <p:spPr>
          <a:xfrm>
            <a:off x="2326833" y="2979080"/>
            <a:ext cx="798860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Say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mê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,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yêu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nghề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,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có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kiến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thức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về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nghề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.</a:t>
            </a:r>
            <a:endParaRPr lang="vi-VN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36" name="ValueShape1">
            <a:extLst>
              <a:ext uri="{FF2B5EF4-FFF2-40B4-BE49-F238E27FC236}">
                <a16:creationId xmlns:a16="http://schemas.microsoft.com/office/drawing/2014/main" id="{13B95603-0D4D-88AC-D01D-345AB33BBA8A}"/>
              </a:ext>
            </a:extLst>
          </p:cNvPr>
          <p:cNvSpPr/>
          <p:nvPr/>
        </p:nvSpPr>
        <p:spPr bwMode="auto">
          <a:xfrm rot="10800000">
            <a:off x="1087945" y="2735225"/>
            <a:ext cx="969483" cy="920679"/>
          </a:xfrm>
          <a:custGeom>
            <a:avLst/>
            <a:gdLst>
              <a:gd name="connsiteX0" fmla="*/ 825500 w 2052462"/>
              <a:gd name="connsiteY0" fmla="*/ 0 h 2453924"/>
              <a:gd name="connsiteX1" fmla="*/ 2052462 w 2052462"/>
              <a:gd name="connsiteY1" fmla="*/ 1226962 h 2453924"/>
              <a:gd name="connsiteX2" fmla="*/ 825500 w 2052462"/>
              <a:gd name="connsiteY2" fmla="*/ 2453924 h 2453924"/>
              <a:gd name="connsiteX3" fmla="*/ 45039 w 2052462"/>
              <a:gd name="connsiteY3" fmla="*/ 2173746 h 2453924"/>
              <a:gd name="connsiteX4" fmla="*/ 0 w 2052462"/>
              <a:gd name="connsiteY4" fmla="*/ 2132812 h 2453924"/>
              <a:gd name="connsiteX5" fmla="*/ 42093 w 2052462"/>
              <a:gd name="connsiteY5" fmla="*/ 2094555 h 2453924"/>
              <a:gd name="connsiteX6" fmla="*/ 191916 w 2052462"/>
              <a:gd name="connsiteY6" fmla="*/ 1912968 h 2453924"/>
              <a:gd name="connsiteX7" fmla="*/ 235656 w 2052462"/>
              <a:gd name="connsiteY7" fmla="*/ 1832383 h 2453924"/>
              <a:gd name="connsiteX8" fmla="*/ 352362 w 2052462"/>
              <a:gd name="connsiteY8" fmla="*/ 1928674 h 2453924"/>
              <a:gd name="connsiteX9" fmla="*/ 825500 w 2052462"/>
              <a:gd name="connsiteY9" fmla="*/ 2073198 h 2453924"/>
              <a:gd name="connsiteX10" fmla="*/ 1671736 w 2052462"/>
              <a:gd name="connsiteY10" fmla="*/ 1226962 h 2453924"/>
              <a:gd name="connsiteX11" fmla="*/ 825500 w 2052462"/>
              <a:gd name="connsiteY11" fmla="*/ 380726 h 2453924"/>
              <a:gd name="connsiteX12" fmla="*/ 352362 w 2052462"/>
              <a:gd name="connsiteY12" fmla="*/ 525250 h 2453924"/>
              <a:gd name="connsiteX13" fmla="*/ 235656 w 2052462"/>
              <a:gd name="connsiteY13" fmla="*/ 621541 h 2453924"/>
              <a:gd name="connsiteX14" fmla="*/ 191916 w 2052462"/>
              <a:gd name="connsiteY14" fmla="*/ 540956 h 2453924"/>
              <a:gd name="connsiteX15" fmla="*/ 42093 w 2052462"/>
              <a:gd name="connsiteY15" fmla="*/ 359369 h 2453924"/>
              <a:gd name="connsiteX16" fmla="*/ 0 w 2052462"/>
              <a:gd name="connsiteY16" fmla="*/ 321112 h 2453924"/>
              <a:gd name="connsiteX17" fmla="*/ 45039 w 2052462"/>
              <a:gd name="connsiteY17" fmla="*/ 280179 h 2453924"/>
              <a:gd name="connsiteX18" fmla="*/ 825500 w 2052462"/>
              <a:gd name="connsiteY18" fmla="*/ 0 h 2453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052462" h="2453924">
                <a:moveTo>
                  <a:pt x="825500" y="0"/>
                </a:moveTo>
                <a:cubicBezTo>
                  <a:pt x="1503132" y="0"/>
                  <a:pt x="2052462" y="549330"/>
                  <a:pt x="2052462" y="1226962"/>
                </a:cubicBezTo>
                <a:cubicBezTo>
                  <a:pt x="2052462" y="1904594"/>
                  <a:pt x="1503132" y="2453924"/>
                  <a:pt x="825500" y="2453924"/>
                </a:cubicBezTo>
                <a:cubicBezTo>
                  <a:pt x="529036" y="2453924"/>
                  <a:pt x="257130" y="2348779"/>
                  <a:pt x="45039" y="2173746"/>
                </a:cubicBezTo>
                <a:lnTo>
                  <a:pt x="0" y="2132812"/>
                </a:lnTo>
                <a:lnTo>
                  <a:pt x="42093" y="2094555"/>
                </a:lnTo>
                <a:cubicBezTo>
                  <a:pt x="97602" y="2039046"/>
                  <a:pt x="147817" y="1978243"/>
                  <a:pt x="191916" y="1912968"/>
                </a:cubicBezTo>
                <a:lnTo>
                  <a:pt x="235656" y="1832383"/>
                </a:lnTo>
                <a:lnTo>
                  <a:pt x="352362" y="1928674"/>
                </a:lnTo>
                <a:cubicBezTo>
                  <a:pt x="487422" y="2019919"/>
                  <a:pt x="650239" y="2073198"/>
                  <a:pt x="825500" y="2073198"/>
                </a:cubicBezTo>
                <a:cubicBezTo>
                  <a:pt x="1292863" y="2073198"/>
                  <a:pt x="1671736" y="1694325"/>
                  <a:pt x="1671736" y="1226962"/>
                </a:cubicBezTo>
                <a:cubicBezTo>
                  <a:pt x="1671736" y="759599"/>
                  <a:pt x="1292863" y="380726"/>
                  <a:pt x="825500" y="380726"/>
                </a:cubicBezTo>
                <a:cubicBezTo>
                  <a:pt x="650239" y="380726"/>
                  <a:pt x="487422" y="434005"/>
                  <a:pt x="352362" y="525250"/>
                </a:cubicBezTo>
                <a:lnTo>
                  <a:pt x="235656" y="621541"/>
                </a:lnTo>
                <a:lnTo>
                  <a:pt x="191916" y="540956"/>
                </a:lnTo>
                <a:cubicBezTo>
                  <a:pt x="147817" y="475681"/>
                  <a:pt x="97602" y="414878"/>
                  <a:pt x="42093" y="359369"/>
                </a:cubicBezTo>
                <a:lnTo>
                  <a:pt x="0" y="321112"/>
                </a:lnTo>
                <a:lnTo>
                  <a:pt x="45039" y="280179"/>
                </a:lnTo>
                <a:cubicBezTo>
                  <a:pt x="257130" y="105145"/>
                  <a:pt x="529036" y="0"/>
                  <a:pt x="825500" y="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文本框 6">
            <a:extLst>
              <a:ext uri="{FF2B5EF4-FFF2-40B4-BE49-F238E27FC236}">
                <a16:creationId xmlns:a16="http://schemas.microsoft.com/office/drawing/2014/main" id="{C734A73A-D27A-470B-20E8-C952C9487F15}"/>
              </a:ext>
            </a:extLst>
          </p:cNvPr>
          <p:cNvSpPr txBox="1"/>
          <p:nvPr/>
        </p:nvSpPr>
        <p:spPr>
          <a:xfrm>
            <a:off x="1232184" y="2714572"/>
            <a:ext cx="78170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000" b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A</a:t>
            </a:r>
            <a:endParaRPr lang="zh-CN" altLang="en-US" sz="50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仓耳玄三M W05" panose="02020400000000000000" pitchFamily="18" charset="-122"/>
              <a:cs typeface="Times New Roman" panose="02020603050405020304" pitchFamily="18" charset="0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AAA5347-85BA-B7FB-F08E-49C3F3027C6E}"/>
              </a:ext>
            </a:extLst>
          </p:cNvPr>
          <p:cNvGrpSpPr/>
          <p:nvPr/>
        </p:nvGrpSpPr>
        <p:grpSpPr>
          <a:xfrm>
            <a:off x="2087715" y="3912723"/>
            <a:ext cx="8346605" cy="1155065"/>
            <a:chOff x="349409" y="1511468"/>
            <a:chExt cx="3028734" cy="2991369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A417FABF-3692-F6EE-7435-2BA03647A045}"/>
                </a:ext>
              </a:extLst>
            </p:cNvPr>
            <p:cNvSpPr/>
            <p:nvPr/>
          </p:nvSpPr>
          <p:spPr>
            <a:xfrm>
              <a:off x="349409" y="1511468"/>
              <a:ext cx="3028734" cy="299136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tint val="50000"/>
                <a:hueOff val="-5387423"/>
                <a:satOff val="23188"/>
                <a:lumOff val="6269"/>
                <a:alphaOff val="0"/>
              </a:schemeClr>
            </a:fillRef>
            <a:effectRef idx="0">
              <a:schemeClr val="accent5">
                <a:tint val="50000"/>
                <a:hueOff val="-5387423"/>
                <a:satOff val="23188"/>
                <a:lumOff val="6269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algn="just"/>
              <a:endParaRPr lang="en-US" sz="3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464886B4-BC06-0A7D-3DD6-8FBD4690B87F}"/>
                </a:ext>
              </a:extLst>
            </p:cNvPr>
            <p:cNvGrpSpPr/>
            <p:nvPr/>
          </p:nvGrpSpPr>
          <p:grpSpPr>
            <a:xfrm>
              <a:off x="420711" y="1652317"/>
              <a:ext cx="2876267" cy="2647625"/>
              <a:chOff x="420711" y="1652317"/>
              <a:chExt cx="2876267" cy="2647625"/>
            </a:xfrm>
          </p:grpSpPr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823132CF-A9BD-6339-DEA4-BE1247567443}"/>
                  </a:ext>
                </a:extLst>
              </p:cNvPr>
              <p:cNvSpPr/>
              <p:nvPr/>
            </p:nvSpPr>
            <p:spPr>
              <a:xfrm>
                <a:off x="420711" y="1652317"/>
                <a:ext cx="2876267" cy="26476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5"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accent5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5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pPr algn="just"/>
                <a:endParaRPr lang="en-US" sz="3000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itchFamily="18" charset="0"/>
                </a:endParaRPr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01F24E4B-6466-93F2-8965-39DE86AFCD81}"/>
                  </a:ext>
                </a:extLst>
              </p:cNvPr>
              <p:cNvSpPr/>
              <p:nvPr/>
            </p:nvSpPr>
            <p:spPr>
              <a:xfrm>
                <a:off x="535353" y="1729731"/>
                <a:ext cx="2622290" cy="18176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endParaRPr lang="en-US" sz="3000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itchFamily="18" charset="0"/>
                </a:endParaRPr>
              </a:p>
            </p:txBody>
          </p:sp>
        </p:grpSp>
      </p:grpSp>
      <p:sp>
        <p:nvSpPr>
          <p:cNvPr id="43" name="Rectangle 42">
            <a:extLst>
              <a:ext uri="{FF2B5EF4-FFF2-40B4-BE49-F238E27FC236}">
                <a16:creationId xmlns:a16="http://schemas.microsoft.com/office/drawing/2014/main" id="{5FBBBD7B-B769-4486-A65C-AEE6F532641A}"/>
              </a:ext>
            </a:extLst>
          </p:cNvPr>
          <p:cNvSpPr/>
          <p:nvPr/>
        </p:nvSpPr>
        <p:spPr>
          <a:xfrm>
            <a:off x="2302810" y="4238559"/>
            <a:ext cx="787987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Chăm chỉ, sáng tạo, hợp tác với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mọi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người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.</a:t>
            </a:r>
            <a:endParaRPr lang="vi-VN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44" name="ValueShape1">
            <a:extLst>
              <a:ext uri="{FF2B5EF4-FFF2-40B4-BE49-F238E27FC236}">
                <a16:creationId xmlns:a16="http://schemas.microsoft.com/office/drawing/2014/main" id="{8167C7B8-40C6-5692-C6A5-76506D1EF37B}"/>
              </a:ext>
            </a:extLst>
          </p:cNvPr>
          <p:cNvSpPr/>
          <p:nvPr/>
        </p:nvSpPr>
        <p:spPr bwMode="auto">
          <a:xfrm rot="10800000">
            <a:off x="1087945" y="3981678"/>
            <a:ext cx="969483" cy="920679"/>
          </a:xfrm>
          <a:custGeom>
            <a:avLst/>
            <a:gdLst>
              <a:gd name="connsiteX0" fmla="*/ 825500 w 2052462"/>
              <a:gd name="connsiteY0" fmla="*/ 0 h 2453924"/>
              <a:gd name="connsiteX1" fmla="*/ 2052462 w 2052462"/>
              <a:gd name="connsiteY1" fmla="*/ 1226962 h 2453924"/>
              <a:gd name="connsiteX2" fmla="*/ 825500 w 2052462"/>
              <a:gd name="connsiteY2" fmla="*/ 2453924 h 2453924"/>
              <a:gd name="connsiteX3" fmla="*/ 45039 w 2052462"/>
              <a:gd name="connsiteY3" fmla="*/ 2173746 h 2453924"/>
              <a:gd name="connsiteX4" fmla="*/ 0 w 2052462"/>
              <a:gd name="connsiteY4" fmla="*/ 2132812 h 2453924"/>
              <a:gd name="connsiteX5" fmla="*/ 42093 w 2052462"/>
              <a:gd name="connsiteY5" fmla="*/ 2094555 h 2453924"/>
              <a:gd name="connsiteX6" fmla="*/ 191916 w 2052462"/>
              <a:gd name="connsiteY6" fmla="*/ 1912968 h 2453924"/>
              <a:gd name="connsiteX7" fmla="*/ 235656 w 2052462"/>
              <a:gd name="connsiteY7" fmla="*/ 1832383 h 2453924"/>
              <a:gd name="connsiteX8" fmla="*/ 352362 w 2052462"/>
              <a:gd name="connsiteY8" fmla="*/ 1928674 h 2453924"/>
              <a:gd name="connsiteX9" fmla="*/ 825500 w 2052462"/>
              <a:gd name="connsiteY9" fmla="*/ 2073198 h 2453924"/>
              <a:gd name="connsiteX10" fmla="*/ 1671736 w 2052462"/>
              <a:gd name="connsiteY10" fmla="*/ 1226962 h 2453924"/>
              <a:gd name="connsiteX11" fmla="*/ 825500 w 2052462"/>
              <a:gd name="connsiteY11" fmla="*/ 380726 h 2453924"/>
              <a:gd name="connsiteX12" fmla="*/ 352362 w 2052462"/>
              <a:gd name="connsiteY12" fmla="*/ 525250 h 2453924"/>
              <a:gd name="connsiteX13" fmla="*/ 235656 w 2052462"/>
              <a:gd name="connsiteY13" fmla="*/ 621541 h 2453924"/>
              <a:gd name="connsiteX14" fmla="*/ 191916 w 2052462"/>
              <a:gd name="connsiteY14" fmla="*/ 540956 h 2453924"/>
              <a:gd name="connsiteX15" fmla="*/ 42093 w 2052462"/>
              <a:gd name="connsiteY15" fmla="*/ 359369 h 2453924"/>
              <a:gd name="connsiteX16" fmla="*/ 0 w 2052462"/>
              <a:gd name="connsiteY16" fmla="*/ 321112 h 2453924"/>
              <a:gd name="connsiteX17" fmla="*/ 45039 w 2052462"/>
              <a:gd name="connsiteY17" fmla="*/ 280179 h 2453924"/>
              <a:gd name="connsiteX18" fmla="*/ 825500 w 2052462"/>
              <a:gd name="connsiteY18" fmla="*/ 0 h 2453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052462" h="2453924">
                <a:moveTo>
                  <a:pt x="825500" y="0"/>
                </a:moveTo>
                <a:cubicBezTo>
                  <a:pt x="1503132" y="0"/>
                  <a:pt x="2052462" y="549330"/>
                  <a:pt x="2052462" y="1226962"/>
                </a:cubicBezTo>
                <a:cubicBezTo>
                  <a:pt x="2052462" y="1904594"/>
                  <a:pt x="1503132" y="2453924"/>
                  <a:pt x="825500" y="2453924"/>
                </a:cubicBezTo>
                <a:cubicBezTo>
                  <a:pt x="529036" y="2453924"/>
                  <a:pt x="257130" y="2348779"/>
                  <a:pt x="45039" y="2173746"/>
                </a:cubicBezTo>
                <a:lnTo>
                  <a:pt x="0" y="2132812"/>
                </a:lnTo>
                <a:lnTo>
                  <a:pt x="42093" y="2094555"/>
                </a:lnTo>
                <a:cubicBezTo>
                  <a:pt x="97602" y="2039046"/>
                  <a:pt x="147817" y="1978243"/>
                  <a:pt x="191916" y="1912968"/>
                </a:cubicBezTo>
                <a:lnTo>
                  <a:pt x="235656" y="1832383"/>
                </a:lnTo>
                <a:lnTo>
                  <a:pt x="352362" y="1928674"/>
                </a:lnTo>
                <a:cubicBezTo>
                  <a:pt x="487422" y="2019919"/>
                  <a:pt x="650239" y="2073198"/>
                  <a:pt x="825500" y="2073198"/>
                </a:cubicBezTo>
                <a:cubicBezTo>
                  <a:pt x="1292863" y="2073198"/>
                  <a:pt x="1671736" y="1694325"/>
                  <a:pt x="1671736" y="1226962"/>
                </a:cubicBezTo>
                <a:cubicBezTo>
                  <a:pt x="1671736" y="759599"/>
                  <a:pt x="1292863" y="380726"/>
                  <a:pt x="825500" y="380726"/>
                </a:cubicBezTo>
                <a:cubicBezTo>
                  <a:pt x="650239" y="380726"/>
                  <a:pt x="487422" y="434005"/>
                  <a:pt x="352362" y="525250"/>
                </a:cubicBezTo>
                <a:lnTo>
                  <a:pt x="235656" y="621541"/>
                </a:lnTo>
                <a:lnTo>
                  <a:pt x="191916" y="540956"/>
                </a:lnTo>
                <a:cubicBezTo>
                  <a:pt x="147817" y="475681"/>
                  <a:pt x="97602" y="414878"/>
                  <a:pt x="42093" y="359369"/>
                </a:cubicBezTo>
                <a:lnTo>
                  <a:pt x="0" y="321112"/>
                </a:lnTo>
                <a:lnTo>
                  <a:pt x="45039" y="280179"/>
                </a:lnTo>
                <a:cubicBezTo>
                  <a:pt x="257130" y="105145"/>
                  <a:pt x="529036" y="0"/>
                  <a:pt x="825500" y="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文本框 6">
            <a:extLst>
              <a:ext uri="{FF2B5EF4-FFF2-40B4-BE49-F238E27FC236}">
                <a16:creationId xmlns:a16="http://schemas.microsoft.com/office/drawing/2014/main" id="{0CFB763C-85C9-B98C-B9A0-85A529A94DCD}"/>
              </a:ext>
            </a:extLst>
          </p:cNvPr>
          <p:cNvSpPr txBox="1"/>
          <p:nvPr/>
        </p:nvSpPr>
        <p:spPr>
          <a:xfrm>
            <a:off x="1275726" y="3975539"/>
            <a:ext cx="78170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000" b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B</a:t>
            </a:r>
            <a:endParaRPr lang="zh-CN" altLang="en-US" sz="50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仓耳玄三M W05" panose="02020400000000000000" pitchFamily="18" charset="-122"/>
              <a:cs typeface="Times New Roman" panose="02020603050405020304" pitchFamily="18" charset="0"/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EBBCF07A-C328-EB33-D1DE-1BA414C6319F}"/>
              </a:ext>
            </a:extLst>
          </p:cNvPr>
          <p:cNvGrpSpPr/>
          <p:nvPr/>
        </p:nvGrpSpPr>
        <p:grpSpPr>
          <a:xfrm>
            <a:off x="2080921" y="5148225"/>
            <a:ext cx="8346605" cy="1155065"/>
            <a:chOff x="349409" y="1511468"/>
            <a:chExt cx="3028734" cy="2991369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FE5F54C4-CA99-F909-EC56-766E8B38243F}"/>
                </a:ext>
              </a:extLst>
            </p:cNvPr>
            <p:cNvSpPr/>
            <p:nvPr/>
          </p:nvSpPr>
          <p:spPr>
            <a:xfrm>
              <a:off x="349409" y="1511468"/>
              <a:ext cx="3028734" cy="299136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tint val="50000"/>
                <a:hueOff val="-5387423"/>
                <a:satOff val="23188"/>
                <a:lumOff val="6269"/>
                <a:alphaOff val="0"/>
              </a:schemeClr>
            </a:fillRef>
            <a:effectRef idx="0">
              <a:schemeClr val="accent5">
                <a:tint val="50000"/>
                <a:hueOff val="-5387423"/>
                <a:satOff val="23188"/>
                <a:lumOff val="6269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algn="just"/>
              <a:endParaRPr lang="en-US" sz="3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E8E19EBF-4358-92BA-CF3C-36853EBDF44D}"/>
                </a:ext>
              </a:extLst>
            </p:cNvPr>
            <p:cNvGrpSpPr/>
            <p:nvPr/>
          </p:nvGrpSpPr>
          <p:grpSpPr>
            <a:xfrm>
              <a:off x="420711" y="1652317"/>
              <a:ext cx="2876267" cy="2647625"/>
              <a:chOff x="420711" y="1652317"/>
              <a:chExt cx="2876267" cy="2647625"/>
            </a:xfrm>
          </p:grpSpPr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B68F538C-4D39-AAC5-D5C5-6C141ADE2574}"/>
                  </a:ext>
                </a:extLst>
              </p:cNvPr>
              <p:cNvSpPr/>
              <p:nvPr/>
            </p:nvSpPr>
            <p:spPr>
              <a:xfrm>
                <a:off x="420711" y="1652317"/>
                <a:ext cx="2876267" cy="26476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5"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accent5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5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pPr algn="just"/>
                <a:endParaRPr lang="en-US" sz="3000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itchFamily="18" charset="0"/>
                </a:endParaRPr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41C2EDA5-73EC-30C4-2B4B-1FA443DE8537}"/>
                  </a:ext>
                </a:extLst>
              </p:cNvPr>
              <p:cNvSpPr/>
              <p:nvPr/>
            </p:nvSpPr>
            <p:spPr>
              <a:xfrm>
                <a:off x="535353" y="1729731"/>
                <a:ext cx="2622290" cy="18176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endParaRPr lang="en-US" sz="3000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itchFamily="18" charset="0"/>
                </a:endParaRPr>
              </a:p>
            </p:txBody>
          </p:sp>
        </p:grpSp>
      </p:grpSp>
      <p:sp>
        <p:nvSpPr>
          <p:cNvPr id="51" name="Rectangle 50">
            <a:extLst>
              <a:ext uri="{FF2B5EF4-FFF2-40B4-BE49-F238E27FC236}">
                <a16:creationId xmlns:a16="http://schemas.microsoft.com/office/drawing/2014/main" id="{1EF38377-BFB3-6613-AE63-4C47478D4DAF}"/>
              </a:ext>
            </a:extLst>
          </p:cNvPr>
          <p:cNvSpPr/>
          <p:nvPr/>
        </p:nvSpPr>
        <p:spPr>
          <a:xfrm>
            <a:off x="2302391" y="5452239"/>
            <a:ext cx="798860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0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Lười biếng, thụ động, chủ quan</a:t>
            </a:r>
          </a:p>
        </p:txBody>
      </p:sp>
      <p:sp>
        <p:nvSpPr>
          <p:cNvPr id="52" name="ValueShape1">
            <a:extLst>
              <a:ext uri="{FF2B5EF4-FFF2-40B4-BE49-F238E27FC236}">
                <a16:creationId xmlns:a16="http://schemas.microsoft.com/office/drawing/2014/main" id="{EDB871B4-2B34-921B-9AAF-837461FBF9EF}"/>
              </a:ext>
            </a:extLst>
          </p:cNvPr>
          <p:cNvSpPr/>
          <p:nvPr/>
        </p:nvSpPr>
        <p:spPr bwMode="auto">
          <a:xfrm rot="10800000">
            <a:off x="1081151" y="5217180"/>
            <a:ext cx="969483" cy="920679"/>
          </a:xfrm>
          <a:custGeom>
            <a:avLst/>
            <a:gdLst>
              <a:gd name="connsiteX0" fmla="*/ 825500 w 2052462"/>
              <a:gd name="connsiteY0" fmla="*/ 0 h 2453924"/>
              <a:gd name="connsiteX1" fmla="*/ 2052462 w 2052462"/>
              <a:gd name="connsiteY1" fmla="*/ 1226962 h 2453924"/>
              <a:gd name="connsiteX2" fmla="*/ 825500 w 2052462"/>
              <a:gd name="connsiteY2" fmla="*/ 2453924 h 2453924"/>
              <a:gd name="connsiteX3" fmla="*/ 45039 w 2052462"/>
              <a:gd name="connsiteY3" fmla="*/ 2173746 h 2453924"/>
              <a:gd name="connsiteX4" fmla="*/ 0 w 2052462"/>
              <a:gd name="connsiteY4" fmla="*/ 2132812 h 2453924"/>
              <a:gd name="connsiteX5" fmla="*/ 42093 w 2052462"/>
              <a:gd name="connsiteY5" fmla="*/ 2094555 h 2453924"/>
              <a:gd name="connsiteX6" fmla="*/ 191916 w 2052462"/>
              <a:gd name="connsiteY6" fmla="*/ 1912968 h 2453924"/>
              <a:gd name="connsiteX7" fmla="*/ 235656 w 2052462"/>
              <a:gd name="connsiteY7" fmla="*/ 1832383 h 2453924"/>
              <a:gd name="connsiteX8" fmla="*/ 352362 w 2052462"/>
              <a:gd name="connsiteY8" fmla="*/ 1928674 h 2453924"/>
              <a:gd name="connsiteX9" fmla="*/ 825500 w 2052462"/>
              <a:gd name="connsiteY9" fmla="*/ 2073198 h 2453924"/>
              <a:gd name="connsiteX10" fmla="*/ 1671736 w 2052462"/>
              <a:gd name="connsiteY10" fmla="*/ 1226962 h 2453924"/>
              <a:gd name="connsiteX11" fmla="*/ 825500 w 2052462"/>
              <a:gd name="connsiteY11" fmla="*/ 380726 h 2453924"/>
              <a:gd name="connsiteX12" fmla="*/ 352362 w 2052462"/>
              <a:gd name="connsiteY12" fmla="*/ 525250 h 2453924"/>
              <a:gd name="connsiteX13" fmla="*/ 235656 w 2052462"/>
              <a:gd name="connsiteY13" fmla="*/ 621541 h 2453924"/>
              <a:gd name="connsiteX14" fmla="*/ 191916 w 2052462"/>
              <a:gd name="connsiteY14" fmla="*/ 540956 h 2453924"/>
              <a:gd name="connsiteX15" fmla="*/ 42093 w 2052462"/>
              <a:gd name="connsiteY15" fmla="*/ 359369 h 2453924"/>
              <a:gd name="connsiteX16" fmla="*/ 0 w 2052462"/>
              <a:gd name="connsiteY16" fmla="*/ 321112 h 2453924"/>
              <a:gd name="connsiteX17" fmla="*/ 45039 w 2052462"/>
              <a:gd name="connsiteY17" fmla="*/ 280179 h 2453924"/>
              <a:gd name="connsiteX18" fmla="*/ 825500 w 2052462"/>
              <a:gd name="connsiteY18" fmla="*/ 0 h 2453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052462" h="2453924">
                <a:moveTo>
                  <a:pt x="825500" y="0"/>
                </a:moveTo>
                <a:cubicBezTo>
                  <a:pt x="1503132" y="0"/>
                  <a:pt x="2052462" y="549330"/>
                  <a:pt x="2052462" y="1226962"/>
                </a:cubicBezTo>
                <a:cubicBezTo>
                  <a:pt x="2052462" y="1904594"/>
                  <a:pt x="1503132" y="2453924"/>
                  <a:pt x="825500" y="2453924"/>
                </a:cubicBezTo>
                <a:cubicBezTo>
                  <a:pt x="529036" y="2453924"/>
                  <a:pt x="257130" y="2348779"/>
                  <a:pt x="45039" y="2173746"/>
                </a:cubicBezTo>
                <a:lnTo>
                  <a:pt x="0" y="2132812"/>
                </a:lnTo>
                <a:lnTo>
                  <a:pt x="42093" y="2094555"/>
                </a:lnTo>
                <a:cubicBezTo>
                  <a:pt x="97602" y="2039046"/>
                  <a:pt x="147817" y="1978243"/>
                  <a:pt x="191916" y="1912968"/>
                </a:cubicBezTo>
                <a:lnTo>
                  <a:pt x="235656" y="1832383"/>
                </a:lnTo>
                <a:lnTo>
                  <a:pt x="352362" y="1928674"/>
                </a:lnTo>
                <a:cubicBezTo>
                  <a:pt x="487422" y="2019919"/>
                  <a:pt x="650239" y="2073198"/>
                  <a:pt x="825500" y="2073198"/>
                </a:cubicBezTo>
                <a:cubicBezTo>
                  <a:pt x="1292863" y="2073198"/>
                  <a:pt x="1671736" y="1694325"/>
                  <a:pt x="1671736" y="1226962"/>
                </a:cubicBezTo>
                <a:cubicBezTo>
                  <a:pt x="1671736" y="759599"/>
                  <a:pt x="1292863" y="380726"/>
                  <a:pt x="825500" y="380726"/>
                </a:cubicBezTo>
                <a:cubicBezTo>
                  <a:pt x="650239" y="380726"/>
                  <a:pt x="487422" y="434005"/>
                  <a:pt x="352362" y="525250"/>
                </a:cubicBezTo>
                <a:lnTo>
                  <a:pt x="235656" y="621541"/>
                </a:lnTo>
                <a:lnTo>
                  <a:pt x="191916" y="540956"/>
                </a:lnTo>
                <a:cubicBezTo>
                  <a:pt x="147817" y="475681"/>
                  <a:pt x="97602" y="414878"/>
                  <a:pt x="42093" y="359369"/>
                </a:cubicBezTo>
                <a:lnTo>
                  <a:pt x="0" y="321112"/>
                </a:lnTo>
                <a:lnTo>
                  <a:pt x="45039" y="280179"/>
                </a:lnTo>
                <a:cubicBezTo>
                  <a:pt x="257130" y="105145"/>
                  <a:pt x="529036" y="0"/>
                  <a:pt x="825500" y="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文本框 6">
            <a:extLst>
              <a:ext uri="{FF2B5EF4-FFF2-40B4-BE49-F238E27FC236}">
                <a16:creationId xmlns:a16="http://schemas.microsoft.com/office/drawing/2014/main" id="{18A7CCC9-8719-133D-6FDE-6BCE88F50BE3}"/>
              </a:ext>
            </a:extLst>
          </p:cNvPr>
          <p:cNvSpPr txBox="1"/>
          <p:nvPr/>
        </p:nvSpPr>
        <p:spPr>
          <a:xfrm>
            <a:off x="1225390" y="5196527"/>
            <a:ext cx="78170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000" b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C</a:t>
            </a:r>
            <a:endParaRPr lang="zh-CN" altLang="en-US" sz="50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仓耳玄三M W05" panose="02020400000000000000" pitchFamily="18" charset="-122"/>
              <a:cs typeface="Times New Roman" panose="02020603050405020304" pitchFamily="18" charset="0"/>
            </a:endParaRPr>
          </a:p>
        </p:txBody>
      </p:sp>
      <p:grpSp>
        <p:nvGrpSpPr>
          <p:cNvPr id="54" name="Group 33">
            <a:extLst>
              <a:ext uri="{FF2B5EF4-FFF2-40B4-BE49-F238E27FC236}">
                <a16:creationId xmlns:a16="http://schemas.microsoft.com/office/drawing/2014/main" id="{239553A0-D695-EAA2-24B3-D159C2C555EB}"/>
              </a:ext>
            </a:extLst>
          </p:cNvPr>
          <p:cNvGrpSpPr>
            <a:grpSpLocks/>
          </p:cNvGrpSpPr>
          <p:nvPr/>
        </p:nvGrpSpPr>
        <p:grpSpPr bwMode="auto">
          <a:xfrm>
            <a:off x="10661810" y="5329962"/>
            <a:ext cx="1371600" cy="1371600"/>
            <a:chOff x="4320" y="2928"/>
            <a:chExt cx="1104" cy="1104"/>
          </a:xfrm>
        </p:grpSpPr>
        <p:sp>
          <p:nvSpPr>
            <p:cNvPr id="55" name="AutoShape 34">
              <a:extLst>
                <a:ext uri="{FF2B5EF4-FFF2-40B4-BE49-F238E27FC236}">
                  <a16:creationId xmlns:a16="http://schemas.microsoft.com/office/drawing/2014/main" id="{55136445-A291-19E2-275B-6780A11356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6000" b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6" name="WordArt 35">
              <a:extLst>
                <a:ext uri="{FF2B5EF4-FFF2-40B4-BE49-F238E27FC236}">
                  <a16:creationId xmlns:a16="http://schemas.microsoft.com/office/drawing/2014/main" id="{5717A3A8-EFE1-CC69-D503-8EDFD975A5E7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54" cy="50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28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sp>
        <p:nvSpPr>
          <p:cNvPr id="57" name="WordArt 36">
            <a:extLst>
              <a:ext uri="{FF2B5EF4-FFF2-40B4-BE49-F238E27FC236}">
                <a16:creationId xmlns:a16="http://schemas.microsoft.com/office/drawing/2014/main" id="{E8414221-37EE-ABA8-D4BD-7DB286AE6DB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966610" y="563476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58" name="WordArt 37">
            <a:extLst>
              <a:ext uri="{FF2B5EF4-FFF2-40B4-BE49-F238E27FC236}">
                <a16:creationId xmlns:a16="http://schemas.microsoft.com/office/drawing/2014/main" id="{4C592D90-A1F9-1970-2DC2-A32B95F9704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985660" y="563476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59" name="WordArt 38">
            <a:extLst>
              <a:ext uri="{FF2B5EF4-FFF2-40B4-BE49-F238E27FC236}">
                <a16:creationId xmlns:a16="http://schemas.microsoft.com/office/drawing/2014/main" id="{39EB65C4-EA88-DE6F-4BE0-7FAE39CB6E4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985660" y="56538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60" name="WordArt 39">
            <a:extLst>
              <a:ext uri="{FF2B5EF4-FFF2-40B4-BE49-F238E27FC236}">
                <a16:creationId xmlns:a16="http://schemas.microsoft.com/office/drawing/2014/main" id="{75F86C94-0BF3-226A-2B66-78592F9430C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985660" y="563476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61" name="WordArt 40">
            <a:extLst>
              <a:ext uri="{FF2B5EF4-FFF2-40B4-BE49-F238E27FC236}">
                <a16:creationId xmlns:a16="http://schemas.microsoft.com/office/drawing/2014/main" id="{2A19F99A-8FBE-1455-8C62-A0F9AF3E0A2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985660" y="563476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62" name="WordArt 41">
            <a:extLst>
              <a:ext uri="{FF2B5EF4-FFF2-40B4-BE49-F238E27FC236}">
                <a16:creationId xmlns:a16="http://schemas.microsoft.com/office/drawing/2014/main" id="{99DA08FC-9A85-77EA-98AC-B1A785DD000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966610" y="563476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63" name="Text Box 8">
            <a:extLst>
              <a:ext uri="{FF2B5EF4-FFF2-40B4-BE49-F238E27FC236}">
                <a16:creationId xmlns:a16="http://schemas.microsoft.com/office/drawing/2014/main" id="{953D8D72-193C-948F-56CA-991475975538}"/>
              </a:ext>
            </a:extLst>
          </p:cNvPr>
          <p:cNvSpPr txBox="1">
            <a:spLocks noChangeArrowheads="1"/>
          </p:cNvSpPr>
          <p:nvPr/>
        </p:nvSpPr>
        <p:spPr bwMode="black">
          <a:xfrm>
            <a:off x="1389748" y="5404595"/>
            <a:ext cx="7226524" cy="5979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07" tIns="45704" rIns="91407" bIns="457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vi-VN" sz="30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Lười biếng, thụ động, chủ quan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65481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500"/>
                            </p:stCondLst>
                            <p:childTnLst>
                              <p:par>
                                <p:cTn id="7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000"/>
                            </p:stCondLst>
                            <p:childTnLst>
                              <p:par>
                                <p:cTn id="77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500"/>
                            </p:stCondLst>
                            <p:childTnLst>
                              <p:par>
                                <p:cTn id="8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000"/>
                            </p:stCondLst>
                            <p:childTnLst>
                              <p:par>
                                <p:cTn id="87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500"/>
                            </p:stCondLst>
                            <p:childTnLst>
                              <p:par>
                                <p:cTn id="9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4000"/>
                            </p:stCondLst>
                            <p:childTnLst>
                              <p:par>
                                <p:cTn id="97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4500"/>
                            </p:stCondLst>
                            <p:childTnLst>
                              <p:par>
                                <p:cTn id="10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000"/>
                            </p:stCondLst>
                            <p:childTnLst>
                              <p:par>
                                <p:cTn id="107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500"/>
                            </p:stCondLst>
                            <p:childTnLst>
                              <p:par>
                                <p:cTn id="1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17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eng re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0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udio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5" grpId="0"/>
      <p:bldP spid="36" grpId="0" animBg="1"/>
      <p:bldP spid="37" grpId="0"/>
      <p:bldP spid="43" grpId="0"/>
      <p:bldP spid="44" grpId="0" animBg="1"/>
      <p:bldP spid="45" grpId="0"/>
      <p:bldP spid="51" grpId="0"/>
      <p:bldP spid="52" grpId="0" animBg="1"/>
      <p:bldP spid="53" grpId="0"/>
      <p:bldP spid="6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D2F589-F960-750D-8D86-D909ED318F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C6FE8AA-F9A7-07F1-70A2-A84954A701D1}"/>
              </a:ext>
            </a:extLst>
          </p:cNvPr>
          <p:cNvSpPr/>
          <p:nvPr/>
        </p:nvSpPr>
        <p:spPr>
          <a:xfrm>
            <a:off x="813626" y="641169"/>
            <a:ext cx="10997374" cy="1784531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5">
                <a:lumMod val="40000"/>
                <a:lumOff val="6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" name="TextBox 31">
            <a:extLst>
              <a:ext uri="{FF2B5EF4-FFF2-40B4-BE49-F238E27FC236}">
                <a16:creationId xmlns:a16="http://schemas.microsoft.com/office/drawing/2014/main" id="{21113411-C11D-61D8-260B-8497AE0CEEB8}"/>
              </a:ext>
            </a:extLst>
          </p:cNvPr>
          <p:cNvSpPr txBox="1"/>
          <p:nvPr/>
        </p:nvSpPr>
        <p:spPr>
          <a:xfrm>
            <a:off x="3484670" y="821601"/>
            <a:ext cx="5279971" cy="4264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093"/>
              </a:lnSpc>
            </a:pPr>
            <a:r>
              <a:rPr lang="en-US" sz="4400" b="1" dirty="0" err="1">
                <a:solidFill>
                  <a:srgbClr val="C8502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4400" b="1" dirty="0">
                <a:solidFill>
                  <a:srgbClr val="C8502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</a:t>
            </a:r>
          </a:p>
        </p:txBody>
      </p:sp>
      <p:sp>
        <p:nvSpPr>
          <p:cNvPr id="6" name="Text Box 8">
            <a:extLst>
              <a:ext uri="{FF2B5EF4-FFF2-40B4-BE49-F238E27FC236}">
                <a16:creationId xmlns:a16="http://schemas.microsoft.com/office/drawing/2014/main" id="{E6ACFD6D-9C69-633C-848A-FAB0FE3B8070}"/>
              </a:ext>
            </a:extLst>
          </p:cNvPr>
          <p:cNvSpPr txBox="1">
            <a:spLocks noChangeArrowheads="1"/>
          </p:cNvSpPr>
          <p:nvPr/>
        </p:nvSpPr>
        <p:spPr bwMode="black">
          <a:xfrm>
            <a:off x="1081151" y="1093628"/>
            <a:ext cx="10472674" cy="12197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07" tIns="45704" rIns="91407" bIns="457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>
              <a:lnSpc>
                <a:spcPct val="120000"/>
              </a:lnSpc>
            </a:pP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Năng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lực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nào sau đây </a:t>
            </a:r>
            <a:r>
              <a:rPr lang="vi-VN" sz="3200" b="1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không phải </a:t>
            </a: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là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năng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lực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đặc trưng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nghề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báo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chí</a:t>
            </a: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?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3EBA5BA-D49E-B631-6A3D-E99F49F29E73}"/>
              </a:ext>
            </a:extLst>
          </p:cNvPr>
          <p:cNvGrpSpPr/>
          <p:nvPr/>
        </p:nvGrpSpPr>
        <p:grpSpPr>
          <a:xfrm>
            <a:off x="2087715" y="2666270"/>
            <a:ext cx="8346605" cy="1155065"/>
            <a:chOff x="349409" y="1511468"/>
            <a:chExt cx="3028734" cy="2991369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114D6AB-EC15-C7E2-ED04-1CFB68F82F5D}"/>
                </a:ext>
              </a:extLst>
            </p:cNvPr>
            <p:cNvSpPr/>
            <p:nvPr/>
          </p:nvSpPr>
          <p:spPr>
            <a:xfrm>
              <a:off x="349409" y="1511468"/>
              <a:ext cx="3028734" cy="299136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tint val="50000"/>
                <a:hueOff val="-5387423"/>
                <a:satOff val="23188"/>
                <a:lumOff val="6269"/>
                <a:alphaOff val="0"/>
              </a:schemeClr>
            </a:fillRef>
            <a:effectRef idx="0">
              <a:schemeClr val="accent5">
                <a:tint val="50000"/>
                <a:hueOff val="-5387423"/>
                <a:satOff val="23188"/>
                <a:lumOff val="6269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algn="just"/>
              <a:endParaRPr lang="en-US" sz="3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65D8EBF9-4E10-7215-2987-B9CF6CA4ED49}"/>
                </a:ext>
              </a:extLst>
            </p:cNvPr>
            <p:cNvGrpSpPr/>
            <p:nvPr/>
          </p:nvGrpSpPr>
          <p:grpSpPr>
            <a:xfrm>
              <a:off x="420711" y="1652317"/>
              <a:ext cx="2876267" cy="2647625"/>
              <a:chOff x="420711" y="1652317"/>
              <a:chExt cx="2876267" cy="2647625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2C11EEA-7000-27CE-213A-327896F73294}"/>
                  </a:ext>
                </a:extLst>
              </p:cNvPr>
              <p:cNvSpPr/>
              <p:nvPr/>
            </p:nvSpPr>
            <p:spPr>
              <a:xfrm>
                <a:off x="420711" y="1652317"/>
                <a:ext cx="2876267" cy="26476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5"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accent5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5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pPr algn="just"/>
                <a:endParaRPr lang="en-US" sz="3000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itchFamily="18" charset="0"/>
                </a:endParaRPr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16322AA2-0BFE-BFB2-572F-73F9D3A9B71C}"/>
                  </a:ext>
                </a:extLst>
              </p:cNvPr>
              <p:cNvSpPr/>
              <p:nvPr/>
            </p:nvSpPr>
            <p:spPr>
              <a:xfrm>
                <a:off x="535353" y="1729731"/>
                <a:ext cx="2622290" cy="18176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endParaRPr lang="en-US" sz="3000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itchFamily="18" charset="0"/>
                </a:endParaRPr>
              </a:p>
            </p:txBody>
          </p:sp>
        </p:grp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DF13325E-73C6-091A-8490-7B1AC9BCD726}"/>
              </a:ext>
            </a:extLst>
          </p:cNvPr>
          <p:cNvSpPr/>
          <p:nvPr/>
        </p:nvSpPr>
        <p:spPr>
          <a:xfrm>
            <a:off x="2326833" y="2979080"/>
            <a:ext cx="798860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Kĩ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năng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tác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nghiệp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.</a:t>
            </a:r>
            <a:endParaRPr lang="vi-VN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13" name="ValueShape1">
            <a:extLst>
              <a:ext uri="{FF2B5EF4-FFF2-40B4-BE49-F238E27FC236}">
                <a16:creationId xmlns:a16="http://schemas.microsoft.com/office/drawing/2014/main" id="{A969903C-EF9C-E34F-3561-32268CF35412}"/>
              </a:ext>
            </a:extLst>
          </p:cNvPr>
          <p:cNvSpPr/>
          <p:nvPr/>
        </p:nvSpPr>
        <p:spPr bwMode="auto">
          <a:xfrm rot="10800000">
            <a:off x="1087945" y="2735225"/>
            <a:ext cx="969483" cy="920679"/>
          </a:xfrm>
          <a:custGeom>
            <a:avLst/>
            <a:gdLst>
              <a:gd name="connsiteX0" fmla="*/ 825500 w 2052462"/>
              <a:gd name="connsiteY0" fmla="*/ 0 h 2453924"/>
              <a:gd name="connsiteX1" fmla="*/ 2052462 w 2052462"/>
              <a:gd name="connsiteY1" fmla="*/ 1226962 h 2453924"/>
              <a:gd name="connsiteX2" fmla="*/ 825500 w 2052462"/>
              <a:gd name="connsiteY2" fmla="*/ 2453924 h 2453924"/>
              <a:gd name="connsiteX3" fmla="*/ 45039 w 2052462"/>
              <a:gd name="connsiteY3" fmla="*/ 2173746 h 2453924"/>
              <a:gd name="connsiteX4" fmla="*/ 0 w 2052462"/>
              <a:gd name="connsiteY4" fmla="*/ 2132812 h 2453924"/>
              <a:gd name="connsiteX5" fmla="*/ 42093 w 2052462"/>
              <a:gd name="connsiteY5" fmla="*/ 2094555 h 2453924"/>
              <a:gd name="connsiteX6" fmla="*/ 191916 w 2052462"/>
              <a:gd name="connsiteY6" fmla="*/ 1912968 h 2453924"/>
              <a:gd name="connsiteX7" fmla="*/ 235656 w 2052462"/>
              <a:gd name="connsiteY7" fmla="*/ 1832383 h 2453924"/>
              <a:gd name="connsiteX8" fmla="*/ 352362 w 2052462"/>
              <a:gd name="connsiteY8" fmla="*/ 1928674 h 2453924"/>
              <a:gd name="connsiteX9" fmla="*/ 825500 w 2052462"/>
              <a:gd name="connsiteY9" fmla="*/ 2073198 h 2453924"/>
              <a:gd name="connsiteX10" fmla="*/ 1671736 w 2052462"/>
              <a:gd name="connsiteY10" fmla="*/ 1226962 h 2453924"/>
              <a:gd name="connsiteX11" fmla="*/ 825500 w 2052462"/>
              <a:gd name="connsiteY11" fmla="*/ 380726 h 2453924"/>
              <a:gd name="connsiteX12" fmla="*/ 352362 w 2052462"/>
              <a:gd name="connsiteY12" fmla="*/ 525250 h 2453924"/>
              <a:gd name="connsiteX13" fmla="*/ 235656 w 2052462"/>
              <a:gd name="connsiteY13" fmla="*/ 621541 h 2453924"/>
              <a:gd name="connsiteX14" fmla="*/ 191916 w 2052462"/>
              <a:gd name="connsiteY14" fmla="*/ 540956 h 2453924"/>
              <a:gd name="connsiteX15" fmla="*/ 42093 w 2052462"/>
              <a:gd name="connsiteY15" fmla="*/ 359369 h 2453924"/>
              <a:gd name="connsiteX16" fmla="*/ 0 w 2052462"/>
              <a:gd name="connsiteY16" fmla="*/ 321112 h 2453924"/>
              <a:gd name="connsiteX17" fmla="*/ 45039 w 2052462"/>
              <a:gd name="connsiteY17" fmla="*/ 280179 h 2453924"/>
              <a:gd name="connsiteX18" fmla="*/ 825500 w 2052462"/>
              <a:gd name="connsiteY18" fmla="*/ 0 h 2453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052462" h="2453924">
                <a:moveTo>
                  <a:pt x="825500" y="0"/>
                </a:moveTo>
                <a:cubicBezTo>
                  <a:pt x="1503132" y="0"/>
                  <a:pt x="2052462" y="549330"/>
                  <a:pt x="2052462" y="1226962"/>
                </a:cubicBezTo>
                <a:cubicBezTo>
                  <a:pt x="2052462" y="1904594"/>
                  <a:pt x="1503132" y="2453924"/>
                  <a:pt x="825500" y="2453924"/>
                </a:cubicBezTo>
                <a:cubicBezTo>
                  <a:pt x="529036" y="2453924"/>
                  <a:pt x="257130" y="2348779"/>
                  <a:pt x="45039" y="2173746"/>
                </a:cubicBezTo>
                <a:lnTo>
                  <a:pt x="0" y="2132812"/>
                </a:lnTo>
                <a:lnTo>
                  <a:pt x="42093" y="2094555"/>
                </a:lnTo>
                <a:cubicBezTo>
                  <a:pt x="97602" y="2039046"/>
                  <a:pt x="147817" y="1978243"/>
                  <a:pt x="191916" y="1912968"/>
                </a:cubicBezTo>
                <a:lnTo>
                  <a:pt x="235656" y="1832383"/>
                </a:lnTo>
                <a:lnTo>
                  <a:pt x="352362" y="1928674"/>
                </a:lnTo>
                <a:cubicBezTo>
                  <a:pt x="487422" y="2019919"/>
                  <a:pt x="650239" y="2073198"/>
                  <a:pt x="825500" y="2073198"/>
                </a:cubicBezTo>
                <a:cubicBezTo>
                  <a:pt x="1292863" y="2073198"/>
                  <a:pt x="1671736" y="1694325"/>
                  <a:pt x="1671736" y="1226962"/>
                </a:cubicBezTo>
                <a:cubicBezTo>
                  <a:pt x="1671736" y="759599"/>
                  <a:pt x="1292863" y="380726"/>
                  <a:pt x="825500" y="380726"/>
                </a:cubicBezTo>
                <a:cubicBezTo>
                  <a:pt x="650239" y="380726"/>
                  <a:pt x="487422" y="434005"/>
                  <a:pt x="352362" y="525250"/>
                </a:cubicBezTo>
                <a:lnTo>
                  <a:pt x="235656" y="621541"/>
                </a:lnTo>
                <a:lnTo>
                  <a:pt x="191916" y="540956"/>
                </a:lnTo>
                <a:cubicBezTo>
                  <a:pt x="147817" y="475681"/>
                  <a:pt x="97602" y="414878"/>
                  <a:pt x="42093" y="359369"/>
                </a:cubicBezTo>
                <a:lnTo>
                  <a:pt x="0" y="321112"/>
                </a:lnTo>
                <a:lnTo>
                  <a:pt x="45039" y="280179"/>
                </a:lnTo>
                <a:cubicBezTo>
                  <a:pt x="257130" y="105145"/>
                  <a:pt x="529036" y="0"/>
                  <a:pt x="825500" y="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文本框 6">
            <a:extLst>
              <a:ext uri="{FF2B5EF4-FFF2-40B4-BE49-F238E27FC236}">
                <a16:creationId xmlns:a16="http://schemas.microsoft.com/office/drawing/2014/main" id="{1E55F669-1242-D562-B2DC-36B200B26CC7}"/>
              </a:ext>
            </a:extLst>
          </p:cNvPr>
          <p:cNvSpPr txBox="1"/>
          <p:nvPr/>
        </p:nvSpPr>
        <p:spPr>
          <a:xfrm>
            <a:off x="1232184" y="2714572"/>
            <a:ext cx="78170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000" b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A</a:t>
            </a:r>
            <a:endParaRPr lang="zh-CN" altLang="en-US" sz="50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仓耳玄三M W05" panose="02020400000000000000" pitchFamily="18" charset="-122"/>
              <a:cs typeface="Times New Roman" panose="02020603050405020304" pitchFamily="18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85DDFDA-5C4F-AD87-C034-36BD0D574A7F}"/>
              </a:ext>
            </a:extLst>
          </p:cNvPr>
          <p:cNvGrpSpPr/>
          <p:nvPr/>
        </p:nvGrpSpPr>
        <p:grpSpPr>
          <a:xfrm>
            <a:off x="2087715" y="3912723"/>
            <a:ext cx="8346605" cy="1155065"/>
            <a:chOff x="349409" y="1511468"/>
            <a:chExt cx="3028734" cy="2991369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9CFF952-6F17-C9D8-CEDF-EF4670EBC189}"/>
                </a:ext>
              </a:extLst>
            </p:cNvPr>
            <p:cNvSpPr/>
            <p:nvPr/>
          </p:nvSpPr>
          <p:spPr>
            <a:xfrm>
              <a:off x="349409" y="1511468"/>
              <a:ext cx="3028734" cy="299136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tint val="50000"/>
                <a:hueOff val="-5387423"/>
                <a:satOff val="23188"/>
                <a:lumOff val="6269"/>
                <a:alphaOff val="0"/>
              </a:schemeClr>
            </a:fillRef>
            <a:effectRef idx="0">
              <a:schemeClr val="accent5">
                <a:tint val="50000"/>
                <a:hueOff val="-5387423"/>
                <a:satOff val="23188"/>
                <a:lumOff val="6269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algn="just"/>
              <a:endParaRPr lang="en-US" sz="3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438EBC1C-4977-6609-0542-2E62351B5483}"/>
                </a:ext>
              </a:extLst>
            </p:cNvPr>
            <p:cNvGrpSpPr/>
            <p:nvPr/>
          </p:nvGrpSpPr>
          <p:grpSpPr>
            <a:xfrm>
              <a:off x="420711" y="1652317"/>
              <a:ext cx="2876267" cy="2647625"/>
              <a:chOff x="420711" y="1652317"/>
              <a:chExt cx="2876267" cy="2647625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B62D46A3-752F-5C14-1F21-6DD0F070A789}"/>
                  </a:ext>
                </a:extLst>
              </p:cNvPr>
              <p:cNvSpPr/>
              <p:nvPr/>
            </p:nvSpPr>
            <p:spPr>
              <a:xfrm>
                <a:off x="420711" y="1652317"/>
                <a:ext cx="2876267" cy="26476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5"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accent5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5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pPr algn="just"/>
                <a:endParaRPr 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itchFamily="18" charset="0"/>
                </a:endParaRPr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31DE0276-A533-A127-4A46-4CD0D48090E3}"/>
                  </a:ext>
                </a:extLst>
              </p:cNvPr>
              <p:cNvSpPr/>
              <p:nvPr/>
            </p:nvSpPr>
            <p:spPr>
              <a:xfrm>
                <a:off x="535353" y="1729731"/>
                <a:ext cx="2622290" cy="18176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endParaRPr lang="en-US" sz="3000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itchFamily="18" charset="0"/>
                </a:endParaRPr>
              </a:p>
            </p:txBody>
          </p:sp>
        </p:grp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6D4E4CD5-835B-3917-515B-D947EB5AA709}"/>
              </a:ext>
            </a:extLst>
          </p:cNvPr>
          <p:cNvSpPr/>
          <p:nvPr/>
        </p:nvSpPr>
        <p:spPr>
          <a:xfrm>
            <a:off x="2302810" y="4238559"/>
            <a:ext cx="787987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Kĩ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năng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quản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lý</a:t>
            </a:r>
            <a:endParaRPr lang="vi-VN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21" name="ValueShape1">
            <a:extLst>
              <a:ext uri="{FF2B5EF4-FFF2-40B4-BE49-F238E27FC236}">
                <a16:creationId xmlns:a16="http://schemas.microsoft.com/office/drawing/2014/main" id="{58B240B8-451E-8464-4358-F1C50F844AC5}"/>
              </a:ext>
            </a:extLst>
          </p:cNvPr>
          <p:cNvSpPr/>
          <p:nvPr/>
        </p:nvSpPr>
        <p:spPr bwMode="auto">
          <a:xfrm rot="10800000">
            <a:off x="1087945" y="3981678"/>
            <a:ext cx="969483" cy="920679"/>
          </a:xfrm>
          <a:custGeom>
            <a:avLst/>
            <a:gdLst>
              <a:gd name="connsiteX0" fmla="*/ 825500 w 2052462"/>
              <a:gd name="connsiteY0" fmla="*/ 0 h 2453924"/>
              <a:gd name="connsiteX1" fmla="*/ 2052462 w 2052462"/>
              <a:gd name="connsiteY1" fmla="*/ 1226962 h 2453924"/>
              <a:gd name="connsiteX2" fmla="*/ 825500 w 2052462"/>
              <a:gd name="connsiteY2" fmla="*/ 2453924 h 2453924"/>
              <a:gd name="connsiteX3" fmla="*/ 45039 w 2052462"/>
              <a:gd name="connsiteY3" fmla="*/ 2173746 h 2453924"/>
              <a:gd name="connsiteX4" fmla="*/ 0 w 2052462"/>
              <a:gd name="connsiteY4" fmla="*/ 2132812 h 2453924"/>
              <a:gd name="connsiteX5" fmla="*/ 42093 w 2052462"/>
              <a:gd name="connsiteY5" fmla="*/ 2094555 h 2453924"/>
              <a:gd name="connsiteX6" fmla="*/ 191916 w 2052462"/>
              <a:gd name="connsiteY6" fmla="*/ 1912968 h 2453924"/>
              <a:gd name="connsiteX7" fmla="*/ 235656 w 2052462"/>
              <a:gd name="connsiteY7" fmla="*/ 1832383 h 2453924"/>
              <a:gd name="connsiteX8" fmla="*/ 352362 w 2052462"/>
              <a:gd name="connsiteY8" fmla="*/ 1928674 h 2453924"/>
              <a:gd name="connsiteX9" fmla="*/ 825500 w 2052462"/>
              <a:gd name="connsiteY9" fmla="*/ 2073198 h 2453924"/>
              <a:gd name="connsiteX10" fmla="*/ 1671736 w 2052462"/>
              <a:gd name="connsiteY10" fmla="*/ 1226962 h 2453924"/>
              <a:gd name="connsiteX11" fmla="*/ 825500 w 2052462"/>
              <a:gd name="connsiteY11" fmla="*/ 380726 h 2453924"/>
              <a:gd name="connsiteX12" fmla="*/ 352362 w 2052462"/>
              <a:gd name="connsiteY12" fmla="*/ 525250 h 2453924"/>
              <a:gd name="connsiteX13" fmla="*/ 235656 w 2052462"/>
              <a:gd name="connsiteY13" fmla="*/ 621541 h 2453924"/>
              <a:gd name="connsiteX14" fmla="*/ 191916 w 2052462"/>
              <a:gd name="connsiteY14" fmla="*/ 540956 h 2453924"/>
              <a:gd name="connsiteX15" fmla="*/ 42093 w 2052462"/>
              <a:gd name="connsiteY15" fmla="*/ 359369 h 2453924"/>
              <a:gd name="connsiteX16" fmla="*/ 0 w 2052462"/>
              <a:gd name="connsiteY16" fmla="*/ 321112 h 2453924"/>
              <a:gd name="connsiteX17" fmla="*/ 45039 w 2052462"/>
              <a:gd name="connsiteY17" fmla="*/ 280179 h 2453924"/>
              <a:gd name="connsiteX18" fmla="*/ 825500 w 2052462"/>
              <a:gd name="connsiteY18" fmla="*/ 0 h 2453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052462" h="2453924">
                <a:moveTo>
                  <a:pt x="825500" y="0"/>
                </a:moveTo>
                <a:cubicBezTo>
                  <a:pt x="1503132" y="0"/>
                  <a:pt x="2052462" y="549330"/>
                  <a:pt x="2052462" y="1226962"/>
                </a:cubicBezTo>
                <a:cubicBezTo>
                  <a:pt x="2052462" y="1904594"/>
                  <a:pt x="1503132" y="2453924"/>
                  <a:pt x="825500" y="2453924"/>
                </a:cubicBezTo>
                <a:cubicBezTo>
                  <a:pt x="529036" y="2453924"/>
                  <a:pt x="257130" y="2348779"/>
                  <a:pt x="45039" y="2173746"/>
                </a:cubicBezTo>
                <a:lnTo>
                  <a:pt x="0" y="2132812"/>
                </a:lnTo>
                <a:lnTo>
                  <a:pt x="42093" y="2094555"/>
                </a:lnTo>
                <a:cubicBezTo>
                  <a:pt x="97602" y="2039046"/>
                  <a:pt x="147817" y="1978243"/>
                  <a:pt x="191916" y="1912968"/>
                </a:cubicBezTo>
                <a:lnTo>
                  <a:pt x="235656" y="1832383"/>
                </a:lnTo>
                <a:lnTo>
                  <a:pt x="352362" y="1928674"/>
                </a:lnTo>
                <a:cubicBezTo>
                  <a:pt x="487422" y="2019919"/>
                  <a:pt x="650239" y="2073198"/>
                  <a:pt x="825500" y="2073198"/>
                </a:cubicBezTo>
                <a:cubicBezTo>
                  <a:pt x="1292863" y="2073198"/>
                  <a:pt x="1671736" y="1694325"/>
                  <a:pt x="1671736" y="1226962"/>
                </a:cubicBezTo>
                <a:cubicBezTo>
                  <a:pt x="1671736" y="759599"/>
                  <a:pt x="1292863" y="380726"/>
                  <a:pt x="825500" y="380726"/>
                </a:cubicBezTo>
                <a:cubicBezTo>
                  <a:pt x="650239" y="380726"/>
                  <a:pt x="487422" y="434005"/>
                  <a:pt x="352362" y="525250"/>
                </a:cubicBezTo>
                <a:lnTo>
                  <a:pt x="235656" y="621541"/>
                </a:lnTo>
                <a:lnTo>
                  <a:pt x="191916" y="540956"/>
                </a:lnTo>
                <a:cubicBezTo>
                  <a:pt x="147817" y="475681"/>
                  <a:pt x="97602" y="414878"/>
                  <a:pt x="42093" y="359369"/>
                </a:cubicBezTo>
                <a:lnTo>
                  <a:pt x="0" y="321112"/>
                </a:lnTo>
                <a:lnTo>
                  <a:pt x="45039" y="280179"/>
                </a:lnTo>
                <a:cubicBezTo>
                  <a:pt x="257130" y="105145"/>
                  <a:pt x="529036" y="0"/>
                  <a:pt x="825500" y="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文本框 6">
            <a:extLst>
              <a:ext uri="{FF2B5EF4-FFF2-40B4-BE49-F238E27FC236}">
                <a16:creationId xmlns:a16="http://schemas.microsoft.com/office/drawing/2014/main" id="{9767171B-2B4D-071E-4E5B-10B40A1E11BC}"/>
              </a:ext>
            </a:extLst>
          </p:cNvPr>
          <p:cNvSpPr txBox="1"/>
          <p:nvPr/>
        </p:nvSpPr>
        <p:spPr>
          <a:xfrm>
            <a:off x="1275726" y="3975539"/>
            <a:ext cx="78170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000" b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B</a:t>
            </a:r>
            <a:endParaRPr lang="zh-CN" altLang="en-US" sz="50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仓耳玄三M W05" panose="02020400000000000000" pitchFamily="18" charset="-122"/>
              <a:cs typeface="Times New Roman" panose="02020603050405020304" pitchFamily="18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577F22A-0B7C-551D-2550-EFD00F6CAF81}"/>
              </a:ext>
            </a:extLst>
          </p:cNvPr>
          <p:cNvGrpSpPr/>
          <p:nvPr/>
        </p:nvGrpSpPr>
        <p:grpSpPr>
          <a:xfrm>
            <a:off x="2080921" y="5148225"/>
            <a:ext cx="8346605" cy="1155065"/>
            <a:chOff x="349409" y="1511468"/>
            <a:chExt cx="3028734" cy="2991369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788CC33-B63A-56E9-DF21-AA8756BFE432}"/>
                </a:ext>
              </a:extLst>
            </p:cNvPr>
            <p:cNvSpPr/>
            <p:nvPr/>
          </p:nvSpPr>
          <p:spPr>
            <a:xfrm>
              <a:off x="349409" y="1511468"/>
              <a:ext cx="3028734" cy="299136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tint val="50000"/>
                <a:hueOff val="-5387423"/>
                <a:satOff val="23188"/>
                <a:lumOff val="6269"/>
                <a:alphaOff val="0"/>
              </a:schemeClr>
            </a:fillRef>
            <a:effectRef idx="0">
              <a:schemeClr val="accent5">
                <a:tint val="50000"/>
                <a:hueOff val="-5387423"/>
                <a:satOff val="23188"/>
                <a:lumOff val="6269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algn="just"/>
              <a:endParaRPr lang="en-US" sz="3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235658A1-D775-BB18-5EE4-261073E4D5D6}"/>
                </a:ext>
              </a:extLst>
            </p:cNvPr>
            <p:cNvGrpSpPr/>
            <p:nvPr/>
          </p:nvGrpSpPr>
          <p:grpSpPr>
            <a:xfrm>
              <a:off x="409527" y="1652317"/>
              <a:ext cx="2876267" cy="2647625"/>
              <a:chOff x="409527" y="1652317"/>
              <a:chExt cx="2876267" cy="2647625"/>
            </a:xfrm>
          </p:grpSpPr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173120C6-14E3-15EB-7264-7843D932C02C}"/>
                  </a:ext>
                </a:extLst>
              </p:cNvPr>
              <p:cNvSpPr/>
              <p:nvPr/>
            </p:nvSpPr>
            <p:spPr>
              <a:xfrm>
                <a:off x="409527" y="1652317"/>
                <a:ext cx="2876267" cy="26476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5"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accent5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5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pPr algn="just"/>
                <a:endParaRPr 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itchFamily="18" charset="0"/>
                </a:endParaRP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25734B64-1BFD-4FCC-225C-981AAD9D42A7}"/>
                  </a:ext>
                </a:extLst>
              </p:cNvPr>
              <p:cNvSpPr/>
              <p:nvPr/>
            </p:nvSpPr>
            <p:spPr>
              <a:xfrm>
                <a:off x="535353" y="1729731"/>
                <a:ext cx="2622290" cy="18176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endParaRPr lang="en-US" sz="3000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itchFamily="18" charset="0"/>
                </a:endParaRPr>
              </a:p>
            </p:txBody>
          </p:sp>
        </p:grp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1E49D1E2-2769-E9BD-9F5F-0015FC0C9CE5}"/>
              </a:ext>
            </a:extLst>
          </p:cNvPr>
          <p:cNvSpPr/>
          <p:nvPr/>
        </p:nvSpPr>
        <p:spPr>
          <a:xfrm>
            <a:off x="2289075" y="5238763"/>
            <a:ext cx="798860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Khả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năng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năng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làm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việc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dưới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áp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lực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cao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29" name="ValueShape1">
            <a:extLst>
              <a:ext uri="{FF2B5EF4-FFF2-40B4-BE49-F238E27FC236}">
                <a16:creationId xmlns:a16="http://schemas.microsoft.com/office/drawing/2014/main" id="{C5D65B15-CCCE-7E8D-2E92-27EC85458DD5}"/>
              </a:ext>
            </a:extLst>
          </p:cNvPr>
          <p:cNvSpPr/>
          <p:nvPr/>
        </p:nvSpPr>
        <p:spPr bwMode="auto">
          <a:xfrm rot="10800000">
            <a:off x="1081151" y="5217180"/>
            <a:ext cx="969483" cy="920679"/>
          </a:xfrm>
          <a:custGeom>
            <a:avLst/>
            <a:gdLst>
              <a:gd name="connsiteX0" fmla="*/ 825500 w 2052462"/>
              <a:gd name="connsiteY0" fmla="*/ 0 h 2453924"/>
              <a:gd name="connsiteX1" fmla="*/ 2052462 w 2052462"/>
              <a:gd name="connsiteY1" fmla="*/ 1226962 h 2453924"/>
              <a:gd name="connsiteX2" fmla="*/ 825500 w 2052462"/>
              <a:gd name="connsiteY2" fmla="*/ 2453924 h 2453924"/>
              <a:gd name="connsiteX3" fmla="*/ 45039 w 2052462"/>
              <a:gd name="connsiteY3" fmla="*/ 2173746 h 2453924"/>
              <a:gd name="connsiteX4" fmla="*/ 0 w 2052462"/>
              <a:gd name="connsiteY4" fmla="*/ 2132812 h 2453924"/>
              <a:gd name="connsiteX5" fmla="*/ 42093 w 2052462"/>
              <a:gd name="connsiteY5" fmla="*/ 2094555 h 2453924"/>
              <a:gd name="connsiteX6" fmla="*/ 191916 w 2052462"/>
              <a:gd name="connsiteY6" fmla="*/ 1912968 h 2453924"/>
              <a:gd name="connsiteX7" fmla="*/ 235656 w 2052462"/>
              <a:gd name="connsiteY7" fmla="*/ 1832383 h 2453924"/>
              <a:gd name="connsiteX8" fmla="*/ 352362 w 2052462"/>
              <a:gd name="connsiteY8" fmla="*/ 1928674 h 2453924"/>
              <a:gd name="connsiteX9" fmla="*/ 825500 w 2052462"/>
              <a:gd name="connsiteY9" fmla="*/ 2073198 h 2453924"/>
              <a:gd name="connsiteX10" fmla="*/ 1671736 w 2052462"/>
              <a:gd name="connsiteY10" fmla="*/ 1226962 h 2453924"/>
              <a:gd name="connsiteX11" fmla="*/ 825500 w 2052462"/>
              <a:gd name="connsiteY11" fmla="*/ 380726 h 2453924"/>
              <a:gd name="connsiteX12" fmla="*/ 352362 w 2052462"/>
              <a:gd name="connsiteY12" fmla="*/ 525250 h 2453924"/>
              <a:gd name="connsiteX13" fmla="*/ 235656 w 2052462"/>
              <a:gd name="connsiteY13" fmla="*/ 621541 h 2453924"/>
              <a:gd name="connsiteX14" fmla="*/ 191916 w 2052462"/>
              <a:gd name="connsiteY14" fmla="*/ 540956 h 2453924"/>
              <a:gd name="connsiteX15" fmla="*/ 42093 w 2052462"/>
              <a:gd name="connsiteY15" fmla="*/ 359369 h 2453924"/>
              <a:gd name="connsiteX16" fmla="*/ 0 w 2052462"/>
              <a:gd name="connsiteY16" fmla="*/ 321112 h 2453924"/>
              <a:gd name="connsiteX17" fmla="*/ 45039 w 2052462"/>
              <a:gd name="connsiteY17" fmla="*/ 280179 h 2453924"/>
              <a:gd name="connsiteX18" fmla="*/ 825500 w 2052462"/>
              <a:gd name="connsiteY18" fmla="*/ 0 h 2453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052462" h="2453924">
                <a:moveTo>
                  <a:pt x="825500" y="0"/>
                </a:moveTo>
                <a:cubicBezTo>
                  <a:pt x="1503132" y="0"/>
                  <a:pt x="2052462" y="549330"/>
                  <a:pt x="2052462" y="1226962"/>
                </a:cubicBezTo>
                <a:cubicBezTo>
                  <a:pt x="2052462" y="1904594"/>
                  <a:pt x="1503132" y="2453924"/>
                  <a:pt x="825500" y="2453924"/>
                </a:cubicBezTo>
                <a:cubicBezTo>
                  <a:pt x="529036" y="2453924"/>
                  <a:pt x="257130" y="2348779"/>
                  <a:pt x="45039" y="2173746"/>
                </a:cubicBezTo>
                <a:lnTo>
                  <a:pt x="0" y="2132812"/>
                </a:lnTo>
                <a:lnTo>
                  <a:pt x="42093" y="2094555"/>
                </a:lnTo>
                <a:cubicBezTo>
                  <a:pt x="97602" y="2039046"/>
                  <a:pt x="147817" y="1978243"/>
                  <a:pt x="191916" y="1912968"/>
                </a:cubicBezTo>
                <a:lnTo>
                  <a:pt x="235656" y="1832383"/>
                </a:lnTo>
                <a:lnTo>
                  <a:pt x="352362" y="1928674"/>
                </a:lnTo>
                <a:cubicBezTo>
                  <a:pt x="487422" y="2019919"/>
                  <a:pt x="650239" y="2073198"/>
                  <a:pt x="825500" y="2073198"/>
                </a:cubicBezTo>
                <a:cubicBezTo>
                  <a:pt x="1292863" y="2073198"/>
                  <a:pt x="1671736" y="1694325"/>
                  <a:pt x="1671736" y="1226962"/>
                </a:cubicBezTo>
                <a:cubicBezTo>
                  <a:pt x="1671736" y="759599"/>
                  <a:pt x="1292863" y="380726"/>
                  <a:pt x="825500" y="380726"/>
                </a:cubicBezTo>
                <a:cubicBezTo>
                  <a:pt x="650239" y="380726"/>
                  <a:pt x="487422" y="434005"/>
                  <a:pt x="352362" y="525250"/>
                </a:cubicBezTo>
                <a:lnTo>
                  <a:pt x="235656" y="621541"/>
                </a:lnTo>
                <a:lnTo>
                  <a:pt x="191916" y="540956"/>
                </a:lnTo>
                <a:cubicBezTo>
                  <a:pt x="147817" y="475681"/>
                  <a:pt x="97602" y="414878"/>
                  <a:pt x="42093" y="359369"/>
                </a:cubicBezTo>
                <a:lnTo>
                  <a:pt x="0" y="321112"/>
                </a:lnTo>
                <a:lnTo>
                  <a:pt x="45039" y="280179"/>
                </a:lnTo>
                <a:cubicBezTo>
                  <a:pt x="257130" y="105145"/>
                  <a:pt x="529036" y="0"/>
                  <a:pt x="825500" y="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文本框 6">
            <a:extLst>
              <a:ext uri="{FF2B5EF4-FFF2-40B4-BE49-F238E27FC236}">
                <a16:creationId xmlns:a16="http://schemas.microsoft.com/office/drawing/2014/main" id="{B76E7391-EB44-959E-2346-D328CC24CB82}"/>
              </a:ext>
            </a:extLst>
          </p:cNvPr>
          <p:cNvSpPr txBox="1"/>
          <p:nvPr/>
        </p:nvSpPr>
        <p:spPr>
          <a:xfrm>
            <a:off x="1225390" y="5196527"/>
            <a:ext cx="78170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000" b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C</a:t>
            </a:r>
            <a:endParaRPr lang="zh-CN" altLang="en-US" sz="50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仓耳玄三M W05" panose="02020400000000000000" pitchFamily="18" charset="-122"/>
              <a:cs typeface="Times New Roman" panose="02020603050405020304" pitchFamily="18" charset="0"/>
            </a:endParaRPr>
          </a:p>
        </p:txBody>
      </p:sp>
      <p:grpSp>
        <p:nvGrpSpPr>
          <p:cNvPr id="31" name="Group 33">
            <a:extLst>
              <a:ext uri="{FF2B5EF4-FFF2-40B4-BE49-F238E27FC236}">
                <a16:creationId xmlns:a16="http://schemas.microsoft.com/office/drawing/2014/main" id="{0DD39A46-CEB9-0AB0-7970-E47FAFA05CC1}"/>
              </a:ext>
            </a:extLst>
          </p:cNvPr>
          <p:cNvGrpSpPr>
            <a:grpSpLocks/>
          </p:cNvGrpSpPr>
          <p:nvPr/>
        </p:nvGrpSpPr>
        <p:grpSpPr bwMode="auto">
          <a:xfrm>
            <a:off x="10661810" y="5329962"/>
            <a:ext cx="1371600" cy="1371600"/>
            <a:chOff x="4320" y="2928"/>
            <a:chExt cx="1104" cy="1104"/>
          </a:xfrm>
        </p:grpSpPr>
        <p:sp>
          <p:nvSpPr>
            <p:cNvPr id="32" name="AutoShape 34">
              <a:extLst>
                <a:ext uri="{FF2B5EF4-FFF2-40B4-BE49-F238E27FC236}">
                  <a16:creationId xmlns:a16="http://schemas.microsoft.com/office/drawing/2014/main" id="{614941E6-57DC-A84D-B1D2-9408CB500C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6000" b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3" name="WordArt 35">
              <a:extLst>
                <a:ext uri="{FF2B5EF4-FFF2-40B4-BE49-F238E27FC236}">
                  <a16:creationId xmlns:a16="http://schemas.microsoft.com/office/drawing/2014/main" id="{D6417337-4B84-5576-E3EF-44D0EF661324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54" cy="50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28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sp>
        <p:nvSpPr>
          <p:cNvPr id="34" name="WordArt 36">
            <a:extLst>
              <a:ext uri="{FF2B5EF4-FFF2-40B4-BE49-F238E27FC236}">
                <a16:creationId xmlns:a16="http://schemas.microsoft.com/office/drawing/2014/main" id="{AC927055-183B-D4F6-AEE6-85B52B343DB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966610" y="563476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35" name="WordArt 37">
            <a:extLst>
              <a:ext uri="{FF2B5EF4-FFF2-40B4-BE49-F238E27FC236}">
                <a16:creationId xmlns:a16="http://schemas.microsoft.com/office/drawing/2014/main" id="{9ED15B73-D028-0989-3FB2-F6FB11A8CBB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985660" y="563476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36" name="WordArt 38">
            <a:extLst>
              <a:ext uri="{FF2B5EF4-FFF2-40B4-BE49-F238E27FC236}">
                <a16:creationId xmlns:a16="http://schemas.microsoft.com/office/drawing/2014/main" id="{C0ACE1F7-829B-90AC-741D-D9F648B3B6B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985660" y="56538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37" name="WordArt 39">
            <a:extLst>
              <a:ext uri="{FF2B5EF4-FFF2-40B4-BE49-F238E27FC236}">
                <a16:creationId xmlns:a16="http://schemas.microsoft.com/office/drawing/2014/main" id="{02A57F40-EDBC-2304-F435-857C4C5B321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985660" y="563476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38" name="WordArt 40">
            <a:extLst>
              <a:ext uri="{FF2B5EF4-FFF2-40B4-BE49-F238E27FC236}">
                <a16:creationId xmlns:a16="http://schemas.microsoft.com/office/drawing/2014/main" id="{9F3CD1B0-CDDF-38B8-1087-09BC46D7470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985660" y="563476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39" name="WordArt 41">
            <a:extLst>
              <a:ext uri="{FF2B5EF4-FFF2-40B4-BE49-F238E27FC236}">
                <a16:creationId xmlns:a16="http://schemas.microsoft.com/office/drawing/2014/main" id="{52B0AF5B-A7D8-14BE-2FF5-F20CE2DD074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966610" y="563476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40" name="Text Box 8">
            <a:extLst>
              <a:ext uri="{FF2B5EF4-FFF2-40B4-BE49-F238E27FC236}">
                <a16:creationId xmlns:a16="http://schemas.microsoft.com/office/drawing/2014/main" id="{14A64333-73DD-07B3-5F51-89871F1939D1}"/>
              </a:ext>
            </a:extLst>
          </p:cNvPr>
          <p:cNvSpPr txBox="1">
            <a:spLocks noChangeArrowheads="1"/>
          </p:cNvSpPr>
          <p:nvPr/>
        </p:nvSpPr>
        <p:spPr bwMode="black">
          <a:xfrm>
            <a:off x="2294396" y="4283347"/>
            <a:ext cx="7888288" cy="5539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07" tIns="45704" rIns="91407" bIns="457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Kĩ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năng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quản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lý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vi-VN" sz="3000" b="1" dirty="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4883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500"/>
                            </p:stCondLst>
                            <p:childTnLst>
                              <p:par>
                                <p:cTn id="7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000"/>
                            </p:stCondLst>
                            <p:childTnLst>
                              <p:par>
                                <p:cTn id="77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500"/>
                            </p:stCondLst>
                            <p:childTnLst>
                              <p:par>
                                <p:cTn id="8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000"/>
                            </p:stCondLst>
                            <p:childTnLst>
                              <p:par>
                                <p:cTn id="87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500"/>
                            </p:stCondLst>
                            <p:childTnLst>
                              <p:par>
                                <p:cTn id="9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4000"/>
                            </p:stCondLst>
                            <p:childTnLst>
                              <p:par>
                                <p:cTn id="97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4500"/>
                            </p:stCondLst>
                            <p:childTnLst>
                              <p:par>
                                <p:cTn id="10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000"/>
                            </p:stCondLst>
                            <p:childTnLst>
                              <p:par>
                                <p:cTn id="107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500"/>
                            </p:stCondLst>
                            <p:childTnLst>
                              <p:par>
                                <p:cTn id="1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17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eng re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0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udio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  <p:bldP spid="13" grpId="0" animBg="1"/>
      <p:bldP spid="14" grpId="0"/>
      <p:bldP spid="20" grpId="0"/>
      <p:bldP spid="21" grpId="0" animBg="1"/>
      <p:bldP spid="22" grpId="0"/>
      <p:bldP spid="28" grpId="0"/>
      <p:bldP spid="29" grpId="0" animBg="1"/>
      <p:bldP spid="30" grpId="0"/>
      <p:bldP spid="4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D2F589-F960-750D-8D86-D909ED318F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C6FE8AA-F9A7-07F1-70A2-A84954A701D1}"/>
              </a:ext>
            </a:extLst>
          </p:cNvPr>
          <p:cNvSpPr/>
          <p:nvPr/>
        </p:nvSpPr>
        <p:spPr>
          <a:xfrm>
            <a:off x="813626" y="641169"/>
            <a:ext cx="10997374" cy="1784531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5">
                <a:lumMod val="40000"/>
                <a:lumOff val="6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" name="TextBox 31">
            <a:extLst>
              <a:ext uri="{FF2B5EF4-FFF2-40B4-BE49-F238E27FC236}">
                <a16:creationId xmlns:a16="http://schemas.microsoft.com/office/drawing/2014/main" id="{21113411-C11D-61D8-260B-8497AE0CEEB8}"/>
              </a:ext>
            </a:extLst>
          </p:cNvPr>
          <p:cNvSpPr txBox="1"/>
          <p:nvPr/>
        </p:nvSpPr>
        <p:spPr>
          <a:xfrm>
            <a:off x="3493814" y="802031"/>
            <a:ext cx="5279971" cy="4264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093"/>
              </a:lnSpc>
            </a:pPr>
            <a:r>
              <a:rPr lang="en-US" sz="4400" b="1" dirty="0" err="1">
                <a:solidFill>
                  <a:srgbClr val="C8502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4400" b="1" dirty="0">
                <a:solidFill>
                  <a:srgbClr val="C8502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</a:t>
            </a:r>
          </a:p>
        </p:txBody>
      </p:sp>
      <p:sp>
        <p:nvSpPr>
          <p:cNvPr id="6" name="Text Box 8">
            <a:extLst>
              <a:ext uri="{FF2B5EF4-FFF2-40B4-BE49-F238E27FC236}">
                <a16:creationId xmlns:a16="http://schemas.microsoft.com/office/drawing/2014/main" id="{E6ACFD6D-9C69-633C-848A-FAB0FE3B8070}"/>
              </a:ext>
            </a:extLst>
          </p:cNvPr>
          <p:cNvSpPr txBox="1">
            <a:spLocks noChangeArrowheads="1"/>
          </p:cNvSpPr>
          <p:nvPr/>
        </p:nvSpPr>
        <p:spPr bwMode="black">
          <a:xfrm>
            <a:off x="1081151" y="1093628"/>
            <a:ext cx="10472674" cy="12197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07" tIns="45704" rIns="91407" bIns="457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>
              <a:lnSpc>
                <a:spcPct val="120000"/>
              </a:lnSpc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Điều nào sau đây sẽ giúp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rèn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luyện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phẩm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chất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năng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lực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nghề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quan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tâm</a:t>
            </a: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?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3EBA5BA-D49E-B631-6A3D-E99F49F29E73}"/>
              </a:ext>
            </a:extLst>
          </p:cNvPr>
          <p:cNvGrpSpPr/>
          <p:nvPr/>
        </p:nvGrpSpPr>
        <p:grpSpPr>
          <a:xfrm>
            <a:off x="2087715" y="2666270"/>
            <a:ext cx="8346605" cy="1155065"/>
            <a:chOff x="349409" y="1511468"/>
            <a:chExt cx="3028734" cy="2991369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114D6AB-EC15-C7E2-ED04-1CFB68F82F5D}"/>
                </a:ext>
              </a:extLst>
            </p:cNvPr>
            <p:cNvSpPr/>
            <p:nvPr/>
          </p:nvSpPr>
          <p:spPr>
            <a:xfrm>
              <a:off x="349409" y="1511468"/>
              <a:ext cx="3028734" cy="299136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tint val="50000"/>
                <a:hueOff val="-5387423"/>
                <a:satOff val="23188"/>
                <a:lumOff val="6269"/>
                <a:alphaOff val="0"/>
              </a:schemeClr>
            </a:fillRef>
            <a:effectRef idx="0">
              <a:schemeClr val="accent5">
                <a:tint val="50000"/>
                <a:hueOff val="-5387423"/>
                <a:satOff val="23188"/>
                <a:lumOff val="6269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algn="just"/>
              <a:endParaRPr lang="en-US" sz="3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65D8EBF9-4E10-7215-2987-B9CF6CA4ED49}"/>
                </a:ext>
              </a:extLst>
            </p:cNvPr>
            <p:cNvGrpSpPr/>
            <p:nvPr/>
          </p:nvGrpSpPr>
          <p:grpSpPr>
            <a:xfrm>
              <a:off x="420711" y="1652317"/>
              <a:ext cx="2876267" cy="2647625"/>
              <a:chOff x="420711" y="1652317"/>
              <a:chExt cx="2876267" cy="2647625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2C11EEA-7000-27CE-213A-327896F73294}"/>
                  </a:ext>
                </a:extLst>
              </p:cNvPr>
              <p:cNvSpPr/>
              <p:nvPr/>
            </p:nvSpPr>
            <p:spPr>
              <a:xfrm>
                <a:off x="420711" y="1652317"/>
                <a:ext cx="2876267" cy="26476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5"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accent5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5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pPr algn="just"/>
                <a:endParaRPr lang="en-US" sz="3000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itchFamily="18" charset="0"/>
                </a:endParaRPr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16322AA2-0BFE-BFB2-572F-73F9D3A9B71C}"/>
                  </a:ext>
                </a:extLst>
              </p:cNvPr>
              <p:cNvSpPr/>
              <p:nvPr/>
            </p:nvSpPr>
            <p:spPr>
              <a:xfrm>
                <a:off x="535353" y="1729731"/>
                <a:ext cx="2622290" cy="18176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endParaRPr lang="en-US" sz="3000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itchFamily="18" charset="0"/>
                </a:endParaRPr>
              </a:p>
            </p:txBody>
          </p:sp>
        </p:grp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DF13325E-73C6-091A-8490-7B1AC9BCD726}"/>
              </a:ext>
            </a:extLst>
          </p:cNvPr>
          <p:cNvSpPr/>
          <p:nvPr/>
        </p:nvSpPr>
        <p:spPr>
          <a:xfrm>
            <a:off x="2277416" y="2713391"/>
            <a:ext cx="798860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Tìm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hiểu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sâu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về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nghề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và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rèn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luyện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kĩ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năng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chuyên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môn</a:t>
            </a:r>
            <a:endParaRPr lang="vi-VN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13" name="ValueShape1">
            <a:extLst>
              <a:ext uri="{FF2B5EF4-FFF2-40B4-BE49-F238E27FC236}">
                <a16:creationId xmlns:a16="http://schemas.microsoft.com/office/drawing/2014/main" id="{A969903C-EF9C-E34F-3561-32268CF35412}"/>
              </a:ext>
            </a:extLst>
          </p:cNvPr>
          <p:cNvSpPr/>
          <p:nvPr/>
        </p:nvSpPr>
        <p:spPr bwMode="auto">
          <a:xfrm rot="10800000">
            <a:off x="1087945" y="2735225"/>
            <a:ext cx="969483" cy="920679"/>
          </a:xfrm>
          <a:custGeom>
            <a:avLst/>
            <a:gdLst>
              <a:gd name="connsiteX0" fmla="*/ 825500 w 2052462"/>
              <a:gd name="connsiteY0" fmla="*/ 0 h 2453924"/>
              <a:gd name="connsiteX1" fmla="*/ 2052462 w 2052462"/>
              <a:gd name="connsiteY1" fmla="*/ 1226962 h 2453924"/>
              <a:gd name="connsiteX2" fmla="*/ 825500 w 2052462"/>
              <a:gd name="connsiteY2" fmla="*/ 2453924 h 2453924"/>
              <a:gd name="connsiteX3" fmla="*/ 45039 w 2052462"/>
              <a:gd name="connsiteY3" fmla="*/ 2173746 h 2453924"/>
              <a:gd name="connsiteX4" fmla="*/ 0 w 2052462"/>
              <a:gd name="connsiteY4" fmla="*/ 2132812 h 2453924"/>
              <a:gd name="connsiteX5" fmla="*/ 42093 w 2052462"/>
              <a:gd name="connsiteY5" fmla="*/ 2094555 h 2453924"/>
              <a:gd name="connsiteX6" fmla="*/ 191916 w 2052462"/>
              <a:gd name="connsiteY6" fmla="*/ 1912968 h 2453924"/>
              <a:gd name="connsiteX7" fmla="*/ 235656 w 2052462"/>
              <a:gd name="connsiteY7" fmla="*/ 1832383 h 2453924"/>
              <a:gd name="connsiteX8" fmla="*/ 352362 w 2052462"/>
              <a:gd name="connsiteY8" fmla="*/ 1928674 h 2453924"/>
              <a:gd name="connsiteX9" fmla="*/ 825500 w 2052462"/>
              <a:gd name="connsiteY9" fmla="*/ 2073198 h 2453924"/>
              <a:gd name="connsiteX10" fmla="*/ 1671736 w 2052462"/>
              <a:gd name="connsiteY10" fmla="*/ 1226962 h 2453924"/>
              <a:gd name="connsiteX11" fmla="*/ 825500 w 2052462"/>
              <a:gd name="connsiteY11" fmla="*/ 380726 h 2453924"/>
              <a:gd name="connsiteX12" fmla="*/ 352362 w 2052462"/>
              <a:gd name="connsiteY12" fmla="*/ 525250 h 2453924"/>
              <a:gd name="connsiteX13" fmla="*/ 235656 w 2052462"/>
              <a:gd name="connsiteY13" fmla="*/ 621541 h 2453924"/>
              <a:gd name="connsiteX14" fmla="*/ 191916 w 2052462"/>
              <a:gd name="connsiteY14" fmla="*/ 540956 h 2453924"/>
              <a:gd name="connsiteX15" fmla="*/ 42093 w 2052462"/>
              <a:gd name="connsiteY15" fmla="*/ 359369 h 2453924"/>
              <a:gd name="connsiteX16" fmla="*/ 0 w 2052462"/>
              <a:gd name="connsiteY16" fmla="*/ 321112 h 2453924"/>
              <a:gd name="connsiteX17" fmla="*/ 45039 w 2052462"/>
              <a:gd name="connsiteY17" fmla="*/ 280179 h 2453924"/>
              <a:gd name="connsiteX18" fmla="*/ 825500 w 2052462"/>
              <a:gd name="connsiteY18" fmla="*/ 0 h 2453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052462" h="2453924">
                <a:moveTo>
                  <a:pt x="825500" y="0"/>
                </a:moveTo>
                <a:cubicBezTo>
                  <a:pt x="1503132" y="0"/>
                  <a:pt x="2052462" y="549330"/>
                  <a:pt x="2052462" y="1226962"/>
                </a:cubicBezTo>
                <a:cubicBezTo>
                  <a:pt x="2052462" y="1904594"/>
                  <a:pt x="1503132" y="2453924"/>
                  <a:pt x="825500" y="2453924"/>
                </a:cubicBezTo>
                <a:cubicBezTo>
                  <a:pt x="529036" y="2453924"/>
                  <a:pt x="257130" y="2348779"/>
                  <a:pt x="45039" y="2173746"/>
                </a:cubicBezTo>
                <a:lnTo>
                  <a:pt x="0" y="2132812"/>
                </a:lnTo>
                <a:lnTo>
                  <a:pt x="42093" y="2094555"/>
                </a:lnTo>
                <a:cubicBezTo>
                  <a:pt x="97602" y="2039046"/>
                  <a:pt x="147817" y="1978243"/>
                  <a:pt x="191916" y="1912968"/>
                </a:cubicBezTo>
                <a:lnTo>
                  <a:pt x="235656" y="1832383"/>
                </a:lnTo>
                <a:lnTo>
                  <a:pt x="352362" y="1928674"/>
                </a:lnTo>
                <a:cubicBezTo>
                  <a:pt x="487422" y="2019919"/>
                  <a:pt x="650239" y="2073198"/>
                  <a:pt x="825500" y="2073198"/>
                </a:cubicBezTo>
                <a:cubicBezTo>
                  <a:pt x="1292863" y="2073198"/>
                  <a:pt x="1671736" y="1694325"/>
                  <a:pt x="1671736" y="1226962"/>
                </a:cubicBezTo>
                <a:cubicBezTo>
                  <a:pt x="1671736" y="759599"/>
                  <a:pt x="1292863" y="380726"/>
                  <a:pt x="825500" y="380726"/>
                </a:cubicBezTo>
                <a:cubicBezTo>
                  <a:pt x="650239" y="380726"/>
                  <a:pt x="487422" y="434005"/>
                  <a:pt x="352362" y="525250"/>
                </a:cubicBezTo>
                <a:lnTo>
                  <a:pt x="235656" y="621541"/>
                </a:lnTo>
                <a:lnTo>
                  <a:pt x="191916" y="540956"/>
                </a:lnTo>
                <a:cubicBezTo>
                  <a:pt x="147817" y="475681"/>
                  <a:pt x="97602" y="414878"/>
                  <a:pt x="42093" y="359369"/>
                </a:cubicBezTo>
                <a:lnTo>
                  <a:pt x="0" y="321112"/>
                </a:lnTo>
                <a:lnTo>
                  <a:pt x="45039" y="280179"/>
                </a:lnTo>
                <a:cubicBezTo>
                  <a:pt x="257130" y="105145"/>
                  <a:pt x="529036" y="0"/>
                  <a:pt x="825500" y="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文本框 6">
            <a:extLst>
              <a:ext uri="{FF2B5EF4-FFF2-40B4-BE49-F238E27FC236}">
                <a16:creationId xmlns:a16="http://schemas.microsoft.com/office/drawing/2014/main" id="{1E55F669-1242-D562-B2DC-36B200B26CC7}"/>
              </a:ext>
            </a:extLst>
          </p:cNvPr>
          <p:cNvSpPr txBox="1"/>
          <p:nvPr/>
        </p:nvSpPr>
        <p:spPr>
          <a:xfrm>
            <a:off x="1232184" y="2714572"/>
            <a:ext cx="78170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000" b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A</a:t>
            </a:r>
            <a:endParaRPr lang="zh-CN" altLang="en-US" sz="50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仓耳玄三M W05" panose="02020400000000000000" pitchFamily="18" charset="-122"/>
              <a:cs typeface="Times New Roman" panose="02020603050405020304" pitchFamily="18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85DDFDA-5C4F-AD87-C034-36BD0D574A7F}"/>
              </a:ext>
            </a:extLst>
          </p:cNvPr>
          <p:cNvGrpSpPr/>
          <p:nvPr/>
        </p:nvGrpSpPr>
        <p:grpSpPr>
          <a:xfrm>
            <a:off x="2087715" y="3912723"/>
            <a:ext cx="8346605" cy="1155065"/>
            <a:chOff x="349409" y="1511468"/>
            <a:chExt cx="3028734" cy="2991369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9CFF952-6F17-C9D8-CEDF-EF4670EBC189}"/>
                </a:ext>
              </a:extLst>
            </p:cNvPr>
            <p:cNvSpPr/>
            <p:nvPr/>
          </p:nvSpPr>
          <p:spPr>
            <a:xfrm>
              <a:off x="349409" y="1511468"/>
              <a:ext cx="3028734" cy="299136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tint val="50000"/>
                <a:hueOff val="-5387423"/>
                <a:satOff val="23188"/>
                <a:lumOff val="6269"/>
                <a:alphaOff val="0"/>
              </a:schemeClr>
            </a:fillRef>
            <a:effectRef idx="0">
              <a:schemeClr val="accent5">
                <a:tint val="50000"/>
                <a:hueOff val="-5387423"/>
                <a:satOff val="23188"/>
                <a:lumOff val="6269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algn="just"/>
              <a:endParaRPr lang="en-US" sz="3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438EBC1C-4977-6609-0542-2E62351B5483}"/>
                </a:ext>
              </a:extLst>
            </p:cNvPr>
            <p:cNvGrpSpPr/>
            <p:nvPr/>
          </p:nvGrpSpPr>
          <p:grpSpPr>
            <a:xfrm>
              <a:off x="420711" y="1652317"/>
              <a:ext cx="2876267" cy="2647625"/>
              <a:chOff x="420711" y="1652317"/>
              <a:chExt cx="2876267" cy="2647625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B62D46A3-752F-5C14-1F21-6DD0F070A789}"/>
                  </a:ext>
                </a:extLst>
              </p:cNvPr>
              <p:cNvSpPr/>
              <p:nvPr/>
            </p:nvSpPr>
            <p:spPr>
              <a:xfrm>
                <a:off x="420711" y="1652317"/>
                <a:ext cx="2876267" cy="26476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5"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accent5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5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pPr algn="just"/>
                <a:endParaRPr lang="en-US" sz="3000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itchFamily="18" charset="0"/>
                </a:endParaRPr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31DE0276-A533-A127-4A46-4CD0D48090E3}"/>
                  </a:ext>
                </a:extLst>
              </p:cNvPr>
              <p:cNvSpPr/>
              <p:nvPr/>
            </p:nvSpPr>
            <p:spPr>
              <a:xfrm>
                <a:off x="535353" y="1729731"/>
                <a:ext cx="2622290" cy="18176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endParaRPr lang="en-US" sz="3000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itchFamily="18" charset="0"/>
                </a:endParaRPr>
              </a:p>
            </p:txBody>
          </p:sp>
        </p:grp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6D4E4CD5-835B-3917-515B-D947EB5AA709}"/>
              </a:ext>
            </a:extLst>
          </p:cNvPr>
          <p:cNvSpPr/>
          <p:nvPr/>
        </p:nvSpPr>
        <p:spPr>
          <a:xfrm>
            <a:off x="2302810" y="4238559"/>
            <a:ext cx="787987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Không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thực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hành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,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trải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nghiệm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thực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tế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.</a:t>
            </a:r>
            <a:endParaRPr lang="vi-VN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21" name="ValueShape1">
            <a:extLst>
              <a:ext uri="{FF2B5EF4-FFF2-40B4-BE49-F238E27FC236}">
                <a16:creationId xmlns:a16="http://schemas.microsoft.com/office/drawing/2014/main" id="{58B240B8-451E-8464-4358-F1C50F844AC5}"/>
              </a:ext>
            </a:extLst>
          </p:cNvPr>
          <p:cNvSpPr/>
          <p:nvPr/>
        </p:nvSpPr>
        <p:spPr bwMode="auto">
          <a:xfrm rot="10800000">
            <a:off x="1087945" y="3981678"/>
            <a:ext cx="969483" cy="920679"/>
          </a:xfrm>
          <a:custGeom>
            <a:avLst/>
            <a:gdLst>
              <a:gd name="connsiteX0" fmla="*/ 825500 w 2052462"/>
              <a:gd name="connsiteY0" fmla="*/ 0 h 2453924"/>
              <a:gd name="connsiteX1" fmla="*/ 2052462 w 2052462"/>
              <a:gd name="connsiteY1" fmla="*/ 1226962 h 2453924"/>
              <a:gd name="connsiteX2" fmla="*/ 825500 w 2052462"/>
              <a:gd name="connsiteY2" fmla="*/ 2453924 h 2453924"/>
              <a:gd name="connsiteX3" fmla="*/ 45039 w 2052462"/>
              <a:gd name="connsiteY3" fmla="*/ 2173746 h 2453924"/>
              <a:gd name="connsiteX4" fmla="*/ 0 w 2052462"/>
              <a:gd name="connsiteY4" fmla="*/ 2132812 h 2453924"/>
              <a:gd name="connsiteX5" fmla="*/ 42093 w 2052462"/>
              <a:gd name="connsiteY5" fmla="*/ 2094555 h 2453924"/>
              <a:gd name="connsiteX6" fmla="*/ 191916 w 2052462"/>
              <a:gd name="connsiteY6" fmla="*/ 1912968 h 2453924"/>
              <a:gd name="connsiteX7" fmla="*/ 235656 w 2052462"/>
              <a:gd name="connsiteY7" fmla="*/ 1832383 h 2453924"/>
              <a:gd name="connsiteX8" fmla="*/ 352362 w 2052462"/>
              <a:gd name="connsiteY8" fmla="*/ 1928674 h 2453924"/>
              <a:gd name="connsiteX9" fmla="*/ 825500 w 2052462"/>
              <a:gd name="connsiteY9" fmla="*/ 2073198 h 2453924"/>
              <a:gd name="connsiteX10" fmla="*/ 1671736 w 2052462"/>
              <a:gd name="connsiteY10" fmla="*/ 1226962 h 2453924"/>
              <a:gd name="connsiteX11" fmla="*/ 825500 w 2052462"/>
              <a:gd name="connsiteY11" fmla="*/ 380726 h 2453924"/>
              <a:gd name="connsiteX12" fmla="*/ 352362 w 2052462"/>
              <a:gd name="connsiteY12" fmla="*/ 525250 h 2453924"/>
              <a:gd name="connsiteX13" fmla="*/ 235656 w 2052462"/>
              <a:gd name="connsiteY13" fmla="*/ 621541 h 2453924"/>
              <a:gd name="connsiteX14" fmla="*/ 191916 w 2052462"/>
              <a:gd name="connsiteY14" fmla="*/ 540956 h 2453924"/>
              <a:gd name="connsiteX15" fmla="*/ 42093 w 2052462"/>
              <a:gd name="connsiteY15" fmla="*/ 359369 h 2453924"/>
              <a:gd name="connsiteX16" fmla="*/ 0 w 2052462"/>
              <a:gd name="connsiteY16" fmla="*/ 321112 h 2453924"/>
              <a:gd name="connsiteX17" fmla="*/ 45039 w 2052462"/>
              <a:gd name="connsiteY17" fmla="*/ 280179 h 2453924"/>
              <a:gd name="connsiteX18" fmla="*/ 825500 w 2052462"/>
              <a:gd name="connsiteY18" fmla="*/ 0 h 2453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052462" h="2453924">
                <a:moveTo>
                  <a:pt x="825500" y="0"/>
                </a:moveTo>
                <a:cubicBezTo>
                  <a:pt x="1503132" y="0"/>
                  <a:pt x="2052462" y="549330"/>
                  <a:pt x="2052462" y="1226962"/>
                </a:cubicBezTo>
                <a:cubicBezTo>
                  <a:pt x="2052462" y="1904594"/>
                  <a:pt x="1503132" y="2453924"/>
                  <a:pt x="825500" y="2453924"/>
                </a:cubicBezTo>
                <a:cubicBezTo>
                  <a:pt x="529036" y="2453924"/>
                  <a:pt x="257130" y="2348779"/>
                  <a:pt x="45039" y="2173746"/>
                </a:cubicBezTo>
                <a:lnTo>
                  <a:pt x="0" y="2132812"/>
                </a:lnTo>
                <a:lnTo>
                  <a:pt x="42093" y="2094555"/>
                </a:lnTo>
                <a:cubicBezTo>
                  <a:pt x="97602" y="2039046"/>
                  <a:pt x="147817" y="1978243"/>
                  <a:pt x="191916" y="1912968"/>
                </a:cubicBezTo>
                <a:lnTo>
                  <a:pt x="235656" y="1832383"/>
                </a:lnTo>
                <a:lnTo>
                  <a:pt x="352362" y="1928674"/>
                </a:lnTo>
                <a:cubicBezTo>
                  <a:pt x="487422" y="2019919"/>
                  <a:pt x="650239" y="2073198"/>
                  <a:pt x="825500" y="2073198"/>
                </a:cubicBezTo>
                <a:cubicBezTo>
                  <a:pt x="1292863" y="2073198"/>
                  <a:pt x="1671736" y="1694325"/>
                  <a:pt x="1671736" y="1226962"/>
                </a:cubicBezTo>
                <a:cubicBezTo>
                  <a:pt x="1671736" y="759599"/>
                  <a:pt x="1292863" y="380726"/>
                  <a:pt x="825500" y="380726"/>
                </a:cubicBezTo>
                <a:cubicBezTo>
                  <a:pt x="650239" y="380726"/>
                  <a:pt x="487422" y="434005"/>
                  <a:pt x="352362" y="525250"/>
                </a:cubicBezTo>
                <a:lnTo>
                  <a:pt x="235656" y="621541"/>
                </a:lnTo>
                <a:lnTo>
                  <a:pt x="191916" y="540956"/>
                </a:lnTo>
                <a:cubicBezTo>
                  <a:pt x="147817" y="475681"/>
                  <a:pt x="97602" y="414878"/>
                  <a:pt x="42093" y="359369"/>
                </a:cubicBezTo>
                <a:lnTo>
                  <a:pt x="0" y="321112"/>
                </a:lnTo>
                <a:lnTo>
                  <a:pt x="45039" y="280179"/>
                </a:lnTo>
                <a:cubicBezTo>
                  <a:pt x="257130" y="105145"/>
                  <a:pt x="529036" y="0"/>
                  <a:pt x="825500" y="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文本框 6">
            <a:extLst>
              <a:ext uri="{FF2B5EF4-FFF2-40B4-BE49-F238E27FC236}">
                <a16:creationId xmlns:a16="http://schemas.microsoft.com/office/drawing/2014/main" id="{9767171B-2B4D-071E-4E5B-10B40A1E11BC}"/>
              </a:ext>
            </a:extLst>
          </p:cNvPr>
          <p:cNvSpPr txBox="1"/>
          <p:nvPr/>
        </p:nvSpPr>
        <p:spPr>
          <a:xfrm>
            <a:off x="1275726" y="3975539"/>
            <a:ext cx="78170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000" b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B</a:t>
            </a:r>
            <a:endParaRPr lang="zh-CN" altLang="en-US" sz="50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仓耳玄三M W05" panose="02020400000000000000" pitchFamily="18" charset="-122"/>
              <a:cs typeface="Times New Roman" panose="02020603050405020304" pitchFamily="18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577F22A-0B7C-551D-2550-EFD00F6CAF81}"/>
              </a:ext>
            </a:extLst>
          </p:cNvPr>
          <p:cNvGrpSpPr/>
          <p:nvPr/>
        </p:nvGrpSpPr>
        <p:grpSpPr>
          <a:xfrm>
            <a:off x="2080921" y="5148225"/>
            <a:ext cx="8346605" cy="1155065"/>
            <a:chOff x="349409" y="1511468"/>
            <a:chExt cx="3028734" cy="2991369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788CC33-B63A-56E9-DF21-AA8756BFE432}"/>
                </a:ext>
              </a:extLst>
            </p:cNvPr>
            <p:cNvSpPr/>
            <p:nvPr/>
          </p:nvSpPr>
          <p:spPr>
            <a:xfrm>
              <a:off x="349409" y="1511468"/>
              <a:ext cx="3028734" cy="299136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tint val="50000"/>
                <a:hueOff val="-5387423"/>
                <a:satOff val="23188"/>
                <a:lumOff val="6269"/>
                <a:alphaOff val="0"/>
              </a:schemeClr>
            </a:fillRef>
            <a:effectRef idx="0">
              <a:schemeClr val="accent5">
                <a:tint val="50000"/>
                <a:hueOff val="-5387423"/>
                <a:satOff val="23188"/>
                <a:lumOff val="6269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algn="just"/>
              <a:endParaRPr lang="en-US" sz="3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235658A1-D775-BB18-5EE4-261073E4D5D6}"/>
                </a:ext>
              </a:extLst>
            </p:cNvPr>
            <p:cNvGrpSpPr/>
            <p:nvPr/>
          </p:nvGrpSpPr>
          <p:grpSpPr>
            <a:xfrm>
              <a:off x="420711" y="1652317"/>
              <a:ext cx="2876267" cy="2647625"/>
              <a:chOff x="420711" y="1652317"/>
              <a:chExt cx="2876267" cy="2647625"/>
            </a:xfrm>
          </p:grpSpPr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173120C6-14E3-15EB-7264-7843D932C02C}"/>
                  </a:ext>
                </a:extLst>
              </p:cNvPr>
              <p:cNvSpPr/>
              <p:nvPr/>
            </p:nvSpPr>
            <p:spPr>
              <a:xfrm>
                <a:off x="420711" y="1652317"/>
                <a:ext cx="2876267" cy="26476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5"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accent5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5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pPr algn="just"/>
                <a:endParaRPr lang="en-US" sz="3000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itchFamily="18" charset="0"/>
                </a:endParaRP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25734B64-1BFD-4FCC-225C-981AAD9D42A7}"/>
                  </a:ext>
                </a:extLst>
              </p:cNvPr>
              <p:cNvSpPr/>
              <p:nvPr/>
            </p:nvSpPr>
            <p:spPr>
              <a:xfrm>
                <a:off x="535353" y="1729731"/>
                <a:ext cx="2622290" cy="18176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endParaRPr lang="en-US" sz="3000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itchFamily="18" charset="0"/>
                </a:endParaRPr>
              </a:p>
            </p:txBody>
          </p:sp>
        </p:grp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1E49D1E2-2769-E9BD-9F5F-0015FC0C9CE5}"/>
              </a:ext>
            </a:extLst>
          </p:cNvPr>
          <p:cNvSpPr/>
          <p:nvPr/>
        </p:nvSpPr>
        <p:spPr>
          <a:xfrm>
            <a:off x="2289075" y="5389234"/>
            <a:ext cx="798860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Đi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chân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trần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hoặc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dép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cao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gót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khi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làm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việc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9" name="ValueShape1">
            <a:extLst>
              <a:ext uri="{FF2B5EF4-FFF2-40B4-BE49-F238E27FC236}">
                <a16:creationId xmlns:a16="http://schemas.microsoft.com/office/drawing/2014/main" id="{C5D65B15-CCCE-7E8D-2E92-27EC85458DD5}"/>
              </a:ext>
            </a:extLst>
          </p:cNvPr>
          <p:cNvSpPr/>
          <p:nvPr/>
        </p:nvSpPr>
        <p:spPr bwMode="auto">
          <a:xfrm rot="10800000">
            <a:off x="1081151" y="5217180"/>
            <a:ext cx="969483" cy="920679"/>
          </a:xfrm>
          <a:custGeom>
            <a:avLst/>
            <a:gdLst>
              <a:gd name="connsiteX0" fmla="*/ 825500 w 2052462"/>
              <a:gd name="connsiteY0" fmla="*/ 0 h 2453924"/>
              <a:gd name="connsiteX1" fmla="*/ 2052462 w 2052462"/>
              <a:gd name="connsiteY1" fmla="*/ 1226962 h 2453924"/>
              <a:gd name="connsiteX2" fmla="*/ 825500 w 2052462"/>
              <a:gd name="connsiteY2" fmla="*/ 2453924 h 2453924"/>
              <a:gd name="connsiteX3" fmla="*/ 45039 w 2052462"/>
              <a:gd name="connsiteY3" fmla="*/ 2173746 h 2453924"/>
              <a:gd name="connsiteX4" fmla="*/ 0 w 2052462"/>
              <a:gd name="connsiteY4" fmla="*/ 2132812 h 2453924"/>
              <a:gd name="connsiteX5" fmla="*/ 42093 w 2052462"/>
              <a:gd name="connsiteY5" fmla="*/ 2094555 h 2453924"/>
              <a:gd name="connsiteX6" fmla="*/ 191916 w 2052462"/>
              <a:gd name="connsiteY6" fmla="*/ 1912968 h 2453924"/>
              <a:gd name="connsiteX7" fmla="*/ 235656 w 2052462"/>
              <a:gd name="connsiteY7" fmla="*/ 1832383 h 2453924"/>
              <a:gd name="connsiteX8" fmla="*/ 352362 w 2052462"/>
              <a:gd name="connsiteY8" fmla="*/ 1928674 h 2453924"/>
              <a:gd name="connsiteX9" fmla="*/ 825500 w 2052462"/>
              <a:gd name="connsiteY9" fmla="*/ 2073198 h 2453924"/>
              <a:gd name="connsiteX10" fmla="*/ 1671736 w 2052462"/>
              <a:gd name="connsiteY10" fmla="*/ 1226962 h 2453924"/>
              <a:gd name="connsiteX11" fmla="*/ 825500 w 2052462"/>
              <a:gd name="connsiteY11" fmla="*/ 380726 h 2453924"/>
              <a:gd name="connsiteX12" fmla="*/ 352362 w 2052462"/>
              <a:gd name="connsiteY12" fmla="*/ 525250 h 2453924"/>
              <a:gd name="connsiteX13" fmla="*/ 235656 w 2052462"/>
              <a:gd name="connsiteY13" fmla="*/ 621541 h 2453924"/>
              <a:gd name="connsiteX14" fmla="*/ 191916 w 2052462"/>
              <a:gd name="connsiteY14" fmla="*/ 540956 h 2453924"/>
              <a:gd name="connsiteX15" fmla="*/ 42093 w 2052462"/>
              <a:gd name="connsiteY15" fmla="*/ 359369 h 2453924"/>
              <a:gd name="connsiteX16" fmla="*/ 0 w 2052462"/>
              <a:gd name="connsiteY16" fmla="*/ 321112 h 2453924"/>
              <a:gd name="connsiteX17" fmla="*/ 45039 w 2052462"/>
              <a:gd name="connsiteY17" fmla="*/ 280179 h 2453924"/>
              <a:gd name="connsiteX18" fmla="*/ 825500 w 2052462"/>
              <a:gd name="connsiteY18" fmla="*/ 0 h 2453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052462" h="2453924">
                <a:moveTo>
                  <a:pt x="825500" y="0"/>
                </a:moveTo>
                <a:cubicBezTo>
                  <a:pt x="1503132" y="0"/>
                  <a:pt x="2052462" y="549330"/>
                  <a:pt x="2052462" y="1226962"/>
                </a:cubicBezTo>
                <a:cubicBezTo>
                  <a:pt x="2052462" y="1904594"/>
                  <a:pt x="1503132" y="2453924"/>
                  <a:pt x="825500" y="2453924"/>
                </a:cubicBezTo>
                <a:cubicBezTo>
                  <a:pt x="529036" y="2453924"/>
                  <a:pt x="257130" y="2348779"/>
                  <a:pt x="45039" y="2173746"/>
                </a:cubicBezTo>
                <a:lnTo>
                  <a:pt x="0" y="2132812"/>
                </a:lnTo>
                <a:lnTo>
                  <a:pt x="42093" y="2094555"/>
                </a:lnTo>
                <a:cubicBezTo>
                  <a:pt x="97602" y="2039046"/>
                  <a:pt x="147817" y="1978243"/>
                  <a:pt x="191916" y="1912968"/>
                </a:cubicBezTo>
                <a:lnTo>
                  <a:pt x="235656" y="1832383"/>
                </a:lnTo>
                <a:lnTo>
                  <a:pt x="352362" y="1928674"/>
                </a:lnTo>
                <a:cubicBezTo>
                  <a:pt x="487422" y="2019919"/>
                  <a:pt x="650239" y="2073198"/>
                  <a:pt x="825500" y="2073198"/>
                </a:cubicBezTo>
                <a:cubicBezTo>
                  <a:pt x="1292863" y="2073198"/>
                  <a:pt x="1671736" y="1694325"/>
                  <a:pt x="1671736" y="1226962"/>
                </a:cubicBezTo>
                <a:cubicBezTo>
                  <a:pt x="1671736" y="759599"/>
                  <a:pt x="1292863" y="380726"/>
                  <a:pt x="825500" y="380726"/>
                </a:cubicBezTo>
                <a:cubicBezTo>
                  <a:pt x="650239" y="380726"/>
                  <a:pt x="487422" y="434005"/>
                  <a:pt x="352362" y="525250"/>
                </a:cubicBezTo>
                <a:lnTo>
                  <a:pt x="235656" y="621541"/>
                </a:lnTo>
                <a:lnTo>
                  <a:pt x="191916" y="540956"/>
                </a:lnTo>
                <a:cubicBezTo>
                  <a:pt x="147817" y="475681"/>
                  <a:pt x="97602" y="414878"/>
                  <a:pt x="42093" y="359369"/>
                </a:cubicBezTo>
                <a:lnTo>
                  <a:pt x="0" y="321112"/>
                </a:lnTo>
                <a:lnTo>
                  <a:pt x="45039" y="280179"/>
                </a:lnTo>
                <a:cubicBezTo>
                  <a:pt x="257130" y="105145"/>
                  <a:pt x="529036" y="0"/>
                  <a:pt x="825500" y="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文本框 6">
            <a:extLst>
              <a:ext uri="{FF2B5EF4-FFF2-40B4-BE49-F238E27FC236}">
                <a16:creationId xmlns:a16="http://schemas.microsoft.com/office/drawing/2014/main" id="{B76E7391-EB44-959E-2346-D328CC24CB82}"/>
              </a:ext>
            </a:extLst>
          </p:cNvPr>
          <p:cNvSpPr txBox="1"/>
          <p:nvPr/>
        </p:nvSpPr>
        <p:spPr>
          <a:xfrm>
            <a:off x="1225390" y="5196527"/>
            <a:ext cx="78170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000" b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C</a:t>
            </a:r>
            <a:endParaRPr lang="zh-CN" altLang="en-US" sz="50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仓耳玄三M W05" panose="02020400000000000000" pitchFamily="18" charset="-122"/>
              <a:cs typeface="Times New Roman" panose="02020603050405020304" pitchFamily="18" charset="0"/>
            </a:endParaRPr>
          </a:p>
        </p:txBody>
      </p:sp>
      <p:grpSp>
        <p:nvGrpSpPr>
          <p:cNvPr id="31" name="Group 33">
            <a:extLst>
              <a:ext uri="{FF2B5EF4-FFF2-40B4-BE49-F238E27FC236}">
                <a16:creationId xmlns:a16="http://schemas.microsoft.com/office/drawing/2014/main" id="{0DD39A46-CEB9-0AB0-7970-E47FAFA05CC1}"/>
              </a:ext>
            </a:extLst>
          </p:cNvPr>
          <p:cNvGrpSpPr>
            <a:grpSpLocks/>
          </p:cNvGrpSpPr>
          <p:nvPr/>
        </p:nvGrpSpPr>
        <p:grpSpPr bwMode="auto">
          <a:xfrm>
            <a:off x="10661810" y="5329962"/>
            <a:ext cx="1371600" cy="1371600"/>
            <a:chOff x="4320" y="2928"/>
            <a:chExt cx="1104" cy="1104"/>
          </a:xfrm>
        </p:grpSpPr>
        <p:sp>
          <p:nvSpPr>
            <p:cNvPr id="32" name="AutoShape 34">
              <a:extLst>
                <a:ext uri="{FF2B5EF4-FFF2-40B4-BE49-F238E27FC236}">
                  <a16:creationId xmlns:a16="http://schemas.microsoft.com/office/drawing/2014/main" id="{614941E6-57DC-A84D-B1D2-9408CB500C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6000" b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3" name="WordArt 35">
              <a:extLst>
                <a:ext uri="{FF2B5EF4-FFF2-40B4-BE49-F238E27FC236}">
                  <a16:creationId xmlns:a16="http://schemas.microsoft.com/office/drawing/2014/main" id="{D6417337-4B84-5576-E3EF-44D0EF661324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54" cy="50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28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sp>
        <p:nvSpPr>
          <p:cNvPr id="34" name="WordArt 36">
            <a:extLst>
              <a:ext uri="{FF2B5EF4-FFF2-40B4-BE49-F238E27FC236}">
                <a16:creationId xmlns:a16="http://schemas.microsoft.com/office/drawing/2014/main" id="{AC927055-183B-D4F6-AEE6-85B52B343DB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966610" y="563476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35" name="WordArt 37">
            <a:extLst>
              <a:ext uri="{FF2B5EF4-FFF2-40B4-BE49-F238E27FC236}">
                <a16:creationId xmlns:a16="http://schemas.microsoft.com/office/drawing/2014/main" id="{9ED15B73-D028-0989-3FB2-F6FB11A8CBB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985660" y="563476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36" name="WordArt 38">
            <a:extLst>
              <a:ext uri="{FF2B5EF4-FFF2-40B4-BE49-F238E27FC236}">
                <a16:creationId xmlns:a16="http://schemas.microsoft.com/office/drawing/2014/main" id="{C0ACE1F7-829B-90AC-741D-D9F648B3B6B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985660" y="56538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37" name="WordArt 39">
            <a:extLst>
              <a:ext uri="{FF2B5EF4-FFF2-40B4-BE49-F238E27FC236}">
                <a16:creationId xmlns:a16="http://schemas.microsoft.com/office/drawing/2014/main" id="{02A57F40-EDBC-2304-F435-857C4C5B321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985660" y="563476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38" name="WordArt 40">
            <a:extLst>
              <a:ext uri="{FF2B5EF4-FFF2-40B4-BE49-F238E27FC236}">
                <a16:creationId xmlns:a16="http://schemas.microsoft.com/office/drawing/2014/main" id="{9F3CD1B0-CDDF-38B8-1087-09BC46D7470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985660" y="563476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39" name="WordArt 41">
            <a:extLst>
              <a:ext uri="{FF2B5EF4-FFF2-40B4-BE49-F238E27FC236}">
                <a16:creationId xmlns:a16="http://schemas.microsoft.com/office/drawing/2014/main" id="{52B0AF5B-A7D8-14BE-2FF5-F20CE2DD074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966610" y="563476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40" name="Text Box 8">
            <a:extLst>
              <a:ext uri="{FF2B5EF4-FFF2-40B4-BE49-F238E27FC236}">
                <a16:creationId xmlns:a16="http://schemas.microsoft.com/office/drawing/2014/main" id="{14A64333-73DD-07B3-5F51-89871F1939D1}"/>
              </a:ext>
            </a:extLst>
          </p:cNvPr>
          <p:cNvSpPr txBox="1">
            <a:spLocks noChangeArrowheads="1"/>
          </p:cNvSpPr>
          <p:nvPr/>
        </p:nvSpPr>
        <p:spPr bwMode="black">
          <a:xfrm>
            <a:off x="2365334" y="2781746"/>
            <a:ext cx="7817350" cy="10156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07" tIns="45704" rIns="91407" bIns="457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hiểu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sâu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nghề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rèn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luyện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kĩ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năng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chuyên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môn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vi-VN" sz="3000" b="1" dirty="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9018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500"/>
                            </p:stCondLst>
                            <p:childTnLst>
                              <p:par>
                                <p:cTn id="7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000"/>
                            </p:stCondLst>
                            <p:childTnLst>
                              <p:par>
                                <p:cTn id="77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500"/>
                            </p:stCondLst>
                            <p:childTnLst>
                              <p:par>
                                <p:cTn id="8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000"/>
                            </p:stCondLst>
                            <p:childTnLst>
                              <p:par>
                                <p:cTn id="87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500"/>
                            </p:stCondLst>
                            <p:childTnLst>
                              <p:par>
                                <p:cTn id="9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4000"/>
                            </p:stCondLst>
                            <p:childTnLst>
                              <p:par>
                                <p:cTn id="97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4500"/>
                            </p:stCondLst>
                            <p:childTnLst>
                              <p:par>
                                <p:cTn id="10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000"/>
                            </p:stCondLst>
                            <p:childTnLst>
                              <p:par>
                                <p:cTn id="107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500"/>
                            </p:stCondLst>
                            <p:childTnLst>
                              <p:par>
                                <p:cTn id="1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17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eng re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0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udio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  <p:bldP spid="13" grpId="0" animBg="1"/>
      <p:bldP spid="14" grpId="0"/>
      <p:bldP spid="20" grpId="0"/>
      <p:bldP spid="21" grpId="0" animBg="1"/>
      <p:bldP spid="22" grpId="0"/>
      <p:bldP spid="28" grpId="0"/>
      <p:bldP spid="29" grpId="0" animBg="1"/>
      <p:bldP spid="30" grpId="0"/>
      <p:bldP spid="4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D2F589-F960-750D-8D86-D909ED318F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BCF8EF41-4493-B1B6-FD0E-6C8651A054F9}"/>
              </a:ext>
            </a:extLst>
          </p:cNvPr>
          <p:cNvSpPr/>
          <p:nvPr/>
        </p:nvSpPr>
        <p:spPr>
          <a:xfrm>
            <a:off x="813626" y="641169"/>
            <a:ext cx="10997374" cy="1784531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5">
                <a:lumMod val="40000"/>
                <a:lumOff val="6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8" name="TextBox 31">
            <a:extLst>
              <a:ext uri="{FF2B5EF4-FFF2-40B4-BE49-F238E27FC236}">
                <a16:creationId xmlns:a16="http://schemas.microsoft.com/office/drawing/2014/main" id="{0FFC1F74-DA59-AB96-78B0-7906E45BBCCD}"/>
              </a:ext>
            </a:extLst>
          </p:cNvPr>
          <p:cNvSpPr txBox="1"/>
          <p:nvPr/>
        </p:nvSpPr>
        <p:spPr>
          <a:xfrm>
            <a:off x="3621031" y="811259"/>
            <a:ext cx="5279971" cy="4264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09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850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850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4</a:t>
            </a:r>
          </a:p>
        </p:txBody>
      </p:sp>
      <p:sp>
        <p:nvSpPr>
          <p:cNvPr id="29" name="Text Box 8">
            <a:extLst>
              <a:ext uri="{FF2B5EF4-FFF2-40B4-BE49-F238E27FC236}">
                <a16:creationId xmlns:a16="http://schemas.microsoft.com/office/drawing/2014/main" id="{5110E786-14ED-2896-2557-5BEFFB4B3BA3}"/>
              </a:ext>
            </a:extLst>
          </p:cNvPr>
          <p:cNvSpPr txBox="1">
            <a:spLocks noChangeArrowheads="1"/>
          </p:cNvSpPr>
          <p:nvPr/>
        </p:nvSpPr>
        <p:spPr bwMode="black">
          <a:xfrm>
            <a:off x="1206993" y="1083110"/>
            <a:ext cx="10789916" cy="6288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07" tIns="45704" rIns="91407" bIns="457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P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hẩm chất nào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cần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người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bộ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đội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?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5086F27-02F5-7A32-52AA-8D785E549CC0}"/>
              </a:ext>
            </a:extLst>
          </p:cNvPr>
          <p:cNvGrpSpPr/>
          <p:nvPr/>
        </p:nvGrpSpPr>
        <p:grpSpPr>
          <a:xfrm>
            <a:off x="2087715" y="2666270"/>
            <a:ext cx="8346605" cy="1155065"/>
            <a:chOff x="349409" y="1511468"/>
            <a:chExt cx="3028734" cy="2991369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32092883-CE99-DB5C-77E7-9847CA62A097}"/>
                </a:ext>
              </a:extLst>
            </p:cNvPr>
            <p:cNvSpPr/>
            <p:nvPr/>
          </p:nvSpPr>
          <p:spPr>
            <a:xfrm>
              <a:off x="349409" y="1511468"/>
              <a:ext cx="3028734" cy="299136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tint val="50000"/>
                <a:hueOff val="-5387423"/>
                <a:satOff val="23188"/>
                <a:lumOff val="6269"/>
                <a:alphaOff val="0"/>
              </a:schemeClr>
            </a:fillRef>
            <a:effectRef idx="0">
              <a:schemeClr val="accent5">
                <a:tint val="50000"/>
                <a:hueOff val="-5387423"/>
                <a:satOff val="23188"/>
                <a:lumOff val="6269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11597B3E-CC04-BE40-7803-FB5DB4BDE0CA}"/>
                </a:ext>
              </a:extLst>
            </p:cNvPr>
            <p:cNvGrpSpPr/>
            <p:nvPr/>
          </p:nvGrpSpPr>
          <p:grpSpPr>
            <a:xfrm>
              <a:off x="420711" y="1652317"/>
              <a:ext cx="2876267" cy="2647625"/>
              <a:chOff x="420711" y="1652317"/>
              <a:chExt cx="2876267" cy="2647625"/>
            </a:xfrm>
          </p:grpSpPr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EE9D3F72-0304-21DC-3BFE-FAC3AB77E563}"/>
                  </a:ext>
                </a:extLst>
              </p:cNvPr>
              <p:cNvSpPr/>
              <p:nvPr/>
            </p:nvSpPr>
            <p:spPr>
              <a:xfrm>
                <a:off x="420711" y="1652317"/>
                <a:ext cx="2876267" cy="26476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5"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accent5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5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0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3757FC4A-650B-780B-6699-59D8211E055E}"/>
                  </a:ext>
                </a:extLst>
              </p:cNvPr>
              <p:cNvSpPr/>
              <p:nvPr/>
            </p:nvSpPr>
            <p:spPr>
              <a:xfrm>
                <a:off x="535353" y="1729731"/>
                <a:ext cx="2622290" cy="18176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0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endParaRPr>
              </a:p>
            </p:txBody>
          </p:sp>
        </p:grp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FCF9E2C4-1B46-A1FB-69A3-6FC5C625DA54}"/>
              </a:ext>
            </a:extLst>
          </p:cNvPr>
          <p:cNvSpPr/>
          <p:nvPr/>
        </p:nvSpPr>
        <p:spPr>
          <a:xfrm>
            <a:off x="2326833" y="2979080"/>
            <a:ext cx="798860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Tinh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thần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yêu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nước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,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tính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kỉ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luật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cao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.</a:t>
            </a:r>
            <a:endParaRPr kumimoji="0" lang="vi-VN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6" name="ValueShape1">
            <a:extLst>
              <a:ext uri="{FF2B5EF4-FFF2-40B4-BE49-F238E27FC236}">
                <a16:creationId xmlns:a16="http://schemas.microsoft.com/office/drawing/2014/main" id="{13B95603-0D4D-88AC-D01D-345AB33BBA8A}"/>
              </a:ext>
            </a:extLst>
          </p:cNvPr>
          <p:cNvSpPr/>
          <p:nvPr/>
        </p:nvSpPr>
        <p:spPr bwMode="auto">
          <a:xfrm rot="10800000">
            <a:off x="1087945" y="2735225"/>
            <a:ext cx="969483" cy="920679"/>
          </a:xfrm>
          <a:custGeom>
            <a:avLst/>
            <a:gdLst>
              <a:gd name="connsiteX0" fmla="*/ 825500 w 2052462"/>
              <a:gd name="connsiteY0" fmla="*/ 0 h 2453924"/>
              <a:gd name="connsiteX1" fmla="*/ 2052462 w 2052462"/>
              <a:gd name="connsiteY1" fmla="*/ 1226962 h 2453924"/>
              <a:gd name="connsiteX2" fmla="*/ 825500 w 2052462"/>
              <a:gd name="connsiteY2" fmla="*/ 2453924 h 2453924"/>
              <a:gd name="connsiteX3" fmla="*/ 45039 w 2052462"/>
              <a:gd name="connsiteY3" fmla="*/ 2173746 h 2453924"/>
              <a:gd name="connsiteX4" fmla="*/ 0 w 2052462"/>
              <a:gd name="connsiteY4" fmla="*/ 2132812 h 2453924"/>
              <a:gd name="connsiteX5" fmla="*/ 42093 w 2052462"/>
              <a:gd name="connsiteY5" fmla="*/ 2094555 h 2453924"/>
              <a:gd name="connsiteX6" fmla="*/ 191916 w 2052462"/>
              <a:gd name="connsiteY6" fmla="*/ 1912968 h 2453924"/>
              <a:gd name="connsiteX7" fmla="*/ 235656 w 2052462"/>
              <a:gd name="connsiteY7" fmla="*/ 1832383 h 2453924"/>
              <a:gd name="connsiteX8" fmla="*/ 352362 w 2052462"/>
              <a:gd name="connsiteY8" fmla="*/ 1928674 h 2453924"/>
              <a:gd name="connsiteX9" fmla="*/ 825500 w 2052462"/>
              <a:gd name="connsiteY9" fmla="*/ 2073198 h 2453924"/>
              <a:gd name="connsiteX10" fmla="*/ 1671736 w 2052462"/>
              <a:gd name="connsiteY10" fmla="*/ 1226962 h 2453924"/>
              <a:gd name="connsiteX11" fmla="*/ 825500 w 2052462"/>
              <a:gd name="connsiteY11" fmla="*/ 380726 h 2453924"/>
              <a:gd name="connsiteX12" fmla="*/ 352362 w 2052462"/>
              <a:gd name="connsiteY12" fmla="*/ 525250 h 2453924"/>
              <a:gd name="connsiteX13" fmla="*/ 235656 w 2052462"/>
              <a:gd name="connsiteY13" fmla="*/ 621541 h 2453924"/>
              <a:gd name="connsiteX14" fmla="*/ 191916 w 2052462"/>
              <a:gd name="connsiteY14" fmla="*/ 540956 h 2453924"/>
              <a:gd name="connsiteX15" fmla="*/ 42093 w 2052462"/>
              <a:gd name="connsiteY15" fmla="*/ 359369 h 2453924"/>
              <a:gd name="connsiteX16" fmla="*/ 0 w 2052462"/>
              <a:gd name="connsiteY16" fmla="*/ 321112 h 2453924"/>
              <a:gd name="connsiteX17" fmla="*/ 45039 w 2052462"/>
              <a:gd name="connsiteY17" fmla="*/ 280179 h 2453924"/>
              <a:gd name="connsiteX18" fmla="*/ 825500 w 2052462"/>
              <a:gd name="connsiteY18" fmla="*/ 0 h 2453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052462" h="2453924">
                <a:moveTo>
                  <a:pt x="825500" y="0"/>
                </a:moveTo>
                <a:cubicBezTo>
                  <a:pt x="1503132" y="0"/>
                  <a:pt x="2052462" y="549330"/>
                  <a:pt x="2052462" y="1226962"/>
                </a:cubicBezTo>
                <a:cubicBezTo>
                  <a:pt x="2052462" y="1904594"/>
                  <a:pt x="1503132" y="2453924"/>
                  <a:pt x="825500" y="2453924"/>
                </a:cubicBezTo>
                <a:cubicBezTo>
                  <a:pt x="529036" y="2453924"/>
                  <a:pt x="257130" y="2348779"/>
                  <a:pt x="45039" y="2173746"/>
                </a:cubicBezTo>
                <a:lnTo>
                  <a:pt x="0" y="2132812"/>
                </a:lnTo>
                <a:lnTo>
                  <a:pt x="42093" y="2094555"/>
                </a:lnTo>
                <a:cubicBezTo>
                  <a:pt x="97602" y="2039046"/>
                  <a:pt x="147817" y="1978243"/>
                  <a:pt x="191916" y="1912968"/>
                </a:cubicBezTo>
                <a:lnTo>
                  <a:pt x="235656" y="1832383"/>
                </a:lnTo>
                <a:lnTo>
                  <a:pt x="352362" y="1928674"/>
                </a:lnTo>
                <a:cubicBezTo>
                  <a:pt x="487422" y="2019919"/>
                  <a:pt x="650239" y="2073198"/>
                  <a:pt x="825500" y="2073198"/>
                </a:cubicBezTo>
                <a:cubicBezTo>
                  <a:pt x="1292863" y="2073198"/>
                  <a:pt x="1671736" y="1694325"/>
                  <a:pt x="1671736" y="1226962"/>
                </a:cubicBezTo>
                <a:cubicBezTo>
                  <a:pt x="1671736" y="759599"/>
                  <a:pt x="1292863" y="380726"/>
                  <a:pt x="825500" y="380726"/>
                </a:cubicBezTo>
                <a:cubicBezTo>
                  <a:pt x="650239" y="380726"/>
                  <a:pt x="487422" y="434005"/>
                  <a:pt x="352362" y="525250"/>
                </a:cubicBezTo>
                <a:lnTo>
                  <a:pt x="235656" y="621541"/>
                </a:lnTo>
                <a:lnTo>
                  <a:pt x="191916" y="540956"/>
                </a:lnTo>
                <a:cubicBezTo>
                  <a:pt x="147817" y="475681"/>
                  <a:pt x="97602" y="414878"/>
                  <a:pt x="42093" y="359369"/>
                </a:cubicBezTo>
                <a:lnTo>
                  <a:pt x="0" y="321112"/>
                </a:lnTo>
                <a:lnTo>
                  <a:pt x="45039" y="280179"/>
                </a:lnTo>
                <a:cubicBezTo>
                  <a:pt x="257130" y="105145"/>
                  <a:pt x="529036" y="0"/>
                  <a:pt x="825500" y="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7" name="文本框 6">
            <a:extLst>
              <a:ext uri="{FF2B5EF4-FFF2-40B4-BE49-F238E27FC236}">
                <a16:creationId xmlns:a16="http://schemas.microsoft.com/office/drawing/2014/main" id="{C734A73A-D27A-470B-20E8-C952C9487F15}"/>
              </a:ext>
            </a:extLst>
          </p:cNvPr>
          <p:cNvSpPr txBox="1"/>
          <p:nvPr/>
        </p:nvSpPr>
        <p:spPr>
          <a:xfrm>
            <a:off x="1232184" y="2714572"/>
            <a:ext cx="78170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0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A</a:t>
            </a:r>
            <a:endParaRPr kumimoji="0" lang="zh-CN" altLang="en-US" sz="5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仓耳玄三M W05" panose="02020400000000000000" pitchFamily="18" charset="-122"/>
              <a:cs typeface="Times New Roman" panose="02020603050405020304" pitchFamily="18" charset="0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AAA5347-85BA-B7FB-F08E-49C3F3027C6E}"/>
              </a:ext>
            </a:extLst>
          </p:cNvPr>
          <p:cNvGrpSpPr/>
          <p:nvPr/>
        </p:nvGrpSpPr>
        <p:grpSpPr>
          <a:xfrm>
            <a:off x="2123390" y="3922732"/>
            <a:ext cx="8346605" cy="1155065"/>
            <a:chOff x="349409" y="1511468"/>
            <a:chExt cx="3028734" cy="2991369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A417FABF-3692-F6EE-7435-2BA03647A045}"/>
                </a:ext>
              </a:extLst>
            </p:cNvPr>
            <p:cNvSpPr/>
            <p:nvPr/>
          </p:nvSpPr>
          <p:spPr>
            <a:xfrm>
              <a:off x="349409" y="1511468"/>
              <a:ext cx="3028734" cy="299136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tint val="50000"/>
                <a:hueOff val="-5387423"/>
                <a:satOff val="23188"/>
                <a:lumOff val="6269"/>
                <a:alphaOff val="0"/>
              </a:schemeClr>
            </a:fillRef>
            <a:effectRef idx="0">
              <a:schemeClr val="accent5">
                <a:tint val="50000"/>
                <a:hueOff val="-5387423"/>
                <a:satOff val="23188"/>
                <a:lumOff val="6269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464886B4-BC06-0A7D-3DD6-8FBD4690B87F}"/>
                </a:ext>
              </a:extLst>
            </p:cNvPr>
            <p:cNvGrpSpPr/>
            <p:nvPr/>
          </p:nvGrpSpPr>
          <p:grpSpPr>
            <a:xfrm>
              <a:off x="420711" y="1652317"/>
              <a:ext cx="2876267" cy="2647625"/>
              <a:chOff x="420711" y="1652317"/>
              <a:chExt cx="2876267" cy="2647625"/>
            </a:xfrm>
          </p:grpSpPr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823132CF-A9BD-6339-DEA4-BE1247567443}"/>
                  </a:ext>
                </a:extLst>
              </p:cNvPr>
              <p:cNvSpPr/>
              <p:nvPr/>
            </p:nvSpPr>
            <p:spPr>
              <a:xfrm>
                <a:off x="420711" y="1652317"/>
                <a:ext cx="2876267" cy="26476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5"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accent5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5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0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01F24E4B-6466-93F2-8965-39DE86AFCD81}"/>
                  </a:ext>
                </a:extLst>
              </p:cNvPr>
              <p:cNvSpPr/>
              <p:nvPr/>
            </p:nvSpPr>
            <p:spPr>
              <a:xfrm>
                <a:off x="535353" y="1729731"/>
                <a:ext cx="2622290" cy="18176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0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endParaRPr>
              </a:p>
            </p:txBody>
          </p:sp>
        </p:grpSp>
      </p:grpSp>
      <p:sp>
        <p:nvSpPr>
          <p:cNvPr id="43" name="Rectangle 42">
            <a:extLst>
              <a:ext uri="{FF2B5EF4-FFF2-40B4-BE49-F238E27FC236}">
                <a16:creationId xmlns:a16="http://schemas.microsoft.com/office/drawing/2014/main" id="{5FBBBD7B-B769-4486-A65C-AEE6F532641A}"/>
              </a:ext>
            </a:extLst>
          </p:cNvPr>
          <p:cNvSpPr/>
          <p:nvPr/>
        </p:nvSpPr>
        <p:spPr>
          <a:xfrm>
            <a:off x="2314286" y="4001414"/>
            <a:ext cx="787987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Tinh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thần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trách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nhiệm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, ý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trí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kiên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cường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,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đoàn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kết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.</a:t>
            </a:r>
            <a:endParaRPr kumimoji="0" lang="vi-VN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4" name="ValueShape1">
            <a:extLst>
              <a:ext uri="{FF2B5EF4-FFF2-40B4-BE49-F238E27FC236}">
                <a16:creationId xmlns:a16="http://schemas.microsoft.com/office/drawing/2014/main" id="{8167C7B8-40C6-5692-C6A5-76506D1EF37B}"/>
              </a:ext>
            </a:extLst>
          </p:cNvPr>
          <p:cNvSpPr/>
          <p:nvPr/>
        </p:nvSpPr>
        <p:spPr bwMode="auto">
          <a:xfrm rot="10800000">
            <a:off x="1087945" y="3981678"/>
            <a:ext cx="969483" cy="920679"/>
          </a:xfrm>
          <a:custGeom>
            <a:avLst/>
            <a:gdLst>
              <a:gd name="connsiteX0" fmla="*/ 825500 w 2052462"/>
              <a:gd name="connsiteY0" fmla="*/ 0 h 2453924"/>
              <a:gd name="connsiteX1" fmla="*/ 2052462 w 2052462"/>
              <a:gd name="connsiteY1" fmla="*/ 1226962 h 2453924"/>
              <a:gd name="connsiteX2" fmla="*/ 825500 w 2052462"/>
              <a:gd name="connsiteY2" fmla="*/ 2453924 h 2453924"/>
              <a:gd name="connsiteX3" fmla="*/ 45039 w 2052462"/>
              <a:gd name="connsiteY3" fmla="*/ 2173746 h 2453924"/>
              <a:gd name="connsiteX4" fmla="*/ 0 w 2052462"/>
              <a:gd name="connsiteY4" fmla="*/ 2132812 h 2453924"/>
              <a:gd name="connsiteX5" fmla="*/ 42093 w 2052462"/>
              <a:gd name="connsiteY5" fmla="*/ 2094555 h 2453924"/>
              <a:gd name="connsiteX6" fmla="*/ 191916 w 2052462"/>
              <a:gd name="connsiteY6" fmla="*/ 1912968 h 2453924"/>
              <a:gd name="connsiteX7" fmla="*/ 235656 w 2052462"/>
              <a:gd name="connsiteY7" fmla="*/ 1832383 h 2453924"/>
              <a:gd name="connsiteX8" fmla="*/ 352362 w 2052462"/>
              <a:gd name="connsiteY8" fmla="*/ 1928674 h 2453924"/>
              <a:gd name="connsiteX9" fmla="*/ 825500 w 2052462"/>
              <a:gd name="connsiteY9" fmla="*/ 2073198 h 2453924"/>
              <a:gd name="connsiteX10" fmla="*/ 1671736 w 2052462"/>
              <a:gd name="connsiteY10" fmla="*/ 1226962 h 2453924"/>
              <a:gd name="connsiteX11" fmla="*/ 825500 w 2052462"/>
              <a:gd name="connsiteY11" fmla="*/ 380726 h 2453924"/>
              <a:gd name="connsiteX12" fmla="*/ 352362 w 2052462"/>
              <a:gd name="connsiteY12" fmla="*/ 525250 h 2453924"/>
              <a:gd name="connsiteX13" fmla="*/ 235656 w 2052462"/>
              <a:gd name="connsiteY13" fmla="*/ 621541 h 2453924"/>
              <a:gd name="connsiteX14" fmla="*/ 191916 w 2052462"/>
              <a:gd name="connsiteY14" fmla="*/ 540956 h 2453924"/>
              <a:gd name="connsiteX15" fmla="*/ 42093 w 2052462"/>
              <a:gd name="connsiteY15" fmla="*/ 359369 h 2453924"/>
              <a:gd name="connsiteX16" fmla="*/ 0 w 2052462"/>
              <a:gd name="connsiteY16" fmla="*/ 321112 h 2453924"/>
              <a:gd name="connsiteX17" fmla="*/ 45039 w 2052462"/>
              <a:gd name="connsiteY17" fmla="*/ 280179 h 2453924"/>
              <a:gd name="connsiteX18" fmla="*/ 825500 w 2052462"/>
              <a:gd name="connsiteY18" fmla="*/ 0 h 2453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052462" h="2453924">
                <a:moveTo>
                  <a:pt x="825500" y="0"/>
                </a:moveTo>
                <a:cubicBezTo>
                  <a:pt x="1503132" y="0"/>
                  <a:pt x="2052462" y="549330"/>
                  <a:pt x="2052462" y="1226962"/>
                </a:cubicBezTo>
                <a:cubicBezTo>
                  <a:pt x="2052462" y="1904594"/>
                  <a:pt x="1503132" y="2453924"/>
                  <a:pt x="825500" y="2453924"/>
                </a:cubicBezTo>
                <a:cubicBezTo>
                  <a:pt x="529036" y="2453924"/>
                  <a:pt x="257130" y="2348779"/>
                  <a:pt x="45039" y="2173746"/>
                </a:cubicBezTo>
                <a:lnTo>
                  <a:pt x="0" y="2132812"/>
                </a:lnTo>
                <a:lnTo>
                  <a:pt x="42093" y="2094555"/>
                </a:lnTo>
                <a:cubicBezTo>
                  <a:pt x="97602" y="2039046"/>
                  <a:pt x="147817" y="1978243"/>
                  <a:pt x="191916" y="1912968"/>
                </a:cubicBezTo>
                <a:lnTo>
                  <a:pt x="235656" y="1832383"/>
                </a:lnTo>
                <a:lnTo>
                  <a:pt x="352362" y="1928674"/>
                </a:lnTo>
                <a:cubicBezTo>
                  <a:pt x="487422" y="2019919"/>
                  <a:pt x="650239" y="2073198"/>
                  <a:pt x="825500" y="2073198"/>
                </a:cubicBezTo>
                <a:cubicBezTo>
                  <a:pt x="1292863" y="2073198"/>
                  <a:pt x="1671736" y="1694325"/>
                  <a:pt x="1671736" y="1226962"/>
                </a:cubicBezTo>
                <a:cubicBezTo>
                  <a:pt x="1671736" y="759599"/>
                  <a:pt x="1292863" y="380726"/>
                  <a:pt x="825500" y="380726"/>
                </a:cubicBezTo>
                <a:cubicBezTo>
                  <a:pt x="650239" y="380726"/>
                  <a:pt x="487422" y="434005"/>
                  <a:pt x="352362" y="525250"/>
                </a:cubicBezTo>
                <a:lnTo>
                  <a:pt x="235656" y="621541"/>
                </a:lnTo>
                <a:lnTo>
                  <a:pt x="191916" y="540956"/>
                </a:lnTo>
                <a:cubicBezTo>
                  <a:pt x="147817" y="475681"/>
                  <a:pt x="97602" y="414878"/>
                  <a:pt x="42093" y="359369"/>
                </a:cubicBezTo>
                <a:lnTo>
                  <a:pt x="0" y="321112"/>
                </a:lnTo>
                <a:lnTo>
                  <a:pt x="45039" y="280179"/>
                </a:lnTo>
                <a:cubicBezTo>
                  <a:pt x="257130" y="105145"/>
                  <a:pt x="529036" y="0"/>
                  <a:pt x="825500" y="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5" name="文本框 6">
            <a:extLst>
              <a:ext uri="{FF2B5EF4-FFF2-40B4-BE49-F238E27FC236}">
                <a16:creationId xmlns:a16="http://schemas.microsoft.com/office/drawing/2014/main" id="{0CFB763C-85C9-B98C-B9A0-85A529A94DCD}"/>
              </a:ext>
            </a:extLst>
          </p:cNvPr>
          <p:cNvSpPr txBox="1"/>
          <p:nvPr/>
        </p:nvSpPr>
        <p:spPr>
          <a:xfrm>
            <a:off x="1275726" y="3975539"/>
            <a:ext cx="78170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0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B</a:t>
            </a:r>
            <a:endParaRPr kumimoji="0" lang="zh-CN" altLang="en-US" sz="5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仓耳玄三M W05" panose="02020400000000000000" pitchFamily="18" charset="-122"/>
              <a:cs typeface="Times New Roman" panose="02020603050405020304" pitchFamily="18" charset="0"/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EBBCF07A-C328-EB33-D1DE-1BA414C6319F}"/>
              </a:ext>
            </a:extLst>
          </p:cNvPr>
          <p:cNvGrpSpPr/>
          <p:nvPr/>
        </p:nvGrpSpPr>
        <p:grpSpPr>
          <a:xfrm>
            <a:off x="2080921" y="5148225"/>
            <a:ext cx="8346605" cy="1155065"/>
            <a:chOff x="349409" y="1511468"/>
            <a:chExt cx="3028734" cy="2991369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FE5F54C4-CA99-F909-EC56-766E8B38243F}"/>
                </a:ext>
              </a:extLst>
            </p:cNvPr>
            <p:cNvSpPr/>
            <p:nvPr/>
          </p:nvSpPr>
          <p:spPr>
            <a:xfrm>
              <a:off x="349409" y="1511468"/>
              <a:ext cx="3028734" cy="299136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tint val="50000"/>
                <a:hueOff val="-5387423"/>
                <a:satOff val="23188"/>
                <a:lumOff val="6269"/>
                <a:alphaOff val="0"/>
              </a:schemeClr>
            </a:fillRef>
            <a:effectRef idx="0">
              <a:schemeClr val="accent5">
                <a:tint val="50000"/>
                <a:hueOff val="-5387423"/>
                <a:satOff val="23188"/>
                <a:lumOff val="6269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E8E19EBF-4358-92BA-CF3C-36853EBDF44D}"/>
                </a:ext>
              </a:extLst>
            </p:cNvPr>
            <p:cNvGrpSpPr/>
            <p:nvPr/>
          </p:nvGrpSpPr>
          <p:grpSpPr>
            <a:xfrm>
              <a:off x="420711" y="1652317"/>
              <a:ext cx="2876267" cy="2647625"/>
              <a:chOff x="420711" y="1652317"/>
              <a:chExt cx="2876267" cy="2647625"/>
            </a:xfrm>
          </p:grpSpPr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B68F538C-4D39-AAC5-D5C5-6C141ADE2574}"/>
                  </a:ext>
                </a:extLst>
              </p:cNvPr>
              <p:cNvSpPr/>
              <p:nvPr/>
            </p:nvSpPr>
            <p:spPr>
              <a:xfrm>
                <a:off x="420711" y="1652317"/>
                <a:ext cx="2876267" cy="26476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5"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accent5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5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0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41C2EDA5-73EC-30C4-2B4B-1FA443DE8537}"/>
                  </a:ext>
                </a:extLst>
              </p:cNvPr>
              <p:cNvSpPr/>
              <p:nvPr/>
            </p:nvSpPr>
            <p:spPr>
              <a:xfrm>
                <a:off x="535353" y="1729731"/>
                <a:ext cx="2622290" cy="18176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0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endParaRPr>
              </a:p>
            </p:txBody>
          </p:sp>
        </p:grpSp>
      </p:grpSp>
      <p:sp>
        <p:nvSpPr>
          <p:cNvPr id="51" name="Rectangle 50">
            <a:extLst>
              <a:ext uri="{FF2B5EF4-FFF2-40B4-BE49-F238E27FC236}">
                <a16:creationId xmlns:a16="http://schemas.microsoft.com/office/drawing/2014/main" id="{1EF38377-BFB3-6613-AE63-4C47478D4DAF}"/>
              </a:ext>
            </a:extLst>
          </p:cNvPr>
          <p:cNvSpPr/>
          <p:nvPr/>
        </p:nvSpPr>
        <p:spPr>
          <a:xfrm>
            <a:off x="2302391" y="5452239"/>
            <a:ext cx="798860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Tất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endParaRPr kumimoji="0" lang="vi-VN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2" name="ValueShape1">
            <a:extLst>
              <a:ext uri="{FF2B5EF4-FFF2-40B4-BE49-F238E27FC236}">
                <a16:creationId xmlns:a16="http://schemas.microsoft.com/office/drawing/2014/main" id="{EDB871B4-2B34-921B-9AAF-837461FBF9EF}"/>
              </a:ext>
            </a:extLst>
          </p:cNvPr>
          <p:cNvSpPr/>
          <p:nvPr/>
        </p:nvSpPr>
        <p:spPr bwMode="auto">
          <a:xfrm rot="10800000">
            <a:off x="1081151" y="5217180"/>
            <a:ext cx="969483" cy="920679"/>
          </a:xfrm>
          <a:custGeom>
            <a:avLst/>
            <a:gdLst>
              <a:gd name="connsiteX0" fmla="*/ 825500 w 2052462"/>
              <a:gd name="connsiteY0" fmla="*/ 0 h 2453924"/>
              <a:gd name="connsiteX1" fmla="*/ 2052462 w 2052462"/>
              <a:gd name="connsiteY1" fmla="*/ 1226962 h 2453924"/>
              <a:gd name="connsiteX2" fmla="*/ 825500 w 2052462"/>
              <a:gd name="connsiteY2" fmla="*/ 2453924 h 2453924"/>
              <a:gd name="connsiteX3" fmla="*/ 45039 w 2052462"/>
              <a:gd name="connsiteY3" fmla="*/ 2173746 h 2453924"/>
              <a:gd name="connsiteX4" fmla="*/ 0 w 2052462"/>
              <a:gd name="connsiteY4" fmla="*/ 2132812 h 2453924"/>
              <a:gd name="connsiteX5" fmla="*/ 42093 w 2052462"/>
              <a:gd name="connsiteY5" fmla="*/ 2094555 h 2453924"/>
              <a:gd name="connsiteX6" fmla="*/ 191916 w 2052462"/>
              <a:gd name="connsiteY6" fmla="*/ 1912968 h 2453924"/>
              <a:gd name="connsiteX7" fmla="*/ 235656 w 2052462"/>
              <a:gd name="connsiteY7" fmla="*/ 1832383 h 2453924"/>
              <a:gd name="connsiteX8" fmla="*/ 352362 w 2052462"/>
              <a:gd name="connsiteY8" fmla="*/ 1928674 h 2453924"/>
              <a:gd name="connsiteX9" fmla="*/ 825500 w 2052462"/>
              <a:gd name="connsiteY9" fmla="*/ 2073198 h 2453924"/>
              <a:gd name="connsiteX10" fmla="*/ 1671736 w 2052462"/>
              <a:gd name="connsiteY10" fmla="*/ 1226962 h 2453924"/>
              <a:gd name="connsiteX11" fmla="*/ 825500 w 2052462"/>
              <a:gd name="connsiteY11" fmla="*/ 380726 h 2453924"/>
              <a:gd name="connsiteX12" fmla="*/ 352362 w 2052462"/>
              <a:gd name="connsiteY12" fmla="*/ 525250 h 2453924"/>
              <a:gd name="connsiteX13" fmla="*/ 235656 w 2052462"/>
              <a:gd name="connsiteY13" fmla="*/ 621541 h 2453924"/>
              <a:gd name="connsiteX14" fmla="*/ 191916 w 2052462"/>
              <a:gd name="connsiteY14" fmla="*/ 540956 h 2453924"/>
              <a:gd name="connsiteX15" fmla="*/ 42093 w 2052462"/>
              <a:gd name="connsiteY15" fmla="*/ 359369 h 2453924"/>
              <a:gd name="connsiteX16" fmla="*/ 0 w 2052462"/>
              <a:gd name="connsiteY16" fmla="*/ 321112 h 2453924"/>
              <a:gd name="connsiteX17" fmla="*/ 45039 w 2052462"/>
              <a:gd name="connsiteY17" fmla="*/ 280179 h 2453924"/>
              <a:gd name="connsiteX18" fmla="*/ 825500 w 2052462"/>
              <a:gd name="connsiteY18" fmla="*/ 0 h 2453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052462" h="2453924">
                <a:moveTo>
                  <a:pt x="825500" y="0"/>
                </a:moveTo>
                <a:cubicBezTo>
                  <a:pt x="1503132" y="0"/>
                  <a:pt x="2052462" y="549330"/>
                  <a:pt x="2052462" y="1226962"/>
                </a:cubicBezTo>
                <a:cubicBezTo>
                  <a:pt x="2052462" y="1904594"/>
                  <a:pt x="1503132" y="2453924"/>
                  <a:pt x="825500" y="2453924"/>
                </a:cubicBezTo>
                <a:cubicBezTo>
                  <a:pt x="529036" y="2453924"/>
                  <a:pt x="257130" y="2348779"/>
                  <a:pt x="45039" y="2173746"/>
                </a:cubicBezTo>
                <a:lnTo>
                  <a:pt x="0" y="2132812"/>
                </a:lnTo>
                <a:lnTo>
                  <a:pt x="42093" y="2094555"/>
                </a:lnTo>
                <a:cubicBezTo>
                  <a:pt x="97602" y="2039046"/>
                  <a:pt x="147817" y="1978243"/>
                  <a:pt x="191916" y="1912968"/>
                </a:cubicBezTo>
                <a:lnTo>
                  <a:pt x="235656" y="1832383"/>
                </a:lnTo>
                <a:lnTo>
                  <a:pt x="352362" y="1928674"/>
                </a:lnTo>
                <a:cubicBezTo>
                  <a:pt x="487422" y="2019919"/>
                  <a:pt x="650239" y="2073198"/>
                  <a:pt x="825500" y="2073198"/>
                </a:cubicBezTo>
                <a:cubicBezTo>
                  <a:pt x="1292863" y="2073198"/>
                  <a:pt x="1671736" y="1694325"/>
                  <a:pt x="1671736" y="1226962"/>
                </a:cubicBezTo>
                <a:cubicBezTo>
                  <a:pt x="1671736" y="759599"/>
                  <a:pt x="1292863" y="380726"/>
                  <a:pt x="825500" y="380726"/>
                </a:cubicBezTo>
                <a:cubicBezTo>
                  <a:pt x="650239" y="380726"/>
                  <a:pt x="487422" y="434005"/>
                  <a:pt x="352362" y="525250"/>
                </a:cubicBezTo>
                <a:lnTo>
                  <a:pt x="235656" y="621541"/>
                </a:lnTo>
                <a:lnTo>
                  <a:pt x="191916" y="540956"/>
                </a:lnTo>
                <a:cubicBezTo>
                  <a:pt x="147817" y="475681"/>
                  <a:pt x="97602" y="414878"/>
                  <a:pt x="42093" y="359369"/>
                </a:cubicBezTo>
                <a:lnTo>
                  <a:pt x="0" y="321112"/>
                </a:lnTo>
                <a:lnTo>
                  <a:pt x="45039" y="280179"/>
                </a:lnTo>
                <a:cubicBezTo>
                  <a:pt x="257130" y="105145"/>
                  <a:pt x="529036" y="0"/>
                  <a:pt x="825500" y="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3" name="文本框 6">
            <a:extLst>
              <a:ext uri="{FF2B5EF4-FFF2-40B4-BE49-F238E27FC236}">
                <a16:creationId xmlns:a16="http://schemas.microsoft.com/office/drawing/2014/main" id="{18A7CCC9-8719-133D-6FDE-6BCE88F50BE3}"/>
              </a:ext>
            </a:extLst>
          </p:cNvPr>
          <p:cNvSpPr txBox="1"/>
          <p:nvPr/>
        </p:nvSpPr>
        <p:spPr>
          <a:xfrm>
            <a:off x="1225390" y="5196527"/>
            <a:ext cx="78170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0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C</a:t>
            </a:r>
            <a:endParaRPr kumimoji="0" lang="zh-CN" altLang="en-US" sz="5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仓耳玄三M W05" panose="02020400000000000000" pitchFamily="18" charset="-122"/>
              <a:cs typeface="Times New Roman" panose="02020603050405020304" pitchFamily="18" charset="0"/>
            </a:endParaRPr>
          </a:p>
        </p:txBody>
      </p:sp>
      <p:grpSp>
        <p:nvGrpSpPr>
          <p:cNvPr id="54" name="Group 33">
            <a:extLst>
              <a:ext uri="{FF2B5EF4-FFF2-40B4-BE49-F238E27FC236}">
                <a16:creationId xmlns:a16="http://schemas.microsoft.com/office/drawing/2014/main" id="{239553A0-D695-EAA2-24B3-D159C2C555EB}"/>
              </a:ext>
            </a:extLst>
          </p:cNvPr>
          <p:cNvGrpSpPr>
            <a:grpSpLocks/>
          </p:cNvGrpSpPr>
          <p:nvPr/>
        </p:nvGrpSpPr>
        <p:grpSpPr bwMode="auto">
          <a:xfrm>
            <a:off x="10661810" y="5329962"/>
            <a:ext cx="1371600" cy="1371600"/>
            <a:chOff x="4320" y="2928"/>
            <a:chExt cx="1104" cy="1104"/>
          </a:xfrm>
        </p:grpSpPr>
        <p:sp>
          <p:nvSpPr>
            <p:cNvPr id="55" name="AutoShape 34">
              <a:extLst>
                <a:ext uri="{FF2B5EF4-FFF2-40B4-BE49-F238E27FC236}">
                  <a16:creationId xmlns:a16="http://schemas.microsoft.com/office/drawing/2014/main" id="{55136445-A291-19E2-275B-6780A11356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6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56" name="WordArt 35">
              <a:extLst>
                <a:ext uri="{FF2B5EF4-FFF2-40B4-BE49-F238E27FC236}">
                  <a16:creationId xmlns:a16="http://schemas.microsoft.com/office/drawing/2014/main" id="{5717A3A8-EFE1-CC69-D503-8EDFD975A5E7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54" cy="50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0" cap="none" spc="0" normalizeH="0" baseline="0" noProof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sp>
        <p:nvSpPr>
          <p:cNvPr id="57" name="WordArt 36">
            <a:extLst>
              <a:ext uri="{FF2B5EF4-FFF2-40B4-BE49-F238E27FC236}">
                <a16:creationId xmlns:a16="http://schemas.microsoft.com/office/drawing/2014/main" id="{E8414221-37EE-ABA8-D4BD-7DB286AE6DB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966610" y="563476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0</a:t>
            </a:r>
          </a:p>
        </p:txBody>
      </p:sp>
      <p:sp>
        <p:nvSpPr>
          <p:cNvPr id="58" name="WordArt 37">
            <a:extLst>
              <a:ext uri="{FF2B5EF4-FFF2-40B4-BE49-F238E27FC236}">
                <a16:creationId xmlns:a16="http://schemas.microsoft.com/office/drawing/2014/main" id="{4C592D90-A1F9-1970-2DC2-A32B95F9704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985660" y="563476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59" name="WordArt 38">
            <a:extLst>
              <a:ext uri="{FF2B5EF4-FFF2-40B4-BE49-F238E27FC236}">
                <a16:creationId xmlns:a16="http://schemas.microsoft.com/office/drawing/2014/main" id="{39EB65C4-EA88-DE6F-4BE0-7FAE39CB6E4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985660" y="56538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60" name="WordArt 39">
            <a:extLst>
              <a:ext uri="{FF2B5EF4-FFF2-40B4-BE49-F238E27FC236}">
                <a16:creationId xmlns:a16="http://schemas.microsoft.com/office/drawing/2014/main" id="{75F86C94-0BF3-226A-2B66-78592F9430C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985660" y="563476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61" name="WordArt 40">
            <a:extLst>
              <a:ext uri="{FF2B5EF4-FFF2-40B4-BE49-F238E27FC236}">
                <a16:creationId xmlns:a16="http://schemas.microsoft.com/office/drawing/2014/main" id="{2A19F99A-8FBE-1455-8C62-A0F9AF3E0A2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985660" y="563476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62" name="WordArt 41">
            <a:extLst>
              <a:ext uri="{FF2B5EF4-FFF2-40B4-BE49-F238E27FC236}">
                <a16:creationId xmlns:a16="http://schemas.microsoft.com/office/drawing/2014/main" id="{99DA08FC-9A85-77EA-98AC-B1A785DD000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966610" y="563476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63" name="Text Box 8">
            <a:extLst>
              <a:ext uri="{FF2B5EF4-FFF2-40B4-BE49-F238E27FC236}">
                <a16:creationId xmlns:a16="http://schemas.microsoft.com/office/drawing/2014/main" id="{953D8D72-193C-948F-56CA-991475975538}"/>
              </a:ext>
            </a:extLst>
          </p:cNvPr>
          <p:cNvSpPr txBox="1">
            <a:spLocks noChangeArrowheads="1"/>
          </p:cNvSpPr>
          <p:nvPr/>
        </p:nvSpPr>
        <p:spPr bwMode="black">
          <a:xfrm>
            <a:off x="2374485" y="5416847"/>
            <a:ext cx="3327672" cy="5979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07" tIns="45704" rIns="91407" bIns="457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Tất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đáp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án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trên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5329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500"/>
                            </p:stCondLst>
                            <p:childTnLst>
                              <p:par>
                                <p:cTn id="7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000"/>
                            </p:stCondLst>
                            <p:childTnLst>
                              <p:par>
                                <p:cTn id="77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500"/>
                            </p:stCondLst>
                            <p:childTnLst>
                              <p:par>
                                <p:cTn id="8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000"/>
                            </p:stCondLst>
                            <p:childTnLst>
                              <p:par>
                                <p:cTn id="87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500"/>
                            </p:stCondLst>
                            <p:childTnLst>
                              <p:par>
                                <p:cTn id="9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4000"/>
                            </p:stCondLst>
                            <p:childTnLst>
                              <p:par>
                                <p:cTn id="97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4500"/>
                            </p:stCondLst>
                            <p:childTnLst>
                              <p:par>
                                <p:cTn id="10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000"/>
                            </p:stCondLst>
                            <p:childTnLst>
                              <p:par>
                                <p:cTn id="107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500"/>
                            </p:stCondLst>
                            <p:childTnLst>
                              <p:par>
                                <p:cTn id="1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17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eng re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0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udio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5" grpId="0"/>
      <p:bldP spid="36" grpId="0" animBg="1"/>
      <p:bldP spid="37" grpId="0"/>
      <p:bldP spid="43" grpId="0"/>
      <p:bldP spid="44" grpId="0" animBg="1"/>
      <p:bldP spid="45" grpId="0"/>
      <p:bldP spid="51" grpId="0"/>
      <p:bldP spid="52" grpId="0" animBg="1"/>
      <p:bldP spid="53" grpId="0"/>
      <p:bldP spid="6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D2F589-F960-750D-8D86-D909ED318F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C6FE8AA-F9A7-07F1-70A2-A84954A701D1}"/>
              </a:ext>
            </a:extLst>
          </p:cNvPr>
          <p:cNvSpPr/>
          <p:nvPr/>
        </p:nvSpPr>
        <p:spPr>
          <a:xfrm>
            <a:off x="813626" y="641169"/>
            <a:ext cx="10997374" cy="1784531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5">
                <a:lumMod val="40000"/>
                <a:lumOff val="6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" name="TextBox 31">
            <a:extLst>
              <a:ext uri="{FF2B5EF4-FFF2-40B4-BE49-F238E27FC236}">
                <a16:creationId xmlns:a16="http://schemas.microsoft.com/office/drawing/2014/main" id="{21113411-C11D-61D8-260B-8497AE0CEEB8}"/>
              </a:ext>
            </a:extLst>
          </p:cNvPr>
          <p:cNvSpPr txBox="1"/>
          <p:nvPr/>
        </p:nvSpPr>
        <p:spPr>
          <a:xfrm>
            <a:off x="3484670" y="821601"/>
            <a:ext cx="5279971" cy="4264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09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850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850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4400" b="1" dirty="0">
                <a:solidFill>
                  <a:srgbClr val="C8502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C8502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Text Box 8">
            <a:extLst>
              <a:ext uri="{FF2B5EF4-FFF2-40B4-BE49-F238E27FC236}">
                <a16:creationId xmlns:a16="http://schemas.microsoft.com/office/drawing/2014/main" id="{E6ACFD6D-9C69-633C-848A-FAB0FE3B8070}"/>
              </a:ext>
            </a:extLst>
          </p:cNvPr>
          <p:cNvSpPr txBox="1">
            <a:spLocks noChangeArrowheads="1"/>
          </p:cNvSpPr>
          <p:nvPr/>
        </p:nvSpPr>
        <p:spPr bwMode="black">
          <a:xfrm>
            <a:off x="1081151" y="1093628"/>
            <a:ext cx="10472674" cy="12198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07" tIns="45704" rIns="91407" bIns="457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>
              <a:lnSpc>
                <a:spcPct val="120000"/>
              </a:lnSpc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Năng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lực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nào sau đây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cần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có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của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nghề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công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nghiệp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chế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tạo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–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chế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biến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?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3EBA5BA-D49E-B631-6A3D-E99F49F29E73}"/>
              </a:ext>
            </a:extLst>
          </p:cNvPr>
          <p:cNvGrpSpPr/>
          <p:nvPr/>
        </p:nvGrpSpPr>
        <p:grpSpPr>
          <a:xfrm>
            <a:off x="2087715" y="2666270"/>
            <a:ext cx="8346605" cy="1155065"/>
            <a:chOff x="349409" y="1511468"/>
            <a:chExt cx="3028734" cy="2991369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114D6AB-EC15-C7E2-ED04-1CFB68F82F5D}"/>
                </a:ext>
              </a:extLst>
            </p:cNvPr>
            <p:cNvSpPr/>
            <p:nvPr/>
          </p:nvSpPr>
          <p:spPr>
            <a:xfrm>
              <a:off x="349409" y="1511468"/>
              <a:ext cx="3028734" cy="299136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tint val="50000"/>
                <a:hueOff val="-5387423"/>
                <a:satOff val="23188"/>
                <a:lumOff val="6269"/>
                <a:alphaOff val="0"/>
              </a:schemeClr>
            </a:fillRef>
            <a:effectRef idx="0">
              <a:schemeClr val="accent5">
                <a:tint val="50000"/>
                <a:hueOff val="-5387423"/>
                <a:satOff val="23188"/>
                <a:lumOff val="6269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65D8EBF9-4E10-7215-2987-B9CF6CA4ED49}"/>
                </a:ext>
              </a:extLst>
            </p:cNvPr>
            <p:cNvGrpSpPr/>
            <p:nvPr/>
          </p:nvGrpSpPr>
          <p:grpSpPr>
            <a:xfrm>
              <a:off x="420711" y="1652317"/>
              <a:ext cx="2876267" cy="2647625"/>
              <a:chOff x="420711" y="1652317"/>
              <a:chExt cx="2876267" cy="2647625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2C11EEA-7000-27CE-213A-327896F73294}"/>
                  </a:ext>
                </a:extLst>
              </p:cNvPr>
              <p:cNvSpPr/>
              <p:nvPr/>
            </p:nvSpPr>
            <p:spPr>
              <a:xfrm>
                <a:off x="420711" y="1652317"/>
                <a:ext cx="2876267" cy="26476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5"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accent5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5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16322AA2-0BFE-BFB2-572F-73F9D3A9B71C}"/>
                  </a:ext>
                </a:extLst>
              </p:cNvPr>
              <p:cNvSpPr/>
              <p:nvPr/>
            </p:nvSpPr>
            <p:spPr>
              <a:xfrm>
                <a:off x="535353" y="1729731"/>
                <a:ext cx="2622290" cy="18176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0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endParaRPr>
              </a:p>
            </p:txBody>
          </p:sp>
        </p:grp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DF13325E-73C6-091A-8490-7B1AC9BCD726}"/>
              </a:ext>
            </a:extLst>
          </p:cNvPr>
          <p:cNvSpPr/>
          <p:nvPr/>
        </p:nvSpPr>
        <p:spPr>
          <a:xfrm>
            <a:off x="2326833" y="2979080"/>
            <a:ext cx="798860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Kiến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thức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ngôn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ngữ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lập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trình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.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   </a:t>
            </a:r>
            <a:endParaRPr kumimoji="0" lang="vi-VN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3" name="ValueShape1">
            <a:extLst>
              <a:ext uri="{FF2B5EF4-FFF2-40B4-BE49-F238E27FC236}">
                <a16:creationId xmlns:a16="http://schemas.microsoft.com/office/drawing/2014/main" id="{A969903C-EF9C-E34F-3561-32268CF35412}"/>
              </a:ext>
            </a:extLst>
          </p:cNvPr>
          <p:cNvSpPr/>
          <p:nvPr/>
        </p:nvSpPr>
        <p:spPr bwMode="auto">
          <a:xfrm rot="10800000">
            <a:off x="1087945" y="2735225"/>
            <a:ext cx="969483" cy="920679"/>
          </a:xfrm>
          <a:custGeom>
            <a:avLst/>
            <a:gdLst>
              <a:gd name="connsiteX0" fmla="*/ 825500 w 2052462"/>
              <a:gd name="connsiteY0" fmla="*/ 0 h 2453924"/>
              <a:gd name="connsiteX1" fmla="*/ 2052462 w 2052462"/>
              <a:gd name="connsiteY1" fmla="*/ 1226962 h 2453924"/>
              <a:gd name="connsiteX2" fmla="*/ 825500 w 2052462"/>
              <a:gd name="connsiteY2" fmla="*/ 2453924 h 2453924"/>
              <a:gd name="connsiteX3" fmla="*/ 45039 w 2052462"/>
              <a:gd name="connsiteY3" fmla="*/ 2173746 h 2453924"/>
              <a:gd name="connsiteX4" fmla="*/ 0 w 2052462"/>
              <a:gd name="connsiteY4" fmla="*/ 2132812 h 2453924"/>
              <a:gd name="connsiteX5" fmla="*/ 42093 w 2052462"/>
              <a:gd name="connsiteY5" fmla="*/ 2094555 h 2453924"/>
              <a:gd name="connsiteX6" fmla="*/ 191916 w 2052462"/>
              <a:gd name="connsiteY6" fmla="*/ 1912968 h 2453924"/>
              <a:gd name="connsiteX7" fmla="*/ 235656 w 2052462"/>
              <a:gd name="connsiteY7" fmla="*/ 1832383 h 2453924"/>
              <a:gd name="connsiteX8" fmla="*/ 352362 w 2052462"/>
              <a:gd name="connsiteY8" fmla="*/ 1928674 h 2453924"/>
              <a:gd name="connsiteX9" fmla="*/ 825500 w 2052462"/>
              <a:gd name="connsiteY9" fmla="*/ 2073198 h 2453924"/>
              <a:gd name="connsiteX10" fmla="*/ 1671736 w 2052462"/>
              <a:gd name="connsiteY10" fmla="*/ 1226962 h 2453924"/>
              <a:gd name="connsiteX11" fmla="*/ 825500 w 2052462"/>
              <a:gd name="connsiteY11" fmla="*/ 380726 h 2453924"/>
              <a:gd name="connsiteX12" fmla="*/ 352362 w 2052462"/>
              <a:gd name="connsiteY12" fmla="*/ 525250 h 2453924"/>
              <a:gd name="connsiteX13" fmla="*/ 235656 w 2052462"/>
              <a:gd name="connsiteY13" fmla="*/ 621541 h 2453924"/>
              <a:gd name="connsiteX14" fmla="*/ 191916 w 2052462"/>
              <a:gd name="connsiteY14" fmla="*/ 540956 h 2453924"/>
              <a:gd name="connsiteX15" fmla="*/ 42093 w 2052462"/>
              <a:gd name="connsiteY15" fmla="*/ 359369 h 2453924"/>
              <a:gd name="connsiteX16" fmla="*/ 0 w 2052462"/>
              <a:gd name="connsiteY16" fmla="*/ 321112 h 2453924"/>
              <a:gd name="connsiteX17" fmla="*/ 45039 w 2052462"/>
              <a:gd name="connsiteY17" fmla="*/ 280179 h 2453924"/>
              <a:gd name="connsiteX18" fmla="*/ 825500 w 2052462"/>
              <a:gd name="connsiteY18" fmla="*/ 0 h 2453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052462" h="2453924">
                <a:moveTo>
                  <a:pt x="825500" y="0"/>
                </a:moveTo>
                <a:cubicBezTo>
                  <a:pt x="1503132" y="0"/>
                  <a:pt x="2052462" y="549330"/>
                  <a:pt x="2052462" y="1226962"/>
                </a:cubicBezTo>
                <a:cubicBezTo>
                  <a:pt x="2052462" y="1904594"/>
                  <a:pt x="1503132" y="2453924"/>
                  <a:pt x="825500" y="2453924"/>
                </a:cubicBezTo>
                <a:cubicBezTo>
                  <a:pt x="529036" y="2453924"/>
                  <a:pt x="257130" y="2348779"/>
                  <a:pt x="45039" y="2173746"/>
                </a:cubicBezTo>
                <a:lnTo>
                  <a:pt x="0" y="2132812"/>
                </a:lnTo>
                <a:lnTo>
                  <a:pt x="42093" y="2094555"/>
                </a:lnTo>
                <a:cubicBezTo>
                  <a:pt x="97602" y="2039046"/>
                  <a:pt x="147817" y="1978243"/>
                  <a:pt x="191916" y="1912968"/>
                </a:cubicBezTo>
                <a:lnTo>
                  <a:pt x="235656" y="1832383"/>
                </a:lnTo>
                <a:lnTo>
                  <a:pt x="352362" y="1928674"/>
                </a:lnTo>
                <a:cubicBezTo>
                  <a:pt x="487422" y="2019919"/>
                  <a:pt x="650239" y="2073198"/>
                  <a:pt x="825500" y="2073198"/>
                </a:cubicBezTo>
                <a:cubicBezTo>
                  <a:pt x="1292863" y="2073198"/>
                  <a:pt x="1671736" y="1694325"/>
                  <a:pt x="1671736" y="1226962"/>
                </a:cubicBezTo>
                <a:cubicBezTo>
                  <a:pt x="1671736" y="759599"/>
                  <a:pt x="1292863" y="380726"/>
                  <a:pt x="825500" y="380726"/>
                </a:cubicBezTo>
                <a:cubicBezTo>
                  <a:pt x="650239" y="380726"/>
                  <a:pt x="487422" y="434005"/>
                  <a:pt x="352362" y="525250"/>
                </a:cubicBezTo>
                <a:lnTo>
                  <a:pt x="235656" y="621541"/>
                </a:lnTo>
                <a:lnTo>
                  <a:pt x="191916" y="540956"/>
                </a:lnTo>
                <a:cubicBezTo>
                  <a:pt x="147817" y="475681"/>
                  <a:pt x="97602" y="414878"/>
                  <a:pt x="42093" y="359369"/>
                </a:cubicBezTo>
                <a:lnTo>
                  <a:pt x="0" y="321112"/>
                </a:lnTo>
                <a:lnTo>
                  <a:pt x="45039" y="280179"/>
                </a:lnTo>
                <a:cubicBezTo>
                  <a:pt x="257130" y="105145"/>
                  <a:pt x="529036" y="0"/>
                  <a:pt x="825500" y="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文本框 6">
            <a:extLst>
              <a:ext uri="{FF2B5EF4-FFF2-40B4-BE49-F238E27FC236}">
                <a16:creationId xmlns:a16="http://schemas.microsoft.com/office/drawing/2014/main" id="{1E55F669-1242-D562-B2DC-36B200B26CC7}"/>
              </a:ext>
            </a:extLst>
          </p:cNvPr>
          <p:cNvSpPr txBox="1"/>
          <p:nvPr/>
        </p:nvSpPr>
        <p:spPr>
          <a:xfrm>
            <a:off x="1232184" y="2714572"/>
            <a:ext cx="78170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0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A</a:t>
            </a:r>
            <a:endParaRPr kumimoji="0" lang="zh-CN" altLang="en-US" sz="5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仓耳玄三M W05" panose="02020400000000000000" pitchFamily="18" charset="-122"/>
              <a:cs typeface="Times New Roman" panose="02020603050405020304" pitchFamily="18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85DDFDA-5C4F-AD87-C034-36BD0D574A7F}"/>
              </a:ext>
            </a:extLst>
          </p:cNvPr>
          <p:cNvGrpSpPr/>
          <p:nvPr/>
        </p:nvGrpSpPr>
        <p:grpSpPr>
          <a:xfrm>
            <a:off x="2087715" y="3912723"/>
            <a:ext cx="8346605" cy="1155065"/>
            <a:chOff x="349409" y="1511468"/>
            <a:chExt cx="3028734" cy="2991369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9CFF952-6F17-C9D8-CEDF-EF4670EBC189}"/>
                </a:ext>
              </a:extLst>
            </p:cNvPr>
            <p:cNvSpPr/>
            <p:nvPr/>
          </p:nvSpPr>
          <p:spPr>
            <a:xfrm>
              <a:off x="349409" y="1511468"/>
              <a:ext cx="3028734" cy="299136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tint val="50000"/>
                <a:hueOff val="-5387423"/>
                <a:satOff val="23188"/>
                <a:lumOff val="6269"/>
                <a:alphaOff val="0"/>
              </a:schemeClr>
            </a:fillRef>
            <a:effectRef idx="0">
              <a:schemeClr val="accent5">
                <a:tint val="50000"/>
                <a:hueOff val="-5387423"/>
                <a:satOff val="23188"/>
                <a:lumOff val="6269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438EBC1C-4977-6609-0542-2E62351B5483}"/>
                </a:ext>
              </a:extLst>
            </p:cNvPr>
            <p:cNvGrpSpPr/>
            <p:nvPr/>
          </p:nvGrpSpPr>
          <p:grpSpPr>
            <a:xfrm>
              <a:off x="420711" y="1652317"/>
              <a:ext cx="2876267" cy="2647625"/>
              <a:chOff x="420711" y="1652317"/>
              <a:chExt cx="2876267" cy="2647625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B62D46A3-752F-5C14-1F21-6DD0F070A789}"/>
                  </a:ext>
                </a:extLst>
              </p:cNvPr>
              <p:cNvSpPr/>
              <p:nvPr/>
            </p:nvSpPr>
            <p:spPr>
              <a:xfrm>
                <a:off x="420711" y="1652317"/>
                <a:ext cx="2876267" cy="26476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5"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accent5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5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31DE0276-A533-A127-4A46-4CD0D48090E3}"/>
                  </a:ext>
                </a:extLst>
              </p:cNvPr>
              <p:cNvSpPr/>
              <p:nvPr/>
            </p:nvSpPr>
            <p:spPr>
              <a:xfrm>
                <a:off x="535353" y="1729731"/>
                <a:ext cx="2622290" cy="18176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0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endParaRPr>
              </a:p>
            </p:txBody>
          </p:sp>
        </p:grp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6D4E4CD5-835B-3917-515B-D947EB5AA709}"/>
              </a:ext>
            </a:extLst>
          </p:cNvPr>
          <p:cNvSpPr/>
          <p:nvPr/>
        </p:nvSpPr>
        <p:spPr>
          <a:xfrm>
            <a:off x="2302810" y="4238559"/>
            <a:ext cx="787987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Kiến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thức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kĩ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thuật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kiến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thức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vật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liệu</a:t>
            </a:r>
            <a:endParaRPr kumimoji="0" lang="vi-VN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1" name="ValueShape1">
            <a:extLst>
              <a:ext uri="{FF2B5EF4-FFF2-40B4-BE49-F238E27FC236}">
                <a16:creationId xmlns:a16="http://schemas.microsoft.com/office/drawing/2014/main" id="{58B240B8-451E-8464-4358-F1C50F844AC5}"/>
              </a:ext>
            </a:extLst>
          </p:cNvPr>
          <p:cNvSpPr/>
          <p:nvPr/>
        </p:nvSpPr>
        <p:spPr bwMode="auto">
          <a:xfrm rot="10800000">
            <a:off x="1087945" y="3981678"/>
            <a:ext cx="969483" cy="920679"/>
          </a:xfrm>
          <a:custGeom>
            <a:avLst/>
            <a:gdLst>
              <a:gd name="connsiteX0" fmla="*/ 825500 w 2052462"/>
              <a:gd name="connsiteY0" fmla="*/ 0 h 2453924"/>
              <a:gd name="connsiteX1" fmla="*/ 2052462 w 2052462"/>
              <a:gd name="connsiteY1" fmla="*/ 1226962 h 2453924"/>
              <a:gd name="connsiteX2" fmla="*/ 825500 w 2052462"/>
              <a:gd name="connsiteY2" fmla="*/ 2453924 h 2453924"/>
              <a:gd name="connsiteX3" fmla="*/ 45039 w 2052462"/>
              <a:gd name="connsiteY3" fmla="*/ 2173746 h 2453924"/>
              <a:gd name="connsiteX4" fmla="*/ 0 w 2052462"/>
              <a:gd name="connsiteY4" fmla="*/ 2132812 h 2453924"/>
              <a:gd name="connsiteX5" fmla="*/ 42093 w 2052462"/>
              <a:gd name="connsiteY5" fmla="*/ 2094555 h 2453924"/>
              <a:gd name="connsiteX6" fmla="*/ 191916 w 2052462"/>
              <a:gd name="connsiteY6" fmla="*/ 1912968 h 2453924"/>
              <a:gd name="connsiteX7" fmla="*/ 235656 w 2052462"/>
              <a:gd name="connsiteY7" fmla="*/ 1832383 h 2453924"/>
              <a:gd name="connsiteX8" fmla="*/ 352362 w 2052462"/>
              <a:gd name="connsiteY8" fmla="*/ 1928674 h 2453924"/>
              <a:gd name="connsiteX9" fmla="*/ 825500 w 2052462"/>
              <a:gd name="connsiteY9" fmla="*/ 2073198 h 2453924"/>
              <a:gd name="connsiteX10" fmla="*/ 1671736 w 2052462"/>
              <a:gd name="connsiteY10" fmla="*/ 1226962 h 2453924"/>
              <a:gd name="connsiteX11" fmla="*/ 825500 w 2052462"/>
              <a:gd name="connsiteY11" fmla="*/ 380726 h 2453924"/>
              <a:gd name="connsiteX12" fmla="*/ 352362 w 2052462"/>
              <a:gd name="connsiteY12" fmla="*/ 525250 h 2453924"/>
              <a:gd name="connsiteX13" fmla="*/ 235656 w 2052462"/>
              <a:gd name="connsiteY13" fmla="*/ 621541 h 2453924"/>
              <a:gd name="connsiteX14" fmla="*/ 191916 w 2052462"/>
              <a:gd name="connsiteY14" fmla="*/ 540956 h 2453924"/>
              <a:gd name="connsiteX15" fmla="*/ 42093 w 2052462"/>
              <a:gd name="connsiteY15" fmla="*/ 359369 h 2453924"/>
              <a:gd name="connsiteX16" fmla="*/ 0 w 2052462"/>
              <a:gd name="connsiteY16" fmla="*/ 321112 h 2453924"/>
              <a:gd name="connsiteX17" fmla="*/ 45039 w 2052462"/>
              <a:gd name="connsiteY17" fmla="*/ 280179 h 2453924"/>
              <a:gd name="connsiteX18" fmla="*/ 825500 w 2052462"/>
              <a:gd name="connsiteY18" fmla="*/ 0 h 2453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052462" h="2453924">
                <a:moveTo>
                  <a:pt x="825500" y="0"/>
                </a:moveTo>
                <a:cubicBezTo>
                  <a:pt x="1503132" y="0"/>
                  <a:pt x="2052462" y="549330"/>
                  <a:pt x="2052462" y="1226962"/>
                </a:cubicBezTo>
                <a:cubicBezTo>
                  <a:pt x="2052462" y="1904594"/>
                  <a:pt x="1503132" y="2453924"/>
                  <a:pt x="825500" y="2453924"/>
                </a:cubicBezTo>
                <a:cubicBezTo>
                  <a:pt x="529036" y="2453924"/>
                  <a:pt x="257130" y="2348779"/>
                  <a:pt x="45039" y="2173746"/>
                </a:cubicBezTo>
                <a:lnTo>
                  <a:pt x="0" y="2132812"/>
                </a:lnTo>
                <a:lnTo>
                  <a:pt x="42093" y="2094555"/>
                </a:lnTo>
                <a:cubicBezTo>
                  <a:pt x="97602" y="2039046"/>
                  <a:pt x="147817" y="1978243"/>
                  <a:pt x="191916" y="1912968"/>
                </a:cubicBezTo>
                <a:lnTo>
                  <a:pt x="235656" y="1832383"/>
                </a:lnTo>
                <a:lnTo>
                  <a:pt x="352362" y="1928674"/>
                </a:lnTo>
                <a:cubicBezTo>
                  <a:pt x="487422" y="2019919"/>
                  <a:pt x="650239" y="2073198"/>
                  <a:pt x="825500" y="2073198"/>
                </a:cubicBezTo>
                <a:cubicBezTo>
                  <a:pt x="1292863" y="2073198"/>
                  <a:pt x="1671736" y="1694325"/>
                  <a:pt x="1671736" y="1226962"/>
                </a:cubicBezTo>
                <a:cubicBezTo>
                  <a:pt x="1671736" y="759599"/>
                  <a:pt x="1292863" y="380726"/>
                  <a:pt x="825500" y="380726"/>
                </a:cubicBezTo>
                <a:cubicBezTo>
                  <a:pt x="650239" y="380726"/>
                  <a:pt x="487422" y="434005"/>
                  <a:pt x="352362" y="525250"/>
                </a:cubicBezTo>
                <a:lnTo>
                  <a:pt x="235656" y="621541"/>
                </a:lnTo>
                <a:lnTo>
                  <a:pt x="191916" y="540956"/>
                </a:lnTo>
                <a:cubicBezTo>
                  <a:pt x="147817" y="475681"/>
                  <a:pt x="97602" y="414878"/>
                  <a:pt x="42093" y="359369"/>
                </a:cubicBezTo>
                <a:lnTo>
                  <a:pt x="0" y="321112"/>
                </a:lnTo>
                <a:lnTo>
                  <a:pt x="45039" y="280179"/>
                </a:lnTo>
                <a:cubicBezTo>
                  <a:pt x="257130" y="105145"/>
                  <a:pt x="529036" y="0"/>
                  <a:pt x="825500" y="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文本框 6">
            <a:extLst>
              <a:ext uri="{FF2B5EF4-FFF2-40B4-BE49-F238E27FC236}">
                <a16:creationId xmlns:a16="http://schemas.microsoft.com/office/drawing/2014/main" id="{9767171B-2B4D-071E-4E5B-10B40A1E11BC}"/>
              </a:ext>
            </a:extLst>
          </p:cNvPr>
          <p:cNvSpPr txBox="1"/>
          <p:nvPr/>
        </p:nvSpPr>
        <p:spPr>
          <a:xfrm>
            <a:off x="1275726" y="3975539"/>
            <a:ext cx="78170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0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B</a:t>
            </a:r>
            <a:endParaRPr kumimoji="0" lang="zh-CN" altLang="en-US" sz="5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仓耳玄三M W05" panose="02020400000000000000" pitchFamily="18" charset="-122"/>
              <a:cs typeface="Times New Roman" panose="02020603050405020304" pitchFamily="18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577F22A-0B7C-551D-2550-EFD00F6CAF81}"/>
              </a:ext>
            </a:extLst>
          </p:cNvPr>
          <p:cNvGrpSpPr/>
          <p:nvPr/>
        </p:nvGrpSpPr>
        <p:grpSpPr>
          <a:xfrm>
            <a:off x="2080921" y="5148225"/>
            <a:ext cx="8346605" cy="1155065"/>
            <a:chOff x="349409" y="1511468"/>
            <a:chExt cx="3028734" cy="2991369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788CC33-B63A-56E9-DF21-AA8756BFE432}"/>
                </a:ext>
              </a:extLst>
            </p:cNvPr>
            <p:cNvSpPr/>
            <p:nvPr/>
          </p:nvSpPr>
          <p:spPr>
            <a:xfrm>
              <a:off x="349409" y="1511468"/>
              <a:ext cx="3028734" cy="299136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tint val="50000"/>
                <a:hueOff val="-5387423"/>
                <a:satOff val="23188"/>
                <a:lumOff val="6269"/>
                <a:alphaOff val="0"/>
              </a:schemeClr>
            </a:fillRef>
            <a:effectRef idx="0">
              <a:schemeClr val="accent5">
                <a:tint val="50000"/>
                <a:hueOff val="-5387423"/>
                <a:satOff val="23188"/>
                <a:lumOff val="6269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235658A1-D775-BB18-5EE4-261073E4D5D6}"/>
                </a:ext>
              </a:extLst>
            </p:cNvPr>
            <p:cNvGrpSpPr/>
            <p:nvPr/>
          </p:nvGrpSpPr>
          <p:grpSpPr>
            <a:xfrm>
              <a:off x="409527" y="1652317"/>
              <a:ext cx="2876267" cy="2647625"/>
              <a:chOff x="409527" y="1652317"/>
              <a:chExt cx="2876267" cy="2647625"/>
            </a:xfrm>
          </p:grpSpPr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173120C6-14E3-15EB-7264-7843D932C02C}"/>
                  </a:ext>
                </a:extLst>
              </p:cNvPr>
              <p:cNvSpPr/>
              <p:nvPr/>
            </p:nvSpPr>
            <p:spPr>
              <a:xfrm>
                <a:off x="409527" y="1652317"/>
                <a:ext cx="2876267" cy="26476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5"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accent5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5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25734B64-1BFD-4FCC-225C-981AAD9D42A7}"/>
                  </a:ext>
                </a:extLst>
              </p:cNvPr>
              <p:cNvSpPr/>
              <p:nvPr/>
            </p:nvSpPr>
            <p:spPr>
              <a:xfrm>
                <a:off x="535353" y="1729731"/>
                <a:ext cx="2622290" cy="18176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0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endParaRPr>
              </a:p>
            </p:txBody>
          </p:sp>
        </p:grp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1E49D1E2-2769-E9BD-9F5F-0015FC0C9CE5}"/>
              </a:ext>
            </a:extLst>
          </p:cNvPr>
          <p:cNvSpPr/>
          <p:nvPr/>
        </p:nvSpPr>
        <p:spPr>
          <a:xfrm>
            <a:off x="2289075" y="5238763"/>
            <a:ext cx="798860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Hiểu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về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hệ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điều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hành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. </a:t>
            </a:r>
          </a:p>
        </p:txBody>
      </p:sp>
      <p:sp>
        <p:nvSpPr>
          <p:cNvPr id="29" name="ValueShape1">
            <a:extLst>
              <a:ext uri="{FF2B5EF4-FFF2-40B4-BE49-F238E27FC236}">
                <a16:creationId xmlns:a16="http://schemas.microsoft.com/office/drawing/2014/main" id="{C5D65B15-CCCE-7E8D-2E92-27EC85458DD5}"/>
              </a:ext>
            </a:extLst>
          </p:cNvPr>
          <p:cNvSpPr/>
          <p:nvPr/>
        </p:nvSpPr>
        <p:spPr bwMode="auto">
          <a:xfrm rot="10800000">
            <a:off x="1081151" y="5217180"/>
            <a:ext cx="969483" cy="920679"/>
          </a:xfrm>
          <a:custGeom>
            <a:avLst/>
            <a:gdLst>
              <a:gd name="connsiteX0" fmla="*/ 825500 w 2052462"/>
              <a:gd name="connsiteY0" fmla="*/ 0 h 2453924"/>
              <a:gd name="connsiteX1" fmla="*/ 2052462 w 2052462"/>
              <a:gd name="connsiteY1" fmla="*/ 1226962 h 2453924"/>
              <a:gd name="connsiteX2" fmla="*/ 825500 w 2052462"/>
              <a:gd name="connsiteY2" fmla="*/ 2453924 h 2453924"/>
              <a:gd name="connsiteX3" fmla="*/ 45039 w 2052462"/>
              <a:gd name="connsiteY3" fmla="*/ 2173746 h 2453924"/>
              <a:gd name="connsiteX4" fmla="*/ 0 w 2052462"/>
              <a:gd name="connsiteY4" fmla="*/ 2132812 h 2453924"/>
              <a:gd name="connsiteX5" fmla="*/ 42093 w 2052462"/>
              <a:gd name="connsiteY5" fmla="*/ 2094555 h 2453924"/>
              <a:gd name="connsiteX6" fmla="*/ 191916 w 2052462"/>
              <a:gd name="connsiteY6" fmla="*/ 1912968 h 2453924"/>
              <a:gd name="connsiteX7" fmla="*/ 235656 w 2052462"/>
              <a:gd name="connsiteY7" fmla="*/ 1832383 h 2453924"/>
              <a:gd name="connsiteX8" fmla="*/ 352362 w 2052462"/>
              <a:gd name="connsiteY8" fmla="*/ 1928674 h 2453924"/>
              <a:gd name="connsiteX9" fmla="*/ 825500 w 2052462"/>
              <a:gd name="connsiteY9" fmla="*/ 2073198 h 2453924"/>
              <a:gd name="connsiteX10" fmla="*/ 1671736 w 2052462"/>
              <a:gd name="connsiteY10" fmla="*/ 1226962 h 2453924"/>
              <a:gd name="connsiteX11" fmla="*/ 825500 w 2052462"/>
              <a:gd name="connsiteY11" fmla="*/ 380726 h 2453924"/>
              <a:gd name="connsiteX12" fmla="*/ 352362 w 2052462"/>
              <a:gd name="connsiteY12" fmla="*/ 525250 h 2453924"/>
              <a:gd name="connsiteX13" fmla="*/ 235656 w 2052462"/>
              <a:gd name="connsiteY13" fmla="*/ 621541 h 2453924"/>
              <a:gd name="connsiteX14" fmla="*/ 191916 w 2052462"/>
              <a:gd name="connsiteY14" fmla="*/ 540956 h 2453924"/>
              <a:gd name="connsiteX15" fmla="*/ 42093 w 2052462"/>
              <a:gd name="connsiteY15" fmla="*/ 359369 h 2453924"/>
              <a:gd name="connsiteX16" fmla="*/ 0 w 2052462"/>
              <a:gd name="connsiteY16" fmla="*/ 321112 h 2453924"/>
              <a:gd name="connsiteX17" fmla="*/ 45039 w 2052462"/>
              <a:gd name="connsiteY17" fmla="*/ 280179 h 2453924"/>
              <a:gd name="connsiteX18" fmla="*/ 825500 w 2052462"/>
              <a:gd name="connsiteY18" fmla="*/ 0 h 2453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052462" h="2453924">
                <a:moveTo>
                  <a:pt x="825500" y="0"/>
                </a:moveTo>
                <a:cubicBezTo>
                  <a:pt x="1503132" y="0"/>
                  <a:pt x="2052462" y="549330"/>
                  <a:pt x="2052462" y="1226962"/>
                </a:cubicBezTo>
                <a:cubicBezTo>
                  <a:pt x="2052462" y="1904594"/>
                  <a:pt x="1503132" y="2453924"/>
                  <a:pt x="825500" y="2453924"/>
                </a:cubicBezTo>
                <a:cubicBezTo>
                  <a:pt x="529036" y="2453924"/>
                  <a:pt x="257130" y="2348779"/>
                  <a:pt x="45039" y="2173746"/>
                </a:cubicBezTo>
                <a:lnTo>
                  <a:pt x="0" y="2132812"/>
                </a:lnTo>
                <a:lnTo>
                  <a:pt x="42093" y="2094555"/>
                </a:lnTo>
                <a:cubicBezTo>
                  <a:pt x="97602" y="2039046"/>
                  <a:pt x="147817" y="1978243"/>
                  <a:pt x="191916" y="1912968"/>
                </a:cubicBezTo>
                <a:lnTo>
                  <a:pt x="235656" y="1832383"/>
                </a:lnTo>
                <a:lnTo>
                  <a:pt x="352362" y="1928674"/>
                </a:lnTo>
                <a:cubicBezTo>
                  <a:pt x="487422" y="2019919"/>
                  <a:pt x="650239" y="2073198"/>
                  <a:pt x="825500" y="2073198"/>
                </a:cubicBezTo>
                <a:cubicBezTo>
                  <a:pt x="1292863" y="2073198"/>
                  <a:pt x="1671736" y="1694325"/>
                  <a:pt x="1671736" y="1226962"/>
                </a:cubicBezTo>
                <a:cubicBezTo>
                  <a:pt x="1671736" y="759599"/>
                  <a:pt x="1292863" y="380726"/>
                  <a:pt x="825500" y="380726"/>
                </a:cubicBezTo>
                <a:cubicBezTo>
                  <a:pt x="650239" y="380726"/>
                  <a:pt x="487422" y="434005"/>
                  <a:pt x="352362" y="525250"/>
                </a:cubicBezTo>
                <a:lnTo>
                  <a:pt x="235656" y="621541"/>
                </a:lnTo>
                <a:lnTo>
                  <a:pt x="191916" y="540956"/>
                </a:lnTo>
                <a:cubicBezTo>
                  <a:pt x="147817" y="475681"/>
                  <a:pt x="97602" y="414878"/>
                  <a:pt x="42093" y="359369"/>
                </a:cubicBezTo>
                <a:lnTo>
                  <a:pt x="0" y="321112"/>
                </a:lnTo>
                <a:lnTo>
                  <a:pt x="45039" y="280179"/>
                </a:lnTo>
                <a:cubicBezTo>
                  <a:pt x="257130" y="105145"/>
                  <a:pt x="529036" y="0"/>
                  <a:pt x="825500" y="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0" name="文本框 6">
            <a:extLst>
              <a:ext uri="{FF2B5EF4-FFF2-40B4-BE49-F238E27FC236}">
                <a16:creationId xmlns:a16="http://schemas.microsoft.com/office/drawing/2014/main" id="{B76E7391-EB44-959E-2346-D328CC24CB82}"/>
              </a:ext>
            </a:extLst>
          </p:cNvPr>
          <p:cNvSpPr txBox="1"/>
          <p:nvPr/>
        </p:nvSpPr>
        <p:spPr>
          <a:xfrm>
            <a:off x="1225390" y="5196527"/>
            <a:ext cx="78170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0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C</a:t>
            </a:r>
            <a:endParaRPr kumimoji="0" lang="zh-CN" altLang="en-US" sz="5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仓耳玄三M W05" panose="02020400000000000000" pitchFamily="18" charset="-122"/>
              <a:cs typeface="Times New Roman" panose="02020603050405020304" pitchFamily="18" charset="0"/>
            </a:endParaRPr>
          </a:p>
        </p:txBody>
      </p:sp>
      <p:grpSp>
        <p:nvGrpSpPr>
          <p:cNvPr id="31" name="Group 33">
            <a:extLst>
              <a:ext uri="{FF2B5EF4-FFF2-40B4-BE49-F238E27FC236}">
                <a16:creationId xmlns:a16="http://schemas.microsoft.com/office/drawing/2014/main" id="{0DD39A46-CEB9-0AB0-7970-E47FAFA05CC1}"/>
              </a:ext>
            </a:extLst>
          </p:cNvPr>
          <p:cNvGrpSpPr>
            <a:grpSpLocks/>
          </p:cNvGrpSpPr>
          <p:nvPr/>
        </p:nvGrpSpPr>
        <p:grpSpPr bwMode="auto">
          <a:xfrm>
            <a:off x="10661810" y="5329962"/>
            <a:ext cx="1371600" cy="1371600"/>
            <a:chOff x="4320" y="2928"/>
            <a:chExt cx="1104" cy="1104"/>
          </a:xfrm>
        </p:grpSpPr>
        <p:sp>
          <p:nvSpPr>
            <p:cNvPr id="32" name="AutoShape 34">
              <a:extLst>
                <a:ext uri="{FF2B5EF4-FFF2-40B4-BE49-F238E27FC236}">
                  <a16:creationId xmlns:a16="http://schemas.microsoft.com/office/drawing/2014/main" id="{614941E6-57DC-A84D-B1D2-9408CB500C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6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3" name="WordArt 35">
              <a:extLst>
                <a:ext uri="{FF2B5EF4-FFF2-40B4-BE49-F238E27FC236}">
                  <a16:creationId xmlns:a16="http://schemas.microsoft.com/office/drawing/2014/main" id="{D6417337-4B84-5576-E3EF-44D0EF661324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54" cy="50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0" cap="none" spc="0" normalizeH="0" baseline="0" noProof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sp>
        <p:nvSpPr>
          <p:cNvPr id="34" name="WordArt 36">
            <a:extLst>
              <a:ext uri="{FF2B5EF4-FFF2-40B4-BE49-F238E27FC236}">
                <a16:creationId xmlns:a16="http://schemas.microsoft.com/office/drawing/2014/main" id="{AC927055-183B-D4F6-AEE6-85B52B343DB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966610" y="563476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0</a:t>
            </a:r>
          </a:p>
        </p:txBody>
      </p:sp>
      <p:sp>
        <p:nvSpPr>
          <p:cNvPr id="35" name="WordArt 37">
            <a:extLst>
              <a:ext uri="{FF2B5EF4-FFF2-40B4-BE49-F238E27FC236}">
                <a16:creationId xmlns:a16="http://schemas.microsoft.com/office/drawing/2014/main" id="{9ED15B73-D028-0989-3FB2-F6FB11A8CBB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985660" y="563476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36" name="WordArt 38">
            <a:extLst>
              <a:ext uri="{FF2B5EF4-FFF2-40B4-BE49-F238E27FC236}">
                <a16:creationId xmlns:a16="http://schemas.microsoft.com/office/drawing/2014/main" id="{C0ACE1F7-829B-90AC-741D-D9F648B3B6B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985660" y="56538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37" name="WordArt 39">
            <a:extLst>
              <a:ext uri="{FF2B5EF4-FFF2-40B4-BE49-F238E27FC236}">
                <a16:creationId xmlns:a16="http://schemas.microsoft.com/office/drawing/2014/main" id="{02A57F40-EDBC-2304-F435-857C4C5B321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985660" y="563476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38" name="WordArt 40">
            <a:extLst>
              <a:ext uri="{FF2B5EF4-FFF2-40B4-BE49-F238E27FC236}">
                <a16:creationId xmlns:a16="http://schemas.microsoft.com/office/drawing/2014/main" id="{9F3CD1B0-CDDF-38B8-1087-09BC46D7470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985660" y="563476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39" name="WordArt 41">
            <a:extLst>
              <a:ext uri="{FF2B5EF4-FFF2-40B4-BE49-F238E27FC236}">
                <a16:creationId xmlns:a16="http://schemas.microsoft.com/office/drawing/2014/main" id="{52B0AF5B-A7D8-14BE-2FF5-F20CE2DD074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966610" y="563476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40" name="Text Box 8">
            <a:extLst>
              <a:ext uri="{FF2B5EF4-FFF2-40B4-BE49-F238E27FC236}">
                <a16:creationId xmlns:a16="http://schemas.microsoft.com/office/drawing/2014/main" id="{14A64333-73DD-07B3-5F51-89871F1939D1}"/>
              </a:ext>
            </a:extLst>
          </p:cNvPr>
          <p:cNvSpPr txBox="1">
            <a:spLocks noChangeArrowheads="1"/>
          </p:cNvSpPr>
          <p:nvPr/>
        </p:nvSpPr>
        <p:spPr bwMode="black">
          <a:xfrm>
            <a:off x="2316873" y="4252613"/>
            <a:ext cx="7888288" cy="5539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07" tIns="45704" rIns="91407" bIns="457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Kiến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kĩ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thuật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kiến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vật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liệu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kumimoji="0" lang="vi-VN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8221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500"/>
                            </p:stCondLst>
                            <p:childTnLst>
                              <p:par>
                                <p:cTn id="7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000"/>
                            </p:stCondLst>
                            <p:childTnLst>
                              <p:par>
                                <p:cTn id="77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500"/>
                            </p:stCondLst>
                            <p:childTnLst>
                              <p:par>
                                <p:cTn id="8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000"/>
                            </p:stCondLst>
                            <p:childTnLst>
                              <p:par>
                                <p:cTn id="87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500"/>
                            </p:stCondLst>
                            <p:childTnLst>
                              <p:par>
                                <p:cTn id="9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4000"/>
                            </p:stCondLst>
                            <p:childTnLst>
                              <p:par>
                                <p:cTn id="97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4500"/>
                            </p:stCondLst>
                            <p:childTnLst>
                              <p:par>
                                <p:cTn id="10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000"/>
                            </p:stCondLst>
                            <p:childTnLst>
                              <p:par>
                                <p:cTn id="107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500"/>
                            </p:stCondLst>
                            <p:childTnLst>
                              <p:par>
                                <p:cTn id="1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17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eng re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0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udio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  <p:bldP spid="13" grpId="0" animBg="1"/>
      <p:bldP spid="14" grpId="0"/>
      <p:bldP spid="20" grpId="0"/>
      <p:bldP spid="21" grpId="0" animBg="1"/>
      <p:bldP spid="22" grpId="0"/>
      <p:bldP spid="28" grpId="0"/>
      <p:bldP spid="29" grpId="0" animBg="1"/>
      <p:bldP spid="30" grpId="0"/>
      <p:bldP spid="4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A752BC-986D-AFDE-3B7C-E370F2E54E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F340A513-8A89-13A5-330D-C6B758041E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4814" y="217919"/>
            <a:ext cx="6753454" cy="3706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8" descr="an30">
            <a:extLst>
              <a:ext uri="{FF2B5EF4-FFF2-40B4-BE49-F238E27FC236}">
                <a16:creationId xmlns:a16="http://schemas.microsoft.com/office/drawing/2014/main" id="{77835A37-1A58-37BF-B1AF-9D43A140BDB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825" y="5498458"/>
            <a:ext cx="1387033" cy="1276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5-Point Star 54">
            <a:hlinkClick r:id="rId6" action="ppaction://hlinksldjump"/>
            <a:extLst>
              <a:ext uri="{FF2B5EF4-FFF2-40B4-BE49-F238E27FC236}">
                <a16:creationId xmlns:a16="http://schemas.microsoft.com/office/drawing/2014/main" id="{AABF41AF-DB97-9169-AAD6-439F7FD4467F}"/>
              </a:ext>
            </a:extLst>
          </p:cNvPr>
          <p:cNvSpPr/>
          <p:nvPr/>
        </p:nvSpPr>
        <p:spPr>
          <a:xfrm>
            <a:off x="1383514" y="1935892"/>
            <a:ext cx="1888739" cy="1775322"/>
          </a:xfrm>
          <a:prstGeom prst="star5">
            <a:avLst>
              <a:gd name="adj" fmla="val 24077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5-Point Star 66">
            <a:hlinkClick r:id="" action="ppaction://noaction"/>
            <a:extLst>
              <a:ext uri="{FF2B5EF4-FFF2-40B4-BE49-F238E27FC236}">
                <a16:creationId xmlns:a16="http://schemas.microsoft.com/office/drawing/2014/main" id="{12A7B785-1536-D70B-84DC-B79B0518B1AD}"/>
              </a:ext>
            </a:extLst>
          </p:cNvPr>
          <p:cNvSpPr/>
          <p:nvPr/>
        </p:nvSpPr>
        <p:spPr>
          <a:xfrm>
            <a:off x="10813406" y="231648"/>
            <a:ext cx="1227030" cy="1153348"/>
          </a:xfrm>
          <a:prstGeom prst="star5">
            <a:avLst>
              <a:gd name="adj" fmla="val 29318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5CE1983-53A5-D108-A350-AAC82D8F8C2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3056" y="1761813"/>
            <a:ext cx="1220698" cy="107984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B90E17D-B717-6FDD-97FC-66D22CDEC70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3417" y="2267532"/>
            <a:ext cx="1220699" cy="107984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9248711-7063-6850-052F-D75A8C629DE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0829" y="3654018"/>
            <a:ext cx="1220699" cy="107984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1BC55A7-C914-B9FE-407E-970700AFF7C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8241" y="5040504"/>
            <a:ext cx="1220699" cy="107984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90609FF-C996-F390-06EF-4C3F399BCD2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59" y="217919"/>
            <a:ext cx="1220699" cy="107984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9BF06FE-2D01-CA8D-4B3A-201F2ED1CE5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7883" y="32192"/>
            <a:ext cx="1220699" cy="107984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9275219-EC41-8C4C-C7B6-C2022660763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3216" y="152573"/>
            <a:ext cx="1220699" cy="107984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EC4A7F1-8334-D0C3-399F-7F0C88C6EFD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992" y="1935892"/>
            <a:ext cx="1220699" cy="107984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957EF54-2D49-231D-CA94-870265639B7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8734" y="4305091"/>
            <a:ext cx="12192000" cy="1601517"/>
          </a:xfrm>
          <a:prstGeom prst="rect">
            <a:avLst/>
          </a:prstGeom>
        </p:spPr>
      </p:pic>
      <p:pic>
        <p:nvPicPr>
          <p:cNvPr id="2" name="nhac bat dau hoat dong">
            <a:hlinkClick r:id="" action="ppaction://media"/>
            <a:extLst>
              <a:ext uri="{FF2B5EF4-FFF2-40B4-BE49-F238E27FC236}">
                <a16:creationId xmlns:a16="http://schemas.microsoft.com/office/drawing/2014/main" id="{BB819262-890C-EDF9-D4A4-99951F6802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7638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893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50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  <p:bldP spid="7" grpId="1" animBg="1"/>
      <p:bldP spid="8" grpId="0" animBg="1"/>
      <p:bldP spid="8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235E1FB-C736-A025-BB45-F5DD3364B9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ounded Rectangle 8">
            <a:extLst>
              <a:ext uri="{FF2B5EF4-FFF2-40B4-BE49-F238E27FC236}">
                <a16:creationId xmlns:a16="http://schemas.microsoft.com/office/drawing/2014/main" id="{E68FFEAD-15C3-CE77-34E5-A7D017A9E9D3}"/>
              </a:ext>
            </a:extLst>
          </p:cNvPr>
          <p:cNvSpPr/>
          <p:nvPr/>
        </p:nvSpPr>
        <p:spPr>
          <a:xfrm rot="2700000">
            <a:off x="822033" y="1665789"/>
            <a:ext cx="2981036" cy="2937142"/>
          </a:xfrm>
          <a:prstGeom prst="roundRect">
            <a:avLst>
              <a:gd name="adj" fmla="val 9009"/>
            </a:avLst>
          </a:prstGeom>
          <a:solidFill>
            <a:srgbClr val="0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ounded Rectangle 9">
            <a:extLst>
              <a:ext uri="{FF2B5EF4-FFF2-40B4-BE49-F238E27FC236}">
                <a16:creationId xmlns:a16="http://schemas.microsoft.com/office/drawing/2014/main" id="{AE63DB77-586D-9593-D49D-1E6BF3DB4229}"/>
              </a:ext>
            </a:extLst>
          </p:cNvPr>
          <p:cNvSpPr/>
          <p:nvPr/>
        </p:nvSpPr>
        <p:spPr>
          <a:xfrm rot="2740934">
            <a:off x="814186" y="1674205"/>
            <a:ext cx="2997564" cy="2920768"/>
          </a:xfrm>
          <a:prstGeom prst="roundRect">
            <a:avLst>
              <a:gd name="adj" fmla="val 36425"/>
            </a:avLst>
          </a:prstGeom>
          <a:solidFill>
            <a:schemeClr val="bg1"/>
          </a:solidFill>
          <a:ln w="63500">
            <a:solidFill>
              <a:srgbClr val="008080"/>
            </a:solidFill>
          </a:ln>
          <a:effectLst>
            <a:outerShdw blurRad="127000" dist="38100" dir="8100000" algn="tr" rotWithShape="0">
              <a:prstClr val="black">
                <a:alpha val="33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DA4816F-1CB2-60C8-C2E2-DB1D9DF95A36}"/>
              </a:ext>
            </a:extLst>
          </p:cNvPr>
          <p:cNvSpPr/>
          <p:nvPr/>
        </p:nvSpPr>
        <p:spPr>
          <a:xfrm>
            <a:off x="746848" y="2524844"/>
            <a:ext cx="3203104" cy="7145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5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Luật</a:t>
            </a:r>
            <a:r>
              <a:rPr lang="en-US" altLang="ko-KR" sz="5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5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endParaRPr lang="vi-VN" altLang="ko-KR" sz="5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B3EFFF8-C331-58B0-B1DA-A096959F4FD1}"/>
              </a:ext>
            </a:extLst>
          </p:cNvPr>
          <p:cNvSpPr/>
          <p:nvPr/>
        </p:nvSpPr>
        <p:spPr>
          <a:xfrm>
            <a:off x="4475807" y="702130"/>
            <a:ext cx="6887193" cy="23358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nghề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32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2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32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32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32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(HS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giây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suy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đoán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nghề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E83F003-3217-B2E3-FD82-613B25A92776}"/>
              </a:ext>
            </a:extLst>
          </p:cNvPr>
          <p:cNvSpPr/>
          <p:nvPr/>
        </p:nvSpPr>
        <p:spPr>
          <a:xfrm>
            <a:off x="4582839" y="3722651"/>
            <a:ext cx="6780162" cy="13373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HS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giơ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thật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nhanh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dành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sai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HS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HS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quà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Picture 35" descr="A colorful treble clef on a black background&#10;&#10;Description automatically generated">
            <a:extLst>
              <a:ext uri="{FF2B5EF4-FFF2-40B4-BE49-F238E27FC236}">
                <a16:creationId xmlns:a16="http://schemas.microsoft.com/office/drawing/2014/main" id="{9BE3E733-D37C-6E5B-B0EB-DAE44C5F58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653" y="3037942"/>
            <a:ext cx="2112984" cy="2022014"/>
          </a:xfrm>
          <a:prstGeom prst="rect">
            <a:avLst/>
          </a:prstGeom>
        </p:spPr>
      </p:pic>
      <p:pic>
        <p:nvPicPr>
          <p:cNvPr id="2" name="Hình ảnh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3566" y="3239412"/>
            <a:ext cx="1197970" cy="1269295"/>
          </a:xfrm>
          <a:prstGeom prst="rect">
            <a:avLst/>
          </a:prstGeom>
        </p:spPr>
      </p:pic>
      <p:pic>
        <p:nvPicPr>
          <p:cNvPr id="3" name="Hình ảnh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9110" y="4362902"/>
            <a:ext cx="578581" cy="34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064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A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9"/>
          <p:cNvSpPr/>
          <p:nvPr/>
        </p:nvSpPr>
        <p:spPr>
          <a:xfrm>
            <a:off x="11504139" y="0"/>
            <a:ext cx="653922" cy="795369"/>
          </a:xfrm>
          <a:custGeom>
            <a:avLst/>
            <a:gdLst/>
            <a:ahLst/>
            <a:cxnLst/>
            <a:rect l="l" t="t" r="r" b="b"/>
            <a:pathLst>
              <a:path w="1733165" h="1733165">
                <a:moveTo>
                  <a:pt x="0" y="0"/>
                </a:moveTo>
                <a:lnTo>
                  <a:pt x="1733166" y="0"/>
                </a:lnTo>
                <a:lnTo>
                  <a:pt x="1733166" y="1733165"/>
                </a:lnTo>
                <a:lnTo>
                  <a:pt x="0" y="173316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Freeform 11">
            <a:extLst>
              <a:ext uri="{FF2B5EF4-FFF2-40B4-BE49-F238E27FC236}">
                <a16:creationId xmlns:a16="http://schemas.microsoft.com/office/drawing/2014/main" id="{C7080D54-8BD7-0F94-CF69-E595AB19470A}"/>
              </a:ext>
            </a:extLst>
          </p:cNvPr>
          <p:cNvSpPr/>
          <p:nvPr/>
        </p:nvSpPr>
        <p:spPr>
          <a:xfrm rot="4975578">
            <a:off x="11088470" y="174551"/>
            <a:ext cx="958886" cy="845947"/>
          </a:xfrm>
          <a:custGeom>
            <a:avLst/>
            <a:gdLst/>
            <a:ahLst/>
            <a:cxnLst/>
            <a:rect l="l" t="t" r="r" b="b"/>
            <a:pathLst>
              <a:path w="2757771" h="2973338">
                <a:moveTo>
                  <a:pt x="0" y="0"/>
                </a:moveTo>
                <a:lnTo>
                  <a:pt x="2757771" y="0"/>
                </a:lnTo>
                <a:lnTo>
                  <a:pt x="2757771" y="2973338"/>
                </a:lnTo>
                <a:lnTo>
                  <a:pt x="0" y="29733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0" y="-2917"/>
            <a:ext cx="746378" cy="812800"/>
          </a:xfrm>
          <a:custGeom>
            <a:avLst/>
            <a:gdLst/>
            <a:ahLst/>
            <a:cxnLst/>
            <a:rect l="l" t="t" r="r" b="b"/>
            <a:pathLst>
              <a:path w="1842221" h="1842221">
                <a:moveTo>
                  <a:pt x="0" y="0"/>
                </a:moveTo>
                <a:lnTo>
                  <a:pt x="1842222" y="0"/>
                </a:lnTo>
                <a:lnTo>
                  <a:pt x="1842222" y="1842222"/>
                </a:lnTo>
                <a:lnTo>
                  <a:pt x="0" y="184222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reeform 8"/>
          <p:cNvSpPr/>
          <p:nvPr/>
        </p:nvSpPr>
        <p:spPr>
          <a:xfrm rot="88057">
            <a:off x="11079743" y="6337077"/>
            <a:ext cx="1106295" cy="479823"/>
          </a:xfrm>
          <a:custGeom>
            <a:avLst/>
            <a:gdLst/>
            <a:ahLst/>
            <a:cxnLst/>
            <a:rect l="l" t="t" r="r" b="b"/>
            <a:pathLst>
              <a:path w="2961708" h="1403109">
                <a:moveTo>
                  <a:pt x="0" y="0"/>
                </a:moveTo>
                <a:lnTo>
                  <a:pt x="2961707" y="0"/>
                </a:lnTo>
                <a:lnTo>
                  <a:pt x="2961707" y="1403109"/>
                </a:lnTo>
                <a:lnTo>
                  <a:pt x="0" y="140310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0321C31-CF3F-0690-9418-6B3DC6BE417E}"/>
              </a:ext>
            </a:extLst>
          </p:cNvPr>
          <p:cNvGrpSpPr/>
          <p:nvPr/>
        </p:nvGrpSpPr>
        <p:grpSpPr>
          <a:xfrm>
            <a:off x="543461" y="534008"/>
            <a:ext cx="4411908" cy="4481704"/>
            <a:chOff x="594846" y="1891431"/>
            <a:chExt cx="6229033" cy="647316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FB43098E-2DE7-4335-DDA1-E8B244410E6B}"/>
                </a:ext>
              </a:extLst>
            </p:cNvPr>
            <p:cNvGrpSpPr/>
            <p:nvPr/>
          </p:nvGrpSpPr>
          <p:grpSpPr>
            <a:xfrm>
              <a:off x="594846" y="2135559"/>
              <a:ext cx="6229033" cy="6229033"/>
              <a:chOff x="0" y="0"/>
              <a:chExt cx="812800" cy="812800"/>
            </a:xfrm>
          </p:grpSpPr>
          <p:sp>
            <p:nvSpPr>
              <p:cNvPr id="11" name="Freeform 7">
                <a:extLst>
                  <a:ext uri="{FF2B5EF4-FFF2-40B4-BE49-F238E27FC236}">
                    <a16:creationId xmlns:a16="http://schemas.microsoft.com/office/drawing/2014/main" id="{2E8E4145-8418-4CB1-A1D0-62144CA5FA5B}"/>
                  </a:ext>
                </a:extLst>
              </p:cNvPr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2" name="TextBox 8">
                <a:extLst>
                  <a:ext uri="{FF2B5EF4-FFF2-40B4-BE49-F238E27FC236}">
                    <a16:creationId xmlns:a16="http://schemas.microsoft.com/office/drawing/2014/main" id="{A6E09F68-07AB-A55A-3E61-2E0874277D3F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177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6" name="Picture 11">
              <a:extLst>
                <a:ext uri="{FF2B5EF4-FFF2-40B4-BE49-F238E27FC236}">
                  <a16:creationId xmlns:a16="http://schemas.microsoft.com/office/drawing/2014/main" id="{14653774-5ADE-EB74-3896-C35B3E0D88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 rot="756866">
              <a:off x="1753508" y="1891431"/>
              <a:ext cx="3587522" cy="926233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0A6580C-348A-C2D6-0D81-99C208442B1C}"/>
                </a:ext>
              </a:extLst>
            </p:cNvPr>
            <p:cNvSpPr txBox="1"/>
            <p:nvPr/>
          </p:nvSpPr>
          <p:spPr>
            <a:xfrm>
              <a:off x="1216589" y="3954371"/>
              <a:ext cx="4985538" cy="2635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HƯỚNG DẪN VỀ NHÀ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5C09F94-F593-597A-728B-9D767A305D15}"/>
              </a:ext>
            </a:extLst>
          </p:cNvPr>
          <p:cNvGrpSpPr/>
          <p:nvPr/>
        </p:nvGrpSpPr>
        <p:grpSpPr>
          <a:xfrm>
            <a:off x="5502136" y="187806"/>
            <a:ext cx="6035243" cy="2349124"/>
            <a:chOff x="-485036" y="3378590"/>
            <a:chExt cx="9052864" cy="3523686"/>
          </a:xfrm>
        </p:grpSpPr>
        <p:grpSp>
          <p:nvGrpSpPr>
            <p:cNvPr id="22" name="Group 2">
              <a:extLst>
                <a:ext uri="{FF2B5EF4-FFF2-40B4-BE49-F238E27FC236}">
                  <a16:creationId xmlns:a16="http://schemas.microsoft.com/office/drawing/2014/main" id="{F9A92F35-1B1B-80FC-3ACA-F19EBFCF9690}"/>
                </a:ext>
              </a:extLst>
            </p:cNvPr>
            <p:cNvGrpSpPr/>
            <p:nvPr/>
          </p:nvGrpSpPr>
          <p:grpSpPr>
            <a:xfrm>
              <a:off x="-485036" y="3378590"/>
              <a:ext cx="9052864" cy="3523686"/>
              <a:chOff x="-605217" y="-76200"/>
              <a:chExt cx="2283973" cy="889000"/>
            </a:xfrm>
          </p:grpSpPr>
          <p:sp>
            <p:nvSpPr>
              <p:cNvPr id="24" name="Freeform 3">
                <a:extLst>
                  <a:ext uri="{FF2B5EF4-FFF2-40B4-BE49-F238E27FC236}">
                    <a16:creationId xmlns:a16="http://schemas.microsoft.com/office/drawing/2014/main" id="{4276004B-20C7-A36C-A924-D38DF8013D57}"/>
                  </a:ext>
                </a:extLst>
              </p:cNvPr>
              <p:cNvSpPr/>
              <p:nvPr/>
            </p:nvSpPr>
            <p:spPr>
              <a:xfrm>
                <a:off x="-605217" y="70027"/>
                <a:ext cx="2283973" cy="588307"/>
              </a:xfrm>
              <a:custGeom>
                <a:avLst/>
                <a:gdLst/>
                <a:ahLst/>
                <a:cxnLst/>
                <a:rect l="l" t="t" r="r" b="b"/>
                <a:pathLst>
                  <a:path w="1594297" h="588105">
                    <a:moveTo>
                      <a:pt x="73508" y="0"/>
                    </a:moveTo>
                    <a:lnTo>
                      <a:pt x="1520789" y="0"/>
                    </a:lnTo>
                    <a:cubicBezTo>
                      <a:pt x="1540284" y="0"/>
                      <a:pt x="1558981" y="7745"/>
                      <a:pt x="1572767" y="21530"/>
                    </a:cubicBezTo>
                    <a:cubicBezTo>
                      <a:pt x="1586552" y="35315"/>
                      <a:pt x="1594297" y="54013"/>
                      <a:pt x="1594297" y="73508"/>
                    </a:cubicBezTo>
                    <a:lnTo>
                      <a:pt x="1594297" y="514597"/>
                    </a:lnTo>
                    <a:cubicBezTo>
                      <a:pt x="1594297" y="555195"/>
                      <a:pt x="1561386" y="588105"/>
                      <a:pt x="1520789" y="588105"/>
                    </a:cubicBezTo>
                    <a:lnTo>
                      <a:pt x="73508" y="588105"/>
                    </a:lnTo>
                    <a:cubicBezTo>
                      <a:pt x="54013" y="588105"/>
                      <a:pt x="35315" y="580361"/>
                      <a:pt x="21530" y="566575"/>
                    </a:cubicBezTo>
                    <a:cubicBezTo>
                      <a:pt x="7745" y="552790"/>
                      <a:pt x="0" y="534093"/>
                      <a:pt x="0" y="514597"/>
                    </a:cubicBezTo>
                    <a:lnTo>
                      <a:pt x="0" y="73508"/>
                    </a:lnTo>
                    <a:cubicBezTo>
                      <a:pt x="0" y="32911"/>
                      <a:pt x="32911" y="0"/>
                      <a:pt x="73508" y="0"/>
                    </a:cubicBezTo>
                    <a:close/>
                  </a:path>
                </a:pathLst>
              </a:custGeom>
              <a:solidFill>
                <a:schemeClr val="bg1"/>
              </a:solidFill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66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5" name="TextBox 4">
                <a:extLst>
                  <a:ext uri="{FF2B5EF4-FFF2-40B4-BE49-F238E27FC236}">
                    <a16:creationId xmlns:a16="http://schemas.microsoft.com/office/drawing/2014/main" id="{89C2F768-86A2-F34A-4B0D-235DA0D997AB}"/>
                  </a:ext>
                </a:extLst>
              </p:cNvPr>
              <p:cNvSpPr txBox="1"/>
              <p:nvPr/>
            </p:nvSpPr>
            <p:spPr>
              <a:xfrm>
                <a:off x="0" y="-76200"/>
                <a:ext cx="812800" cy="889000"/>
              </a:xfrm>
              <a:prstGeom prst="rect">
                <a:avLst/>
              </a:prstGeom>
            </p:spPr>
            <p:txBody>
              <a:bodyPr lIns="31657" tIns="31657" rIns="31657" bIns="3165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4107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66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7CAC373-FCC9-CA2B-454B-DB75EC1857A6}"/>
                </a:ext>
              </a:extLst>
            </p:cNvPr>
            <p:cNvSpPr txBox="1"/>
            <p:nvPr/>
          </p:nvSpPr>
          <p:spPr>
            <a:xfrm>
              <a:off x="629347" y="4770163"/>
              <a:ext cx="6824098" cy="75414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66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Ôn tập lại kiến thức đã học</a:t>
              </a:r>
              <a:endParaRPr kumimoji="0" lang="fr-FR" sz="2667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06DEAB1-97ED-359F-2D85-532C2A23C1EA}"/>
              </a:ext>
            </a:extLst>
          </p:cNvPr>
          <p:cNvGrpSpPr/>
          <p:nvPr/>
        </p:nvGrpSpPr>
        <p:grpSpPr>
          <a:xfrm>
            <a:off x="5513208" y="4495895"/>
            <a:ext cx="6252029" cy="2102261"/>
            <a:chOff x="8569010" y="6754048"/>
            <a:chExt cx="9378043" cy="3153391"/>
          </a:xfrm>
        </p:grpSpPr>
        <p:sp>
          <p:nvSpPr>
            <p:cNvPr id="27" name="Freeform 3">
              <a:extLst>
                <a:ext uri="{FF2B5EF4-FFF2-40B4-BE49-F238E27FC236}">
                  <a16:creationId xmlns:a16="http://schemas.microsoft.com/office/drawing/2014/main" id="{0415C315-68D6-9D4B-FF57-6E37C2EE6BB8}"/>
                </a:ext>
              </a:extLst>
            </p:cNvPr>
            <p:cNvSpPr/>
            <p:nvPr/>
          </p:nvSpPr>
          <p:spPr>
            <a:xfrm>
              <a:off x="8569010" y="7244718"/>
              <a:ext cx="9082057" cy="2662721"/>
            </a:xfrm>
            <a:custGeom>
              <a:avLst/>
              <a:gdLst/>
              <a:ahLst/>
              <a:cxnLst/>
              <a:rect l="l" t="t" r="r" b="b"/>
              <a:pathLst>
                <a:path w="1594297" h="588105">
                  <a:moveTo>
                    <a:pt x="73508" y="0"/>
                  </a:moveTo>
                  <a:lnTo>
                    <a:pt x="1520789" y="0"/>
                  </a:lnTo>
                  <a:cubicBezTo>
                    <a:pt x="1540284" y="0"/>
                    <a:pt x="1558981" y="7745"/>
                    <a:pt x="1572767" y="21530"/>
                  </a:cubicBezTo>
                  <a:cubicBezTo>
                    <a:pt x="1586552" y="35315"/>
                    <a:pt x="1594297" y="54013"/>
                    <a:pt x="1594297" y="73508"/>
                  </a:cubicBezTo>
                  <a:lnTo>
                    <a:pt x="1594297" y="514597"/>
                  </a:lnTo>
                  <a:cubicBezTo>
                    <a:pt x="1594297" y="555195"/>
                    <a:pt x="1561386" y="588105"/>
                    <a:pt x="1520789" y="588105"/>
                  </a:cubicBezTo>
                  <a:lnTo>
                    <a:pt x="73508" y="588105"/>
                  </a:lnTo>
                  <a:cubicBezTo>
                    <a:pt x="54013" y="588105"/>
                    <a:pt x="35315" y="580361"/>
                    <a:pt x="21530" y="566575"/>
                  </a:cubicBezTo>
                  <a:cubicBezTo>
                    <a:pt x="7745" y="552790"/>
                    <a:pt x="0" y="534093"/>
                    <a:pt x="0" y="514597"/>
                  </a:cubicBezTo>
                  <a:lnTo>
                    <a:pt x="0" y="73508"/>
                  </a:lnTo>
                  <a:cubicBezTo>
                    <a:pt x="0" y="32911"/>
                    <a:pt x="32911" y="0"/>
                    <a:pt x="73508" y="0"/>
                  </a:cubicBezTo>
                  <a:close/>
                </a:path>
              </a:pathLst>
            </a:custGeom>
            <a:solidFill>
              <a:schemeClr val="bg1"/>
            </a:solidFill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8C63170-1B55-EE2F-35EA-DC7EF7C733FA}"/>
                </a:ext>
              </a:extLst>
            </p:cNvPr>
            <p:cNvSpPr txBox="1"/>
            <p:nvPr/>
          </p:nvSpPr>
          <p:spPr>
            <a:xfrm>
              <a:off x="9077166" y="7879553"/>
              <a:ext cx="8065743" cy="13697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Chuẩn bị cho tiết </a:t>
              </a:r>
              <a:r>
                <a:rPr kumimoji="0" lang="en-US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93 </a:t>
              </a:r>
            </a:p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6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Sinh hoạt lớp</a:t>
              </a:r>
              <a:endParaRPr kumimoji="0" lang="fr-FR" sz="2667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TextBox 16">
              <a:extLst>
                <a:ext uri="{FF2B5EF4-FFF2-40B4-BE49-F238E27FC236}">
                  <a16:creationId xmlns:a16="http://schemas.microsoft.com/office/drawing/2014/main" id="{94286C49-0983-AD71-2FD7-68C03DB57E6E}"/>
                </a:ext>
              </a:extLst>
            </p:cNvPr>
            <p:cNvSpPr txBox="1"/>
            <p:nvPr/>
          </p:nvSpPr>
          <p:spPr>
            <a:xfrm>
              <a:off x="16528252" y="6754048"/>
              <a:ext cx="1418801" cy="149323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C8B9D37-D92B-6D29-61AB-0C2A8A40621A}"/>
              </a:ext>
            </a:extLst>
          </p:cNvPr>
          <p:cNvGrpSpPr/>
          <p:nvPr/>
        </p:nvGrpSpPr>
        <p:grpSpPr>
          <a:xfrm>
            <a:off x="5502136" y="2451578"/>
            <a:ext cx="6054705" cy="1825122"/>
            <a:chOff x="8541994" y="3839978"/>
            <a:chExt cx="9082057" cy="2737683"/>
          </a:xfrm>
        </p:grpSpPr>
        <p:sp>
          <p:nvSpPr>
            <p:cNvPr id="31" name="Freeform 3">
              <a:extLst>
                <a:ext uri="{FF2B5EF4-FFF2-40B4-BE49-F238E27FC236}">
                  <a16:creationId xmlns:a16="http://schemas.microsoft.com/office/drawing/2014/main" id="{EC558D79-F103-0631-09CF-23E6F2858318}"/>
                </a:ext>
              </a:extLst>
            </p:cNvPr>
            <p:cNvSpPr/>
            <p:nvPr/>
          </p:nvSpPr>
          <p:spPr>
            <a:xfrm>
              <a:off x="8541994" y="3839978"/>
              <a:ext cx="9082057" cy="2737683"/>
            </a:xfrm>
            <a:custGeom>
              <a:avLst/>
              <a:gdLst/>
              <a:ahLst/>
              <a:cxnLst/>
              <a:rect l="l" t="t" r="r" b="b"/>
              <a:pathLst>
                <a:path w="1594297" h="588105">
                  <a:moveTo>
                    <a:pt x="73508" y="0"/>
                  </a:moveTo>
                  <a:lnTo>
                    <a:pt x="1520789" y="0"/>
                  </a:lnTo>
                  <a:cubicBezTo>
                    <a:pt x="1540284" y="0"/>
                    <a:pt x="1558981" y="7745"/>
                    <a:pt x="1572767" y="21530"/>
                  </a:cubicBezTo>
                  <a:cubicBezTo>
                    <a:pt x="1586552" y="35315"/>
                    <a:pt x="1594297" y="54013"/>
                    <a:pt x="1594297" y="73508"/>
                  </a:cubicBezTo>
                  <a:lnTo>
                    <a:pt x="1594297" y="514597"/>
                  </a:lnTo>
                  <a:cubicBezTo>
                    <a:pt x="1594297" y="555195"/>
                    <a:pt x="1561386" y="588105"/>
                    <a:pt x="1520789" y="588105"/>
                  </a:cubicBezTo>
                  <a:lnTo>
                    <a:pt x="73508" y="588105"/>
                  </a:lnTo>
                  <a:cubicBezTo>
                    <a:pt x="54013" y="588105"/>
                    <a:pt x="35315" y="580361"/>
                    <a:pt x="21530" y="566575"/>
                  </a:cubicBezTo>
                  <a:cubicBezTo>
                    <a:pt x="7745" y="552790"/>
                    <a:pt x="0" y="534093"/>
                    <a:pt x="0" y="514597"/>
                  </a:cubicBezTo>
                  <a:lnTo>
                    <a:pt x="0" y="73508"/>
                  </a:lnTo>
                  <a:cubicBezTo>
                    <a:pt x="0" y="32911"/>
                    <a:pt x="32911" y="0"/>
                    <a:pt x="73508" y="0"/>
                  </a:cubicBezTo>
                  <a:close/>
                </a:path>
              </a:pathLst>
            </a:custGeom>
            <a:solidFill>
              <a:schemeClr val="bg1"/>
            </a:solidFill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DEA35A8A-B577-F210-E807-707BC61F84E4}"/>
                </a:ext>
              </a:extLst>
            </p:cNvPr>
            <p:cNvSpPr txBox="1"/>
            <p:nvPr/>
          </p:nvSpPr>
          <p:spPr>
            <a:xfrm>
              <a:off x="8925235" y="4296799"/>
              <a:ext cx="8420701" cy="18714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Tích cực tìm hiểu các nghề </a:t>
              </a:r>
              <a:r>
                <a:rPr kumimoji="0" lang="en-US" sz="26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khác</a:t>
              </a:r>
              <a:r>
                <a:rPr kumimoji="0" lang="en-US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vi-VN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trong xã hội hiện đại</a:t>
              </a:r>
              <a:endParaRPr kumimoji="0" lang="fr-FR" sz="2667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4" name="Picture 12">
            <a:extLst>
              <a:ext uri="{FF2B5EF4-FFF2-40B4-BE49-F238E27FC236}">
                <a16:creationId xmlns:a16="http://schemas.microsoft.com/office/drawing/2014/main" id="{9A4D0BFE-A030-DA1C-8A72-37710373FCE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447596" y="4068360"/>
            <a:ext cx="2352449" cy="2886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7800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ow to Write a Genuine Thank You Note - Sugar and Spice">
            <a:extLst>
              <a:ext uri="{FF2B5EF4-FFF2-40B4-BE49-F238E27FC236}">
                <a16:creationId xmlns:a16="http://schemas.microsoft.com/office/drawing/2014/main" id="{A2CB3D84-D7B7-4A53-867E-EF721C48144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9" r="5504" b="-1"/>
          <a:stretch/>
        </p:blipFill>
        <p:spPr bwMode="auto">
          <a:xfrm>
            <a:off x="69574" y="60960"/>
            <a:ext cx="12122426" cy="6797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12158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0A8D21F-924E-E026-DB70-0DDC7A179E27}"/>
              </a:ext>
            </a:extLst>
          </p:cNvPr>
          <p:cNvSpPr/>
          <p:nvPr/>
        </p:nvSpPr>
        <p:spPr>
          <a:xfrm>
            <a:off x="941682" y="0"/>
            <a:ext cx="10308635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NGHỀ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NGHIỆP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TA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B67C72-BD6C-D421-E80E-B4C74A3E7A08}"/>
              </a:ext>
            </a:extLst>
          </p:cNvPr>
          <p:cNvSpPr txBox="1"/>
          <p:nvPr/>
        </p:nvSpPr>
        <p:spPr>
          <a:xfrm>
            <a:off x="232650" y="605697"/>
            <a:ext cx="45985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nghề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6753B4B-F849-222B-2EB2-8D309227293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0594" y="657106"/>
            <a:ext cx="4007220" cy="30313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D3AB13C-11A0-344E-9921-9AA31E0364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0594" y="4136886"/>
            <a:ext cx="4007220" cy="268948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0572BBC-BC71-AA99-1041-D2EF69178FD4}"/>
              </a:ext>
            </a:extLst>
          </p:cNvPr>
          <p:cNvSpPr/>
          <p:nvPr/>
        </p:nvSpPr>
        <p:spPr>
          <a:xfrm>
            <a:off x="8494643" y="3508512"/>
            <a:ext cx="369735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Nghề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85CD974-B783-E262-59C9-AA8D4067F1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52" y="1103002"/>
            <a:ext cx="3603761" cy="240551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E2BFC74C-6B75-7D03-B3EF-A6429BA464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888" y="3544958"/>
            <a:ext cx="3193774" cy="409450"/>
          </a:xfrm>
        </p:spPr>
        <p:txBody>
          <a:bodyPr>
            <a:noAutofit/>
          </a:bodyPr>
          <a:lstStyle/>
          <a:p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Nghề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chí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EC73DC6-1586-DF3C-4BF6-52819B3C85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127188"/>
            <a:ext cx="4157647" cy="2689485"/>
          </a:xfrm>
          <a:prstGeom prst="rect">
            <a:avLst/>
          </a:prstGeom>
        </p:spPr>
      </p:pic>
      <p:pic>
        <p:nvPicPr>
          <p:cNvPr id="18" name="Picture 17" descr="Nhiệm vụ của giáo viên mầm non, tiểu học, THCS, THPT">
            <a:extLst>
              <a:ext uri="{FF2B5EF4-FFF2-40B4-BE49-F238E27FC236}">
                <a16:creationId xmlns:a16="http://schemas.microsoft.com/office/drawing/2014/main" id="{8CA34FB0-3534-A6AC-739E-88A0ABB2759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712" y="1103002"/>
            <a:ext cx="3313427" cy="2210041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D2F8FF1D-CDAF-3E1E-6D32-A71A5C89A3CD}"/>
              </a:ext>
            </a:extLst>
          </p:cNvPr>
          <p:cNvSpPr txBox="1">
            <a:spLocks/>
          </p:cNvSpPr>
          <p:nvPr/>
        </p:nvSpPr>
        <p:spPr>
          <a:xfrm>
            <a:off x="4520996" y="3447734"/>
            <a:ext cx="3227949" cy="4313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Nghề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8EA2579-56BB-DEE5-ED1E-ADD7278508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81567" y="3879046"/>
            <a:ext cx="3290043" cy="24886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A674A798-E2DA-43AD-F76A-EB4963141AC8}"/>
              </a:ext>
            </a:extLst>
          </p:cNvPr>
          <p:cNvSpPr txBox="1"/>
          <p:nvPr/>
        </p:nvSpPr>
        <p:spPr>
          <a:xfrm>
            <a:off x="4904383" y="6273225"/>
            <a:ext cx="28672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Nghề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nông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9748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2" grpId="0"/>
      <p:bldP spid="19" grpId="0"/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89726FF-6D98-4859-A39E-4824E3017D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842" y="0"/>
            <a:ext cx="120031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2441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ED0012E-7F88-4AF0-90FC-630136490F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27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5147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A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A06B036-2F3D-74C4-1635-041A75F32932}"/>
              </a:ext>
            </a:extLst>
          </p:cNvPr>
          <p:cNvSpPr txBox="1"/>
          <p:nvPr/>
        </p:nvSpPr>
        <p:spPr>
          <a:xfrm>
            <a:off x="588313" y="1023672"/>
            <a:ext cx="11015371" cy="34057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1019" indent="-381019" algn="just" defTabSz="60963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vi-VN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 xã hội hiện đại có nhiều lĩnh vực nghề nghiệp, mỗi lĩnh vực nghề nghiệp lại có rất nhiều nghề khác nhau. </a:t>
            </a:r>
            <a:endParaRPr lang="en-US" sz="2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81019" indent="-381019" algn="just" defTabSz="60963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vi-VN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Xã hội càng phát triển, nhu cầu của con người càng cao thì thế giới nghề nghiệp ngày càng phong phú, đa dạng.</a:t>
            </a:r>
            <a:endParaRPr lang="en-US" sz="2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4C1E64F-1F48-21E3-8738-0383ED696D98}"/>
              </a:ext>
            </a:extLst>
          </p:cNvPr>
          <p:cNvSpPr txBox="1"/>
          <p:nvPr/>
        </p:nvSpPr>
        <p:spPr>
          <a:xfrm>
            <a:off x="2796759" y="252023"/>
            <a:ext cx="6121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 LUẬN</a:t>
            </a:r>
          </a:p>
        </p:txBody>
      </p:sp>
      <p:pic>
        <p:nvPicPr>
          <p:cNvPr id="7" name="Picture 6" descr="A group of people wearing different outfits&#10;&#10;Description automatically generated">
            <a:extLst>
              <a:ext uri="{FF2B5EF4-FFF2-40B4-BE49-F238E27FC236}">
                <a16:creationId xmlns:a16="http://schemas.microsoft.com/office/drawing/2014/main" id="{F34C1296-E5B0-C459-64BC-2536FBCC0D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9790" y="4680049"/>
            <a:ext cx="4052417" cy="217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4162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EC847434-1C85-0EF9-744A-DD8F208415BF}"/>
              </a:ext>
            </a:extLst>
          </p:cNvPr>
          <p:cNvGrpSpPr/>
          <p:nvPr/>
        </p:nvGrpSpPr>
        <p:grpSpPr>
          <a:xfrm>
            <a:off x="228600" y="347026"/>
            <a:ext cx="11544299" cy="6433470"/>
            <a:chOff x="-109254" y="639118"/>
            <a:chExt cx="11706329" cy="6433470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FEBE12E5-88B5-F72A-8FCF-CB885913B3D1}"/>
                </a:ext>
              </a:extLst>
            </p:cNvPr>
            <p:cNvSpPr/>
            <p:nvPr/>
          </p:nvSpPr>
          <p:spPr>
            <a:xfrm>
              <a:off x="4300172" y="639118"/>
              <a:ext cx="3080651" cy="78483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4500" b="1" cap="none" spc="0" dirty="0">
                  <a:ln w="11430"/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CHỦ</a:t>
              </a:r>
              <a:r>
                <a:rPr lang="en-US" sz="4500" b="1" cap="none" spc="0" dirty="0">
                  <a:ln w="11430"/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500" b="1" cap="none" spc="0" dirty="0" err="1">
                  <a:ln w="11430"/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ĐỀ</a:t>
              </a:r>
              <a:r>
                <a:rPr lang="en-US" sz="4500" b="1" cap="none" spc="0" dirty="0">
                  <a:ln w="11430"/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500" b="1" dirty="0">
                  <a:ln w="11430"/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8:</a:t>
              </a:r>
              <a:endParaRPr lang="en-US" sz="45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69A9C6BF-82C2-B41B-FE29-4A793E30029F}"/>
                </a:ext>
              </a:extLst>
            </p:cNvPr>
            <p:cNvSpPr/>
            <p:nvPr/>
          </p:nvSpPr>
          <p:spPr>
            <a:xfrm>
              <a:off x="-109254" y="3427178"/>
              <a:ext cx="11706329" cy="127727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3200" b="1" cap="none" spc="0" dirty="0">
                  <a:ln w="11430"/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R</a:t>
              </a:r>
              <a:r>
                <a:rPr lang="en-US" sz="3200" b="1" dirty="0">
                  <a:ln w="11430"/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ÈN</a:t>
              </a:r>
              <a:r>
                <a:rPr lang="en-US" sz="3200" b="1" dirty="0">
                  <a:ln w="11430"/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Book Antiqua" pitchFamily="18" charset="0"/>
                  <a:cs typeface="Times New Roman" pitchFamily="18" charset="0"/>
                </a:rPr>
                <a:t> LUYỆN PHẨM </a:t>
              </a:r>
              <a:r>
                <a:rPr lang="en-US" sz="3200" b="1" dirty="0">
                  <a:ln w="11430"/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CHẤT</a:t>
              </a:r>
              <a:r>
                <a:rPr lang="en-US" sz="3200" b="1" dirty="0">
                  <a:ln w="11430"/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Book Antiqua" pitchFamily="18" charset="0"/>
                  <a:cs typeface="Times New Roman" pitchFamily="18" charset="0"/>
                </a:rPr>
                <a:t>, NĂNG LỰC LIÊN QUAN </a:t>
              </a:r>
            </a:p>
            <a:p>
              <a:pPr algn="ctr"/>
              <a:r>
                <a:rPr lang="en-US" sz="3200" b="1" dirty="0">
                  <a:ln w="11430"/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Book Antiqua" pitchFamily="18" charset="0"/>
                  <a:cs typeface="Times New Roman" pitchFamily="18" charset="0"/>
                </a:rPr>
                <a:t>ĐẾN NGHỀ EM QUAN TÂM</a:t>
              </a:r>
              <a:r>
                <a:rPr lang="en-US" sz="4500" b="1" dirty="0">
                  <a:ln w="11430"/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Book Antiqua" pitchFamily="18" charset="0"/>
                  <a:cs typeface="Times New Roman" pitchFamily="18" charset="0"/>
                </a:rPr>
                <a:t> </a:t>
              </a:r>
              <a:endParaRPr lang="en-US" sz="45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 Antiqua" pitchFamily="18" charset="0"/>
                <a:cs typeface="Times New Roman" pitchFamily="18" charset="0"/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129B21D-8467-9E3E-8E28-EE45C421A48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5006" y="4676940"/>
              <a:ext cx="5017370" cy="2395648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BEEB5B5D-8605-C5B1-35F0-7C5FF4401408}"/>
                </a:ext>
              </a:extLst>
            </p:cNvPr>
            <p:cNvSpPr/>
            <p:nvPr/>
          </p:nvSpPr>
          <p:spPr>
            <a:xfrm>
              <a:off x="370921" y="1493460"/>
              <a:ext cx="10963711" cy="78483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r>
                <a:rPr lang="en-US" sz="4500" b="1" dirty="0">
                  <a:ln w="11430"/>
                  <a:solidFill>
                    <a:srgbClr val="FF0000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KHÁM PHÁ THẾ GIỚI NGHỀ NGHIỆP</a:t>
              </a:r>
              <a:endParaRPr lang="en-US" sz="4500" b="1" cap="none" spc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8B3BA21-F8A2-C4E8-1864-54B41BC6B0BD}"/>
                </a:ext>
              </a:extLst>
            </p:cNvPr>
            <p:cNvSpPr/>
            <p:nvPr/>
          </p:nvSpPr>
          <p:spPr>
            <a:xfrm>
              <a:off x="1358328" y="2657212"/>
              <a:ext cx="9130729" cy="63094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vi-VN" sz="3500" b="1" dirty="0">
                  <a:ln w="11430"/>
                  <a:solidFill>
                    <a:srgbClr val="1F0ABC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Book Antiqua" pitchFamily="18" charset="0"/>
                  <a:cs typeface="Times New Roman" pitchFamily="18" charset="0"/>
                </a:rPr>
                <a:t> </a:t>
              </a:r>
              <a:r>
                <a:rPr lang="en-US" sz="3500" b="1" dirty="0">
                  <a:ln w="11430"/>
                  <a:solidFill>
                    <a:srgbClr val="1F0ABC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Book Antiqua" pitchFamily="18" charset="0"/>
                  <a:cs typeface="Times New Roman" pitchFamily="18" charset="0"/>
                </a:rPr>
                <a:t> </a:t>
              </a:r>
              <a:r>
                <a:rPr lang="en-US" sz="3500" b="1" dirty="0">
                  <a:ln w="11430"/>
                  <a:solidFill>
                    <a:srgbClr val="1F0ABC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TIẾT</a:t>
              </a:r>
              <a:r>
                <a:rPr lang="en-US" sz="3500" b="1" dirty="0">
                  <a:ln w="11430"/>
                  <a:solidFill>
                    <a:srgbClr val="1F0ABC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Book Antiqua" pitchFamily="18" charset="0"/>
                  <a:cs typeface="Times New Roman" pitchFamily="18" charset="0"/>
                </a:rPr>
                <a:t> 92 : </a:t>
              </a:r>
              <a:r>
                <a:rPr lang="en-US" sz="3500" b="1" dirty="0" err="1">
                  <a:ln w="11430"/>
                  <a:solidFill>
                    <a:srgbClr val="1F0ABC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Book Antiqua" pitchFamily="18" charset="0"/>
                  <a:cs typeface="Times New Roman" pitchFamily="18" charset="0"/>
                </a:rPr>
                <a:t>Hoạt</a:t>
              </a:r>
              <a:r>
                <a:rPr lang="en-US" sz="3500" b="1" dirty="0">
                  <a:ln w="11430"/>
                  <a:solidFill>
                    <a:srgbClr val="1F0ABC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Book Antiqua" pitchFamily="18" charset="0"/>
                  <a:cs typeface="Times New Roman" pitchFamily="18" charset="0"/>
                </a:rPr>
                <a:t> </a:t>
              </a:r>
              <a:r>
                <a:rPr lang="en-US" sz="3500" b="1" dirty="0" err="1">
                  <a:ln w="11430"/>
                  <a:solidFill>
                    <a:srgbClr val="1F0ABC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Book Antiqua" pitchFamily="18" charset="0"/>
                  <a:cs typeface="Times New Roman" pitchFamily="18" charset="0"/>
                </a:rPr>
                <a:t>động</a:t>
              </a:r>
              <a:r>
                <a:rPr lang="en-US" sz="3500" b="1" dirty="0">
                  <a:ln w="11430"/>
                  <a:solidFill>
                    <a:srgbClr val="1F0ABC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Book Antiqua" pitchFamily="18" charset="0"/>
                  <a:cs typeface="Times New Roman" pitchFamily="18" charset="0"/>
                </a:rPr>
                <a:t> </a:t>
              </a:r>
              <a:r>
                <a:rPr lang="en-US" sz="3500" b="1" dirty="0" err="1">
                  <a:ln w="11430"/>
                  <a:solidFill>
                    <a:srgbClr val="1F0ABC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Book Antiqua" pitchFamily="18" charset="0"/>
                  <a:cs typeface="Times New Roman" pitchFamily="18" charset="0"/>
                </a:rPr>
                <a:t>giáo</a:t>
              </a:r>
              <a:r>
                <a:rPr lang="en-US" sz="3500" b="1" dirty="0">
                  <a:ln w="11430"/>
                  <a:solidFill>
                    <a:srgbClr val="1F0ABC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Book Antiqua" pitchFamily="18" charset="0"/>
                  <a:cs typeface="Times New Roman" pitchFamily="18" charset="0"/>
                </a:rPr>
                <a:t> </a:t>
              </a:r>
              <a:r>
                <a:rPr lang="en-US" sz="3500" b="1" dirty="0" err="1">
                  <a:ln w="11430"/>
                  <a:solidFill>
                    <a:srgbClr val="1F0ABC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Book Antiqua" pitchFamily="18" charset="0"/>
                  <a:cs typeface="Times New Roman" pitchFamily="18" charset="0"/>
                </a:rPr>
                <a:t>dục</a:t>
              </a:r>
              <a:r>
                <a:rPr lang="en-US" sz="3500" b="1" dirty="0">
                  <a:ln w="11430"/>
                  <a:solidFill>
                    <a:srgbClr val="1F0ABC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Book Antiqua" pitchFamily="18" charset="0"/>
                  <a:cs typeface="Times New Roman" pitchFamily="18" charset="0"/>
                </a:rPr>
                <a:t> </a:t>
              </a:r>
              <a:r>
                <a:rPr lang="en-US" sz="3500" b="1" dirty="0" err="1">
                  <a:ln w="11430"/>
                  <a:solidFill>
                    <a:srgbClr val="1F0ABC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Book Antiqua" pitchFamily="18" charset="0"/>
                  <a:cs typeface="Times New Roman" pitchFamily="18" charset="0"/>
                </a:rPr>
                <a:t>theo</a:t>
              </a:r>
              <a:r>
                <a:rPr lang="en-US" sz="3500" b="1" dirty="0">
                  <a:ln w="11430"/>
                  <a:solidFill>
                    <a:srgbClr val="1F0ABC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Book Antiqua" pitchFamily="18" charset="0"/>
                  <a:cs typeface="Times New Roman" pitchFamily="18" charset="0"/>
                </a:rPr>
                <a:t> </a:t>
              </a:r>
              <a:r>
                <a:rPr lang="en-US" sz="3500" b="1" dirty="0" err="1">
                  <a:ln w="11430"/>
                  <a:solidFill>
                    <a:srgbClr val="1F0ABC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Book Antiqua" pitchFamily="18" charset="0"/>
                  <a:cs typeface="Times New Roman" pitchFamily="18" charset="0"/>
                </a:rPr>
                <a:t>chủ</a:t>
              </a:r>
              <a:r>
                <a:rPr lang="en-US" sz="3500" b="1" dirty="0">
                  <a:ln w="11430"/>
                  <a:solidFill>
                    <a:srgbClr val="1F0ABC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Book Antiqua" pitchFamily="18" charset="0"/>
                  <a:cs typeface="Times New Roman" pitchFamily="18" charset="0"/>
                </a:rPr>
                <a:t> </a:t>
              </a:r>
              <a:r>
                <a:rPr lang="en-US" sz="3500" b="1" dirty="0" err="1">
                  <a:ln w="11430"/>
                  <a:solidFill>
                    <a:srgbClr val="1F0ABC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Book Antiqua" pitchFamily="18" charset="0"/>
                  <a:cs typeface="Times New Roman" pitchFamily="18" charset="0"/>
                </a:rPr>
                <a:t>đề</a:t>
              </a:r>
              <a:endParaRPr lang="en-US" sz="3500" b="1" cap="none" spc="0" dirty="0">
                <a:ln w="11430"/>
                <a:solidFill>
                  <a:srgbClr val="1F0AB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 Antiqua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98289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0" y="0"/>
            <a:ext cx="457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98104" y="235468"/>
            <a:ext cx="6542882" cy="22430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defTabSz="761970">
              <a:lnSpc>
                <a:spcPts val="4583"/>
              </a:lnSpc>
            </a:pPr>
            <a:r>
              <a:rPr lang="en-US" sz="3667" b="1" dirty="0" err="1">
                <a:solidFill>
                  <a:srgbClr val="1F1E1E"/>
                </a:solidFill>
                <a:latin typeface="Arial" panose="020B0604020202020204" pitchFamily="34" charset="0"/>
                <a:ea typeface="Red Hat Text" pitchFamily="34" charset="-122"/>
                <a:cs typeface="Arial" panose="020B0604020202020204" pitchFamily="34" charset="0"/>
              </a:rPr>
              <a:t>Rèn</a:t>
            </a:r>
            <a:r>
              <a:rPr lang="en-US" sz="3667" b="1" dirty="0">
                <a:solidFill>
                  <a:srgbClr val="1F1E1E"/>
                </a:solidFill>
                <a:latin typeface="Arial" panose="020B0604020202020204" pitchFamily="34" charset="0"/>
                <a:ea typeface="Red Hat Text" pitchFamily="34" charset="-122"/>
                <a:cs typeface="Arial" panose="020B0604020202020204" pitchFamily="34" charset="0"/>
              </a:rPr>
              <a:t> </a:t>
            </a:r>
            <a:r>
              <a:rPr lang="en-US" sz="3667" b="1" dirty="0" err="1">
                <a:solidFill>
                  <a:srgbClr val="1F1E1E"/>
                </a:solidFill>
                <a:latin typeface="Arial" panose="020B0604020202020204" pitchFamily="34" charset="0"/>
                <a:ea typeface="Red Hat Text" pitchFamily="34" charset="-122"/>
                <a:cs typeface="Arial" panose="020B0604020202020204" pitchFamily="34" charset="0"/>
              </a:rPr>
              <a:t>luyện</a:t>
            </a:r>
            <a:r>
              <a:rPr lang="en-US" sz="3667" b="1" dirty="0">
                <a:solidFill>
                  <a:srgbClr val="1F1E1E"/>
                </a:solidFill>
                <a:latin typeface="Arial" panose="020B0604020202020204" pitchFamily="34" charset="0"/>
                <a:ea typeface="Red Hat Text" pitchFamily="34" charset="-122"/>
                <a:cs typeface="Arial" panose="020B0604020202020204" pitchFamily="34" charset="0"/>
              </a:rPr>
              <a:t> </a:t>
            </a:r>
            <a:r>
              <a:rPr lang="en-US" sz="3667" b="1" dirty="0" err="1">
                <a:solidFill>
                  <a:srgbClr val="1F1E1E"/>
                </a:solidFill>
                <a:latin typeface="Arial" panose="020B0604020202020204" pitchFamily="34" charset="0"/>
                <a:ea typeface="Red Hat Text" pitchFamily="34" charset="-122"/>
                <a:cs typeface="Arial" panose="020B0604020202020204" pitchFamily="34" charset="0"/>
              </a:rPr>
              <a:t>phẩm</a:t>
            </a:r>
            <a:r>
              <a:rPr lang="en-US" sz="3667" b="1" dirty="0">
                <a:solidFill>
                  <a:srgbClr val="1F1E1E"/>
                </a:solidFill>
                <a:latin typeface="Arial" panose="020B0604020202020204" pitchFamily="34" charset="0"/>
                <a:ea typeface="Red Hat Text" pitchFamily="34" charset="-122"/>
                <a:cs typeface="Arial" panose="020B0604020202020204" pitchFamily="34" charset="0"/>
              </a:rPr>
              <a:t> </a:t>
            </a:r>
            <a:r>
              <a:rPr lang="en-US" sz="3667" b="1" dirty="0" err="1">
                <a:solidFill>
                  <a:srgbClr val="1F1E1E"/>
                </a:solidFill>
                <a:latin typeface="Arial" panose="020B0604020202020204" pitchFamily="34" charset="0"/>
                <a:ea typeface="Red Hat Text" pitchFamily="34" charset="-122"/>
                <a:cs typeface="Arial" panose="020B0604020202020204" pitchFamily="34" charset="0"/>
              </a:rPr>
              <a:t>chất</a:t>
            </a:r>
            <a:r>
              <a:rPr lang="en-US" sz="3667" b="1" dirty="0">
                <a:solidFill>
                  <a:srgbClr val="1F1E1E"/>
                </a:solidFill>
                <a:latin typeface="Arial" panose="020B0604020202020204" pitchFamily="34" charset="0"/>
                <a:ea typeface="Red Hat Text" pitchFamily="34" charset="-122"/>
                <a:cs typeface="Arial" panose="020B0604020202020204" pitchFamily="34" charset="0"/>
              </a:rPr>
              <a:t> </a:t>
            </a:r>
            <a:r>
              <a:rPr lang="en-US" sz="3667" b="1" dirty="0" err="1">
                <a:solidFill>
                  <a:srgbClr val="1F1E1E"/>
                </a:solidFill>
                <a:latin typeface="Arial" panose="020B0604020202020204" pitchFamily="34" charset="0"/>
                <a:ea typeface="Red Hat Text" pitchFamily="34" charset="-122"/>
                <a:cs typeface="Arial" panose="020B0604020202020204" pitchFamily="34" charset="0"/>
              </a:rPr>
              <a:t>và</a:t>
            </a:r>
            <a:r>
              <a:rPr lang="en-US" sz="3667" b="1" dirty="0">
                <a:solidFill>
                  <a:srgbClr val="1F1E1E"/>
                </a:solidFill>
                <a:latin typeface="Arial" panose="020B0604020202020204" pitchFamily="34" charset="0"/>
                <a:ea typeface="Red Hat Text" pitchFamily="34" charset="-122"/>
                <a:cs typeface="Arial" panose="020B0604020202020204" pitchFamily="34" charset="0"/>
              </a:rPr>
              <a:t> </a:t>
            </a:r>
            <a:r>
              <a:rPr lang="en-US" sz="3667" b="1" dirty="0" err="1">
                <a:solidFill>
                  <a:srgbClr val="1F1E1E"/>
                </a:solidFill>
                <a:latin typeface="Arial" panose="020B0604020202020204" pitchFamily="34" charset="0"/>
                <a:ea typeface="Red Hat Text" pitchFamily="34" charset="-122"/>
                <a:cs typeface="Arial" panose="020B0604020202020204" pitchFamily="34" charset="0"/>
              </a:rPr>
              <a:t>năng</a:t>
            </a:r>
            <a:r>
              <a:rPr lang="en-US" sz="3667" b="1" dirty="0">
                <a:solidFill>
                  <a:srgbClr val="1F1E1E"/>
                </a:solidFill>
                <a:latin typeface="Arial" panose="020B0604020202020204" pitchFamily="34" charset="0"/>
                <a:ea typeface="Red Hat Text" pitchFamily="34" charset="-122"/>
                <a:cs typeface="Arial" panose="020B0604020202020204" pitchFamily="34" charset="0"/>
              </a:rPr>
              <a:t> </a:t>
            </a:r>
            <a:r>
              <a:rPr lang="en-US" sz="3667" b="1" dirty="0" err="1">
                <a:solidFill>
                  <a:srgbClr val="1F1E1E"/>
                </a:solidFill>
                <a:latin typeface="Arial" panose="020B0604020202020204" pitchFamily="34" charset="0"/>
                <a:ea typeface="Red Hat Text" pitchFamily="34" charset="-122"/>
                <a:cs typeface="Arial" panose="020B0604020202020204" pitchFamily="34" charset="0"/>
              </a:rPr>
              <a:t>lực</a:t>
            </a:r>
            <a:r>
              <a:rPr lang="en-US" sz="3667" b="1" dirty="0">
                <a:solidFill>
                  <a:srgbClr val="1F1E1E"/>
                </a:solidFill>
                <a:latin typeface="Arial" panose="020B0604020202020204" pitchFamily="34" charset="0"/>
                <a:ea typeface="Red Hat Text" pitchFamily="34" charset="-122"/>
                <a:cs typeface="Arial" panose="020B0604020202020204" pitchFamily="34" charset="0"/>
              </a:rPr>
              <a:t> </a:t>
            </a:r>
            <a:r>
              <a:rPr lang="en-US" sz="3667" b="1" dirty="0" err="1">
                <a:solidFill>
                  <a:srgbClr val="1F1E1E"/>
                </a:solidFill>
                <a:latin typeface="Arial" panose="020B0604020202020204" pitchFamily="34" charset="0"/>
                <a:ea typeface="Red Hat Text" pitchFamily="34" charset="-122"/>
                <a:cs typeface="Arial" panose="020B0604020202020204" pitchFamily="34" charset="0"/>
              </a:rPr>
              <a:t>nghề</a:t>
            </a:r>
            <a:r>
              <a:rPr lang="en-US" sz="3667" b="1" dirty="0">
                <a:solidFill>
                  <a:srgbClr val="1F1E1E"/>
                </a:solidFill>
                <a:latin typeface="Arial" panose="020B0604020202020204" pitchFamily="34" charset="0"/>
                <a:ea typeface="Red Hat Text" pitchFamily="34" charset="-122"/>
                <a:cs typeface="Arial" panose="020B0604020202020204" pitchFamily="34" charset="0"/>
              </a:rPr>
              <a:t> </a:t>
            </a:r>
            <a:r>
              <a:rPr lang="en-US" sz="3667" b="1" dirty="0" err="1">
                <a:solidFill>
                  <a:srgbClr val="1F1E1E"/>
                </a:solidFill>
                <a:latin typeface="Arial" panose="020B0604020202020204" pitchFamily="34" charset="0"/>
                <a:ea typeface="Red Hat Text" pitchFamily="34" charset="-122"/>
                <a:cs typeface="Arial" panose="020B0604020202020204" pitchFamily="34" charset="0"/>
              </a:rPr>
              <a:t>nghiệp</a:t>
            </a:r>
            <a:endParaRPr lang="en-US" sz="3667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857648" y="1680536"/>
            <a:ext cx="6223794" cy="6383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ct val="150000"/>
              </a:lnSpc>
            </a:pPr>
            <a:r>
              <a:rPr lang="en-US" sz="2800" dirty="0">
                <a:solidFill>
                  <a:srgbClr val="3B3535"/>
                </a:solidFill>
                <a:latin typeface="Arial" panose="020B0604020202020204" pitchFamily="34" charset="0"/>
                <a:ea typeface="Roboto Light" pitchFamily="34" charset="-122"/>
                <a:cs typeface="Arial" panose="020B0604020202020204" pitchFamily="34" charset="0"/>
              </a:rPr>
              <a:t>Chào mừng đến với bài học về rèn luyện phẩm chất và </a:t>
            </a:r>
            <a:r>
              <a:rPr lang="en-US" sz="2800" dirty="0" err="1">
                <a:solidFill>
                  <a:srgbClr val="3B3535"/>
                </a:solidFill>
                <a:latin typeface="Arial" panose="020B0604020202020204" pitchFamily="34" charset="0"/>
                <a:ea typeface="Roboto Light" pitchFamily="34" charset="-122"/>
                <a:cs typeface="Arial" panose="020B0604020202020204" pitchFamily="34" charset="0"/>
              </a:rPr>
              <a:t>năng</a:t>
            </a:r>
            <a:r>
              <a:rPr lang="en-US" sz="2800" dirty="0">
                <a:solidFill>
                  <a:srgbClr val="3B3535"/>
                </a:solidFill>
                <a:latin typeface="Arial" panose="020B0604020202020204" pitchFamily="34" charset="0"/>
                <a:ea typeface="Roboto Light" pitchFamily="34" charset="-122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B3535"/>
                </a:solidFill>
                <a:latin typeface="Arial" panose="020B0604020202020204" pitchFamily="34" charset="0"/>
                <a:ea typeface="Roboto Light" pitchFamily="34" charset="-122"/>
                <a:cs typeface="Arial" panose="020B0604020202020204" pitchFamily="34" charset="0"/>
              </a:rPr>
              <a:t>lực</a:t>
            </a:r>
            <a:r>
              <a:rPr lang="en-US" sz="2800" dirty="0">
                <a:solidFill>
                  <a:srgbClr val="3B3535"/>
                </a:solidFill>
                <a:latin typeface="Arial" panose="020B0604020202020204" pitchFamily="34" charset="0"/>
                <a:ea typeface="Roboto Light" pitchFamily="34" charset="-122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B3535"/>
                </a:solidFill>
                <a:latin typeface="Arial" panose="020B0604020202020204" pitchFamily="34" charset="0"/>
                <a:ea typeface="Roboto Light" pitchFamily="34" charset="-122"/>
                <a:cs typeface="Arial" panose="020B0604020202020204" pitchFamily="34" charset="0"/>
              </a:rPr>
              <a:t>nghề</a:t>
            </a:r>
            <a:r>
              <a:rPr lang="en-US" sz="2800" dirty="0">
                <a:solidFill>
                  <a:srgbClr val="3B3535"/>
                </a:solidFill>
                <a:latin typeface="Arial" panose="020B0604020202020204" pitchFamily="34" charset="0"/>
                <a:ea typeface="Roboto Light" pitchFamily="34" charset="-122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B3535"/>
                </a:solidFill>
                <a:latin typeface="Arial" panose="020B0604020202020204" pitchFamily="34" charset="0"/>
                <a:ea typeface="Roboto Light" pitchFamily="34" charset="-122"/>
                <a:cs typeface="Arial" panose="020B0604020202020204" pitchFamily="34" charset="0"/>
              </a:rPr>
              <a:t>nghiệp</a:t>
            </a:r>
            <a:r>
              <a:rPr lang="en-US" sz="2800" dirty="0">
                <a:solidFill>
                  <a:srgbClr val="3B3535"/>
                </a:solidFill>
                <a:latin typeface="Arial" panose="020B0604020202020204" pitchFamily="34" charset="0"/>
                <a:ea typeface="Roboto Light" pitchFamily="34" charset="-122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B3535"/>
                </a:solidFill>
                <a:latin typeface="Arial" panose="020B0604020202020204" pitchFamily="34" charset="0"/>
                <a:ea typeface="Roboto Light" pitchFamily="34" charset="-122"/>
                <a:cs typeface="Arial" panose="020B0604020202020204" pitchFamily="34" charset="0"/>
              </a:rPr>
              <a:t>mà</a:t>
            </a:r>
            <a:r>
              <a:rPr lang="en-US" sz="2800" dirty="0">
                <a:solidFill>
                  <a:srgbClr val="3B3535"/>
                </a:solidFill>
                <a:latin typeface="Arial" panose="020B0604020202020204" pitchFamily="34" charset="0"/>
                <a:ea typeface="Roboto Light" pitchFamily="34" charset="-122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B3535"/>
                </a:solidFill>
                <a:latin typeface="Arial" panose="020B0604020202020204" pitchFamily="34" charset="0"/>
                <a:ea typeface="Roboto Light" pitchFamily="34" charset="-122"/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rgbClr val="3B3535"/>
                </a:solidFill>
                <a:latin typeface="Arial" panose="020B0604020202020204" pitchFamily="34" charset="0"/>
                <a:ea typeface="Roboto Light" pitchFamily="34" charset="-122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B3535"/>
                </a:solidFill>
                <a:latin typeface="Arial" panose="020B0604020202020204" pitchFamily="34" charset="0"/>
                <a:ea typeface="Roboto Light" pitchFamily="34" charset="-122"/>
                <a:cs typeface="Arial" panose="020B0604020202020204" pitchFamily="34" charset="0"/>
              </a:rPr>
              <a:t>quan</a:t>
            </a:r>
            <a:r>
              <a:rPr lang="en-US" sz="2800" dirty="0">
                <a:solidFill>
                  <a:srgbClr val="3B3535"/>
                </a:solidFill>
                <a:latin typeface="Arial" panose="020B0604020202020204" pitchFamily="34" charset="0"/>
                <a:ea typeface="Roboto Light" pitchFamily="34" charset="-122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B3535"/>
                </a:solidFill>
                <a:latin typeface="Arial" panose="020B0604020202020204" pitchFamily="34" charset="0"/>
                <a:ea typeface="Roboto Light" pitchFamily="34" charset="-122"/>
                <a:cs typeface="Arial" panose="020B0604020202020204" pitchFamily="34" charset="0"/>
              </a:rPr>
              <a:t>tâm</a:t>
            </a:r>
            <a:r>
              <a:rPr lang="en-US" sz="2800" dirty="0">
                <a:solidFill>
                  <a:srgbClr val="3B3535"/>
                </a:solidFill>
                <a:latin typeface="Arial" panose="020B0604020202020204" pitchFamily="34" charset="0"/>
                <a:ea typeface="Roboto Light" pitchFamily="34" charset="-122"/>
                <a:cs typeface="Arial" panose="020B0604020202020204" pitchFamily="34" charset="0"/>
              </a:rPr>
              <a:t>. Điều này rất quan trọng cho sự nghiệp tương lai </a:t>
            </a:r>
            <a:r>
              <a:rPr lang="en-US" sz="2800" dirty="0" err="1">
                <a:solidFill>
                  <a:srgbClr val="3B3535"/>
                </a:solidFill>
                <a:latin typeface="Arial" panose="020B0604020202020204" pitchFamily="34" charset="0"/>
                <a:ea typeface="Roboto Light" pitchFamily="34" charset="-122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3B3535"/>
                </a:solidFill>
                <a:latin typeface="Arial" panose="020B0604020202020204" pitchFamily="34" charset="0"/>
                <a:ea typeface="Roboto Light" pitchFamily="34" charset="-122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B3535"/>
                </a:solidFill>
                <a:latin typeface="Arial" panose="020B0604020202020204" pitchFamily="34" charset="0"/>
                <a:ea typeface="Roboto Light" pitchFamily="34" charset="-122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3B3535"/>
                </a:solidFill>
                <a:latin typeface="Arial" panose="020B0604020202020204" pitchFamily="34" charset="0"/>
                <a:ea typeface="Roboto Light" pitchFamily="34" charset="-122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B3535"/>
                </a:solidFill>
                <a:latin typeface="Arial" panose="020B0604020202020204" pitchFamily="34" charset="0"/>
                <a:ea typeface="Roboto Light" pitchFamily="34" charset="-122"/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rgbClr val="3B3535"/>
                </a:solidFill>
                <a:latin typeface="Arial" panose="020B0604020202020204" pitchFamily="34" charset="0"/>
                <a:ea typeface="Roboto Light" pitchFamily="34" charset="-122"/>
                <a:cs typeface="Arial" panose="020B0604020202020204" pitchFamily="34" charset="0"/>
              </a:rPr>
              <a:t>.</a:t>
            </a:r>
            <a:endParaRPr lang="en-US" sz="1542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800896" y="5027812"/>
            <a:ext cx="6223794" cy="3191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ct val="150000"/>
              </a:lnSpc>
            </a:pPr>
            <a:r>
              <a:rPr lang="en-US" sz="2800" dirty="0" err="1">
                <a:solidFill>
                  <a:srgbClr val="3B3535"/>
                </a:solidFill>
                <a:latin typeface="Arial" panose="020B0604020202020204" pitchFamily="34" charset="0"/>
                <a:ea typeface="Roboto Light" pitchFamily="34" charset="-122"/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rgbClr val="3B3535"/>
                </a:solidFill>
                <a:latin typeface="Arial" panose="020B0604020202020204" pitchFamily="34" charset="0"/>
                <a:ea typeface="Roboto Light" pitchFamily="34" charset="-122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B3535"/>
                </a:solidFill>
                <a:latin typeface="Arial" panose="020B0604020202020204" pitchFamily="34" charset="0"/>
                <a:ea typeface="Roboto Light" pitchFamily="34" charset="-122"/>
                <a:cs typeface="Arial" panose="020B0604020202020204" pitchFamily="34" charset="0"/>
              </a:rPr>
              <a:t>muốn</a:t>
            </a:r>
            <a:r>
              <a:rPr lang="en-US" sz="2800" dirty="0">
                <a:solidFill>
                  <a:srgbClr val="3B3535"/>
                </a:solidFill>
                <a:latin typeface="Arial" panose="020B0604020202020204" pitchFamily="34" charset="0"/>
                <a:ea typeface="Roboto Light" pitchFamily="34" charset="-122"/>
                <a:cs typeface="Arial" panose="020B0604020202020204" pitchFamily="34" charset="0"/>
              </a:rPr>
              <a:t> trở thành người như </a:t>
            </a:r>
            <a:r>
              <a:rPr lang="en-US" sz="2800" dirty="0" err="1">
                <a:solidFill>
                  <a:srgbClr val="3B3535"/>
                </a:solidFill>
                <a:latin typeface="Arial" panose="020B0604020202020204" pitchFamily="34" charset="0"/>
                <a:ea typeface="Roboto Light" pitchFamily="34" charset="-122"/>
                <a:cs typeface="Arial" panose="020B0604020202020204" pitchFamily="34" charset="0"/>
              </a:rPr>
              <a:t>thế</a:t>
            </a:r>
            <a:r>
              <a:rPr lang="en-US" sz="2800" dirty="0">
                <a:solidFill>
                  <a:srgbClr val="3B3535"/>
                </a:solidFill>
                <a:latin typeface="Arial" panose="020B0604020202020204" pitchFamily="34" charset="0"/>
                <a:ea typeface="Roboto Light" pitchFamily="34" charset="-122"/>
                <a:cs typeface="Arial" panose="020B0604020202020204" pitchFamily="34" charset="0"/>
              </a:rPr>
              <a:t> </a:t>
            </a:r>
          </a:p>
          <a:p>
            <a:pPr defTabSz="761970">
              <a:lnSpc>
                <a:spcPct val="150000"/>
              </a:lnSpc>
            </a:pPr>
            <a:r>
              <a:rPr lang="en-US" sz="2800" dirty="0" err="1">
                <a:solidFill>
                  <a:srgbClr val="3B3535"/>
                </a:solidFill>
                <a:latin typeface="Arial" panose="020B0604020202020204" pitchFamily="34" charset="0"/>
                <a:ea typeface="Roboto Light" pitchFamily="34" charset="-122"/>
                <a:cs typeface="Arial" panose="020B0604020202020204" pitchFamily="34" charset="0"/>
              </a:rPr>
              <a:t>nào</a:t>
            </a:r>
            <a:r>
              <a:rPr lang="en-US" sz="2800" dirty="0">
                <a:solidFill>
                  <a:srgbClr val="3B3535"/>
                </a:solidFill>
                <a:latin typeface="Arial" panose="020B0604020202020204" pitchFamily="34" charset="0"/>
                <a:ea typeface="Roboto Light" pitchFamily="34" charset="-122"/>
                <a:cs typeface="Arial" panose="020B0604020202020204" pitchFamily="34" charset="0"/>
              </a:rPr>
              <a:t> trong nghề nghiệp tương lai?</a:t>
            </a:r>
            <a:endParaRPr lang="en-US" sz="2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hape 3"/>
          <p:cNvSpPr/>
          <p:nvPr/>
        </p:nvSpPr>
        <p:spPr>
          <a:xfrm>
            <a:off x="698104" y="4708724"/>
            <a:ext cx="319088" cy="319088"/>
          </a:xfrm>
          <a:prstGeom prst="roundRect">
            <a:avLst>
              <a:gd name="adj" fmla="val 23878209"/>
            </a:avLst>
          </a:prstGeom>
          <a:noFill/>
          <a:ln w="7620">
            <a:solidFill>
              <a:srgbClr val="FFFFFF"/>
            </a:solidFill>
            <a:prstDash val="solid"/>
          </a:ln>
        </p:spPr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2_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2493</TotalTime>
  <Words>1125</Words>
  <Application>Microsoft Office PowerPoint</Application>
  <PresentationFormat>Widescreen</PresentationFormat>
  <Paragraphs>188</Paragraphs>
  <Slides>31</Slides>
  <Notes>4</Notes>
  <HiddenSlides>0</HiddenSlides>
  <MMClips>4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31</vt:i4>
      </vt:variant>
    </vt:vector>
  </HeadingPairs>
  <TitlesOfParts>
    <vt:vector size="50" baseType="lpstr">
      <vt:lpstr>等线</vt:lpstr>
      <vt:lpstr>等线 Light</vt:lpstr>
      <vt:lpstr>#9Slide02 Noi dung dai</vt:lpstr>
      <vt:lpstr>Arial</vt:lpstr>
      <vt:lpstr>Book Antiqua</vt:lpstr>
      <vt:lpstr>Calibri</vt:lpstr>
      <vt:lpstr>Calibri Light</vt:lpstr>
      <vt:lpstr>Cambria</vt:lpstr>
      <vt:lpstr>Impact</vt:lpstr>
      <vt:lpstr>Manrope Medium</vt:lpstr>
      <vt:lpstr>Times New Roman</vt:lpstr>
      <vt:lpstr>Wingdings</vt:lpstr>
      <vt:lpstr>2_第一PPT，www.1ppt.com</vt:lpstr>
      <vt:lpstr>5_Office Theme</vt:lpstr>
      <vt:lpstr>Office Theme</vt:lpstr>
      <vt:lpstr>1_Office Theme</vt:lpstr>
      <vt:lpstr>2_Office Theme</vt:lpstr>
      <vt:lpstr>3_Office Theme</vt:lpstr>
      <vt:lpstr>4_Office Theme</vt:lpstr>
      <vt:lpstr>PowerPoint Presentation</vt:lpstr>
      <vt:lpstr>PowerPoint Presentation</vt:lpstr>
      <vt:lpstr>PowerPoint Presentation</vt:lpstr>
      <vt:lpstr>Nghề báo chí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Biện pháp rèn luyện năng lực và phẩm chất với nghề mà em quan tâm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269</cp:revision>
  <dcterms:created xsi:type="dcterms:W3CDTF">2023-10-16T13:22:33Z</dcterms:created>
  <dcterms:modified xsi:type="dcterms:W3CDTF">2025-10-03T02:10:27Z</dcterms:modified>
</cp:coreProperties>
</file>