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52"/>
  </p:notesMasterIdLst>
  <p:sldIdLst>
    <p:sldId id="283" r:id="rId2"/>
    <p:sldId id="256" r:id="rId3"/>
    <p:sldId id="257" r:id="rId4"/>
    <p:sldId id="263" r:id="rId5"/>
    <p:sldId id="284" r:id="rId6"/>
    <p:sldId id="285" r:id="rId7"/>
    <p:sldId id="286" r:id="rId8"/>
    <p:sldId id="287" r:id="rId9"/>
    <p:sldId id="288" r:id="rId10"/>
    <p:sldId id="326" r:id="rId11"/>
    <p:sldId id="294" r:id="rId12"/>
    <p:sldId id="291" r:id="rId13"/>
    <p:sldId id="289" r:id="rId14"/>
    <p:sldId id="290" r:id="rId15"/>
    <p:sldId id="295" r:id="rId16"/>
    <p:sldId id="292" r:id="rId17"/>
    <p:sldId id="258" r:id="rId18"/>
    <p:sldId id="324" r:id="rId19"/>
    <p:sldId id="325" r:id="rId20"/>
    <p:sldId id="296" r:id="rId21"/>
    <p:sldId id="321" r:id="rId22"/>
    <p:sldId id="297" r:id="rId23"/>
    <p:sldId id="298" r:id="rId24"/>
    <p:sldId id="300" r:id="rId25"/>
    <p:sldId id="299" r:id="rId26"/>
    <p:sldId id="301" r:id="rId27"/>
    <p:sldId id="302" r:id="rId28"/>
    <p:sldId id="303" r:id="rId29"/>
    <p:sldId id="304" r:id="rId30"/>
    <p:sldId id="332" r:id="rId31"/>
    <p:sldId id="306" r:id="rId32"/>
    <p:sldId id="305" r:id="rId33"/>
    <p:sldId id="308" r:id="rId34"/>
    <p:sldId id="309" r:id="rId35"/>
    <p:sldId id="318" r:id="rId36"/>
    <p:sldId id="319" r:id="rId37"/>
    <p:sldId id="327" r:id="rId38"/>
    <p:sldId id="293" r:id="rId39"/>
    <p:sldId id="328" r:id="rId40"/>
    <p:sldId id="329" r:id="rId41"/>
    <p:sldId id="259" r:id="rId42"/>
    <p:sldId id="331" r:id="rId43"/>
    <p:sldId id="310" r:id="rId44"/>
    <p:sldId id="311" r:id="rId45"/>
    <p:sldId id="320" r:id="rId46"/>
    <p:sldId id="260" r:id="rId47"/>
    <p:sldId id="262" r:id="rId48"/>
    <p:sldId id="270" r:id="rId49"/>
    <p:sldId id="322" r:id="rId50"/>
    <p:sldId id="323" r:id="rId51"/>
  </p:sldIdLst>
  <p:sldSz cx="18288000" cy="10287000"/>
  <p:notesSz cx="6858000" cy="9144000"/>
  <p:embeddedFontLst>
    <p:embeddedFont>
      <p:font typeface="Calibri" pitchFamily="34" charset="0"/>
      <p:regular r:id="rId53"/>
      <p:bold r:id="rId54"/>
      <p:italic r:id="rId55"/>
      <p:boldItalic r:id="rId5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4F321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2000" autoAdjust="0"/>
  </p:normalViewPr>
  <p:slideViewPr>
    <p:cSldViewPr>
      <p:cViewPr varScale="1">
        <p:scale>
          <a:sx n="45" d="100"/>
          <a:sy n="45" d="100"/>
        </p:scale>
        <p:origin x="-816"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1.fntdata"/><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4.fntdata"/><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C9AA3A-4F51-49E4-A70E-B6DEA5E4B04D}" type="datetimeFigureOut">
              <a:rPr lang="en-US" smtClean="0"/>
              <a:t>9/7/2023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BAC469-437F-4CE1-A260-B0BBC7D44490}" type="slidenum">
              <a:rPr lang="en-US" smtClean="0"/>
              <a:t>‹#›</a:t>
            </a:fld>
            <a:endParaRPr lang="en-US"/>
          </a:p>
        </p:txBody>
      </p:sp>
    </p:spTree>
    <p:extLst>
      <p:ext uri="{BB962C8B-B14F-4D97-AF65-F5344CB8AC3E}">
        <p14:creationId xmlns:p14="http://schemas.microsoft.com/office/powerpoint/2010/main" val="30220782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1</a:t>
            </a:fld>
            <a:endParaRPr lang="en-US"/>
          </a:p>
        </p:txBody>
      </p:sp>
    </p:spTree>
    <p:extLst>
      <p:ext uri="{BB962C8B-B14F-4D97-AF65-F5344CB8AC3E}">
        <p14:creationId xmlns:p14="http://schemas.microsoft.com/office/powerpoint/2010/main" val="3787129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10</a:t>
            </a:fld>
            <a:endParaRPr lang="en-US"/>
          </a:p>
        </p:txBody>
      </p:sp>
    </p:spTree>
    <p:extLst>
      <p:ext uri="{BB962C8B-B14F-4D97-AF65-F5344CB8AC3E}">
        <p14:creationId xmlns:p14="http://schemas.microsoft.com/office/powerpoint/2010/main" val="22072285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11</a:t>
            </a:fld>
            <a:endParaRPr lang="en-US"/>
          </a:p>
        </p:txBody>
      </p:sp>
    </p:spTree>
    <p:extLst>
      <p:ext uri="{BB962C8B-B14F-4D97-AF65-F5344CB8AC3E}">
        <p14:creationId xmlns:p14="http://schemas.microsoft.com/office/powerpoint/2010/main" val="14555807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12</a:t>
            </a:fld>
            <a:endParaRPr lang="en-US"/>
          </a:p>
        </p:txBody>
      </p:sp>
    </p:spTree>
    <p:extLst>
      <p:ext uri="{BB962C8B-B14F-4D97-AF65-F5344CB8AC3E}">
        <p14:creationId xmlns:p14="http://schemas.microsoft.com/office/powerpoint/2010/main" val="30754739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13</a:t>
            </a:fld>
            <a:endParaRPr lang="en-US"/>
          </a:p>
        </p:txBody>
      </p:sp>
    </p:spTree>
    <p:extLst>
      <p:ext uri="{BB962C8B-B14F-4D97-AF65-F5344CB8AC3E}">
        <p14:creationId xmlns:p14="http://schemas.microsoft.com/office/powerpoint/2010/main" val="28039408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14</a:t>
            </a:fld>
            <a:endParaRPr lang="en-US"/>
          </a:p>
        </p:txBody>
      </p:sp>
    </p:spTree>
    <p:extLst>
      <p:ext uri="{BB962C8B-B14F-4D97-AF65-F5344CB8AC3E}">
        <p14:creationId xmlns:p14="http://schemas.microsoft.com/office/powerpoint/2010/main" val="26700787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15</a:t>
            </a:fld>
            <a:endParaRPr lang="en-US"/>
          </a:p>
        </p:txBody>
      </p:sp>
    </p:spTree>
    <p:extLst>
      <p:ext uri="{BB962C8B-B14F-4D97-AF65-F5344CB8AC3E}">
        <p14:creationId xmlns:p14="http://schemas.microsoft.com/office/powerpoint/2010/main" val="12304469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16</a:t>
            </a:fld>
            <a:endParaRPr lang="en-US"/>
          </a:p>
        </p:txBody>
      </p:sp>
    </p:spTree>
    <p:extLst>
      <p:ext uri="{BB962C8B-B14F-4D97-AF65-F5344CB8AC3E}">
        <p14:creationId xmlns:p14="http://schemas.microsoft.com/office/powerpoint/2010/main" val="26097860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17</a:t>
            </a:fld>
            <a:endParaRPr lang="en-US"/>
          </a:p>
        </p:txBody>
      </p:sp>
    </p:spTree>
    <p:extLst>
      <p:ext uri="{BB962C8B-B14F-4D97-AF65-F5344CB8AC3E}">
        <p14:creationId xmlns:p14="http://schemas.microsoft.com/office/powerpoint/2010/main" val="16384440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18</a:t>
            </a:fld>
            <a:endParaRPr lang="en-US"/>
          </a:p>
        </p:txBody>
      </p:sp>
    </p:spTree>
    <p:extLst>
      <p:ext uri="{BB962C8B-B14F-4D97-AF65-F5344CB8AC3E}">
        <p14:creationId xmlns:p14="http://schemas.microsoft.com/office/powerpoint/2010/main" val="35490666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19</a:t>
            </a:fld>
            <a:endParaRPr lang="en-US"/>
          </a:p>
        </p:txBody>
      </p:sp>
    </p:spTree>
    <p:extLst>
      <p:ext uri="{BB962C8B-B14F-4D97-AF65-F5344CB8AC3E}">
        <p14:creationId xmlns:p14="http://schemas.microsoft.com/office/powerpoint/2010/main" val="1043365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2</a:t>
            </a:fld>
            <a:endParaRPr lang="en-US"/>
          </a:p>
        </p:txBody>
      </p:sp>
    </p:spTree>
    <p:extLst>
      <p:ext uri="{BB962C8B-B14F-4D97-AF65-F5344CB8AC3E}">
        <p14:creationId xmlns:p14="http://schemas.microsoft.com/office/powerpoint/2010/main" val="36784536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20</a:t>
            </a:fld>
            <a:endParaRPr lang="en-US"/>
          </a:p>
        </p:txBody>
      </p:sp>
    </p:spTree>
    <p:extLst>
      <p:ext uri="{BB962C8B-B14F-4D97-AF65-F5344CB8AC3E}">
        <p14:creationId xmlns:p14="http://schemas.microsoft.com/office/powerpoint/2010/main" val="19494122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21</a:t>
            </a:fld>
            <a:endParaRPr lang="en-US"/>
          </a:p>
        </p:txBody>
      </p:sp>
    </p:spTree>
    <p:extLst>
      <p:ext uri="{BB962C8B-B14F-4D97-AF65-F5344CB8AC3E}">
        <p14:creationId xmlns:p14="http://schemas.microsoft.com/office/powerpoint/2010/main" val="21482854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22</a:t>
            </a:fld>
            <a:endParaRPr lang="en-US"/>
          </a:p>
        </p:txBody>
      </p:sp>
    </p:spTree>
    <p:extLst>
      <p:ext uri="{BB962C8B-B14F-4D97-AF65-F5344CB8AC3E}">
        <p14:creationId xmlns:p14="http://schemas.microsoft.com/office/powerpoint/2010/main" val="3167289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23</a:t>
            </a:fld>
            <a:endParaRPr lang="en-US"/>
          </a:p>
        </p:txBody>
      </p:sp>
    </p:spTree>
    <p:extLst>
      <p:ext uri="{BB962C8B-B14F-4D97-AF65-F5344CB8AC3E}">
        <p14:creationId xmlns:p14="http://schemas.microsoft.com/office/powerpoint/2010/main" val="23486515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24</a:t>
            </a:fld>
            <a:endParaRPr lang="en-US"/>
          </a:p>
        </p:txBody>
      </p:sp>
    </p:spTree>
    <p:extLst>
      <p:ext uri="{BB962C8B-B14F-4D97-AF65-F5344CB8AC3E}">
        <p14:creationId xmlns:p14="http://schemas.microsoft.com/office/powerpoint/2010/main" val="4498074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25</a:t>
            </a:fld>
            <a:endParaRPr lang="en-US"/>
          </a:p>
        </p:txBody>
      </p:sp>
    </p:spTree>
    <p:extLst>
      <p:ext uri="{BB962C8B-B14F-4D97-AF65-F5344CB8AC3E}">
        <p14:creationId xmlns:p14="http://schemas.microsoft.com/office/powerpoint/2010/main" val="21274018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26</a:t>
            </a:fld>
            <a:endParaRPr lang="en-US"/>
          </a:p>
        </p:txBody>
      </p:sp>
    </p:spTree>
    <p:extLst>
      <p:ext uri="{BB962C8B-B14F-4D97-AF65-F5344CB8AC3E}">
        <p14:creationId xmlns:p14="http://schemas.microsoft.com/office/powerpoint/2010/main" val="26853812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27</a:t>
            </a:fld>
            <a:endParaRPr lang="en-US"/>
          </a:p>
        </p:txBody>
      </p:sp>
    </p:spTree>
    <p:extLst>
      <p:ext uri="{BB962C8B-B14F-4D97-AF65-F5344CB8AC3E}">
        <p14:creationId xmlns:p14="http://schemas.microsoft.com/office/powerpoint/2010/main" val="13385732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28</a:t>
            </a:fld>
            <a:endParaRPr lang="en-US"/>
          </a:p>
        </p:txBody>
      </p:sp>
    </p:spTree>
    <p:extLst>
      <p:ext uri="{BB962C8B-B14F-4D97-AF65-F5344CB8AC3E}">
        <p14:creationId xmlns:p14="http://schemas.microsoft.com/office/powerpoint/2010/main" val="4697899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29</a:t>
            </a:fld>
            <a:endParaRPr lang="en-US"/>
          </a:p>
        </p:txBody>
      </p:sp>
    </p:spTree>
    <p:extLst>
      <p:ext uri="{BB962C8B-B14F-4D97-AF65-F5344CB8AC3E}">
        <p14:creationId xmlns:p14="http://schemas.microsoft.com/office/powerpoint/2010/main" val="12383243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3</a:t>
            </a:fld>
            <a:endParaRPr lang="en-US"/>
          </a:p>
        </p:txBody>
      </p:sp>
    </p:spTree>
    <p:extLst>
      <p:ext uri="{BB962C8B-B14F-4D97-AF65-F5344CB8AC3E}">
        <p14:creationId xmlns:p14="http://schemas.microsoft.com/office/powerpoint/2010/main" val="37624134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30</a:t>
            </a:fld>
            <a:endParaRPr lang="en-US"/>
          </a:p>
        </p:txBody>
      </p:sp>
    </p:spTree>
    <p:extLst>
      <p:ext uri="{BB962C8B-B14F-4D97-AF65-F5344CB8AC3E}">
        <p14:creationId xmlns:p14="http://schemas.microsoft.com/office/powerpoint/2010/main" val="303618852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31</a:t>
            </a:fld>
            <a:endParaRPr lang="en-US"/>
          </a:p>
        </p:txBody>
      </p:sp>
    </p:spTree>
    <p:extLst>
      <p:ext uri="{BB962C8B-B14F-4D97-AF65-F5344CB8AC3E}">
        <p14:creationId xmlns:p14="http://schemas.microsoft.com/office/powerpoint/2010/main" val="25417233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32</a:t>
            </a:fld>
            <a:endParaRPr lang="en-US"/>
          </a:p>
        </p:txBody>
      </p:sp>
    </p:spTree>
    <p:extLst>
      <p:ext uri="{BB962C8B-B14F-4D97-AF65-F5344CB8AC3E}">
        <p14:creationId xmlns:p14="http://schemas.microsoft.com/office/powerpoint/2010/main" val="227028364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33</a:t>
            </a:fld>
            <a:endParaRPr lang="en-US"/>
          </a:p>
        </p:txBody>
      </p:sp>
    </p:spTree>
    <p:extLst>
      <p:ext uri="{BB962C8B-B14F-4D97-AF65-F5344CB8AC3E}">
        <p14:creationId xmlns:p14="http://schemas.microsoft.com/office/powerpoint/2010/main" val="163808514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34</a:t>
            </a:fld>
            <a:endParaRPr lang="en-US"/>
          </a:p>
        </p:txBody>
      </p:sp>
    </p:spTree>
    <p:extLst>
      <p:ext uri="{BB962C8B-B14F-4D97-AF65-F5344CB8AC3E}">
        <p14:creationId xmlns:p14="http://schemas.microsoft.com/office/powerpoint/2010/main" val="313193955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35</a:t>
            </a:fld>
            <a:endParaRPr lang="en-US"/>
          </a:p>
        </p:txBody>
      </p:sp>
    </p:spTree>
    <p:extLst>
      <p:ext uri="{BB962C8B-B14F-4D97-AF65-F5344CB8AC3E}">
        <p14:creationId xmlns:p14="http://schemas.microsoft.com/office/powerpoint/2010/main" val="111310696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36</a:t>
            </a:fld>
            <a:endParaRPr lang="en-US"/>
          </a:p>
        </p:txBody>
      </p:sp>
    </p:spTree>
    <p:extLst>
      <p:ext uri="{BB962C8B-B14F-4D97-AF65-F5344CB8AC3E}">
        <p14:creationId xmlns:p14="http://schemas.microsoft.com/office/powerpoint/2010/main" val="347827263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37</a:t>
            </a:fld>
            <a:endParaRPr lang="en-US"/>
          </a:p>
        </p:txBody>
      </p:sp>
    </p:spTree>
    <p:extLst>
      <p:ext uri="{BB962C8B-B14F-4D97-AF65-F5344CB8AC3E}">
        <p14:creationId xmlns:p14="http://schemas.microsoft.com/office/powerpoint/2010/main" val="212388485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38</a:t>
            </a:fld>
            <a:endParaRPr lang="en-US"/>
          </a:p>
        </p:txBody>
      </p:sp>
    </p:spTree>
    <p:extLst>
      <p:ext uri="{BB962C8B-B14F-4D97-AF65-F5344CB8AC3E}">
        <p14:creationId xmlns:p14="http://schemas.microsoft.com/office/powerpoint/2010/main" val="21476872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39</a:t>
            </a:fld>
            <a:endParaRPr lang="en-US"/>
          </a:p>
        </p:txBody>
      </p:sp>
    </p:spTree>
    <p:extLst>
      <p:ext uri="{BB962C8B-B14F-4D97-AF65-F5344CB8AC3E}">
        <p14:creationId xmlns:p14="http://schemas.microsoft.com/office/powerpoint/2010/main" val="9920958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4</a:t>
            </a:fld>
            <a:endParaRPr lang="en-US"/>
          </a:p>
        </p:txBody>
      </p:sp>
    </p:spTree>
    <p:extLst>
      <p:ext uri="{BB962C8B-B14F-4D97-AF65-F5344CB8AC3E}">
        <p14:creationId xmlns:p14="http://schemas.microsoft.com/office/powerpoint/2010/main" val="69272094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40</a:t>
            </a:fld>
            <a:endParaRPr lang="en-US"/>
          </a:p>
        </p:txBody>
      </p:sp>
    </p:spTree>
    <p:extLst>
      <p:ext uri="{BB962C8B-B14F-4D97-AF65-F5344CB8AC3E}">
        <p14:creationId xmlns:p14="http://schemas.microsoft.com/office/powerpoint/2010/main" val="128341253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41</a:t>
            </a:fld>
            <a:endParaRPr lang="en-US"/>
          </a:p>
        </p:txBody>
      </p:sp>
    </p:spTree>
    <p:extLst>
      <p:ext uri="{BB962C8B-B14F-4D97-AF65-F5344CB8AC3E}">
        <p14:creationId xmlns:p14="http://schemas.microsoft.com/office/powerpoint/2010/main" val="356382388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42</a:t>
            </a:fld>
            <a:endParaRPr lang="en-US"/>
          </a:p>
        </p:txBody>
      </p:sp>
    </p:spTree>
    <p:extLst>
      <p:ext uri="{BB962C8B-B14F-4D97-AF65-F5344CB8AC3E}">
        <p14:creationId xmlns:p14="http://schemas.microsoft.com/office/powerpoint/2010/main" val="53703339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43</a:t>
            </a:fld>
            <a:endParaRPr lang="en-US"/>
          </a:p>
        </p:txBody>
      </p:sp>
    </p:spTree>
    <p:extLst>
      <p:ext uri="{BB962C8B-B14F-4D97-AF65-F5344CB8AC3E}">
        <p14:creationId xmlns:p14="http://schemas.microsoft.com/office/powerpoint/2010/main" val="202691823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44</a:t>
            </a:fld>
            <a:endParaRPr lang="en-US"/>
          </a:p>
        </p:txBody>
      </p:sp>
    </p:spTree>
    <p:extLst>
      <p:ext uri="{BB962C8B-B14F-4D97-AF65-F5344CB8AC3E}">
        <p14:creationId xmlns:p14="http://schemas.microsoft.com/office/powerpoint/2010/main" val="322325055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45</a:t>
            </a:fld>
            <a:endParaRPr lang="en-US"/>
          </a:p>
        </p:txBody>
      </p:sp>
    </p:spTree>
    <p:extLst>
      <p:ext uri="{BB962C8B-B14F-4D97-AF65-F5344CB8AC3E}">
        <p14:creationId xmlns:p14="http://schemas.microsoft.com/office/powerpoint/2010/main" val="43483194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46</a:t>
            </a:fld>
            <a:endParaRPr lang="en-US"/>
          </a:p>
        </p:txBody>
      </p:sp>
    </p:spTree>
    <p:extLst>
      <p:ext uri="{BB962C8B-B14F-4D97-AF65-F5344CB8AC3E}">
        <p14:creationId xmlns:p14="http://schemas.microsoft.com/office/powerpoint/2010/main" val="109840191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47</a:t>
            </a:fld>
            <a:endParaRPr lang="en-US"/>
          </a:p>
        </p:txBody>
      </p:sp>
    </p:spTree>
    <p:extLst>
      <p:ext uri="{BB962C8B-B14F-4D97-AF65-F5344CB8AC3E}">
        <p14:creationId xmlns:p14="http://schemas.microsoft.com/office/powerpoint/2010/main" val="427471781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48</a:t>
            </a:fld>
            <a:endParaRPr lang="en-US"/>
          </a:p>
        </p:txBody>
      </p:sp>
    </p:spTree>
    <p:extLst>
      <p:ext uri="{BB962C8B-B14F-4D97-AF65-F5344CB8AC3E}">
        <p14:creationId xmlns:p14="http://schemas.microsoft.com/office/powerpoint/2010/main" val="32080100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49</a:t>
            </a:fld>
            <a:endParaRPr lang="en-US"/>
          </a:p>
        </p:txBody>
      </p:sp>
    </p:spTree>
    <p:extLst>
      <p:ext uri="{BB962C8B-B14F-4D97-AF65-F5344CB8AC3E}">
        <p14:creationId xmlns:p14="http://schemas.microsoft.com/office/powerpoint/2010/main" val="10403390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5</a:t>
            </a:fld>
            <a:endParaRPr lang="en-US"/>
          </a:p>
        </p:txBody>
      </p:sp>
    </p:spTree>
    <p:extLst>
      <p:ext uri="{BB962C8B-B14F-4D97-AF65-F5344CB8AC3E}">
        <p14:creationId xmlns:p14="http://schemas.microsoft.com/office/powerpoint/2010/main" val="789307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50</a:t>
            </a:fld>
            <a:endParaRPr lang="en-US"/>
          </a:p>
        </p:txBody>
      </p:sp>
    </p:spTree>
    <p:extLst>
      <p:ext uri="{BB962C8B-B14F-4D97-AF65-F5344CB8AC3E}">
        <p14:creationId xmlns:p14="http://schemas.microsoft.com/office/powerpoint/2010/main" val="34812791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6</a:t>
            </a:fld>
            <a:endParaRPr lang="en-US"/>
          </a:p>
        </p:txBody>
      </p:sp>
    </p:spTree>
    <p:extLst>
      <p:ext uri="{BB962C8B-B14F-4D97-AF65-F5344CB8AC3E}">
        <p14:creationId xmlns:p14="http://schemas.microsoft.com/office/powerpoint/2010/main" val="25411373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7</a:t>
            </a:fld>
            <a:endParaRPr lang="en-US"/>
          </a:p>
        </p:txBody>
      </p:sp>
    </p:spTree>
    <p:extLst>
      <p:ext uri="{BB962C8B-B14F-4D97-AF65-F5344CB8AC3E}">
        <p14:creationId xmlns:p14="http://schemas.microsoft.com/office/powerpoint/2010/main" val="376972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8</a:t>
            </a:fld>
            <a:endParaRPr lang="en-US"/>
          </a:p>
        </p:txBody>
      </p:sp>
    </p:spTree>
    <p:extLst>
      <p:ext uri="{BB962C8B-B14F-4D97-AF65-F5344CB8AC3E}">
        <p14:creationId xmlns:p14="http://schemas.microsoft.com/office/powerpoint/2010/main" val="14498439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9</a:t>
            </a:fld>
            <a:endParaRPr lang="en-US"/>
          </a:p>
        </p:txBody>
      </p:sp>
    </p:spTree>
    <p:extLst>
      <p:ext uri="{BB962C8B-B14F-4D97-AF65-F5344CB8AC3E}">
        <p14:creationId xmlns:p14="http://schemas.microsoft.com/office/powerpoint/2010/main" val="31562696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9/7/2023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9/7/2023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9/7/2023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FE5CD"/>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9/7/2023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6.png"/><Relationship Id="rId4" Type="http://schemas.openxmlformats.org/officeDocument/2006/relationships/image" Target="../media/image2.png"/><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12" Type="http://schemas.openxmlformats.org/officeDocument/2006/relationships/image" Target="../media/image41.sv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24.png"/><Relationship Id="rId7"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35.png"/><Relationship Id="rId5" Type="http://schemas.openxmlformats.org/officeDocument/2006/relationships/image" Target="../media/image21.png"/><Relationship Id="rId10" Type="http://schemas.openxmlformats.org/officeDocument/2006/relationships/image" Target="../media/image114.svg"/><Relationship Id="rId4" Type="http://schemas.openxmlformats.org/officeDocument/2006/relationships/image" Target="../media/image16.png"/><Relationship Id="rId9" Type="http://schemas.openxmlformats.org/officeDocument/2006/relationships/image" Target="../media/image45.png"/></Relationships>
</file>

<file path=ppt/slides/_rels/slide12.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35.png"/><Relationship Id="rId3" Type="http://schemas.openxmlformats.org/officeDocument/2006/relationships/image" Target="../media/image46.png"/><Relationship Id="rId7" Type="http://schemas.openxmlformats.org/officeDocument/2006/relationships/image" Target="../media/image21.png"/><Relationship Id="rId12" Type="http://schemas.openxmlformats.org/officeDocument/2006/relationships/image" Target="../media/image41.sv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28.png"/><Relationship Id="rId5" Type="http://schemas.openxmlformats.org/officeDocument/2006/relationships/image" Target="../media/image24.png"/><Relationship Id="rId10" Type="http://schemas.openxmlformats.org/officeDocument/2006/relationships/image" Target="../media/image48.png"/><Relationship Id="rId4" Type="http://schemas.openxmlformats.org/officeDocument/2006/relationships/image" Target="../media/image47.jpeg"/><Relationship Id="rId9" Type="http://schemas.openxmlformats.org/officeDocument/2006/relationships/image" Target="../media/image34.png"/></Relationships>
</file>

<file path=ppt/slides/_rels/slide13.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16.png"/><Relationship Id="rId7"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13" Type="http://schemas.openxmlformats.org/officeDocument/2006/relationships/image" Target="../media/image54.png"/><Relationship Id="rId3" Type="http://schemas.openxmlformats.org/officeDocument/2006/relationships/image" Target="../media/image50.png"/><Relationship Id="rId12"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53.png"/><Relationship Id="rId5" Type="http://schemas.openxmlformats.org/officeDocument/2006/relationships/image" Target="../media/image52.png"/><Relationship Id="rId10" Type="http://schemas.openxmlformats.org/officeDocument/2006/relationships/image" Target="../media/image24.svg"/><Relationship Id="rId4" Type="http://schemas.openxmlformats.org/officeDocument/2006/relationships/image" Target="../media/image51.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44.png"/><Relationship Id="rId4" Type="http://schemas.openxmlformats.org/officeDocument/2006/relationships/image" Target="../media/image55.png"/></Relationships>
</file>

<file path=ppt/slides/_rels/slide16.xml.rels><?xml version="1.0" encoding="UTF-8" standalone="yes"?>
<Relationships xmlns="http://schemas.openxmlformats.org/package/2006/relationships"><Relationship Id="rId13" Type="http://schemas.openxmlformats.org/officeDocument/2006/relationships/image" Target="../media/image19.png"/><Relationship Id="rId3" Type="http://schemas.openxmlformats.org/officeDocument/2006/relationships/image" Target="../media/image50.png"/><Relationship Id="rId12" Type="http://schemas.microsoft.com/office/2007/relationships/hdphoto" Target="../media/hdphoto1.wdp"/><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57.png"/><Relationship Id="rId5" Type="http://schemas.openxmlformats.org/officeDocument/2006/relationships/image" Target="../media/image52.png"/><Relationship Id="rId10" Type="http://schemas.openxmlformats.org/officeDocument/2006/relationships/image" Target="../media/image24.svg"/><Relationship Id="rId4" Type="http://schemas.openxmlformats.org/officeDocument/2006/relationships/image" Target="../media/image51.png"/><Relationship Id="rId14" Type="http://schemas.openxmlformats.org/officeDocument/2006/relationships/image" Target="../media/image58.png"/></Relationships>
</file>

<file path=ppt/slides/_rels/slide17.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44.png"/><Relationship Id="rId7" Type="http://schemas.openxmlformats.org/officeDocument/2006/relationships/image" Target="../media/image24.svg"/><Relationship Id="rId12" Type="http://schemas.openxmlformats.org/officeDocument/2006/relationships/image" Target="../media/image106.sv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60.png"/><Relationship Id="rId11" Type="http://schemas.openxmlformats.org/officeDocument/2006/relationships/image" Target="../media/image62.png"/><Relationship Id="rId5" Type="http://schemas.openxmlformats.org/officeDocument/2006/relationships/image" Target="../media/image59.png"/><Relationship Id="rId10" Type="http://schemas.openxmlformats.org/officeDocument/2006/relationships/image" Target="../media/image12.png"/><Relationship Id="rId4" Type="http://schemas.openxmlformats.org/officeDocument/2006/relationships/image" Target="../media/image50.png"/><Relationship Id="rId9"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64.png"/><Relationship Id="rId4" Type="http://schemas.openxmlformats.org/officeDocument/2006/relationships/image" Target="../media/image63.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66.png"/><Relationship Id="rId4" Type="http://schemas.openxmlformats.org/officeDocument/2006/relationships/image" Target="../media/image65.png"/></Relationships>
</file>

<file path=ppt/slides/_rels/slide2.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11.svg"/><Relationship Id="rId3" Type="http://schemas.openxmlformats.org/officeDocument/2006/relationships/image" Target="../media/image7.png"/><Relationship Id="rId7" Type="http://schemas.openxmlformats.org/officeDocument/2006/relationships/image" Target="../media/image10.png"/><Relationship Id="rId12" Type="http://schemas.openxmlformats.org/officeDocument/2006/relationships/image" Target="../media/image13.png"/><Relationship Id="rId2" Type="http://schemas.openxmlformats.org/officeDocument/2006/relationships/notesSlide" Target="../notesSlides/notesSlide2.xml"/><Relationship Id="rId16"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9.gif"/><Relationship Id="rId11" Type="http://schemas.openxmlformats.org/officeDocument/2006/relationships/image" Target="../media/image12.png"/><Relationship Id="rId5" Type="http://schemas.openxmlformats.org/officeDocument/2006/relationships/image" Target="../media/image8.png"/><Relationship Id="rId15" Type="http://schemas.openxmlformats.org/officeDocument/2006/relationships/image" Target="../media/image13.svg"/><Relationship Id="rId10" Type="http://schemas.openxmlformats.org/officeDocument/2006/relationships/image" Target="../media/image11.png"/><Relationship Id="rId4" Type="http://schemas.openxmlformats.org/officeDocument/2006/relationships/image" Target="../media/image2.svg"/><Relationship Id="rId9" Type="http://schemas.openxmlformats.org/officeDocument/2006/relationships/image" Target="../media/image2.png"/><Relationship Id="rId14" Type="http://schemas.openxmlformats.org/officeDocument/2006/relationships/image" Target="../media/image14.png"/></Relationships>
</file>

<file path=ppt/slides/_rels/slide20.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7.png"/><Relationship Id="rId7" Type="http://schemas.openxmlformats.org/officeDocument/2006/relationships/image" Target="../media/image102.svg"/><Relationship Id="rId2" Type="http://schemas.openxmlformats.org/officeDocument/2006/relationships/notesSlide" Target="../notesSlides/notesSlide20.xml"/><Relationship Id="rId1" Type="http://schemas.openxmlformats.org/officeDocument/2006/relationships/slideLayout" Target="../slideLayouts/slideLayout7.xml"/><Relationship Id="rId9" Type="http://schemas.microsoft.com/office/2007/relationships/hdphoto" Target="../media/hdphoto2.wdp"/></Relationships>
</file>

<file path=ppt/slides/_rels/slide21.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7.png"/><Relationship Id="rId7" Type="http://schemas.openxmlformats.org/officeDocument/2006/relationships/image" Target="../media/image102.svg"/><Relationship Id="rId2" Type="http://schemas.openxmlformats.org/officeDocument/2006/relationships/notesSlide" Target="../notesSlides/notesSlide21.xml"/><Relationship Id="rId1" Type="http://schemas.openxmlformats.org/officeDocument/2006/relationships/slideLayout" Target="../slideLayouts/slideLayout7.xml"/><Relationship Id="rId11" Type="http://schemas.microsoft.com/office/2007/relationships/hdphoto" Target="../media/hdphoto2.wdp"/><Relationship Id="rId5" Type="http://schemas.openxmlformats.org/officeDocument/2006/relationships/image" Target="../media/image100.svg"/><Relationship Id="rId10" Type="http://schemas.openxmlformats.org/officeDocument/2006/relationships/image" Target="../media/image68.png"/><Relationship Id="rId9" Type="http://schemas.microsoft.com/office/2007/relationships/hdphoto" Target="../media/hdphoto3.wdp"/></Relationships>
</file>

<file path=ppt/slides/_rels/slide22.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69.png"/><Relationship Id="rId7" Type="http://schemas.openxmlformats.org/officeDocument/2006/relationships/image" Target="../media/image70.png"/><Relationship Id="rId12" Type="http://schemas.openxmlformats.org/officeDocument/2006/relationships/image" Target="../media/image104.sv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100.svg"/><Relationship Id="rId11" Type="http://schemas.openxmlformats.org/officeDocument/2006/relationships/image" Target="../media/image71.png"/><Relationship Id="rId10" Type="http://schemas.openxmlformats.org/officeDocument/2006/relationships/image" Target="../media/image41.svg"/><Relationship Id="rId4" Type="http://schemas.microsoft.com/office/2007/relationships/hdphoto" Target="../media/hdphoto3.wdp"/><Relationship Id="rId9" Type="http://schemas.openxmlformats.org/officeDocument/2006/relationships/image" Target="../media/image28.png"/></Relationships>
</file>

<file path=ppt/slides/_rels/slide23.xml.rels><?xml version="1.0" encoding="UTF-8" standalone="yes"?>
<Relationships xmlns="http://schemas.openxmlformats.org/package/2006/relationships"><Relationship Id="rId8" Type="http://schemas.openxmlformats.org/officeDocument/2006/relationships/image" Target="../media/image100.svg"/><Relationship Id="rId13" Type="http://schemas.openxmlformats.org/officeDocument/2006/relationships/image" Target="../media/image122.svg"/><Relationship Id="rId3" Type="http://schemas.openxmlformats.org/officeDocument/2006/relationships/image" Target="../media/image72.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69.png"/><Relationship Id="rId4" Type="http://schemas.microsoft.com/office/2007/relationships/hdphoto" Target="../media/hdphoto5.wdp"/><Relationship Id="rId9" Type="http://schemas.openxmlformats.org/officeDocument/2006/relationships/image" Target="../media/image73.png"/></Relationships>
</file>

<file path=ppt/slides/_rels/slide24.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74.png"/><Relationship Id="rId7" Type="http://schemas.openxmlformats.org/officeDocument/2006/relationships/image" Target="../media/image100.sv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microsoft.com/office/2007/relationships/hdphoto" Target="../media/hdphoto3.wdp"/><Relationship Id="rId11" Type="http://schemas.openxmlformats.org/officeDocument/2006/relationships/image" Target="../media/image106.svg"/><Relationship Id="rId5" Type="http://schemas.openxmlformats.org/officeDocument/2006/relationships/image" Target="../media/image69.png"/><Relationship Id="rId4" Type="http://schemas.microsoft.com/office/2007/relationships/hdphoto" Target="../media/hdphoto6.wdp"/></Relationships>
</file>

<file path=ppt/slides/_rels/slide25.xml.rels><?xml version="1.0" encoding="UTF-8" standalone="yes"?>
<Relationships xmlns="http://schemas.openxmlformats.org/package/2006/relationships"><Relationship Id="rId8" Type="http://schemas.openxmlformats.org/officeDocument/2006/relationships/image" Target="../media/image100.svg"/><Relationship Id="rId3" Type="http://schemas.openxmlformats.org/officeDocument/2006/relationships/image" Target="../media/image45.png"/><Relationship Id="rId7" Type="http://schemas.microsoft.com/office/2007/relationships/hdphoto" Target="../media/hdphoto3.wdp"/><Relationship Id="rId12" Type="http://schemas.openxmlformats.org/officeDocument/2006/relationships/image" Target="../media/image104.sv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69.png"/><Relationship Id="rId11" Type="http://schemas.openxmlformats.org/officeDocument/2006/relationships/image" Target="../media/image71.png"/><Relationship Id="rId5" Type="http://schemas.openxmlformats.org/officeDocument/2006/relationships/image" Target="../media/image114.svg"/><Relationship Id="rId10" Type="http://schemas.microsoft.com/office/2007/relationships/hdphoto" Target="../media/hdphoto7.wdp"/><Relationship Id="rId9" Type="http://schemas.openxmlformats.org/officeDocument/2006/relationships/image" Target="../media/image75.png"/></Relationships>
</file>

<file path=ppt/slides/_rels/slide26.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69.png"/><Relationship Id="rId7" Type="http://schemas.microsoft.com/office/2007/relationships/hdphoto" Target="../media/hdphoto8.wdp"/><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76.png"/><Relationship Id="rId5" Type="http://schemas.openxmlformats.org/officeDocument/2006/relationships/image" Target="../media/image100.svg"/><Relationship Id="rId4" Type="http://schemas.microsoft.com/office/2007/relationships/hdphoto" Target="../media/hdphoto3.wdp"/><Relationship Id="rId9" Type="http://schemas.openxmlformats.org/officeDocument/2006/relationships/image" Target="../media/image118.svg"/></Relationships>
</file>

<file path=ppt/slides/_rels/slide27.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69.png"/><Relationship Id="rId7" Type="http://schemas.openxmlformats.org/officeDocument/2006/relationships/image" Target="../media/image98.sv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78.png"/><Relationship Id="rId5" Type="http://schemas.openxmlformats.org/officeDocument/2006/relationships/image" Target="../media/image100.svg"/><Relationship Id="rId4" Type="http://schemas.microsoft.com/office/2007/relationships/hdphoto" Target="../media/hdphoto3.wdp"/><Relationship Id="rId9" Type="http://schemas.openxmlformats.org/officeDocument/2006/relationships/image" Target="../media/image80.png"/></Relationships>
</file>

<file path=ppt/slides/_rels/slide28.xml.rels><?xml version="1.0" encoding="UTF-8" standalone="yes"?>
<Relationships xmlns="http://schemas.openxmlformats.org/package/2006/relationships"><Relationship Id="rId8" Type="http://schemas.openxmlformats.org/officeDocument/2006/relationships/image" Target="../media/image83.png"/><Relationship Id="rId13" Type="http://schemas.openxmlformats.org/officeDocument/2006/relationships/image" Target="../media/image108.svg"/><Relationship Id="rId3" Type="http://schemas.openxmlformats.org/officeDocument/2006/relationships/image" Target="../media/image69.png"/><Relationship Id="rId7" Type="http://schemas.openxmlformats.org/officeDocument/2006/relationships/image" Target="../media/image82.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81.png"/><Relationship Id="rId5" Type="http://schemas.openxmlformats.org/officeDocument/2006/relationships/image" Target="../media/image100.svg"/><Relationship Id="rId4" Type="http://schemas.microsoft.com/office/2007/relationships/hdphoto" Target="../media/hdphoto3.wdp"/></Relationships>
</file>

<file path=ppt/slides/_rels/slide29.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4.png"/><Relationship Id="rId7" Type="http://schemas.openxmlformats.org/officeDocument/2006/relationships/image" Target="../media/image100.sv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69.png"/><Relationship Id="rId15" Type="http://schemas.openxmlformats.org/officeDocument/2006/relationships/image" Target="../media/image110.svg"/><Relationship Id="rId4" Type="http://schemas.microsoft.com/office/2007/relationships/hdphoto" Target="../media/hdphoto9.wdp"/></Relationships>
</file>

<file path=ppt/slides/_rels/slide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pn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jpeg"/></Relationships>
</file>

<file path=ppt/slides/_rels/slide30.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4.png"/><Relationship Id="rId7" Type="http://schemas.openxmlformats.org/officeDocument/2006/relationships/image" Target="../media/image100.sv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69.png"/><Relationship Id="rId15" Type="http://schemas.openxmlformats.org/officeDocument/2006/relationships/image" Target="../media/image110.svg"/><Relationship Id="rId4" Type="http://schemas.microsoft.com/office/2007/relationships/hdphoto" Target="../media/hdphoto9.wdp"/></Relationships>
</file>

<file path=ppt/slides/_rels/slide31.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86.png"/><Relationship Id="rId7" Type="http://schemas.openxmlformats.org/officeDocument/2006/relationships/image" Target="../media/image100.sv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69.png"/><Relationship Id="rId4" Type="http://schemas.microsoft.com/office/2007/relationships/hdphoto" Target="../media/hdphoto10.wdp"/><Relationship Id="rId9" Type="http://schemas.openxmlformats.org/officeDocument/2006/relationships/image" Target="../media/image104.svg"/></Relationships>
</file>

<file path=ppt/slides/_rels/slide32.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87.png"/><Relationship Id="rId7" Type="http://schemas.openxmlformats.org/officeDocument/2006/relationships/image" Target="../media/image100.sv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69.png"/><Relationship Id="rId15" Type="http://schemas.openxmlformats.org/officeDocument/2006/relationships/image" Target="../media/image110.svg"/><Relationship Id="rId10" Type="http://schemas.openxmlformats.org/officeDocument/2006/relationships/image" Target="../media/image85.png"/><Relationship Id="rId4" Type="http://schemas.microsoft.com/office/2007/relationships/hdphoto" Target="../media/hdphoto11.wdp"/><Relationship Id="rId9" Type="http://schemas.openxmlformats.org/officeDocument/2006/relationships/image" Target="../media/image41.svg"/></Relationships>
</file>

<file path=ppt/slides/_rels/slide33.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69.png"/><Relationship Id="rId7" Type="http://schemas.microsoft.com/office/2007/relationships/hdphoto" Target="../media/hdphoto12.wdp"/><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88.png"/><Relationship Id="rId5" Type="http://schemas.openxmlformats.org/officeDocument/2006/relationships/image" Target="../media/image100.svg"/><Relationship Id="rId4" Type="http://schemas.microsoft.com/office/2007/relationships/hdphoto" Target="../media/hdphoto3.wdp"/><Relationship Id="rId9" Type="http://schemas.openxmlformats.org/officeDocument/2006/relationships/image" Target="../media/image114.svg"/></Relationships>
</file>

<file path=ppt/slides/_rels/slide3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openxmlformats.org/officeDocument/2006/relationships/image" Target="../media/image71.png"/><Relationship Id="rId4" Type="http://schemas.microsoft.com/office/2007/relationships/hdphoto" Target="../media/hdphoto2.wdp"/><Relationship Id="rId9" Type="http://schemas.openxmlformats.org/officeDocument/2006/relationships/image" Target="../media/image104.svg"/></Relationships>
</file>

<file path=ppt/slides/_rels/slide3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5.xml"/><Relationship Id="rId1" Type="http://schemas.openxmlformats.org/officeDocument/2006/relationships/slideLayout" Target="../slideLayouts/slideLayout7.xml"/><Relationship Id="rId5" Type="http://schemas.openxmlformats.org/officeDocument/2006/relationships/image" Target="../media/image71.png"/><Relationship Id="rId4" Type="http://schemas.microsoft.com/office/2007/relationships/hdphoto" Target="../media/hdphoto13.wdp"/><Relationship Id="rId9" Type="http://schemas.openxmlformats.org/officeDocument/2006/relationships/image" Target="../media/image104.svg"/></Relationships>
</file>

<file path=ppt/slides/_rels/slide3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openxmlformats.org/officeDocument/2006/relationships/image" Target="../media/image85.png"/><Relationship Id="rId15" Type="http://schemas.openxmlformats.org/officeDocument/2006/relationships/image" Target="../media/image110.svg"/><Relationship Id="rId4" Type="http://schemas.microsoft.com/office/2007/relationships/hdphoto" Target="../media/hdphoto14.wdp"/></Relationships>
</file>

<file path=ppt/slides/_rels/slide3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7.xml"/><Relationship Id="rId1" Type="http://schemas.openxmlformats.org/officeDocument/2006/relationships/slideLayout" Target="../slideLayouts/slideLayout7.xml"/><Relationship Id="rId5" Type="http://schemas.openxmlformats.org/officeDocument/2006/relationships/image" Target="../media/image85.png"/><Relationship Id="rId15" Type="http://schemas.openxmlformats.org/officeDocument/2006/relationships/image" Target="../media/image110.svg"/><Relationship Id="rId4" Type="http://schemas.microsoft.com/office/2007/relationships/hdphoto" Target="../media/hdphoto14.wdp"/></Relationships>
</file>

<file path=ppt/slides/_rels/slide38.xml.rels><?xml version="1.0" encoding="UTF-8" standalone="yes"?>
<Relationships xmlns="http://schemas.openxmlformats.org/package/2006/relationships"><Relationship Id="rId13" Type="http://schemas.openxmlformats.org/officeDocument/2006/relationships/image" Target="../media/image92.png"/><Relationship Id="rId3" Type="http://schemas.openxmlformats.org/officeDocument/2006/relationships/image" Target="../media/image50.png"/><Relationship Id="rId12" Type="http://schemas.openxmlformats.org/officeDocument/2006/relationships/image" Target="../media/image19.pn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91.png"/><Relationship Id="rId5" Type="http://schemas.openxmlformats.org/officeDocument/2006/relationships/image" Target="../media/image52.png"/><Relationship Id="rId10" Type="http://schemas.openxmlformats.org/officeDocument/2006/relationships/image" Target="../media/image24.svg"/><Relationship Id="rId4" Type="http://schemas.openxmlformats.org/officeDocument/2006/relationships/image" Target="../media/image51.png"/></Relationships>
</file>

<file path=ppt/slides/_rels/slide3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9.xml"/><Relationship Id="rId1" Type="http://schemas.openxmlformats.org/officeDocument/2006/relationships/slideLayout" Target="../slideLayouts/slideLayout7.xml"/><Relationship Id="rId11" Type="http://schemas.openxmlformats.org/officeDocument/2006/relationships/image" Target="../media/image120.svg"/><Relationship Id="rId10" Type="http://schemas.openxmlformats.org/officeDocument/2006/relationships/image" Target="../media/image93.png"/><Relationship Id="rId9" Type="http://schemas.openxmlformats.org/officeDocument/2006/relationships/image" Target="../media/image104.svg"/></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6.png"/><Relationship Id="rId7" Type="http://schemas.openxmlformats.org/officeDocument/2006/relationships/image" Target="../media/image19.png"/><Relationship Id="rId12"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116.svg"/><Relationship Id="rId5" Type="http://schemas.openxmlformats.org/officeDocument/2006/relationships/image" Target="../media/image22.png"/><Relationship Id="rId10" Type="http://schemas.openxmlformats.org/officeDocument/2006/relationships/image" Target="../media/image26.png"/><Relationship Id="rId4" Type="http://schemas.openxmlformats.org/officeDocument/2006/relationships/image" Target="../media/image21.png"/><Relationship Id="rId9" Type="http://schemas.openxmlformats.org/officeDocument/2006/relationships/image" Target="../media/image25.png"/></Relationships>
</file>

<file path=ppt/slides/_rels/slide40.xml.rels><?xml version="1.0" encoding="UTF-8" standalone="yes"?>
<Relationships xmlns="http://schemas.openxmlformats.org/package/2006/relationships"><Relationship Id="rId13" Type="http://schemas.openxmlformats.org/officeDocument/2006/relationships/image" Target="../media/image2.png"/><Relationship Id="rId3" Type="http://schemas.openxmlformats.org/officeDocument/2006/relationships/image" Target="../media/image71.png"/><Relationship Id="rId12" Type="http://schemas.openxmlformats.org/officeDocument/2006/relationships/image" Target="../media/image12.png"/><Relationship Id="rId2" Type="http://schemas.openxmlformats.org/officeDocument/2006/relationships/notesSlide" Target="../notesSlides/notesSlide40.xml"/><Relationship Id="rId1" Type="http://schemas.openxmlformats.org/officeDocument/2006/relationships/slideLayout" Target="../slideLayouts/slideLayout7.xml"/><Relationship Id="rId11" Type="http://schemas.openxmlformats.org/officeDocument/2006/relationships/image" Target="../media/image120.svg"/><Relationship Id="rId10" Type="http://schemas.openxmlformats.org/officeDocument/2006/relationships/image" Target="../media/image93.png"/><Relationship Id="rId9" Type="http://schemas.openxmlformats.org/officeDocument/2006/relationships/image" Target="../media/image104.svg"/></Relationships>
</file>

<file path=ppt/slides/_rels/slide41.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71.png"/><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93.svg"/><Relationship Id="rId11" Type="http://schemas.openxmlformats.org/officeDocument/2006/relationships/image" Target="../media/image120.svg"/><Relationship Id="rId5" Type="http://schemas.openxmlformats.org/officeDocument/2006/relationships/image" Target="../media/image94.png"/><Relationship Id="rId10" Type="http://schemas.openxmlformats.org/officeDocument/2006/relationships/image" Target="../media/image93.png"/><Relationship Id="rId4" Type="http://schemas.openxmlformats.org/officeDocument/2006/relationships/image" Target="../media/image2.png"/><Relationship Id="rId9" Type="http://schemas.openxmlformats.org/officeDocument/2006/relationships/image" Target="../media/image104.svg"/></Relationships>
</file>

<file path=ppt/slides/_rels/slide42.xml.rels><?xml version="1.0" encoding="UTF-8" standalone="yes"?>
<Relationships xmlns="http://schemas.openxmlformats.org/package/2006/relationships"><Relationship Id="rId13" Type="http://schemas.openxmlformats.org/officeDocument/2006/relationships/image" Target="../media/image93.svg"/><Relationship Id="rId3" Type="http://schemas.openxmlformats.org/officeDocument/2006/relationships/image" Target="../media/image12.png"/><Relationship Id="rId12" Type="http://schemas.openxmlformats.org/officeDocument/2006/relationships/image" Target="../media/image94.png"/><Relationship Id="rId2" Type="http://schemas.openxmlformats.org/officeDocument/2006/relationships/notesSlide" Target="../notesSlides/notesSlide42.xml"/><Relationship Id="rId1" Type="http://schemas.openxmlformats.org/officeDocument/2006/relationships/slideLayout" Target="../slideLayouts/slideLayout7.xml"/><Relationship Id="rId11" Type="http://schemas.openxmlformats.org/officeDocument/2006/relationships/image" Target="../media/image120.svg"/><Relationship Id="rId5" Type="http://schemas.openxmlformats.org/officeDocument/2006/relationships/image" Target="../media/image71.png"/><Relationship Id="rId10" Type="http://schemas.openxmlformats.org/officeDocument/2006/relationships/image" Target="../media/image93.png"/><Relationship Id="rId4" Type="http://schemas.openxmlformats.org/officeDocument/2006/relationships/image" Target="../media/image2.png"/><Relationship Id="rId9" Type="http://schemas.openxmlformats.org/officeDocument/2006/relationships/image" Target="../media/image104.svg"/></Relationships>
</file>

<file path=ppt/slides/_rels/slide43.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16.png"/><Relationship Id="rId7" Type="http://schemas.openxmlformats.org/officeDocument/2006/relationships/image" Target="../media/image8.png"/><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jpeg"/></Relationships>
</file>

<file path=ppt/slides/_rels/slide44.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34.png"/><Relationship Id="rId7" Type="http://schemas.openxmlformats.org/officeDocument/2006/relationships/image" Target="../media/image114.svg"/><Relationship Id="rId2" Type="http://schemas.openxmlformats.org/officeDocument/2006/relationships/notesSlide" Target="../notesSlides/notesSlide44.xml"/><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1.svg"/><Relationship Id="rId4" Type="http://schemas.openxmlformats.org/officeDocument/2006/relationships/image" Target="../media/image28.png"/><Relationship Id="rId9" Type="http://schemas.openxmlformats.org/officeDocument/2006/relationships/image" Target="../media/image97.png"/></Relationships>
</file>

<file path=ppt/slides/_rels/slide4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8.png"/><Relationship Id="rId7" Type="http://schemas.openxmlformats.org/officeDocument/2006/relationships/image" Target="../media/image18.png"/><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image" Target="../media/image16.png"/><Relationship Id="rId10" Type="http://schemas.openxmlformats.org/officeDocument/2006/relationships/image" Target="../media/image98.png"/><Relationship Id="rId4" Type="http://schemas.openxmlformats.org/officeDocument/2006/relationships/image" Target="../media/image41.svg"/><Relationship Id="rId9" Type="http://schemas.openxmlformats.org/officeDocument/2006/relationships/image" Target="../media/image8.png"/></Relationships>
</file>

<file path=ppt/slides/_rels/slide46.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99.png"/><Relationship Id="rId7" Type="http://schemas.openxmlformats.org/officeDocument/2006/relationships/image" Target="../media/image12.png"/><Relationship Id="rId2" Type="http://schemas.openxmlformats.org/officeDocument/2006/relationships/notesSlide" Target="../notesSlides/notesSlide46.xml"/><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101.png"/><Relationship Id="rId10" Type="http://schemas.openxmlformats.org/officeDocument/2006/relationships/image" Target="../media/image118.svg"/><Relationship Id="rId4" Type="http://schemas.openxmlformats.org/officeDocument/2006/relationships/image" Target="../media/image100.png"/><Relationship Id="rId9" Type="http://schemas.openxmlformats.org/officeDocument/2006/relationships/image" Target="../media/image77.png"/></Relationships>
</file>

<file path=ppt/slides/_rels/slide47.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51.png"/><Relationship Id="rId7" Type="http://schemas.openxmlformats.org/officeDocument/2006/relationships/image" Target="../media/image81.png"/><Relationship Id="rId12" Type="http://schemas.openxmlformats.org/officeDocument/2006/relationships/image" Target="../media/image103.png"/><Relationship Id="rId2" Type="http://schemas.openxmlformats.org/officeDocument/2006/relationships/notesSlide" Target="../notesSlides/notesSlide47.xml"/><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36.png"/><Relationship Id="rId10" Type="http://schemas.openxmlformats.org/officeDocument/2006/relationships/image" Target="../media/image12.png"/><Relationship Id="rId4" Type="http://schemas.openxmlformats.org/officeDocument/2006/relationships/image" Target="../media/image50.png"/><Relationship Id="rId9" Type="http://schemas.openxmlformats.org/officeDocument/2006/relationships/image" Target="../media/image100.png"/></Relationships>
</file>

<file path=ppt/slides/_rels/slide48.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05.png"/><Relationship Id="rId3" Type="http://schemas.openxmlformats.org/officeDocument/2006/relationships/image" Target="../media/image2.png"/><Relationship Id="rId7" Type="http://schemas.openxmlformats.org/officeDocument/2006/relationships/image" Target="../media/image30.png"/><Relationship Id="rId12" Type="http://schemas.openxmlformats.org/officeDocument/2006/relationships/image" Target="../media/image97.png"/><Relationship Id="rId2" Type="http://schemas.openxmlformats.org/officeDocument/2006/relationships/notesSlide" Target="../notesSlides/notesSlide48.xml"/><Relationship Id="rId1" Type="http://schemas.openxmlformats.org/officeDocument/2006/relationships/slideLayout" Target="../slideLayouts/slideLayout7.xml"/><Relationship Id="rId6" Type="http://schemas.openxmlformats.org/officeDocument/2006/relationships/image" Target="../media/image104.png"/><Relationship Id="rId11" Type="http://schemas.openxmlformats.org/officeDocument/2006/relationships/image" Target="../media/image96.png"/><Relationship Id="rId5" Type="http://schemas.openxmlformats.org/officeDocument/2006/relationships/image" Target="../media/image3.png"/><Relationship Id="rId10" Type="http://schemas.openxmlformats.org/officeDocument/2006/relationships/image" Target="../media/image22.png"/><Relationship Id="rId4" Type="http://schemas.openxmlformats.org/officeDocument/2006/relationships/image" Target="../media/image1.png"/><Relationship Id="rId9" Type="http://schemas.openxmlformats.org/officeDocument/2006/relationships/image" Target="../media/image24.svg"/></Relationships>
</file>

<file path=ppt/slides/_rels/slide49.xml.rels><?xml version="1.0" encoding="UTF-8" standalone="yes"?>
<Relationships xmlns="http://schemas.openxmlformats.org/package/2006/relationships"><Relationship Id="rId3" Type="http://schemas.openxmlformats.org/officeDocument/2006/relationships/image" Target="../media/image68.png"/><Relationship Id="rId12" Type="http://schemas.openxmlformats.org/officeDocument/2006/relationships/image" Target="../media/image8.png"/><Relationship Id="rId2" Type="http://schemas.openxmlformats.org/officeDocument/2006/relationships/notesSlide" Target="../notesSlides/notesSlide49.xml"/><Relationship Id="rId1" Type="http://schemas.openxmlformats.org/officeDocument/2006/relationships/slideLayout" Target="../slideLayouts/slideLayout7.xml"/><Relationship Id="rId11" Type="http://schemas.openxmlformats.org/officeDocument/2006/relationships/image" Target="../media/image106.svg"/><Relationship Id="rId5" Type="http://schemas.openxmlformats.org/officeDocument/2006/relationships/image" Target="../media/image62.png"/><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16.png"/><Relationship Id="rId9" Type="http://schemas.openxmlformats.org/officeDocument/2006/relationships/image" Target="../media/image27.png"/></Relationships>
</file>

<file path=ppt/slides/_rels/slide50.xml.rels><?xml version="1.0" encoding="UTF-8" standalone="yes"?>
<Relationships xmlns="http://schemas.openxmlformats.org/package/2006/relationships"><Relationship Id="rId13" Type="http://schemas.openxmlformats.org/officeDocument/2006/relationships/image" Target="../media/image84.png"/><Relationship Id="rId3" Type="http://schemas.openxmlformats.org/officeDocument/2006/relationships/image" Target="../media/image62.png"/><Relationship Id="rId12" Type="http://schemas.openxmlformats.org/officeDocument/2006/relationships/image" Target="../media/image8.png"/><Relationship Id="rId2" Type="http://schemas.openxmlformats.org/officeDocument/2006/relationships/notesSlide" Target="../notesSlides/notesSlide50.xml"/><Relationship Id="rId1" Type="http://schemas.openxmlformats.org/officeDocument/2006/relationships/slideLayout" Target="../slideLayouts/slideLayout7.xml"/><Relationship Id="rId11" Type="http://schemas.openxmlformats.org/officeDocument/2006/relationships/image" Target="../media/image106.svg"/><Relationship Id="rId14" Type="http://schemas.microsoft.com/office/2007/relationships/hdphoto" Target="../media/hdphoto9.wdp"/></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12.png"/><Relationship Id="rId4" Type="http://schemas.openxmlformats.org/officeDocument/2006/relationships/image" Target="../media/image30.png"/></Relationships>
</file>

<file path=ppt/slides/_rels/slide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4.png"/><Relationship Id="rId7"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35.png"/><Relationship Id="rId4" Type="http://schemas.openxmlformats.org/officeDocument/2006/relationships/image" Target="../media/image16.png"/><Relationship Id="rId9" Type="http://schemas.openxmlformats.org/officeDocument/2006/relationships/image" Target="../media/image34.png"/></Relationships>
</file>

<file path=ppt/slides/_rels/slide8.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jpeg"/><Relationship Id="rId3" Type="http://schemas.openxmlformats.org/officeDocument/2006/relationships/image" Target="../media/image1.png"/><Relationship Id="rId7" Type="http://schemas.openxmlformats.org/officeDocument/2006/relationships/image" Target="../media/image24.svg"/><Relationship Id="rId12" Type="http://schemas.openxmlformats.org/officeDocument/2006/relationships/image" Target="../media/image40.png"/><Relationship Id="rId17" Type="http://schemas.openxmlformats.org/officeDocument/2006/relationships/image" Target="../media/image43.png"/><Relationship Id="rId2" Type="http://schemas.openxmlformats.org/officeDocument/2006/relationships/notesSlide" Target="../notesSlides/notesSlide8.xml"/><Relationship Id="rId16" Type="http://schemas.openxmlformats.org/officeDocument/2006/relationships/image" Target="../media/image33.png"/><Relationship Id="rId1" Type="http://schemas.openxmlformats.org/officeDocument/2006/relationships/slideLayout" Target="../slideLayouts/slideLayout7.xml"/><Relationship Id="rId11" Type="http://schemas.openxmlformats.org/officeDocument/2006/relationships/image" Target="../media/image39.png"/><Relationship Id="rId5" Type="http://schemas.openxmlformats.org/officeDocument/2006/relationships/image" Target="../media/image4.png"/><Relationship Id="rId15" Type="http://schemas.openxmlformats.org/officeDocument/2006/relationships/image" Target="../media/image32.png"/><Relationship Id="rId10" Type="http://schemas.openxmlformats.org/officeDocument/2006/relationships/image" Target="../media/image38.jpeg"/><Relationship Id="rId4" Type="http://schemas.openxmlformats.org/officeDocument/2006/relationships/image" Target="../media/image3.png"/><Relationship Id="rId9" Type="http://schemas.openxmlformats.org/officeDocument/2006/relationships/image" Target="../media/image37.jpeg"/><Relationship Id="rId14" Type="http://schemas.openxmlformats.org/officeDocument/2006/relationships/image" Target="../media/image42.jpeg"/></Relationships>
</file>

<file path=ppt/slides/_rels/slide9.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24.png"/><Relationship Id="rId7"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16.png"/><Relationship Id="rId9"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3"/>
          <a:srcRect/>
          <a:stretch>
            <a:fillRect/>
          </a:stretch>
        </p:blipFill>
        <p:spPr>
          <a:xfrm rot="842084">
            <a:off x="6777444" y="-1303619"/>
            <a:ext cx="6810956" cy="2607238"/>
          </a:xfrm>
          <a:prstGeom prst="rect">
            <a:avLst/>
          </a:prstGeom>
        </p:spPr>
      </p:pic>
      <p:pic>
        <p:nvPicPr>
          <p:cNvPr id="7" name="Picture 5"/>
          <p:cNvPicPr>
            <a:picLocks noChangeAspect="1"/>
          </p:cNvPicPr>
          <p:nvPr/>
        </p:nvPicPr>
        <p:blipFill>
          <a:blip r:embed="rId4"/>
          <a:srcRect/>
          <a:stretch>
            <a:fillRect/>
          </a:stretch>
        </p:blipFill>
        <p:spPr>
          <a:xfrm rot="-247660">
            <a:off x="-1023176" y="8387990"/>
            <a:ext cx="8324428" cy="3001997"/>
          </a:xfrm>
          <a:prstGeom prst="rect">
            <a:avLst/>
          </a:prstGeom>
        </p:spPr>
      </p:pic>
      <p:pic>
        <p:nvPicPr>
          <p:cNvPr id="8" name="Picture 7"/>
          <p:cNvPicPr>
            <a:picLocks noChangeAspect="1"/>
          </p:cNvPicPr>
          <p:nvPr/>
        </p:nvPicPr>
        <p:blipFill>
          <a:blip r:embed="rId4"/>
          <a:srcRect/>
          <a:stretch>
            <a:fillRect/>
          </a:stretch>
        </p:blipFill>
        <p:spPr>
          <a:xfrm rot="437804" flipH="1">
            <a:off x="10519195" y="-2553405"/>
            <a:ext cx="10292474" cy="3711724"/>
          </a:xfrm>
          <a:prstGeom prst="rect">
            <a:avLst/>
          </a:prstGeom>
        </p:spPr>
      </p:pic>
      <p:pic>
        <p:nvPicPr>
          <p:cNvPr id="9" name="Picture 8"/>
          <p:cNvPicPr>
            <a:picLocks noChangeAspect="1"/>
          </p:cNvPicPr>
          <p:nvPr/>
        </p:nvPicPr>
        <p:blipFill>
          <a:blip r:embed="rId5"/>
          <a:srcRect/>
          <a:stretch>
            <a:fillRect/>
          </a:stretch>
        </p:blipFill>
        <p:spPr>
          <a:xfrm rot="286226">
            <a:off x="5068618" y="9426826"/>
            <a:ext cx="8047532" cy="1337902"/>
          </a:xfrm>
          <a:prstGeom prst="rect">
            <a:avLst/>
          </a:prstGeom>
        </p:spPr>
      </p:pic>
      <p:pic>
        <p:nvPicPr>
          <p:cNvPr id="10"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526173" y="-322580"/>
            <a:ext cx="1288173" cy="1298237"/>
          </a:xfrm>
          <a:prstGeom prst="rect">
            <a:avLst/>
          </a:prstGeom>
        </p:spPr>
      </p:pic>
      <p:pic>
        <p:nvPicPr>
          <p:cNvPr id="2" name="Picture 1"/>
          <p:cNvPicPr>
            <a:picLocks noChangeAspect="1"/>
          </p:cNvPicPr>
          <p:nvPr/>
        </p:nvPicPr>
        <p:blipFill rotWithShape="1">
          <a:blip r:embed="rId9"/>
          <a:srcRect l="30674" r="30674"/>
          <a:stretch/>
        </p:blipFill>
        <p:spPr>
          <a:xfrm>
            <a:off x="8153400" y="-3086100"/>
            <a:ext cx="9601200" cy="13965382"/>
          </a:xfrm>
          <a:prstGeom prst="rect">
            <a:avLst/>
          </a:prstGeom>
        </p:spPr>
      </p:pic>
      <p:sp>
        <p:nvSpPr>
          <p:cNvPr id="5" name="TextBox 4"/>
          <p:cNvSpPr txBox="1"/>
          <p:nvPr/>
        </p:nvSpPr>
        <p:spPr>
          <a:xfrm>
            <a:off x="762000" y="3314700"/>
            <a:ext cx="6442025" cy="5909310"/>
          </a:xfrm>
          <a:prstGeom prst="rect">
            <a:avLst/>
          </a:prstGeom>
          <a:noFill/>
        </p:spPr>
        <p:txBody>
          <a:bodyPr wrap="square" rtlCol="0">
            <a:spAutoFit/>
          </a:bodyPr>
          <a:lstStyle/>
          <a:p>
            <a:pPr algn="just"/>
            <a:r>
              <a:rPr lang="en-US" sz="4200" dirty="0" smtClean="0">
                <a:solidFill>
                  <a:prstClr val="black"/>
                </a:solidFill>
                <a:latin typeface="Times New Roman" panose="02020603050405020304" pitchFamily="18" charset="0"/>
                <a:cs typeface="Times New Roman" panose="02020603050405020304" pitchFamily="18" charset="0"/>
              </a:rPr>
              <a:t>- GV chia </a:t>
            </a:r>
            <a:r>
              <a:rPr lang="en-US" sz="4200" dirty="0" err="1" smtClean="0">
                <a:solidFill>
                  <a:prstClr val="black"/>
                </a:solidFill>
                <a:latin typeface="Times New Roman" panose="02020603050405020304" pitchFamily="18" charset="0"/>
                <a:cs typeface="Times New Roman" panose="02020603050405020304" pitchFamily="18" charset="0"/>
              </a:rPr>
              <a:t>lớp</a:t>
            </a:r>
            <a:r>
              <a:rPr lang="en-US" sz="4200" dirty="0" smtClean="0">
                <a:solidFill>
                  <a:prstClr val="black"/>
                </a:solidFill>
                <a:latin typeface="Times New Roman" panose="02020603050405020304" pitchFamily="18" charset="0"/>
                <a:cs typeface="Times New Roman" panose="02020603050405020304" pitchFamily="18" charset="0"/>
              </a:rPr>
              <a:t> </a:t>
            </a:r>
            <a:r>
              <a:rPr lang="en-US" sz="4200" dirty="0" err="1" smtClean="0">
                <a:solidFill>
                  <a:prstClr val="black"/>
                </a:solidFill>
                <a:latin typeface="Times New Roman" panose="02020603050405020304" pitchFamily="18" charset="0"/>
                <a:cs typeface="Times New Roman" panose="02020603050405020304" pitchFamily="18" charset="0"/>
              </a:rPr>
              <a:t>thành</a:t>
            </a:r>
            <a:r>
              <a:rPr lang="en-US" sz="4200" dirty="0" smtClean="0">
                <a:solidFill>
                  <a:prstClr val="black"/>
                </a:solidFill>
                <a:latin typeface="Times New Roman" panose="02020603050405020304" pitchFamily="18" charset="0"/>
                <a:cs typeface="Times New Roman" panose="02020603050405020304" pitchFamily="18" charset="0"/>
              </a:rPr>
              <a:t> 2 </a:t>
            </a:r>
            <a:r>
              <a:rPr lang="en-US" sz="4200" dirty="0" err="1" smtClean="0">
                <a:solidFill>
                  <a:prstClr val="black"/>
                </a:solidFill>
                <a:latin typeface="Times New Roman" panose="02020603050405020304" pitchFamily="18" charset="0"/>
                <a:cs typeface="Times New Roman" panose="02020603050405020304" pitchFamily="18" charset="0"/>
              </a:rPr>
              <a:t>nhóm</a:t>
            </a:r>
            <a:endParaRPr lang="en-US" sz="4200" dirty="0" smtClean="0">
              <a:solidFill>
                <a:prstClr val="black"/>
              </a:solidFill>
              <a:latin typeface="Times New Roman" panose="02020603050405020304" pitchFamily="18" charset="0"/>
              <a:cs typeface="Times New Roman" panose="02020603050405020304" pitchFamily="18" charset="0"/>
            </a:endParaRPr>
          </a:p>
          <a:p>
            <a:pPr algn="just"/>
            <a:r>
              <a:rPr lang="en-US" sz="4200" dirty="0" smtClean="0">
                <a:solidFill>
                  <a:prstClr val="black"/>
                </a:solidFill>
                <a:latin typeface="Times New Roman" panose="02020603050405020304" pitchFamily="18" charset="0"/>
                <a:cs typeface="Times New Roman" panose="02020603050405020304" pitchFamily="18" charset="0"/>
              </a:rPr>
              <a:t>- HS </a:t>
            </a:r>
            <a:r>
              <a:rPr lang="en-US" sz="4200" dirty="0" err="1" smtClean="0">
                <a:solidFill>
                  <a:prstClr val="black"/>
                </a:solidFill>
                <a:latin typeface="Times New Roman" panose="02020603050405020304" pitchFamily="18" charset="0"/>
                <a:cs typeface="Times New Roman" panose="02020603050405020304" pitchFamily="18" charset="0"/>
              </a:rPr>
              <a:t>khoanh</a:t>
            </a:r>
            <a:r>
              <a:rPr lang="en-US" sz="4200" dirty="0" smtClean="0">
                <a:solidFill>
                  <a:prstClr val="black"/>
                </a:solidFill>
                <a:latin typeface="Times New Roman" panose="02020603050405020304" pitchFamily="18" charset="0"/>
                <a:cs typeface="Times New Roman" panose="02020603050405020304" pitchFamily="18" charset="0"/>
              </a:rPr>
              <a:t> ma </a:t>
            </a:r>
            <a:r>
              <a:rPr lang="en-US" sz="4200" dirty="0" err="1" smtClean="0">
                <a:solidFill>
                  <a:prstClr val="black"/>
                </a:solidFill>
                <a:latin typeface="Times New Roman" panose="02020603050405020304" pitchFamily="18" charset="0"/>
                <a:cs typeface="Times New Roman" panose="02020603050405020304" pitchFamily="18" charset="0"/>
              </a:rPr>
              <a:t>trận</a:t>
            </a:r>
            <a:r>
              <a:rPr lang="en-US" sz="4200" dirty="0" smtClean="0">
                <a:solidFill>
                  <a:prstClr val="black"/>
                </a:solidFill>
                <a:latin typeface="Times New Roman" panose="02020603050405020304" pitchFamily="18" charset="0"/>
                <a:cs typeface="Times New Roman" panose="02020603050405020304" pitchFamily="18" charset="0"/>
              </a:rPr>
              <a:t> </a:t>
            </a:r>
            <a:r>
              <a:rPr lang="en-US" sz="4200" dirty="0" err="1" smtClean="0">
                <a:solidFill>
                  <a:prstClr val="black"/>
                </a:solidFill>
                <a:latin typeface="Times New Roman" panose="02020603050405020304" pitchFamily="18" charset="0"/>
                <a:cs typeface="Times New Roman" panose="02020603050405020304" pitchFamily="18" charset="0"/>
              </a:rPr>
              <a:t>để</a:t>
            </a:r>
            <a:r>
              <a:rPr lang="en-US" sz="4200" dirty="0" smtClean="0">
                <a:solidFill>
                  <a:prstClr val="black"/>
                </a:solidFill>
                <a:latin typeface="Times New Roman" panose="02020603050405020304" pitchFamily="18" charset="0"/>
                <a:cs typeface="Times New Roman" panose="02020603050405020304" pitchFamily="18" charset="0"/>
              </a:rPr>
              <a:t> </a:t>
            </a:r>
            <a:r>
              <a:rPr lang="en-US" sz="4200" dirty="0" err="1" smtClean="0">
                <a:solidFill>
                  <a:prstClr val="black"/>
                </a:solidFill>
                <a:latin typeface="Times New Roman" panose="02020603050405020304" pitchFamily="18" charset="0"/>
                <a:cs typeface="Times New Roman" panose="02020603050405020304" pitchFamily="18" charset="0"/>
              </a:rPr>
              <a:t>tìm</a:t>
            </a:r>
            <a:r>
              <a:rPr lang="en-US" sz="4200" dirty="0" smtClean="0">
                <a:solidFill>
                  <a:prstClr val="black"/>
                </a:solidFill>
                <a:latin typeface="Times New Roman" panose="02020603050405020304" pitchFamily="18" charset="0"/>
                <a:cs typeface="Times New Roman" panose="02020603050405020304" pitchFamily="18" charset="0"/>
              </a:rPr>
              <a:t> </a:t>
            </a:r>
            <a:r>
              <a:rPr lang="en-US" sz="4200" dirty="0" err="1" smtClean="0">
                <a:solidFill>
                  <a:prstClr val="black"/>
                </a:solidFill>
                <a:latin typeface="Times New Roman" panose="02020603050405020304" pitchFamily="18" charset="0"/>
                <a:cs typeface="Times New Roman" panose="02020603050405020304" pitchFamily="18" charset="0"/>
              </a:rPr>
              <a:t>ra</a:t>
            </a:r>
            <a:r>
              <a:rPr lang="en-US" sz="4200" dirty="0" smtClean="0">
                <a:solidFill>
                  <a:prstClr val="black"/>
                </a:solidFill>
                <a:latin typeface="Times New Roman" panose="02020603050405020304" pitchFamily="18" charset="0"/>
                <a:cs typeface="Times New Roman" panose="02020603050405020304" pitchFamily="18" charset="0"/>
              </a:rPr>
              <a:t> 5 </a:t>
            </a:r>
            <a:r>
              <a:rPr lang="en-US" sz="4200" dirty="0" err="1" smtClean="0">
                <a:solidFill>
                  <a:prstClr val="black"/>
                </a:solidFill>
                <a:latin typeface="Times New Roman" panose="02020603050405020304" pitchFamily="18" charset="0"/>
                <a:cs typeface="Times New Roman" panose="02020603050405020304" pitchFamily="18" charset="0"/>
              </a:rPr>
              <a:t>tên</a:t>
            </a:r>
            <a:r>
              <a:rPr lang="en-US" sz="4200" dirty="0" smtClean="0">
                <a:solidFill>
                  <a:prstClr val="black"/>
                </a:solidFill>
                <a:latin typeface="Times New Roman" panose="02020603050405020304" pitchFamily="18" charset="0"/>
                <a:cs typeface="Times New Roman" panose="02020603050405020304" pitchFamily="18" charset="0"/>
              </a:rPr>
              <a:t> </a:t>
            </a:r>
            <a:r>
              <a:rPr lang="en-US" sz="4200" dirty="0" err="1" smtClean="0">
                <a:solidFill>
                  <a:prstClr val="black"/>
                </a:solidFill>
                <a:latin typeface="Times New Roman" panose="02020603050405020304" pitchFamily="18" charset="0"/>
                <a:cs typeface="Times New Roman" panose="02020603050405020304" pitchFamily="18" charset="0"/>
              </a:rPr>
              <a:t>gọi</a:t>
            </a:r>
            <a:r>
              <a:rPr lang="en-US" sz="4200" dirty="0" smtClean="0">
                <a:solidFill>
                  <a:prstClr val="black"/>
                </a:solidFill>
                <a:latin typeface="Times New Roman" panose="02020603050405020304" pitchFamily="18" charset="0"/>
                <a:cs typeface="Times New Roman" panose="02020603050405020304" pitchFamily="18" charset="0"/>
              </a:rPr>
              <a:t> </a:t>
            </a:r>
            <a:r>
              <a:rPr lang="en-US" sz="4200" dirty="0" err="1" smtClean="0">
                <a:solidFill>
                  <a:prstClr val="black"/>
                </a:solidFill>
                <a:latin typeface="Times New Roman" panose="02020603050405020304" pitchFamily="18" charset="0"/>
                <a:cs typeface="Times New Roman" panose="02020603050405020304" pitchFamily="18" charset="0"/>
              </a:rPr>
              <a:t>các</a:t>
            </a:r>
            <a:r>
              <a:rPr lang="en-US" sz="4200" dirty="0" smtClean="0">
                <a:solidFill>
                  <a:prstClr val="black"/>
                </a:solidFill>
                <a:latin typeface="Times New Roman" panose="02020603050405020304" pitchFamily="18" charset="0"/>
                <a:cs typeface="Times New Roman" panose="02020603050405020304" pitchFamily="18" charset="0"/>
              </a:rPr>
              <a:t> </a:t>
            </a:r>
            <a:r>
              <a:rPr lang="en-US" sz="4200" dirty="0" err="1" smtClean="0">
                <a:solidFill>
                  <a:prstClr val="black"/>
                </a:solidFill>
                <a:latin typeface="Times New Roman" panose="02020603050405020304" pitchFamily="18" charset="0"/>
                <a:cs typeface="Times New Roman" panose="02020603050405020304" pitchFamily="18" charset="0"/>
              </a:rPr>
              <a:t>thiếu</a:t>
            </a:r>
            <a:r>
              <a:rPr lang="en-US" sz="4200" dirty="0" smtClean="0">
                <a:solidFill>
                  <a:prstClr val="black"/>
                </a:solidFill>
                <a:latin typeface="Times New Roman" panose="02020603050405020304" pitchFamily="18" charset="0"/>
                <a:cs typeface="Times New Roman" panose="02020603050405020304" pitchFamily="18" charset="0"/>
              </a:rPr>
              <a:t> </a:t>
            </a:r>
            <a:r>
              <a:rPr lang="en-US" sz="4200" dirty="0" err="1" smtClean="0">
                <a:solidFill>
                  <a:prstClr val="black"/>
                </a:solidFill>
                <a:latin typeface="Times New Roman" panose="02020603050405020304" pitchFamily="18" charset="0"/>
                <a:cs typeface="Times New Roman" panose="02020603050405020304" pitchFamily="18" charset="0"/>
              </a:rPr>
              <a:t>niên</a:t>
            </a:r>
            <a:r>
              <a:rPr lang="en-US" sz="4200" dirty="0" smtClean="0">
                <a:solidFill>
                  <a:prstClr val="black"/>
                </a:solidFill>
                <a:latin typeface="Times New Roman" panose="02020603050405020304" pitchFamily="18" charset="0"/>
                <a:cs typeface="Times New Roman" panose="02020603050405020304" pitchFamily="18" charset="0"/>
              </a:rPr>
              <a:t> </a:t>
            </a:r>
            <a:r>
              <a:rPr lang="en-US" sz="4200" dirty="0" err="1" smtClean="0">
                <a:solidFill>
                  <a:prstClr val="black"/>
                </a:solidFill>
                <a:latin typeface="Times New Roman" panose="02020603050405020304" pitchFamily="18" charset="0"/>
                <a:cs typeface="Times New Roman" panose="02020603050405020304" pitchFamily="18" charset="0"/>
              </a:rPr>
              <a:t>anh</a:t>
            </a:r>
            <a:r>
              <a:rPr lang="en-US" sz="4200" dirty="0" smtClean="0">
                <a:solidFill>
                  <a:prstClr val="black"/>
                </a:solidFill>
                <a:latin typeface="Times New Roman" panose="02020603050405020304" pitchFamily="18" charset="0"/>
                <a:cs typeface="Times New Roman" panose="02020603050405020304" pitchFamily="18" charset="0"/>
              </a:rPr>
              <a:t> </a:t>
            </a:r>
            <a:r>
              <a:rPr lang="en-US" sz="4200" dirty="0" err="1" smtClean="0">
                <a:solidFill>
                  <a:prstClr val="black"/>
                </a:solidFill>
                <a:latin typeface="Times New Roman" panose="02020603050405020304" pitchFamily="18" charset="0"/>
                <a:cs typeface="Times New Roman" panose="02020603050405020304" pitchFamily="18" charset="0"/>
              </a:rPr>
              <a:t>hùng</a:t>
            </a:r>
            <a:r>
              <a:rPr lang="en-US" sz="4200" dirty="0" smtClean="0">
                <a:solidFill>
                  <a:prstClr val="black"/>
                </a:solidFill>
                <a:latin typeface="Times New Roman" panose="02020603050405020304" pitchFamily="18" charset="0"/>
                <a:cs typeface="Times New Roman" panose="02020603050405020304" pitchFamily="18" charset="0"/>
              </a:rPr>
              <a:t> </a:t>
            </a:r>
            <a:r>
              <a:rPr lang="en-US" sz="4200" dirty="0" err="1" smtClean="0">
                <a:solidFill>
                  <a:prstClr val="black"/>
                </a:solidFill>
                <a:latin typeface="Times New Roman" panose="02020603050405020304" pitchFamily="18" charset="0"/>
                <a:cs typeface="Times New Roman" panose="02020603050405020304" pitchFamily="18" charset="0"/>
              </a:rPr>
              <a:t>làm</a:t>
            </a:r>
            <a:r>
              <a:rPr lang="en-US" sz="4200" dirty="0" smtClean="0">
                <a:solidFill>
                  <a:prstClr val="black"/>
                </a:solidFill>
                <a:latin typeface="Times New Roman" panose="02020603050405020304" pitchFamily="18" charset="0"/>
                <a:cs typeface="Times New Roman" panose="02020603050405020304" pitchFamily="18" charset="0"/>
              </a:rPr>
              <a:t> </a:t>
            </a:r>
            <a:r>
              <a:rPr lang="en-US" sz="4200" dirty="0" err="1" smtClean="0">
                <a:solidFill>
                  <a:prstClr val="black"/>
                </a:solidFill>
                <a:latin typeface="Times New Roman" panose="02020603050405020304" pitchFamily="18" charset="0"/>
                <a:cs typeface="Times New Roman" panose="02020603050405020304" pitchFamily="18" charset="0"/>
              </a:rPr>
              <a:t>rạng</a:t>
            </a:r>
            <a:r>
              <a:rPr lang="en-US" sz="4200" dirty="0" smtClean="0">
                <a:solidFill>
                  <a:prstClr val="black"/>
                </a:solidFill>
                <a:latin typeface="Times New Roman" panose="02020603050405020304" pitchFamily="18" charset="0"/>
                <a:cs typeface="Times New Roman" panose="02020603050405020304" pitchFamily="18" charset="0"/>
              </a:rPr>
              <a:t> </a:t>
            </a:r>
            <a:r>
              <a:rPr lang="en-US" sz="4200" dirty="0" err="1" smtClean="0">
                <a:solidFill>
                  <a:prstClr val="black"/>
                </a:solidFill>
                <a:latin typeface="Times New Roman" panose="02020603050405020304" pitchFamily="18" charset="0"/>
                <a:cs typeface="Times New Roman" panose="02020603050405020304" pitchFamily="18" charset="0"/>
              </a:rPr>
              <a:t>danh</a:t>
            </a:r>
            <a:r>
              <a:rPr lang="en-US" sz="4200" dirty="0" smtClean="0">
                <a:solidFill>
                  <a:prstClr val="black"/>
                </a:solidFill>
                <a:latin typeface="Times New Roman" panose="02020603050405020304" pitchFamily="18" charset="0"/>
                <a:cs typeface="Times New Roman" panose="02020603050405020304" pitchFamily="18" charset="0"/>
              </a:rPr>
              <a:t> </a:t>
            </a:r>
            <a:r>
              <a:rPr lang="en-US" sz="4200" dirty="0" err="1" smtClean="0">
                <a:solidFill>
                  <a:prstClr val="black"/>
                </a:solidFill>
                <a:latin typeface="Times New Roman" panose="02020603050405020304" pitchFamily="18" charset="0"/>
                <a:cs typeface="Times New Roman" panose="02020603050405020304" pitchFamily="18" charset="0"/>
              </a:rPr>
              <a:t>sử</a:t>
            </a:r>
            <a:r>
              <a:rPr lang="en-US" sz="4200" dirty="0" smtClean="0">
                <a:solidFill>
                  <a:prstClr val="black"/>
                </a:solidFill>
                <a:latin typeface="Times New Roman" panose="02020603050405020304" pitchFamily="18" charset="0"/>
                <a:cs typeface="Times New Roman" panose="02020603050405020304" pitchFamily="18" charset="0"/>
              </a:rPr>
              <a:t> </a:t>
            </a:r>
            <a:r>
              <a:rPr lang="en-US" sz="4200" dirty="0" err="1" smtClean="0">
                <a:solidFill>
                  <a:prstClr val="black"/>
                </a:solidFill>
                <a:latin typeface="Times New Roman" panose="02020603050405020304" pitchFamily="18" charset="0"/>
                <a:cs typeface="Times New Roman" panose="02020603050405020304" pitchFamily="18" charset="0"/>
              </a:rPr>
              <a:t>Việt</a:t>
            </a:r>
            <a:endParaRPr lang="en-US" sz="4200" dirty="0" smtClean="0">
              <a:solidFill>
                <a:prstClr val="black"/>
              </a:solidFill>
              <a:latin typeface="Times New Roman" panose="02020603050405020304" pitchFamily="18" charset="0"/>
              <a:cs typeface="Times New Roman" panose="02020603050405020304" pitchFamily="18" charset="0"/>
            </a:endParaRPr>
          </a:p>
          <a:p>
            <a:pPr algn="just"/>
            <a:r>
              <a:rPr lang="en-US" sz="4200" dirty="0" smtClean="0">
                <a:solidFill>
                  <a:prstClr val="black"/>
                </a:solidFill>
                <a:latin typeface="Times New Roman" panose="02020603050405020304" pitchFamily="18" charset="0"/>
                <a:cs typeface="Times New Roman" panose="02020603050405020304" pitchFamily="18" charset="0"/>
              </a:rPr>
              <a:t>- </a:t>
            </a:r>
            <a:r>
              <a:rPr lang="en-US" sz="4200" dirty="0" err="1" smtClean="0">
                <a:solidFill>
                  <a:prstClr val="black"/>
                </a:solidFill>
                <a:latin typeface="Times New Roman" panose="02020603050405020304" pitchFamily="18" charset="0"/>
                <a:cs typeface="Times New Roman" panose="02020603050405020304" pitchFamily="18" charset="0"/>
              </a:rPr>
              <a:t>Thời</a:t>
            </a:r>
            <a:r>
              <a:rPr lang="en-US" sz="4200" dirty="0" smtClean="0">
                <a:solidFill>
                  <a:prstClr val="black"/>
                </a:solidFill>
                <a:latin typeface="Times New Roman" panose="02020603050405020304" pitchFamily="18" charset="0"/>
                <a:cs typeface="Times New Roman" panose="02020603050405020304" pitchFamily="18" charset="0"/>
              </a:rPr>
              <a:t> </a:t>
            </a:r>
            <a:r>
              <a:rPr lang="en-US" sz="4200" dirty="0" err="1" smtClean="0">
                <a:solidFill>
                  <a:prstClr val="black"/>
                </a:solidFill>
                <a:latin typeface="Times New Roman" panose="02020603050405020304" pitchFamily="18" charset="0"/>
                <a:cs typeface="Times New Roman" panose="02020603050405020304" pitchFamily="18" charset="0"/>
              </a:rPr>
              <a:t>gian</a:t>
            </a:r>
            <a:r>
              <a:rPr lang="en-US" sz="4200" dirty="0" smtClean="0">
                <a:solidFill>
                  <a:prstClr val="black"/>
                </a:solidFill>
                <a:latin typeface="Times New Roman" panose="02020603050405020304" pitchFamily="18" charset="0"/>
                <a:cs typeface="Times New Roman" panose="02020603050405020304" pitchFamily="18" charset="0"/>
              </a:rPr>
              <a:t> </a:t>
            </a:r>
            <a:r>
              <a:rPr lang="en-US" sz="4200" dirty="0" err="1" smtClean="0">
                <a:solidFill>
                  <a:prstClr val="black"/>
                </a:solidFill>
                <a:latin typeface="Times New Roman" panose="02020603050405020304" pitchFamily="18" charset="0"/>
                <a:cs typeface="Times New Roman" panose="02020603050405020304" pitchFamily="18" charset="0"/>
              </a:rPr>
              <a:t>quan</a:t>
            </a:r>
            <a:r>
              <a:rPr lang="en-US" sz="4200" dirty="0" smtClean="0">
                <a:solidFill>
                  <a:prstClr val="black"/>
                </a:solidFill>
                <a:latin typeface="Times New Roman" panose="02020603050405020304" pitchFamily="18" charset="0"/>
                <a:cs typeface="Times New Roman" panose="02020603050405020304" pitchFamily="18" charset="0"/>
              </a:rPr>
              <a:t> </a:t>
            </a:r>
            <a:r>
              <a:rPr lang="en-US" sz="4200" dirty="0" err="1" smtClean="0">
                <a:solidFill>
                  <a:prstClr val="black"/>
                </a:solidFill>
                <a:latin typeface="Times New Roman" panose="02020603050405020304" pitchFamily="18" charset="0"/>
                <a:cs typeface="Times New Roman" panose="02020603050405020304" pitchFamily="18" charset="0"/>
              </a:rPr>
              <a:t>sát</a:t>
            </a:r>
            <a:r>
              <a:rPr lang="en-US" sz="4200" dirty="0" smtClean="0">
                <a:solidFill>
                  <a:prstClr val="black"/>
                </a:solidFill>
                <a:latin typeface="Times New Roman" panose="02020603050405020304" pitchFamily="18" charset="0"/>
                <a:cs typeface="Times New Roman" panose="02020603050405020304" pitchFamily="18" charset="0"/>
              </a:rPr>
              <a:t> ma </a:t>
            </a:r>
            <a:r>
              <a:rPr lang="en-US" sz="4200" dirty="0" err="1" smtClean="0">
                <a:solidFill>
                  <a:prstClr val="black"/>
                </a:solidFill>
                <a:latin typeface="Times New Roman" panose="02020603050405020304" pitchFamily="18" charset="0"/>
                <a:cs typeface="Times New Roman" panose="02020603050405020304" pitchFamily="18" charset="0"/>
              </a:rPr>
              <a:t>trận</a:t>
            </a:r>
            <a:r>
              <a:rPr lang="en-US" sz="4200" dirty="0" smtClean="0">
                <a:solidFill>
                  <a:prstClr val="black"/>
                </a:solidFill>
                <a:latin typeface="Times New Roman" panose="02020603050405020304" pitchFamily="18" charset="0"/>
                <a:cs typeface="Times New Roman" panose="02020603050405020304" pitchFamily="18" charset="0"/>
              </a:rPr>
              <a:t>: 1 </a:t>
            </a:r>
            <a:r>
              <a:rPr lang="en-US" sz="4200" dirty="0" err="1" smtClean="0">
                <a:solidFill>
                  <a:prstClr val="black"/>
                </a:solidFill>
                <a:latin typeface="Times New Roman" panose="02020603050405020304" pitchFamily="18" charset="0"/>
                <a:cs typeface="Times New Roman" panose="02020603050405020304" pitchFamily="18" charset="0"/>
              </a:rPr>
              <a:t>phút</a:t>
            </a:r>
            <a:endParaRPr lang="en-US" sz="4200" dirty="0" smtClean="0">
              <a:solidFill>
                <a:prstClr val="black"/>
              </a:solidFill>
              <a:latin typeface="Times New Roman" panose="02020603050405020304" pitchFamily="18" charset="0"/>
              <a:cs typeface="Times New Roman" panose="02020603050405020304" pitchFamily="18" charset="0"/>
            </a:endParaRPr>
          </a:p>
          <a:p>
            <a:pPr algn="just"/>
            <a:r>
              <a:rPr lang="en-US" sz="4200" dirty="0" smtClean="0">
                <a:solidFill>
                  <a:prstClr val="black"/>
                </a:solidFill>
                <a:latin typeface="Times New Roman" panose="02020603050405020304" pitchFamily="18" charset="0"/>
                <a:cs typeface="Times New Roman" panose="02020603050405020304" pitchFamily="18" charset="0"/>
              </a:rPr>
              <a:t>- </a:t>
            </a:r>
            <a:r>
              <a:rPr lang="en-US" sz="4200" dirty="0" err="1" smtClean="0">
                <a:solidFill>
                  <a:prstClr val="black"/>
                </a:solidFill>
                <a:latin typeface="Times New Roman" panose="02020603050405020304" pitchFamily="18" charset="0"/>
                <a:cs typeface="Times New Roman" panose="02020603050405020304" pitchFamily="18" charset="0"/>
              </a:rPr>
              <a:t>Thời</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smtClean="0">
                <a:solidFill>
                  <a:prstClr val="black"/>
                </a:solidFill>
                <a:latin typeface="Times New Roman" panose="02020603050405020304" pitchFamily="18" charset="0"/>
                <a:cs typeface="Times New Roman" panose="02020603050405020304" pitchFamily="18" charset="0"/>
              </a:rPr>
              <a:t>gian</a:t>
            </a:r>
            <a:r>
              <a:rPr lang="en-US" sz="4200" dirty="0" smtClean="0">
                <a:solidFill>
                  <a:prstClr val="black"/>
                </a:solidFill>
                <a:latin typeface="Times New Roman" panose="02020603050405020304" pitchFamily="18" charset="0"/>
                <a:cs typeface="Times New Roman" panose="02020603050405020304" pitchFamily="18" charset="0"/>
              </a:rPr>
              <a:t> </a:t>
            </a:r>
            <a:r>
              <a:rPr lang="en-US" sz="4200" dirty="0" err="1" smtClean="0">
                <a:solidFill>
                  <a:prstClr val="black"/>
                </a:solidFill>
                <a:latin typeface="Times New Roman" panose="02020603050405020304" pitchFamily="18" charset="0"/>
                <a:cs typeface="Times New Roman" panose="02020603050405020304" pitchFamily="18" charset="0"/>
              </a:rPr>
              <a:t>khoanh</a:t>
            </a:r>
            <a:r>
              <a:rPr lang="en-US" sz="4200" dirty="0" smtClean="0">
                <a:solidFill>
                  <a:prstClr val="black"/>
                </a:solidFill>
                <a:latin typeface="Times New Roman" panose="02020603050405020304" pitchFamily="18" charset="0"/>
                <a:cs typeface="Times New Roman" panose="02020603050405020304" pitchFamily="18" charset="0"/>
              </a:rPr>
              <a:t> </a:t>
            </a:r>
            <a:r>
              <a:rPr lang="en-US" sz="4200" dirty="0" err="1" smtClean="0">
                <a:solidFill>
                  <a:prstClr val="black"/>
                </a:solidFill>
                <a:latin typeface="Times New Roman" panose="02020603050405020304" pitchFamily="18" charset="0"/>
                <a:cs typeface="Times New Roman" panose="02020603050405020304" pitchFamily="18" charset="0"/>
              </a:rPr>
              <a:t>vào</a:t>
            </a:r>
            <a:r>
              <a:rPr lang="en-US" sz="4200" dirty="0" smtClean="0">
                <a:solidFill>
                  <a:prstClr val="black"/>
                </a:solidFill>
                <a:latin typeface="Times New Roman" panose="02020603050405020304" pitchFamily="18" charset="0"/>
                <a:cs typeface="Times New Roman" panose="02020603050405020304" pitchFamily="18" charset="0"/>
              </a:rPr>
              <a:t> ma </a:t>
            </a:r>
            <a:r>
              <a:rPr lang="en-US" sz="4200" dirty="0" err="1" smtClean="0">
                <a:solidFill>
                  <a:prstClr val="black"/>
                </a:solidFill>
                <a:latin typeface="Times New Roman" panose="02020603050405020304" pitchFamily="18" charset="0"/>
                <a:cs typeface="Times New Roman" panose="02020603050405020304" pitchFamily="18" charset="0"/>
              </a:rPr>
              <a:t>trận</a:t>
            </a:r>
            <a:r>
              <a:rPr lang="en-US" sz="4200" dirty="0" smtClean="0">
                <a:solidFill>
                  <a:prstClr val="black"/>
                </a:solidFill>
                <a:latin typeface="Times New Roman" panose="02020603050405020304" pitchFamily="18" charset="0"/>
                <a:cs typeface="Times New Roman" panose="02020603050405020304" pitchFamily="18" charset="0"/>
              </a:rPr>
              <a:t>: 1 </a:t>
            </a:r>
            <a:r>
              <a:rPr lang="en-US" sz="4200" dirty="0" err="1" smtClean="0">
                <a:solidFill>
                  <a:prstClr val="black"/>
                </a:solidFill>
                <a:latin typeface="Times New Roman" panose="02020603050405020304" pitchFamily="18" charset="0"/>
                <a:cs typeface="Times New Roman" panose="02020603050405020304" pitchFamily="18" charset="0"/>
              </a:rPr>
              <a:t>phút</a:t>
            </a:r>
            <a:endParaRPr lang="en-US" sz="4200" dirty="0" smtClean="0">
              <a:solidFill>
                <a:prstClr val="black"/>
              </a:solidFill>
              <a:latin typeface="Times New Roman" panose="02020603050405020304" pitchFamily="18" charset="0"/>
              <a:cs typeface="Times New Roman" panose="02020603050405020304" pitchFamily="18" charset="0"/>
            </a:endParaRPr>
          </a:p>
        </p:txBody>
      </p:sp>
      <p:sp>
        <p:nvSpPr>
          <p:cNvPr id="12" name="Oval 11"/>
          <p:cNvSpPr/>
          <p:nvPr/>
        </p:nvSpPr>
        <p:spPr>
          <a:xfrm>
            <a:off x="9619655" y="9111662"/>
            <a:ext cx="7076378" cy="1032324"/>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14742635" y="2084735"/>
            <a:ext cx="838200" cy="4277965"/>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8954328" y="5821931"/>
            <a:ext cx="7192638" cy="1032324"/>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16002000" y="1871174"/>
            <a:ext cx="895478" cy="8272811"/>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10505264" y="3848101"/>
            <a:ext cx="6944535" cy="914400"/>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10"/>
          <a:stretch>
            <a:fillRect/>
          </a:stretch>
        </p:blipFill>
        <p:spPr>
          <a:xfrm>
            <a:off x="-369428" y="118992"/>
            <a:ext cx="9461812" cy="2566638"/>
          </a:xfrm>
          <a:prstGeom prst="rect">
            <a:avLst/>
          </a:prstGeom>
        </p:spPr>
      </p:pic>
    </p:spTree>
    <p:extLst>
      <p:ext uri="{BB962C8B-B14F-4D97-AF65-F5344CB8AC3E}">
        <p14:creationId xmlns:p14="http://schemas.microsoft.com/office/powerpoint/2010/main" val="3928046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down)">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1000"/>
                                        <p:tgtEl>
                                          <p:spTgt spid="15"/>
                                        </p:tgtEl>
                                      </p:cBhvr>
                                    </p:animEffect>
                                    <p:anim calcmode="lin" valueType="num">
                                      <p:cBhvr>
                                        <p:cTn id="26" dur="1000" fill="hold"/>
                                        <p:tgtEl>
                                          <p:spTgt spid="15"/>
                                        </p:tgtEl>
                                        <p:attrNameLst>
                                          <p:attrName>ppt_x</p:attrName>
                                        </p:attrNameLst>
                                      </p:cBhvr>
                                      <p:tavLst>
                                        <p:tav tm="0">
                                          <p:val>
                                            <p:strVal val="#ppt_x"/>
                                          </p:val>
                                        </p:tav>
                                        <p:tav tm="100000">
                                          <p:val>
                                            <p:strVal val="#ppt_x"/>
                                          </p:val>
                                        </p:tav>
                                      </p:tavLst>
                                    </p:anim>
                                    <p:anim calcmode="lin" valueType="num">
                                      <p:cBhvr>
                                        <p:cTn id="2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inVertical)">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ipe(down)">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barn(inVertical)">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barn(inVertical)">
                                      <p:cBhvr>
                                        <p:cTn id="4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animBg="1"/>
      <p:bldP spid="13" grpId="0" animBg="1"/>
      <p:bldP spid="14" grpId="0" animBg="1"/>
      <p:bldP spid="15" grpId="0" animBg="1"/>
      <p:bldP spid="1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9"/>
          <p:cNvPicPr>
            <a:picLocks noChangeAspect="1"/>
          </p:cNvPicPr>
          <p:nvPr/>
        </p:nvPicPr>
        <p:blipFill>
          <a:blip r:embed="rId3"/>
          <a:srcRect/>
          <a:stretch>
            <a:fillRect/>
          </a:stretch>
        </p:blipFill>
        <p:spPr>
          <a:xfrm rot="-854632" flipH="1">
            <a:off x="-1992983" y="-1065191"/>
            <a:ext cx="7508688" cy="2712514"/>
          </a:xfrm>
          <a:prstGeom prst="rect">
            <a:avLst/>
          </a:prstGeom>
        </p:spPr>
      </p:pic>
      <p:sp>
        <p:nvSpPr>
          <p:cNvPr id="20" name="TextBox 4"/>
          <p:cNvSpPr txBox="1"/>
          <p:nvPr/>
        </p:nvSpPr>
        <p:spPr>
          <a:xfrm>
            <a:off x="8389511" y="291066"/>
            <a:ext cx="2841274" cy="872868"/>
          </a:xfrm>
          <a:prstGeom prst="rect">
            <a:avLst/>
          </a:prstGeom>
        </p:spPr>
        <p:txBody>
          <a:bodyPr wrap="square" lIns="0" tIns="0" rIns="0" bIns="0" rtlCol="0" anchor="t">
            <a:spAutoFit/>
          </a:bodyPr>
          <a:lstStyle/>
          <a:p>
            <a:pPr>
              <a:lnSpc>
                <a:spcPts val="7746"/>
              </a:lnSpc>
            </a:pPr>
            <a:r>
              <a:rPr lang="en-US" sz="4400" b="1" dirty="0" err="1" smtClean="0">
                <a:solidFill>
                  <a:srgbClr val="000000"/>
                </a:solidFill>
                <a:latin typeface="Times New Roman" panose="02020603050405020304" pitchFamily="18" charset="0"/>
                <a:cs typeface="Times New Roman" panose="02020603050405020304" pitchFamily="18" charset="0"/>
              </a:rPr>
              <a:t>Tóm</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tắt</a:t>
            </a:r>
            <a:endParaRPr lang="en-US" sz="4400" dirty="0">
              <a:solidFill>
                <a:srgbClr val="000000"/>
              </a:solidFill>
              <a:latin typeface="Times New Roman" panose="02020603050405020304" pitchFamily="18" charset="0"/>
              <a:cs typeface="Times New Roman" panose="02020603050405020304" pitchFamily="18" charset="0"/>
            </a:endParaRPr>
          </a:p>
        </p:txBody>
      </p:sp>
      <p:pic>
        <p:nvPicPr>
          <p:cNvPr id="21" name="Picture 9"/>
          <p:cNvPicPr>
            <a:picLocks noChangeAspect="1"/>
          </p:cNvPicPr>
          <p:nvPr/>
        </p:nvPicPr>
        <p:blipFill>
          <a:blip r:embed="rId4"/>
          <a:srcRect/>
          <a:stretch>
            <a:fillRect/>
          </a:stretch>
        </p:blipFill>
        <p:spPr>
          <a:xfrm>
            <a:off x="7405104" y="546486"/>
            <a:ext cx="676526" cy="624941"/>
          </a:xfrm>
          <a:prstGeom prst="rect">
            <a:avLst/>
          </a:prstGeom>
        </p:spPr>
      </p:pic>
      <p:pic>
        <p:nvPicPr>
          <p:cNvPr id="2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5849600" y="-2488711"/>
            <a:ext cx="3560795" cy="3489579"/>
          </a:xfrm>
          <a:prstGeom prst="rect">
            <a:avLst/>
          </a:prstGeom>
        </p:spPr>
      </p:pic>
      <p:sp>
        <p:nvSpPr>
          <p:cNvPr id="3" name="Rectangle 2"/>
          <p:cNvSpPr/>
          <p:nvPr/>
        </p:nvSpPr>
        <p:spPr>
          <a:xfrm>
            <a:off x="444246" y="1333500"/>
            <a:ext cx="17386553" cy="1446550"/>
          </a:xfrm>
          <a:prstGeom prst="rect">
            <a:avLst/>
          </a:prstGeom>
        </p:spPr>
        <p:txBody>
          <a:bodyPr wrap="square">
            <a:spAutoFit/>
          </a:bodyPr>
          <a:lstStyle/>
          <a:p>
            <a:pPr algn="just"/>
            <a:r>
              <a:rPr lang="vi-VN" sz="4400" dirty="0">
                <a:latin typeface="+mj-lt"/>
              </a:rPr>
              <a:t>+ Tại bến Bình Than, vua Trần và các vương hầu họp bàn kế sách đối phó với quần xâm lược.</a:t>
            </a:r>
            <a:endParaRPr lang="en-US" sz="4400" dirty="0">
              <a:latin typeface="+mj-lt"/>
            </a:endParaRPr>
          </a:p>
        </p:txBody>
      </p:sp>
      <p:sp>
        <p:nvSpPr>
          <p:cNvPr id="28" name="Rectangle 27"/>
          <p:cNvSpPr/>
          <p:nvPr/>
        </p:nvSpPr>
        <p:spPr>
          <a:xfrm>
            <a:off x="444246" y="2780050"/>
            <a:ext cx="17386553" cy="2123658"/>
          </a:xfrm>
          <a:prstGeom prst="rect">
            <a:avLst/>
          </a:prstGeom>
        </p:spPr>
        <p:txBody>
          <a:bodyPr wrap="square">
            <a:spAutoFit/>
          </a:bodyPr>
          <a:lstStyle/>
          <a:p>
            <a:pPr algn="just"/>
            <a:r>
              <a:rPr lang="vi-VN" sz="4400" dirty="0">
                <a:latin typeface="+mj-lt"/>
              </a:rPr>
              <a:t>+ Vì chưa đủ tuổi, không được dự họp, Trần Quốc </a:t>
            </a:r>
            <a:r>
              <a:rPr lang="vi-VN" sz="4400" dirty="0" smtClean="0">
                <a:latin typeface="+mj-lt"/>
              </a:rPr>
              <a:t>T</a:t>
            </a:r>
            <a:r>
              <a:rPr lang="en-US" sz="4400" dirty="0" err="1" smtClean="0">
                <a:latin typeface="Times New Roman" panose="02020603050405020304" pitchFamily="18" charset="0"/>
                <a:cs typeface="Times New Roman" panose="02020603050405020304" pitchFamily="18" charset="0"/>
              </a:rPr>
              <a:t>oản</a:t>
            </a:r>
            <a:r>
              <a:rPr lang="vi-VN" sz="4400" dirty="0" smtClean="0">
                <a:latin typeface="+mj-lt"/>
              </a:rPr>
              <a:t> </a:t>
            </a:r>
            <a:r>
              <a:rPr lang="vi-VN" sz="4400" dirty="0">
                <a:latin typeface="+mj-lt"/>
              </a:rPr>
              <a:t>cảm thấy nhục nhã, chỉ muốn gặp vua để bày tỏ chủ kiến của mình là không chấp nhận hoà hoãn.</a:t>
            </a:r>
            <a:endParaRPr lang="en-US" sz="4400" dirty="0">
              <a:latin typeface="+mj-lt"/>
            </a:endParaRPr>
          </a:p>
        </p:txBody>
      </p:sp>
      <p:sp>
        <p:nvSpPr>
          <p:cNvPr id="29" name="Rectangle 28"/>
          <p:cNvSpPr/>
          <p:nvPr/>
        </p:nvSpPr>
        <p:spPr>
          <a:xfrm>
            <a:off x="444246" y="4903708"/>
            <a:ext cx="17386553" cy="1446550"/>
          </a:xfrm>
          <a:prstGeom prst="rect">
            <a:avLst/>
          </a:prstGeom>
        </p:spPr>
        <p:txBody>
          <a:bodyPr wrap="square">
            <a:spAutoFit/>
          </a:bodyPr>
          <a:lstStyle/>
          <a:p>
            <a:pPr algn="just"/>
            <a:r>
              <a:rPr lang="vi-VN" sz="4400" dirty="0">
                <a:latin typeface="+mj-lt"/>
              </a:rPr>
              <a:t>+ </a:t>
            </a:r>
            <a:r>
              <a:rPr lang="vi-VN" sz="4400" dirty="0" smtClean="0">
                <a:latin typeface="+mj-lt"/>
              </a:rPr>
              <a:t>Do </a:t>
            </a:r>
            <a:r>
              <a:rPr lang="vi-VN" sz="4400" dirty="0">
                <a:latin typeface="+mj-lt"/>
              </a:rPr>
              <a:t>nóng lòng muốn gặp vua, Trần Quốc Toản định vượt qua hàng rào quân cấm vệ để đến nơi vua quan họp bàn; bị ngăn cản, đã xảy ra xung đột.</a:t>
            </a:r>
            <a:endParaRPr lang="en-US" sz="4400" dirty="0">
              <a:latin typeface="+mj-lt"/>
            </a:endParaRPr>
          </a:p>
        </p:txBody>
      </p:sp>
      <p:sp>
        <p:nvSpPr>
          <p:cNvPr id="30" name="Rectangle 29"/>
          <p:cNvSpPr/>
          <p:nvPr/>
        </p:nvSpPr>
        <p:spPr>
          <a:xfrm>
            <a:off x="444246" y="6510358"/>
            <a:ext cx="17386553" cy="1446550"/>
          </a:xfrm>
          <a:prstGeom prst="rect">
            <a:avLst/>
          </a:prstGeom>
        </p:spPr>
        <p:txBody>
          <a:bodyPr wrap="square">
            <a:spAutoFit/>
          </a:bodyPr>
          <a:lstStyle/>
          <a:p>
            <a:pPr algn="just"/>
            <a:r>
              <a:rPr lang="en-US" sz="4400" dirty="0" smtClean="0">
                <a:latin typeface="Times New Roman" panose="02020603050405020304" pitchFamily="18" charset="0"/>
                <a:cs typeface="Times New Roman" panose="02020603050405020304" pitchFamily="18" charset="0"/>
              </a:rPr>
              <a:t>+ </a:t>
            </a:r>
            <a:r>
              <a:rPr lang="vi-VN" sz="4400" dirty="0" smtClean="0">
                <a:latin typeface="+mj-lt"/>
              </a:rPr>
              <a:t>Khi </a:t>
            </a:r>
            <a:r>
              <a:rPr lang="vi-VN" sz="4400" dirty="0">
                <a:latin typeface="+mj-lt"/>
              </a:rPr>
              <a:t>được gặp vua, Trần Quốc Toản nói to câu xin đánh. Vua Trần biết nỗi lòng vì nước của chàng, đã không trách phạt, còn ban thưởng một quả cam.</a:t>
            </a:r>
            <a:endParaRPr lang="en-US" sz="4400" dirty="0">
              <a:latin typeface="+mj-lt"/>
            </a:endParaRPr>
          </a:p>
        </p:txBody>
      </p:sp>
      <p:sp>
        <p:nvSpPr>
          <p:cNvPr id="31" name="Rectangle 30"/>
          <p:cNvSpPr/>
          <p:nvPr/>
        </p:nvSpPr>
        <p:spPr>
          <a:xfrm>
            <a:off x="444246" y="8117008"/>
            <a:ext cx="17386553" cy="2123658"/>
          </a:xfrm>
          <a:prstGeom prst="rect">
            <a:avLst/>
          </a:prstGeom>
        </p:spPr>
        <p:txBody>
          <a:bodyPr wrap="square">
            <a:spAutoFit/>
          </a:bodyPr>
          <a:lstStyle/>
          <a:p>
            <a:pPr algn="just"/>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Trần</a:t>
            </a:r>
            <a:r>
              <a:rPr lang="en-US" sz="4400" dirty="0" smtClean="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Quốc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Toản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quyết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định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trở</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vẽ</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quê</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chiêu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thao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luyện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võ</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nghệ</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xuất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quần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đánh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giặc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chàng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xoè</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tay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quả</a:t>
            </a:r>
            <a:r>
              <a:rPr lang="en-US" sz="4400" dirty="0">
                <a:latin typeface="Times New Roman" panose="02020603050405020304" pitchFamily="18" charset="0"/>
                <a:cs typeface="Times New Roman" panose="02020603050405020304" pitchFamily="18" charset="0"/>
              </a:rPr>
              <a:t> cam </a:t>
            </a:r>
            <a:r>
              <a:rPr lang="en-US" sz="4400" dirty="0" err="1">
                <a:latin typeface="Times New Roman" panose="02020603050405020304" pitchFamily="18" charset="0"/>
                <a:cs typeface="Times New Roman" panose="02020603050405020304" pitchFamily="18" charset="0"/>
              </a:rPr>
              <a:t>đã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bị</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bóp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nát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bao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giờ</a:t>
            </a:r>
            <a:r>
              <a:rPr lang="en-US" sz="4400" dirty="0">
                <a:latin typeface="Times New Roman" panose="02020603050405020304" pitchFamily="18" charset="0"/>
                <a:cs typeface="Times New Roman" panose="02020603050405020304" pitchFamily="18" charset="0"/>
              </a:rPr>
              <a:t>.</a:t>
            </a:r>
            <a:endParaRPr lang="en-US" sz="4400" dirty="0">
              <a:latin typeface="+mj-lt"/>
            </a:endParaRPr>
          </a:p>
        </p:txBody>
      </p:sp>
    </p:spTree>
    <p:extLst>
      <p:ext uri="{BB962C8B-B14F-4D97-AF65-F5344CB8AC3E}">
        <p14:creationId xmlns:p14="http://schemas.microsoft.com/office/powerpoint/2010/main" val="948775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6" presetClass="entr" presetSubtype="21"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barn(inVertical)">
                                      <p:cBhvr>
                                        <p:cTn id="20" dur="500"/>
                                        <p:tgtEl>
                                          <p:spTgt spid="28"/>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barn(inVertical)">
                                      <p:cBhvr>
                                        <p:cTn id="25" dur="500"/>
                                        <p:tgtEl>
                                          <p:spTgt spid="29"/>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barn(inVertical)">
                                      <p:cBhvr>
                                        <p:cTn id="30" dur="500"/>
                                        <p:tgtEl>
                                          <p:spTgt spid="30"/>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barn(inVertical)">
                                      <p:cBhvr>
                                        <p:cTn id="35"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3" grpId="0"/>
      <p:bldP spid="28" grpId="0"/>
      <p:bldP spid="29" grpId="0"/>
      <p:bldP spid="30" grpId="0"/>
      <p:bldP spid="3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3"/>
          <p:cNvPicPr>
            <a:picLocks noChangeAspect="1"/>
          </p:cNvPicPr>
          <p:nvPr/>
        </p:nvPicPr>
        <p:blipFill>
          <a:blip r:embed="rId3"/>
          <a:srcRect/>
          <a:stretch>
            <a:fillRect/>
          </a:stretch>
        </p:blipFill>
        <p:spPr>
          <a:xfrm>
            <a:off x="12072085" y="8811327"/>
            <a:ext cx="7262848" cy="1272718"/>
          </a:xfrm>
          <a:prstGeom prst="rect">
            <a:avLst/>
          </a:prstGeom>
        </p:spPr>
      </p:pic>
      <p:sp>
        <p:nvSpPr>
          <p:cNvPr id="4" name="TextBox 4"/>
          <p:cNvSpPr txBox="1"/>
          <p:nvPr/>
        </p:nvSpPr>
        <p:spPr>
          <a:xfrm>
            <a:off x="1133863" y="2053152"/>
            <a:ext cx="8115300" cy="902876"/>
          </a:xfrm>
          <a:prstGeom prst="rect">
            <a:avLst/>
          </a:prstGeom>
        </p:spPr>
        <p:txBody>
          <a:bodyPr lIns="0" tIns="0" rIns="0" bIns="0" rtlCol="0" anchor="t">
            <a:spAutoFit/>
          </a:bodyPr>
          <a:lstStyle/>
          <a:p>
            <a:pPr>
              <a:lnSpc>
                <a:spcPts val="7746"/>
              </a:lnSpc>
            </a:pPr>
            <a:r>
              <a:rPr lang="en-US" sz="5400" b="1" dirty="0" smtClean="0">
                <a:solidFill>
                  <a:srgbClr val="000000"/>
                </a:solidFill>
                <a:latin typeface="Times New Roman" panose="02020603050405020304" pitchFamily="18" charset="0"/>
                <a:cs typeface="Times New Roman" panose="02020603050405020304" pitchFamily="18" charset="0"/>
              </a:rPr>
              <a:t>b. </a:t>
            </a:r>
            <a:r>
              <a:rPr lang="en-US" sz="5400" b="1" dirty="0" err="1" smtClean="0">
                <a:solidFill>
                  <a:srgbClr val="000000"/>
                </a:solidFill>
                <a:latin typeface="Times New Roman" panose="02020603050405020304" pitchFamily="18" charset="0"/>
                <a:cs typeface="Times New Roman" panose="02020603050405020304" pitchFamily="18" charset="0"/>
              </a:rPr>
              <a:t>Tác</a:t>
            </a:r>
            <a:r>
              <a:rPr lang="en-US" sz="5400" b="1" dirty="0" smtClean="0">
                <a:solidFill>
                  <a:srgbClr val="000000"/>
                </a:solidFill>
                <a:latin typeface="Times New Roman" panose="02020603050405020304" pitchFamily="18" charset="0"/>
                <a:cs typeface="Times New Roman" panose="02020603050405020304" pitchFamily="18" charset="0"/>
              </a:rPr>
              <a:t> </a:t>
            </a:r>
            <a:r>
              <a:rPr lang="en-US" sz="5400" b="1" dirty="0" err="1" smtClean="0">
                <a:solidFill>
                  <a:srgbClr val="000000"/>
                </a:solidFill>
                <a:latin typeface="Times New Roman" panose="02020603050405020304" pitchFamily="18" charset="0"/>
                <a:cs typeface="Times New Roman" panose="02020603050405020304" pitchFamily="18" charset="0"/>
              </a:rPr>
              <a:t>phẩm</a:t>
            </a:r>
            <a:endParaRPr lang="en-US" sz="5400" b="1" dirty="0">
              <a:solidFill>
                <a:srgbClr val="000000"/>
              </a:solidFill>
              <a:latin typeface="Times New Roman" panose="02020603050405020304" pitchFamily="18" charset="0"/>
              <a:cs typeface="Times New Roman" panose="02020603050405020304" pitchFamily="18" charset="0"/>
            </a:endParaRPr>
          </a:p>
        </p:txBody>
      </p:sp>
      <p:pic>
        <p:nvPicPr>
          <p:cNvPr id="8" name="Picture 8"/>
          <p:cNvPicPr>
            <a:picLocks noChangeAspect="1"/>
          </p:cNvPicPr>
          <p:nvPr/>
        </p:nvPicPr>
        <p:blipFill>
          <a:blip r:embed="rId4"/>
          <a:srcRect/>
          <a:stretch>
            <a:fillRect/>
          </a:stretch>
        </p:blipFill>
        <p:spPr>
          <a:xfrm rot="-688326">
            <a:off x="12283129" y="8599978"/>
            <a:ext cx="8137257" cy="2939584"/>
          </a:xfrm>
          <a:prstGeom prst="rect">
            <a:avLst/>
          </a:prstGeom>
        </p:spPr>
      </p:pic>
      <p:pic>
        <p:nvPicPr>
          <p:cNvPr id="9" name="Picture 9"/>
          <p:cNvPicPr>
            <a:picLocks noChangeAspect="1"/>
          </p:cNvPicPr>
          <p:nvPr/>
        </p:nvPicPr>
        <p:blipFill>
          <a:blip r:embed="rId4"/>
          <a:srcRect/>
          <a:stretch>
            <a:fillRect/>
          </a:stretch>
        </p:blipFill>
        <p:spPr>
          <a:xfrm rot="-854632" flipH="1">
            <a:off x="-1992983" y="-1065191"/>
            <a:ext cx="7508688" cy="2712514"/>
          </a:xfrm>
          <a:prstGeom prst="rect">
            <a:avLst/>
          </a:prstGeom>
        </p:spPr>
      </p:pic>
      <p:pic>
        <p:nvPicPr>
          <p:cNvPr id="11" name="Picture 11"/>
          <p:cNvPicPr>
            <a:picLocks noChangeAspect="1"/>
          </p:cNvPicPr>
          <p:nvPr/>
        </p:nvPicPr>
        <p:blipFill>
          <a:blip r:embed="rId5"/>
          <a:srcRect/>
          <a:stretch>
            <a:fillRect/>
          </a:stretch>
        </p:blipFill>
        <p:spPr>
          <a:xfrm rot="1320136">
            <a:off x="679877" y="462431"/>
            <a:ext cx="1204884" cy="1492117"/>
          </a:xfrm>
          <a:prstGeom prst="rect">
            <a:avLst/>
          </a:prstGeom>
        </p:spPr>
      </p:pic>
      <p:pic>
        <p:nvPicPr>
          <p:cNvPr id="12" name="Picture 12"/>
          <p:cNvPicPr>
            <a:picLocks noChangeAspect="1"/>
          </p:cNvPicPr>
          <p:nvPr/>
        </p:nvPicPr>
        <p:blipFill>
          <a:blip r:embed="rId6"/>
          <a:srcRect/>
          <a:stretch>
            <a:fillRect/>
          </a:stretch>
        </p:blipFill>
        <p:spPr>
          <a:xfrm rot="4272541">
            <a:off x="3095755" y="422004"/>
            <a:ext cx="895930" cy="924831"/>
          </a:xfrm>
          <a:prstGeom prst="rect">
            <a:avLst/>
          </a:prstGeom>
        </p:spPr>
      </p:pic>
      <p:sp>
        <p:nvSpPr>
          <p:cNvPr id="20" name="TextBox 4"/>
          <p:cNvSpPr txBox="1"/>
          <p:nvPr/>
        </p:nvSpPr>
        <p:spPr>
          <a:xfrm>
            <a:off x="2120391" y="3086100"/>
            <a:ext cx="11363592" cy="872868"/>
          </a:xfrm>
          <a:prstGeom prst="rect">
            <a:avLst/>
          </a:prstGeom>
        </p:spPr>
        <p:txBody>
          <a:bodyPr wrap="square" lIns="0" tIns="0" rIns="0" bIns="0" rtlCol="0" anchor="t">
            <a:spAutoFit/>
          </a:bodyPr>
          <a:lstStyle/>
          <a:p>
            <a:pPr>
              <a:lnSpc>
                <a:spcPts val="7746"/>
              </a:lnSpc>
            </a:pPr>
            <a:r>
              <a:rPr lang="en-US" sz="4400" b="1" dirty="0" err="1" smtClean="0">
                <a:solidFill>
                  <a:srgbClr val="000000"/>
                </a:solidFill>
                <a:latin typeface="Times New Roman" panose="02020603050405020304" pitchFamily="18" charset="0"/>
                <a:cs typeface="Times New Roman" panose="02020603050405020304" pitchFamily="18" charset="0"/>
              </a:rPr>
              <a:t>Đề</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tài</a:t>
            </a:r>
            <a:endParaRPr lang="en-US" sz="4400" dirty="0">
              <a:solidFill>
                <a:srgbClr val="000000"/>
              </a:solidFill>
              <a:latin typeface="Times New Roman" panose="02020603050405020304" pitchFamily="18" charset="0"/>
              <a:cs typeface="Times New Roman" panose="02020603050405020304" pitchFamily="18" charset="0"/>
            </a:endParaRPr>
          </a:p>
        </p:txBody>
      </p:sp>
      <p:pic>
        <p:nvPicPr>
          <p:cNvPr id="21" name="Picture 9"/>
          <p:cNvPicPr>
            <a:picLocks noChangeAspect="1"/>
          </p:cNvPicPr>
          <p:nvPr/>
        </p:nvPicPr>
        <p:blipFill>
          <a:blip r:embed="rId7"/>
          <a:srcRect/>
          <a:stretch>
            <a:fillRect/>
          </a:stretch>
        </p:blipFill>
        <p:spPr>
          <a:xfrm>
            <a:off x="1125327" y="3304349"/>
            <a:ext cx="676526" cy="624941"/>
          </a:xfrm>
          <a:prstGeom prst="rect">
            <a:avLst/>
          </a:prstGeom>
        </p:spPr>
      </p:pic>
      <p:sp>
        <p:nvSpPr>
          <p:cNvPr id="22" name="TextBox 4"/>
          <p:cNvSpPr txBox="1"/>
          <p:nvPr/>
        </p:nvSpPr>
        <p:spPr>
          <a:xfrm>
            <a:off x="2120391" y="5280412"/>
            <a:ext cx="5906150" cy="872868"/>
          </a:xfrm>
          <a:prstGeom prst="rect">
            <a:avLst/>
          </a:prstGeom>
        </p:spPr>
        <p:txBody>
          <a:bodyPr wrap="square" lIns="0" tIns="0" rIns="0" bIns="0" rtlCol="0" anchor="t">
            <a:spAutoFit/>
          </a:bodyPr>
          <a:lstStyle/>
          <a:p>
            <a:pPr>
              <a:lnSpc>
                <a:spcPts val="7746"/>
              </a:lnSpc>
            </a:pPr>
            <a:r>
              <a:rPr lang="en-US" sz="4400" b="1" dirty="0" err="1" smtClean="0">
                <a:solidFill>
                  <a:srgbClr val="000000"/>
                </a:solidFill>
                <a:latin typeface="Times New Roman" panose="02020603050405020304" pitchFamily="18" charset="0"/>
                <a:cs typeface="Times New Roman" panose="02020603050405020304" pitchFamily="18" charset="0"/>
              </a:rPr>
              <a:t>Chủ</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đề</a:t>
            </a: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29" name="TextBox 4"/>
          <p:cNvSpPr txBox="1"/>
          <p:nvPr/>
        </p:nvSpPr>
        <p:spPr>
          <a:xfrm>
            <a:off x="2111733" y="4314834"/>
            <a:ext cx="6159559" cy="677108"/>
          </a:xfrm>
          <a:prstGeom prst="rect">
            <a:avLst/>
          </a:prstGeom>
        </p:spPr>
        <p:txBody>
          <a:bodyPr wrap="square" lIns="0" tIns="0" rIns="0" bIns="0" rtlCol="0" anchor="t">
            <a:spAutoFit/>
          </a:bodyPr>
          <a:lstStyle/>
          <a:p>
            <a:pPr algn="just"/>
            <a:r>
              <a:rPr lang="en-US" sz="4400" dirty="0" err="1" smtClean="0">
                <a:solidFill>
                  <a:srgbClr val="000000"/>
                </a:solidFill>
                <a:latin typeface="Times New Roman" panose="02020603050405020304" pitchFamily="18" charset="0"/>
                <a:cs typeface="Times New Roman" panose="02020603050405020304" pitchFamily="18" charset="0"/>
              </a:rPr>
              <a:t>Lịch</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sử</a:t>
            </a:r>
            <a:endParaRPr lang="en-US" sz="4400" dirty="0">
              <a:solidFill>
                <a:srgbClr val="000000"/>
              </a:solidFill>
              <a:latin typeface="Times New Roman" panose="02020603050405020304" pitchFamily="18" charset="0"/>
              <a:cs typeface="Times New Roman" panose="02020603050405020304" pitchFamily="18" charset="0"/>
            </a:endParaRPr>
          </a:p>
        </p:txBody>
      </p:sp>
      <p:pic>
        <p:nvPicPr>
          <p:cNvPr id="34" name="Picture 9"/>
          <p:cNvPicPr>
            <a:picLocks noChangeAspect="1"/>
          </p:cNvPicPr>
          <p:nvPr/>
        </p:nvPicPr>
        <p:blipFill>
          <a:blip r:embed="rId7"/>
          <a:srcRect/>
          <a:stretch>
            <a:fillRect/>
          </a:stretch>
        </p:blipFill>
        <p:spPr>
          <a:xfrm>
            <a:off x="1133863" y="5485695"/>
            <a:ext cx="676526" cy="624941"/>
          </a:xfrm>
          <a:prstGeom prst="rect">
            <a:avLst/>
          </a:prstGeom>
        </p:spPr>
      </p:pic>
      <p:sp>
        <p:nvSpPr>
          <p:cNvPr id="35" name="TextBox 4"/>
          <p:cNvSpPr txBox="1"/>
          <p:nvPr/>
        </p:nvSpPr>
        <p:spPr>
          <a:xfrm>
            <a:off x="2122474" y="6405384"/>
            <a:ext cx="9764726" cy="2708434"/>
          </a:xfrm>
          <a:prstGeom prst="rect">
            <a:avLst/>
          </a:prstGeom>
        </p:spPr>
        <p:txBody>
          <a:bodyPr wrap="square" lIns="0" tIns="0" rIns="0" bIns="0" rtlCol="0" anchor="t">
            <a:spAutoFit/>
          </a:bodyPr>
          <a:lstStyle/>
          <a:p>
            <a:pPr algn="just"/>
            <a:r>
              <a:rPr lang="en-US" sz="4400" dirty="0" err="1" smtClean="0">
                <a:solidFill>
                  <a:srgbClr val="000000"/>
                </a:solidFill>
                <a:latin typeface="Times New Roman" panose="02020603050405020304" pitchFamily="18" charset="0"/>
                <a:cs typeface="Times New Roman" panose="02020603050405020304" pitchFamily="18" charset="0"/>
              </a:rPr>
              <a:t>Thể</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hiện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tấm</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lòng</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yêu</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nước</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căm</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thù</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giặc</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của</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người</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anh</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hùng</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nhỏ</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tuổi</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Trần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Quốc</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Toản</a:t>
            </a:r>
            <a:r>
              <a:rPr lang="en-US" sz="4400" dirty="0" smtClean="0">
                <a:solidFill>
                  <a:srgbClr val="000000"/>
                </a:solidFill>
                <a:latin typeface="Times New Roman" panose="02020603050405020304" pitchFamily="18" charset="0"/>
                <a:cs typeface="Times New Roman" panose="02020603050405020304" pitchFamily="18" charset="0"/>
              </a:rPr>
              <a:t>, qua </a:t>
            </a:r>
            <a:r>
              <a:rPr lang="en-US" sz="4400" dirty="0" err="1" smtClean="0">
                <a:solidFill>
                  <a:srgbClr val="000000"/>
                </a:solidFill>
                <a:latin typeface="Times New Roman" panose="02020603050405020304" pitchFamily="18" charset="0"/>
                <a:cs typeface="Times New Roman" panose="02020603050405020304" pitchFamily="18" charset="0"/>
              </a:rPr>
              <a:t>đó</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cho</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thấy</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hào</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khí</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tinh</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thần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chống</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xâm</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lược</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của</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ông</a:t>
            </a:r>
            <a:r>
              <a:rPr lang="en-US" sz="4400" dirty="0" smtClean="0">
                <a:solidFill>
                  <a:srgbClr val="000000"/>
                </a:solidFill>
                <a:latin typeface="Times New Roman" panose="02020603050405020304" pitchFamily="18" charset="0"/>
                <a:cs typeface="Times New Roman" panose="02020603050405020304" pitchFamily="18" charset="0"/>
              </a:rPr>
              <a:t> cha ta ở </a:t>
            </a:r>
            <a:r>
              <a:rPr lang="en-US" sz="4400" dirty="0" err="1" smtClean="0">
                <a:solidFill>
                  <a:srgbClr val="000000"/>
                </a:solidFill>
                <a:latin typeface="Times New Roman" panose="02020603050405020304" pitchFamily="18" charset="0"/>
                <a:cs typeface="Times New Roman" panose="02020603050405020304" pitchFamily="18" charset="0"/>
              </a:rPr>
              <a:t>thời</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Trần</a:t>
            </a:r>
            <a:endParaRPr lang="en-US" sz="4400" dirty="0">
              <a:solidFill>
                <a:srgbClr val="000000"/>
              </a:solidFill>
              <a:latin typeface="Times New Roman" panose="02020603050405020304" pitchFamily="18" charset="0"/>
              <a:cs typeface="Times New Roman" panose="02020603050405020304" pitchFamily="18" charset="0"/>
            </a:endParaRPr>
          </a:p>
        </p:txBody>
      </p:sp>
      <p:pic>
        <p:nvPicPr>
          <p:cNvPr id="25" name="Picture 2"/>
          <p:cNvPicPr>
            <a:picLocks noChangeAspect="1"/>
          </p:cNvPicPr>
          <p:nvPr/>
        </p:nvPicPr>
        <p:blipFill>
          <a:blip r:embed="rId8"/>
          <a:srcRect l="16027" t="8272" r="20680" b="7755"/>
          <a:stretch>
            <a:fillRect/>
          </a:stretch>
        </p:blipFill>
        <p:spPr>
          <a:xfrm>
            <a:off x="12497455" y="2876659"/>
            <a:ext cx="5303906" cy="7036937"/>
          </a:xfrm>
          <a:prstGeom prst="rect">
            <a:avLst/>
          </a:prstGeom>
        </p:spPr>
      </p:pic>
      <p:pic>
        <p:nvPicPr>
          <p:cNvPr id="16" name="Picture 3"/>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222548" y="7667042"/>
            <a:ext cx="3567292" cy="4114800"/>
          </a:xfrm>
          <a:prstGeom prst="rect">
            <a:avLst/>
          </a:prstGeom>
        </p:spPr>
      </p:pic>
      <p:pic>
        <p:nvPicPr>
          <p:cNvPr id="2" name="Picture 1"/>
          <p:cNvPicPr>
            <a:picLocks noChangeAspect="1"/>
          </p:cNvPicPr>
          <p:nvPr/>
        </p:nvPicPr>
        <p:blipFill>
          <a:blip r:embed="rId11"/>
          <a:stretch>
            <a:fillRect/>
          </a:stretch>
        </p:blipFill>
        <p:spPr>
          <a:xfrm>
            <a:off x="5835774" y="138548"/>
            <a:ext cx="6486706" cy="2139881"/>
          </a:xfrm>
          <a:prstGeom prst="rect">
            <a:avLst/>
          </a:prstGeom>
        </p:spPr>
      </p:pic>
    </p:spTree>
    <p:extLst>
      <p:ext uri="{BB962C8B-B14F-4D97-AF65-F5344CB8AC3E}">
        <p14:creationId xmlns:p14="http://schemas.microsoft.com/office/powerpoint/2010/main" val="1109894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par>
                                <p:cTn id="8" presetID="16" presetClass="entr" presetSubtype="21"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barn(inVertical)">
                                      <p:cBhvr>
                                        <p:cTn id="13" dur="5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barn(inVertical)">
                                      <p:cBhvr>
                                        <p:cTn id="18" dur="500"/>
                                        <p:tgtEl>
                                          <p:spTgt spid="29"/>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barn(inVertical)">
                                      <p:cBhvr>
                                        <p:cTn id="23" dur="500"/>
                                        <p:tgtEl>
                                          <p:spTgt spid="22"/>
                                        </p:tgtEl>
                                      </p:cBhvr>
                                    </p:animEffect>
                                  </p:childTnLst>
                                </p:cTn>
                              </p:par>
                              <p:par>
                                <p:cTn id="24" presetID="16" presetClass="entr" presetSubtype="21" fill="hold" nodeType="with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barn(inVertical)">
                                      <p:cBhvr>
                                        <p:cTn id="26" dur="500"/>
                                        <p:tgtEl>
                                          <p:spTgt spid="34"/>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barn(inVertical)">
                                      <p:cBhvr>
                                        <p:cTn id="31"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29" grpId="0"/>
      <p:bldP spid="3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685800" y="3130757"/>
            <a:ext cx="7429080" cy="7275801"/>
            <a:chOff x="2120391" y="2721605"/>
            <a:chExt cx="7772400" cy="7772400"/>
          </a:xfrm>
        </p:grpSpPr>
        <p:pic>
          <p:nvPicPr>
            <p:cNvPr id="2" name="Picture 1"/>
            <p:cNvPicPr>
              <a:picLocks noChangeAspect="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2120391" y="2721605"/>
              <a:ext cx="7772400" cy="7772400"/>
            </a:xfrm>
            <a:prstGeom prst="rect">
              <a:avLst/>
            </a:prstGeom>
          </p:spPr>
        </p:pic>
        <p:pic>
          <p:nvPicPr>
            <p:cNvPr id="2050" name="Picture 2" descr="Phác họa nhân vật Trần Quốc Toản-Bìa trước quyển &quot;Lá cờ thêu sáu chữ vàng&quot;"/>
            <p:cNvPicPr>
              <a:picLocks noChangeAspect="1" noChangeArrowheads="1"/>
            </p:cNvPicPr>
            <p:nvPr/>
          </p:nvPicPr>
          <p:blipFill rotWithShape="1">
            <a:blip r:embed="rId4">
              <a:duotone>
                <a:schemeClr val="accent6">
                  <a:shade val="45000"/>
                  <a:satMod val="135000"/>
                </a:schemeClr>
                <a:prstClr val="white"/>
              </a:duotone>
              <a:extLst>
                <a:ext uri="{28A0092B-C50C-407E-A947-70E740481C1C}">
                  <a14:useLocalDpi xmlns:a14="http://schemas.microsoft.com/office/drawing/2010/main" val="0"/>
                </a:ext>
              </a:extLst>
            </a:blip>
            <a:srcRect t="27435"/>
            <a:stretch/>
          </p:blipFill>
          <p:spPr bwMode="auto">
            <a:xfrm>
              <a:off x="3874768" y="4303372"/>
              <a:ext cx="4469031" cy="5311039"/>
            </a:xfrm>
            <a:prstGeom prst="rect">
              <a:avLst/>
            </a:prstGeom>
            <a:noFill/>
            <a:effectLst>
              <a:softEdge rad="863600"/>
            </a:effectLst>
            <a:extLst>
              <a:ext uri="{909E8E84-426E-40DD-AFC4-6F175D3DCCD1}">
                <a14:hiddenFill xmlns:a14="http://schemas.microsoft.com/office/drawing/2010/main">
                  <a:solidFill>
                    <a:srgbClr val="FFFFFF"/>
                  </a:solidFill>
                </a14:hiddenFill>
              </a:ext>
            </a:extLst>
          </p:spPr>
        </p:pic>
      </p:grpSp>
      <p:pic>
        <p:nvPicPr>
          <p:cNvPr id="13" name="Picture 13"/>
          <p:cNvPicPr>
            <a:picLocks noChangeAspect="1"/>
          </p:cNvPicPr>
          <p:nvPr/>
        </p:nvPicPr>
        <p:blipFill>
          <a:blip r:embed="rId5"/>
          <a:srcRect/>
          <a:stretch>
            <a:fillRect/>
          </a:stretch>
        </p:blipFill>
        <p:spPr>
          <a:xfrm>
            <a:off x="-3724746" y="9014282"/>
            <a:ext cx="7262848" cy="1272718"/>
          </a:xfrm>
          <a:prstGeom prst="rect">
            <a:avLst/>
          </a:prstGeom>
        </p:spPr>
      </p:pic>
      <p:pic>
        <p:nvPicPr>
          <p:cNvPr id="8" name="Picture 8"/>
          <p:cNvPicPr>
            <a:picLocks noChangeAspect="1"/>
          </p:cNvPicPr>
          <p:nvPr/>
        </p:nvPicPr>
        <p:blipFill>
          <a:blip r:embed="rId6"/>
          <a:srcRect/>
          <a:stretch>
            <a:fillRect/>
          </a:stretch>
        </p:blipFill>
        <p:spPr>
          <a:xfrm rot="902477">
            <a:off x="-2881717" y="8775089"/>
            <a:ext cx="8137257" cy="2939584"/>
          </a:xfrm>
          <a:prstGeom prst="rect">
            <a:avLst/>
          </a:prstGeom>
        </p:spPr>
      </p:pic>
      <p:sp>
        <p:nvSpPr>
          <p:cNvPr id="4" name="TextBox 4"/>
          <p:cNvSpPr txBox="1"/>
          <p:nvPr/>
        </p:nvSpPr>
        <p:spPr>
          <a:xfrm>
            <a:off x="1133863" y="2053152"/>
            <a:ext cx="8115300" cy="902876"/>
          </a:xfrm>
          <a:prstGeom prst="rect">
            <a:avLst/>
          </a:prstGeom>
        </p:spPr>
        <p:txBody>
          <a:bodyPr lIns="0" tIns="0" rIns="0" bIns="0" rtlCol="0" anchor="t">
            <a:spAutoFit/>
          </a:bodyPr>
          <a:lstStyle/>
          <a:p>
            <a:pPr>
              <a:lnSpc>
                <a:spcPts val="7746"/>
              </a:lnSpc>
            </a:pPr>
            <a:r>
              <a:rPr lang="en-US" sz="5400" b="1" dirty="0" smtClean="0">
                <a:solidFill>
                  <a:srgbClr val="000000"/>
                </a:solidFill>
                <a:latin typeface="Times New Roman" panose="02020603050405020304" pitchFamily="18" charset="0"/>
                <a:cs typeface="Times New Roman" panose="02020603050405020304" pitchFamily="18" charset="0"/>
              </a:rPr>
              <a:t>b. </a:t>
            </a:r>
            <a:r>
              <a:rPr lang="en-US" sz="5400" b="1" dirty="0" err="1" smtClean="0">
                <a:solidFill>
                  <a:srgbClr val="000000"/>
                </a:solidFill>
                <a:latin typeface="Times New Roman" panose="02020603050405020304" pitchFamily="18" charset="0"/>
                <a:cs typeface="Times New Roman" panose="02020603050405020304" pitchFamily="18" charset="0"/>
              </a:rPr>
              <a:t>Tác</a:t>
            </a:r>
            <a:r>
              <a:rPr lang="en-US" sz="5400" b="1" dirty="0" smtClean="0">
                <a:solidFill>
                  <a:srgbClr val="000000"/>
                </a:solidFill>
                <a:latin typeface="Times New Roman" panose="02020603050405020304" pitchFamily="18" charset="0"/>
                <a:cs typeface="Times New Roman" panose="02020603050405020304" pitchFamily="18" charset="0"/>
              </a:rPr>
              <a:t> </a:t>
            </a:r>
            <a:r>
              <a:rPr lang="en-US" sz="5400" b="1" dirty="0" err="1" smtClean="0">
                <a:solidFill>
                  <a:srgbClr val="000000"/>
                </a:solidFill>
                <a:latin typeface="Times New Roman" panose="02020603050405020304" pitchFamily="18" charset="0"/>
                <a:cs typeface="Times New Roman" panose="02020603050405020304" pitchFamily="18" charset="0"/>
              </a:rPr>
              <a:t>phẩm</a:t>
            </a:r>
            <a:endParaRPr lang="en-US" sz="5400" b="1" dirty="0">
              <a:solidFill>
                <a:srgbClr val="000000"/>
              </a:solidFill>
              <a:latin typeface="Times New Roman" panose="02020603050405020304" pitchFamily="18" charset="0"/>
              <a:cs typeface="Times New Roman" panose="02020603050405020304" pitchFamily="18" charset="0"/>
            </a:endParaRPr>
          </a:p>
        </p:txBody>
      </p:sp>
      <p:pic>
        <p:nvPicPr>
          <p:cNvPr id="9" name="Picture 9"/>
          <p:cNvPicPr>
            <a:picLocks noChangeAspect="1"/>
          </p:cNvPicPr>
          <p:nvPr/>
        </p:nvPicPr>
        <p:blipFill>
          <a:blip r:embed="rId6"/>
          <a:srcRect/>
          <a:stretch>
            <a:fillRect/>
          </a:stretch>
        </p:blipFill>
        <p:spPr>
          <a:xfrm rot="-854632" flipH="1">
            <a:off x="-1992983" y="-1065191"/>
            <a:ext cx="7508688" cy="2712514"/>
          </a:xfrm>
          <a:prstGeom prst="rect">
            <a:avLst/>
          </a:prstGeom>
        </p:spPr>
      </p:pic>
      <p:pic>
        <p:nvPicPr>
          <p:cNvPr id="11" name="Picture 11"/>
          <p:cNvPicPr>
            <a:picLocks noChangeAspect="1"/>
          </p:cNvPicPr>
          <p:nvPr/>
        </p:nvPicPr>
        <p:blipFill>
          <a:blip r:embed="rId7"/>
          <a:srcRect/>
          <a:stretch>
            <a:fillRect/>
          </a:stretch>
        </p:blipFill>
        <p:spPr>
          <a:xfrm rot="1320136">
            <a:off x="679877" y="462431"/>
            <a:ext cx="1204884" cy="1492117"/>
          </a:xfrm>
          <a:prstGeom prst="rect">
            <a:avLst/>
          </a:prstGeom>
        </p:spPr>
      </p:pic>
      <p:pic>
        <p:nvPicPr>
          <p:cNvPr id="12" name="Picture 12"/>
          <p:cNvPicPr>
            <a:picLocks noChangeAspect="1"/>
          </p:cNvPicPr>
          <p:nvPr/>
        </p:nvPicPr>
        <p:blipFill>
          <a:blip r:embed="rId8"/>
          <a:srcRect/>
          <a:stretch>
            <a:fillRect/>
          </a:stretch>
        </p:blipFill>
        <p:spPr>
          <a:xfrm rot="4272541">
            <a:off x="3095755" y="422004"/>
            <a:ext cx="895930" cy="924831"/>
          </a:xfrm>
          <a:prstGeom prst="rect">
            <a:avLst/>
          </a:prstGeom>
        </p:spPr>
      </p:pic>
      <p:sp>
        <p:nvSpPr>
          <p:cNvPr id="20" name="TextBox 4"/>
          <p:cNvSpPr txBox="1"/>
          <p:nvPr/>
        </p:nvSpPr>
        <p:spPr>
          <a:xfrm>
            <a:off x="2705149" y="3125075"/>
            <a:ext cx="2841274" cy="987450"/>
          </a:xfrm>
          <a:prstGeom prst="rect">
            <a:avLst/>
          </a:prstGeom>
        </p:spPr>
        <p:txBody>
          <a:bodyPr wrap="square" lIns="0" tIns="0" rIns="0" bIns="0" rtlCol="0" anchor="t">
            <a:spAutoFit/>
          </a:bodyPr>
          <a:lstStyle/>
          <a:p>
            <a:pPr>
              <a:lnSpc>
                <a:spcPts val="7746"/>
              </a:lnSpc>
            </a:pPr>
            <a:r>
              <a:rPr lang="en-US" sz="4400" b="1" dirty="0" err="1" smtClean="0">
                <a:solidFill>
                  <a:srgbClr val="000000"/>
                </a:solidFill>
                <a:latin typeface="Times New Roman" panose="02020603050405020304" pitchFamily="18" charset="0"/>
                <a:cs typeface="Times New Roman" panose="02020603050405020304" pitchFamily="18" charset="0"/>
              </a:rPr>
              <a:t>Bố</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cục</a:t>
            </a:r>
            <a:endParaRPr lang="en-US" sz="4400" dirty="0">
              <a:solidFill>
                <a:srgbClr val="000000"/>
              </a:solidFill>
              <a:latin typeface="Times New Roman" panose="02020603050405020304" pitchFamily="18" charset="0"/>
              <a:cs typeface="Times New Roman" panose="02020603050405020304" pitchFamily="18" charset="0"/>
            </a:endParaRPr>
          </a:p>
        </p:txBody>
      </p:sp>
      <p:pic>
        <p:nvPicPr>
          <p:cNvPr id="21" name="Picture 9"/>
          <p:cNvPicPr>
            <a:picLocks noChangeAspect="1"/>
          </p:cNvPicPr>
          <p:nvPr/>
        </p:nvPicPr>
        <p:blipFill>
          <a:blip r:embed="rId9"/>
          <a:srcRect/>
          <a:stretch>
            <a:fillRect/>
          </a:stretch>
        </p:blipFill>
        <p:spPr>
          <a:xfrm>
            <a:off x="1720742" y="3380495"/>
            <a:ext cx="676526" cy="624941"/>
          </a:xfrm>
          <a:prstGeom prst="rect">
            <a:avLst/>
          </a:prstGeom>
        </p:spPr>
      </p:pic>
      <p:sp>
        <p:nvSpPr>
          <p:cNvPr id="25" name="TextBox 4"/>
          <p:cNvSpPr txBox="1"/>
          <p:nvPr/>
        </p:nvSpPr>
        <p:spPr>
          <a:xfrm>
            <a:off x="7923516" y="2548016"/>
            <a:ext cx="9868320" cy="677108"/>
          </a:xfrm>
          <a:prstGeom prst="rect">
            <a:avLst/>
          </a:prstGeom>
        </p:spPr>
        <p:txBody>
          <a:bodyPr wrap="square" lIns="0" tIns="0" rIns="0" bIns="0" rtlCol="0" anchor="t">
            <a:spAutoFit/>
          </a:bodyPr>
          <a:lstStyle/>
          <a:p>
            <a:pPr algn="just"/>
            <a:r>
              <a:rPr lang="en-US" sz="4400" b="1" dirty="0" err="1" smtClean="0">
                <a:solidFill>
                  <a:srgbClr val="000000"/>
                </a:solidFill>
                <a:latin typeface="Times New Roman" panose="02020603050405020304" pitchFamily="18" charset="0"/>
                <a:cs typeface="Times New Roman" panose="02020603050405020304" pitchFamily="18" charset="0"/>
              </a:rPr>
              <a:t>Phần</a:t>
            </a:r>
            <a:r>
              <a:rPr lang="en-US" sz="4400" b="1" dirty="0" smtClean="0">
                <a:solidFill>
                  <a:srgbClr val="000000"/>
                </a:solidFill>
                <a:latin typeface="Times New Roman" panose="02020603050405020304" pitchFamily="18" charset="0"/>
                <a:cs typeface="Times New Roman" panose="02020603050405020304" pitchFamily="18" charset="0"/>
              </a:rPr>
              <a:t> 1: </a:t>
            </a:r>
            <a:r>
              <a:rPr lang="en-US" sz="4400" b="1" dirty="0" err="1" smtClean="0">
                <a:solidFill>
                  <a:srgbClr val="000000"/>
                </a:solidFill>
                <a:latin typeface="Times New Roman" panose="02020603050405020304" pitchFamily="18" charset="0"/>
                <a:cs typeface="Times New Roman" panose="02020603050405020304" pitchFamily="18" charset="0"/>
              </a:rPr>
              <a:t>Từ</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đầu</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đến</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chẳng</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hỏi</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một</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lời</a:t>
            </a:r>
            <a:r>
              <a:rPr lang="en-US" sz="4400" b="1" dirty="0" smtClean="0">
                <a:solidFill>
                  <a:srgbClr val="000000"/>
                </a:solidFill>
                <a:latin typeface="Times New Roman" panose="02020603050405020304" pitchFamily="18" charset="0"/>
                <a:cs typeface="Times New Roman" panose="02020603050405020304" pitchFamily="18" charset="0"/>
              </a:rPr>
              <a:t>”</a:t>
            </a: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26" name="TextBox 4"/>
          <p:cNvSpPr txBox="1"/>
          <p:nvPr/>
        </p:nvSpPr>
        <p:spPr>
          <a:xfrm>
            <a:off x="8653658" y="3502475"/>
            <a:ext cx="8064329" cy="677108"/>
          </a:xfrm>
          <a:prstGeom prst="rect">
            <a:avLst/>
          </a:prstGeom>
        </p:spPr>
        <p:txBody>
          <a:bodyPr wrap="square" lIns="0" tIns="0" rIns="0" bIns="0" rtlCol="0" anchor="t">
            <a:spAutoFit/>
          </a:bodyPr>
          <a:lstStyle/>
          <a:p>
            <a:pPr algn="just"/>
            <a:r>
              <a:rPr lang="en-US" sz="4400" dirty="0" err="1" smtClean="0">
                <a:solidFill>
                  <a:srgbClr val="000000"/>
                </a:solidFill>
                <a:latin typeface="Times New Roman" panose="02020603050405020304" pitchFamily="18" charset="0"/>
                <a:cs typeface="Times New Roman" panose="02020603050405020304" pitchFamily="18" charset="0"/>
              </a:rPr>
              <a:t>Bối</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cảnh</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diễn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ra</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cuộc</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yết</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kiến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vua</a:t>
            </a: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27" name="TextBox 4"/>
          <p:cNvSpPr txBox="1"/>
          <p:nvPr/>
        </p:nvSpPr>
        <p:spPr>
          <a:xfrm>
            <a:off x="7923516" y="4584629"/>
            <a:ext cx="9868320" cy="1354217"/>
          </a:xfrm>
          <a:prstGeom prst="rect">
            <a:avLst/>
          </a:prstGeom>
        </p:spPr>
        <p:txBody>
          <a:bodyPr wrap="square" lIns="0" tIns="0" rIns="0" bIns="0" rtlCol="0" anchor="t">
            <a:spAutoFit/>
          </a:bodyPr>
          <a:lstStyle/>
          <a:p>
            <a:pPr algn="just"/>
            <a:r>
              <a:rPr lang="en-US" sz="4400" b="1" dirty="0" err="1" smtClean="0">
                <a:solidFill>
                  <a:srgbClr val="000000"/>
                </a:solidFill>
                <a:latin typeface="Times New Roman" panose="02020603050405020304" pitchFamily="18" charset="0"/>
                <a:cs typeface="Times New Roman" panose="02020603050405020304" pitchFamily="18" charset="0"/>
              </a:rPr>
              <a:t>Phần</a:t>
            </a:r>
            <a:r>
              <a:rPr lang="en-US" sz="4400" b="1" dirty="0" smtClean="0">
                <a:solidFill>
                  <a:srgbClr val="000000"/>
                </a:solidFill>
                <a:latin typeface="Times New Roman" panose="02020603050405020304" pitchFamily="18" charset="0"/>
                <a:cs typeface="Times New Roman" panose="02020603050405020304" pitchFamily="18" charset="0"/>
              </a:rPr>
              <a:t> 2: </a:t>
            </a:r>
            <a:r>
              <a:rPr lang="en-US" sz="4400" b="1" dirty="0" err="1" smtClean="0">
                <a:solidFill>
                  <a:srgbClr val="000000"/>
                </a:solidFill>
                <a:latin typeface="Times New Roman" panose="02020603050405020304" pitchFamily="18" charset="0"/>
                <a:cs typeface="Times New Roman" panose="02020603050405020304" pitchFamily="18" charset="0"/>
              </a:rPr>
              <a:t>Tiếp</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đến</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thưởng</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cho</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em</a:t>
            </a:r>
            <a:r>
              <a:rPr lang="en-US" sz="4400" b="1" dirty="0" smtClean="0">
                <a:solidFill>
                  <a:srgbClr val="000000"/>
                </a:solidFill>
                <a:latin typeface="Times New Roman" panose="02020603050405020304" pitchFamily="18" charset="0"/>
                <a:cs typeface="Times New Roman" panose="02020603050405020304" pitchFamily="18" charset="0"/>
              </a:rPr>
              <a:t> ta </a:t>
            </a:r>
            <a:r>
              <a:rPr lang="en-US" sz="4400" b="1" dirty="0" err="1" smtClean="0">
                <a:solidFill>
                  <a:srgbClr val="000000"/>
                </a:solidFill>
                <a:latin typeface="Times New Roman" panose="02020603050405020304" pitchFamily="18" charset="0"/>
                <a:cs typeface="Times New Roman" panose="02020603050405020304" pitchFamily="18" charset="0"/>
              </a:rPr>
              <a:t>một</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quả</a:t>
            </a:r>
            <a:r>
              <a:rPr lang="en-US" sz="4400" b="1" dirty="0" smtClean="0">
                <a:solidFill>
                  <a:srgbClr val="000000"/>
                </a:solidFill>
                <a:latin typeface="Times New Roman" panose="02020603050405020304" pitchFamily="18" charset="0"/>
                <a:cs typeface="Times New Roman" panose="02020603050405020304" pitchFamily="18" charset="0"/>
              </a:rPr>
              <a:t>”</a:t>
            </a: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36" name="TextBox 4"/>
          <p:cNvSpPr txBox="1"/>
          <p:nvPr/>
        </p:nvSpPr>
        <p:spPr>
          <a:xfrm>
            <a:off x="8653658" y="6057900"/>
            <a:ext cx="9138178" cy="1354217"/>
          </a:xfrm>
          <a:prstGeom prst="rect">
            <a:avLst/>
          </a:prstGeom>
        </p:spPr>
        <p:txBody>
          <a:bodyPr wrap="square" lIns="0" tIns="0" rIns="0" bIns="0" rtlCol="0" anchor="t">
            <a:spAutoFit/>
          </a:bodyPr>
          <a:lstStyle/>
          <a:p>
            <a:pPr algn="just"/>
            <a:r>
              <a:rPr lang="en-US" sz="4400" dirty="0" err="1" smtClean="0">
                <a:solidFill>
                  <a:srgbClr val="000000"/>
                </a:solidFill>
                <a:latin typeface="Times New Roman" panose="02020603050405020304" pitchFamily="18" charset="0"/>
                <a:cs typeface="Times New Roman" panose="02020603050405020304" pitchFamily="18" charset="0"/>
              </a:rPr>
              <a:t>Cuộc</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yết</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kiến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vua</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Thiệu</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Bảo</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của</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Trần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Quốc</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Toản</a:t>
            </a: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39" name="TextBox 4"/>
          <p:cNvSpPr txBox="1"/>
          <p:nvPr/>
        </p:nvSpPr>
        <p:spPr>
          <a:xfrm>
            <a:off x="7923516" y="7689467"/>
            <a:ext cx="9868320" cy="677108"/>
          </a:xfrm>
          <a:prstGeom prst="rect">
            <a:avLst/>
          </a:prstGeom>
        </p:spPr>
        <p:txBody>
          <a:bodyPr wrap="square" lIns="0" tIns="0" rIns="0" bIns="0" rtlCol="0" anchor="t">
            <a:spAutoFit/>
          </a:bodyPr>
          <a:lstStyle/>
          <a:p>
            <a:pPr algn="just"/>
            <a:r>
              <a:rPr lang="en-US" sz="4400" b="1" dirty="0" err="1" smtClean="0">
                <a:solidFill>
                  <a:srgbClr val="000000"/>
                </a:solidFill>
                <a:latin typeface="Times New Roman" panose="02020603050405020304" pitchFamily="18" charset="0"/>
                <a:cs typeface="Times New Roman" panose="02020603050405020304" pitchFamily="18" charset="0"/>
              </a:rPr>
              <a:t>Phần</a:t>
            </a:r>
            <a:r>
              <a:rPr lang="en-US" sz="4400" b="1" dirty="0" smtClean="0">
                <a:solidFill>
                  <a:srgbClr val="000000"/>
                </a:solidFill>
                <a:latin typeface="Times New Roman" panose="02020603050405020304" pitchFamily="18" charset="0"/>
                <a:cs typeface="Times New Roman" panose="02020603050405020304" pitchFamily="18" charset="0"/>
              </a:rPr>
              <a:t> 3: </a:t>
            </a:r>
            <a:r>
              <a:rPr lang="en-US" sz="4400" b="1" dirty="0" err="1" smtClean="0">
                <a:solidFill>
                  <a:srgbClr val="000000"/>
                </a:solidFill>
                <a:latin typeface="Times New Roman" panose="02020603050405020304" pitchFamily="18" charset="0"/>
                <a:cs typeface="Times New Roman" panose="02020603050405020304" pitchFamily="18" charset="0"/>
              </a:rPr>
              <a:t>Còn</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lại</a:t>
            </a: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40" name="TextBox 4"/>
          <p:cNvSpPr txBox="1"/>
          <p:nvPr/>
        </p:nvSpPr>
        <p:spPr>
          <a:xfrm>
            <a:off x="8653658" y="8437725"/>
            <a:ext cx="9138178" cy="1354217"/>
          </a:xfrm>
          <a:prstGeom prst="rect">
            <a:avLst/>
          </a:prstGeom>
        </p:spPr>
        <p:txBody>
          <a:bodyPr wrap="square" lIns="0" tIns="0" rIns="0" bIns="0" rtlCol="0" anchor="t">
            <a:spAutoFit/>
          </a:bodyPr>
          <a:lstStyle/>
          <a:p>
            <a:pPr algn="just"/>
            <a:r>
              <a:rPr lang="en-US" sz="4400" dirty="0" err="1" smtClean="0">
                <a:solidFill>
                  <a:srgbClr val="000000"/>
                </a:solidFill>
                <a:latin typeface="Times New Roman" panose="02020603050405020304" pitchFamily="18" charset="0"/>
                <a:cs typeface="Times New Roman" panose="02020603050405020304" pitchFamily="18" charset="0"/>
              </a:rPr>
              <a:t>Hành</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động</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của</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Trần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Quốc</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Toản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sau</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khi</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được</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vua</a:t>
            </a:r>
            <a:r>
              <a:rPr lang="en-US" sz="4400" dirty="0" smtClean="0">
                <a:solidFill>
                  <a:srgbClr val="000000"/>
                </a:solidFill>
                <a:latin typeface="Times New Roman" panose="02020603050405020304" pitchFamily="18" charset="0"/>
                <a:cs typeface="Times New Roman" panose="02020603050405020304" pitchFamily="18" charset="0"/>
              </a:rPr>
              <a:t> ban cam </a:t>
            </a:r>
            <a:r>
              <a:rPr lang="en-US" sz="4400" dirty="0" err="1" smtClean="0">
                <a:solidFill>
                  <a:srgbClr val="000000"/>
                </a:solidFill>
                <a:latin typeface="Times New Roman" panose="02020603050405020304" pitchFamily="18" charset="0"/>
                <a:cs typeface="Times New Roman" panose="02020603050405020304" pitchFamily="18" charset="0"/>
              </a:rPr>
              <a:t>quý</a:t>
            </a:r>
            <a:r>
              <a:rPr lang="en-US" sz="4400" dirty="0" smtClean="0">
                <a:solidFill>
                  <a:srgbClr val="000000"/>
                </a:solidFill>
                <a:latin typeface="Times New Roman" panose="02020603050405020304" pitchFamily="18" charset="0"/>
                <a:cs typeface="Times New Roman" panose="02020603050405020304" pitchFamily="18" charset="0"/>
              </a:rPr>
              <a:t>.</a:t>
            </a:r>
            <a:endParaRPr lang="en-US" sz="4400" dirty="0">
              <a:solidFill>
                <a:srgbClr val="000000"/>
              </a:solidFill>
              <a:latin typeface="Times New Roman" panose="02020603050405020304" pitchFamily="18" charset="0"/>
              <a:cs typeface="Times New Roman" panose="02020603050405020304" pitchFamily="18" charset="0"/>
            </a:endParaRPr>
          </a:p>
        </p:txBody>
      </p:sp>
      <p:pic>
        <p:nvPicPr>
          <p:cNvPr id="41" name="Picture 2"/>
          <p:cNvPicPr>
            <a:picLocks noChangeAspect="1"/>
          </p:cNvPicPr>
          <p:nvPr/>
        </p:nvPicPr>
        <p:blipFill>
          <a:blip r:embed="rId10"/>
          <a:srcRect/>
          <a:stretch>
            <a:fillRect/>
          </a:stretch>
        </p:blipFill>
        <p:spPr>
          <a:xfrm flipH="1">
            <a:off x="7188199" y="2600900"/>
            <a:ext cx="196539" cy="649715"/>
          </a:xfrm>
          <a:prstGeom prst="rect">
            <a:avLst/>
          </a:prstGeom>
        </p:spPr>
      </p:pic>
      <p:pic>
        <p:nvPicPr>
          <p:cNvPr id="42" name="Picture 2"/>
          <p:cNvPicPr>
            <a:picLocks noChangeAspect="1"/>
          </p:cNvPicPr>
          <p:nvPr/>
        </p:nvPicPr>
        <p:blipFill>
          <a:blip r:embed="rId10"/>
          <a:srcRect/>
          <a:stretch>
            <a:fillRect/>
          </a:stretch>
        </p:blipFill>
        <p:spPr>
          <a:xfrm flipH="1">
            <a:off x="7188199" y="4549222"/>
            <a:ext cx="196539" cy="649715"/>
          </a:xfrm>
          <a:prstGeom prst="rect">
            <a:avLst/>
          </a:prstGeom>
        </p:spPr>
      </p:pic>
      <p:pic>
        <p:nvPicPr>
          <p:cNvPr id="43" name="Picture 2"/>
          <p:cNvPicPr>
            <a:picLocks noChangeAspect="1"/>
          </p:cNvPicPr>
          <p:nvPr/>
        </p:nvPicPr>
        <p:blipFill>
          <a:blip r:embed="rId10"/>
          <a:srcRect/>
          <a:stretch>
            <a:fillRect/>
          </a:stretch>
        </p:blipFill>
        <p:spPr>
          <a:xfrm flipH="1">
            <a:off x="7188199" y="7689467"/>
            <a:ext cx="196539" cy="649715"/>
          </a:xfrm>
          <a:prstGeom prst="rect">
            <a:avLst/>
          </a:prstGeom>
        </p:spPr>
      </p:pic>
      <p:pic>
        <p:nvPicPr>
          <p:cNvPr id="23" name="Picture 3"/>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5621000" y="-1525050"/>
            <a:ext cx="3560795" cy="3489579"/>
          </a:xfrm>
          <a:prstGeom prst="rect">
            <a:avLst/>
          </a:prstGeom>
        </p:spPr>
      </p:pic>
      <p:pic>
        <p:nvPicPr>
          <p:cNvPr id="6" name="Picture 5"/>
          <p:cNvPicPr>
            <a:picLocks noChangeAspect="1"/>
          </p:cNvPicPr>
          <p:nvPr/>
        </p:nvPicPr>
        <p:blipFill>
          <a:blip r:embed="rId13"/>
          <a:stretch>
            <a:fillRect/>
          </a:stretch>
        </p:blipFill>
        <p:spPr>
          <a:xfrm>
            <a:off x="5733993" y="110370"/>
            <a:ext cx="6486706" cy="2139881"/>
          </a:xfrm>
          <a:prstGeom prst="rect">
            <a:avLst/>
          </a:prstGeom>
        </p:spPr>
      </p:pic>
    </p:spTree>
    <p:extLst>
      <p:ext uri="{BB962C8B-B14F-4D97-AF65-F5344CB8AC3E}">
        <p14:creationId xmlns:p14="http://schemas.microsoft.com/office/powerpoint/2010/main" val="604871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par>
                                <p:cTn id="11" presetID="16" presetClass="entr" presetSubtype="21"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barn(inVertical)">
                                      <p:cBhvr>
                                        <p:cTn id="13" dur="500"/>
                                        <p:tgtEl>
                                          <p:spTgt spid="21"/>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41"/>
                                        </p:tgtEl>
                                        <p:attrNameLst>
                                          <p:attrName>style.visibility</p:attrName>
                                        </p:attrNameLst>
                                      </p:cBhvr>
                                      <p:to>
                                        <p:strVal val="visible"/>
                                      </p:to>
                                    </p:set>
                                    <p:animEffect transition="in" filter="barn(inVertical)">
                                      <p:cBhvr>
                                        <p:cTn id="18" dur="500"/>
                                        <p:tgtEl>
                                          <p:spTgt spid="41"/>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barn(inVertical)">
                                      <p:cBhvr>
                                        <p:cTn id="21" dur="500"/>
                                        <p:tgtEl>
                                          <p:spTgt spid="25"/>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barn(inVertical)">
                                      <p:cBhvr>
                                        <p:cTn id="26" dur="500"/>
                                        <p:tgtEl>
                                          <p:spTgt spid="26"/>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42"/>
                                        </p:tgtEl>
                                        <p:attrNameLst>
                                          <p:attrName>style.visibility</p:attrName>
                                        </p:attrNameLst>
                                      </p:cBhvr>
                                      <p:to>
                                        <p:strVal val="visible"/>
                                      </p:to>
                                    </p:set>
                                    <p:animEffect transition="in" filter="barn(inVertical)">
                                      <p:cBhvr>
                                        <p:cTn id="31" dur="500"/>
                                        <p:tgtEl>
                                          <p:spTgt spid="42"/>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barn(inVertical)">
                                      <p:cBhvr>
                                        <p:cTn id="34" dur="500"/>
                                        <p:tgtEl>
                                          <p:spTgt spid="27"/>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36"/>
                                        </p:tgtEl>
                                        <p:attrNameLst>
                                          <p:attrName>style.visibility</p:attrName>
                                        </p:attrNameLst>
                                      </p:cBhvr>
                                      <p:to>
                                        <p:strVal val="visible"/>
                                      </p:to>
                                    </p:set>
                                    <p:animEffect transition="in" filter="barn(inVertical)">
                                      <p:cBhvr>
                                        <p:cTn id="39" dur="500"/>
                                        <p:tgtEl>
                                          <p:spTgt spid="36"/>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39"/>
                                        </p:tgtEl>
                                        <p:attrNameLst>
                                          <p:attrName>style.visibility</p:attrName>
                                        </p:attrNameLst>
                                      </p:cBhvr>
                                      <p:to>
                                        <p:strVal val="visible"/>
                                      </p:to>
                                    </p:set>
                                    <p:animEffect transition="in" filter="barn(inVertical)">
                                      <p:cBhvr>
                                        <p:cTn id="44" dur="500"/>
                                        <p:tgtEl>
                                          <p:spTgt spid="39"/>
                                        </p:tgtEl>
                                      </p:cBhvr>
                                    </p:animEffect>
                                  </p:childTnLst>
                                </p:cTn>
                              </p:par>
                              <p:par>
                                <p:cTn id="45" presetID="16" presetClass="entr" presetSubtype="21" fill="hold" nodeType="withEffect">
                                  <p:stCondLst>
                                    <p:cond delay="0"/>
                                  </p:stCondLst>
                                  <p:childTnLst>
                                    <p:set>
                                      <p:cBhvr>
                                        <p:cTn id="46" dur="1" fill="hold">
                                          <p:stCondLst>
                                            <p:cond delay="0"/>
                                          </p:stCondLst>
                                        </p:cTn>
                                        <p:tgtEl>
                                          <p:spTgt spid="43"/>
                                        </p:tgtEl>
                                        <p:attrNameLst>
                                          <p:attrName>style.visibility</p:attrName>
                                        </p:attrNameLst>
                                      </p:cBhvr>
                                      <p:to>
                                        <p:strVal val="visible"/>
                                      </p:to>
                                    </p:set>
                                    <p:animEffect transition="in" filter="barn(inVertical)">
                                      <p:cBhvr>
                                        <p:cTn id="47" dur="500"/>
                                        <p:tgtEl>
                                          <p:spTgt spid="43"/>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40"/>
                                        </p:tgtEl>
                                        <p:attrNameLst>
                                          <p:attrName>style.visibility</p:attrName>
                                        </p:attrNameLst>
                                      </p:cBhvr>
                                      <p:to>
                                        <p:strVal val="visible"/>
                                      </p:to>
                                    </p:set>
                                    <p:animEffect transition="in" filter="barn(inVertical)">
                                      <p:cBhvr>
                                        <p:cTn id="52"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5" grpId="0"/>
      <p:bldP spid="26" grpId="0"/>
      <p:bldP spid="27" grpId="0"/>
      <p:bldP spid="36" grpId="0"/>
      <p:bldP spid="39" grpId="0"/>
      <p:bldP spid="4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rot="-552527">
            <a:off x="8554305" y="8184235"/>
            <a:ext cx="11641607" cy="4205530"/>
          </a:xfrm>
          <a:prstGeom prst="rect">
            <a:avLst/>
          </a:prstGeom>
        </p:spPr>
      </p:pic>
      <p:pic>
        <p:nvPicPr>
          <p:cNvPr id="1026" name="Picture 2" descr="Người thiếu niên trẻ tuổi có tinh thần căm thù giặc sâu sắc, đã bóp nát quả  cam trong tay khi không được vào dự họp bàn kế sách đánh giặc là"/>
          <p:cNvPicPr>
            <a:picLocks noChangeAspect="1" noChangeArrowheads="1"/>
          </p:cNvPicPr>
          <p:nvPr/>
        </p:nvPicPr>
        <p:blipFill rotWithShape="1">
          <a:blip r:embed="rId4">
            <a:extLst>
              <a:ext uri="{28A0092B-C50C-407E-A947-70E740481C1C}">
                <a14:useLocalDpi xmlns:a14="http://schemas.microsoft.com/office/drawing/2010/main" val="0"/>
              </a:ext>
            </a:extLst>
          </a:blip>
          <a:srcRect r="8569"/>
          <a:stretch/>
        </p:blipFill>
        <p:spPr bwMode="auto">
          <a:xfrm>
            <a:off x="10284612" y="511217"/>
            <a:ext cx="7546188" cy="8959465"/>
          </a:xfrm>
          <a:prstGeom prst="rect">
            <a:avLst/>
          </a:prstGeom>
          <a:noFill/>
          <a:extLst>
            <a:ext uri="{909E8E84-426E-40DD-AFC4-6F175D3DCCD1}">
              <a14:hiddenFill xmlns:a14="http://schemas.microsoft.com/office/drawing/2010/main">
                <a:solidFill>
                  <a:srgbClr val="FFFFFF"/>
                </a:solidFill>
              </a14:hiddenFill>
            </a:ext>
          </a:extLst>
        </p:spPr>
      </p:pic>
      <p:sp>
        <p:nvSpPr>
          <p:cNvPr id="5" name="Freeform 5"/>
          <p:cNvSpPr/>
          <p:nvPr/>
        </p:nvSpPr>
        <p:spPr>
          <a:xfrm>
            <a:off x="10058400" y="329067"/>
            <a:ext cx="7924799" cy="9446261"/>
          </a:xfrm>
          <a:custGeom>
            <a:avLst/>
            <a:gdLst/>
            <a:ahLst/>
            <a:cxnLst/>
            <a:rect l="l" t="t" r="r" b="b"/>
            <a:pathLst>
              <a:path w="3544570" h="5351780">
                <a:moveTo>
                  <a:pt x="3544570" y="5351780"/>
                </a:moveTo>
                <a:lnTo>
                  <a:pt x="0" y="5351780"/>
                </a:lnTo>
                <a:lnTo>
                  <a:pt x="0" y="0"/>
                </a:lnTo>
                <a:lnTo>
                  <a:pt x="3544570" y="0"/>
                </a:lnTo>
                <a:lnTo>
                  <a:pt x="3544570" y="5351780"/>
                </a:lnTo>
                <a:close/>
              </a:path>
            </a:pathLst>
          </a:custGeom>
          <a:blipFill>
            <a:blip r:embed="rId5"/>
            <a:stretch>
              <a:fillRect l="-61" r="-61"/>
            </a:stretch>
          </a:blipFill>
        </p:spPr>
      </p:sp>
      <p:pic>
        <p:nvPicPr>
          <p:cNvPr id="12" name="Picture 12"/>
          <p:cNvPicPr>
            <a:picLocks noChangeAspect="1"/>
          </p:cNvPicPr>
          <p:nvPr/>
        </p:nvPicPr>
        <p:blipFill>
          <a:blip r:embed="rId6"/>
          <a:srcRect/>
          <a:stretch>
            <a:fillRect/>
          </a:stretch>
        </p:blipFill>
        <p:spPr>
          <a:xfrm>
            <a:off x="12492779" y="301042"/>
            <a:ext cx="2351614" cy="420351"/>
          </a:xfrm>
          <a:prstGeom prst="rect">
            <a:avLst/>
          </a:prstGeom>
        </p:spPr>
      </p:pic>
      <p:pic>
        <p:nvPicPr>
          <p:cNvPr id="13" name="Picture 13"/>
          <p:cNvPicPr>
            <a:picLocks noChangeAspect="1"/>
          </p:cNvPicPr>
          <p:nvPr/>
        </p:nvPicPr>
        <p:blipFill>
          <a:blip r:embed="rId7"/>
          <a:srcRect/>
          <a:stretch>
            <a:fillRect/>
          </a:stretch>
        </p:blipFill>
        <p:spPr>
          <a:xfrm rot="-443034">
            <a:off x="-1042513" y="-885109"/>
            <a:ext cx="6124388" cy="2181813"/>
          </a:xfrm>
          <a:prstGeom prst="rect">
            <a:avLst/>
          </a:prstGeom>
        </p:spPr>
      </p:pic>
      <p:pic>
        <p:nvPicPr>
          <p:cNvPr id="3" name="Picture 2"/>
          <p:cNvPicPr>
            <a:picLocks noChangeAspect="1"/>
          </p:cNvPicPr>
          <p:nvPr/>
        </p:nvPicPr>
        <p:blipFill>
          <a:blip r:embed="rId8"/>
          <a:stretch>
            <a:fillRect/>
          </a:stretch>
        </p:blipFill>
        <p:spPr>
          <a:xfrm>
            <a:off x="-543200" y="1901452"/>
            <a:ext cx="11479763" cy="4444369"/>
          </a:xfrm>
          <a:prstGeom prst="rect">
            <a:avLst/>
          </a:prstGeom>
        </p:spPr>
      </p:pic>
    </p:spTree>
    <p:extLst>
      <p:ext uri="{BB962C8B-B14F-4D97-AF65-F5344CB8AC3E}">
        <p14:creationId xmlns:p14="http://schemas.microsoft.com/office/powerpoint/2010/main" val="2437257227"/>
      </p:ext>
    </p:extLst>
  </p:cSld>
  <p:clrMapOvr>
    <a:masterClrMapping/>
  </p:clrMapOvr>
  <p:transition spd="med">
    <p:pull/>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3"/>
          <a:srcRect/>
          <a:stretch>
            <a:fillRect/>
          </a:stretch>
        </p:blipFill>
        <p:spPr>
          <a:xfrm rot="-5400000">
            <a:off x="-4824748" y="51896"/>
            <a:ext cx="8390799" cy="6208709"/>
          </a:xfrm>
          <a:prstGeom prst="rect">
            <a:avLst/>
          </a:prstGeom>
        </p:spPr>
      </p:pic>
      <p:pic>
        <p:nvPicPr>
          <p:cNvPr id="7" name="Picture 7"/>
          <p:cNvPicPr>
            <a:picLocks noChangeAspect="1"/>
          </p:cNvPicPr>
          <p:nvPr/>
        </p:nvPicPr>
        <p:blipFill>
          <a:blip r:embed="rId4"/>
          <a:srcRect/>
          <a:stretch>
            <a:fillRect/>
          </a:stretch>
        </p:blipFill>
        <p:spPr>
          <a:xfrm>
            <a:off x="-1456758" y="6501605"/>
            <a:ext cx="4468056" cy="4491822"/>
          </a:xfrm>
          <a:prstGeom prst="rect">
            <a:avLst/>
          </a:prstGeom>
        </p:spPr>
      </p:pic>
      <p:pic>
        <p:nvPicPr>
          <p:cNvPr id="12" name="Picture 12"/>
          <p:cNvPicPr>
            <a:picLocks noChangeAspect="1"/>
          </p:cNvPicPr>
          <p:nvPr/>
        </p:nvPicPr>
        <p:blipFill>
          <a:blip r:embed="rId5"/>
          <a:srcRect/>
          <a:stretch>
            <a:fillRect/>
          </a:stretch>
        </p:blipFill>
        <p:spPr>
          <a:xfrm rot="-2310990">
            <a:off x="15848264" y="-5151780"/>
            <a:ext cx="5729729" cy="9023195"/>
          </a:xfrm>
          <a:prstGeom prst="rect">
            <a:avLst/>
          </a:prstGeom>
        </p:spPr>
      </p:pic>
      <p:pic>
        <p:nvPicPr>
          <p:cNvPr id="13" name="Picture 1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6244253" y="777320"/>
            <a:ext cx="1288173" cy="1298237"/>
          </a:xfrm>
          <a:prstGeom prst="rect">
            <a:avLst/>
          </a:prstGeom>
        </p:spPr>
      </p:pic>
      <p:grpSp>
        <p:nvGrpSpPr>
          <p:cNvPr id="15" name="Group 4"/>
          <p:cNvGrpSpPr>
            <a:grpSpLocks noChangeAspect="1"/>
          </p:cNvGrpSpPr>
          <p:nvPr/>
        </p:nvGrpSpPr>
        <p:grpSpPr>
          <a:xfrm>
            <a:off x="0" y="1742181"/>
            <a:ext cx="7348088" cy="8302104"/>
            <a:chOff x="0" y="0"/>
            <a:chExt cx="5624576" cy="6354826"/>
          </a:xfrm>
        </p:grpSpPr>
        <p:sp>
          <p:nvSpPr>
            <p:cNvPr id="16" name="Freeform 5"/>
            <p:cNvSpPr/>
            <p:nvPr/>
          </p:nvSpPr>
          <p:spPr>
            <a:xfrm>
              <a:off x="-8128" y="-15494"/>
              <a:ext cx="6457061" cy="6428613"/>
            </a:xfrm>
            <a:custGeom>
              <a:avLst/>
              <a:gdLst/>
              <a:ahLst/>
              <a:cxnLst/>
              <a:rect l="l" t="t" r="r" b="b"/>
              <a:pathLst>
                <a:path w="6457061" h="6428613">
                  <a:moveTo>
                    <a:pt x="2030095" y="6351651"/>
                  </a:moveTo>
                  <a:cubicBezTo>
                    <a:pt x="1401318" y="6327775"/>
                    <a:pt x="615188" y="6428613"/>
                    <a:pt x="10922" y="6315202"/>
                  </a:cubicBezTo>
                  <a:cubicBezTo>
                    <a:pt x="29210" y="4220591"/>
                    <a:pt x="0" y="2131441"/>
                    <a:pt x="10414" y="33909"/>
                  </a:cubicBezTo>
                  <a:cubicBezTo>
                    <a:pt x="1531620" y="18923"/>
                    <a:pt x="3200908" y="0"/>
                    <a:pt x="4708779" y="36576"/>
                  </a:cubicBezTo>
                  <a:cubicBezTo>
                    <a:pt x="4705223" y="269748"/>
                    <a:pt x="4863084" y="555752"/>
                    <a:pt x="4998212" y="1024890"/>
                  </a:cubicBezTo>
                  <a:cubicBezTo>
                    <a:pt x="5065649" y="1450340"/>
                    <a:pt x="5018151" y="1983613"/>
                    <a:pt x="5156073" y="2395093"/>
                  </a:cubicBezTo>
                  <a:cubicBezTo>
                    <a:pt x="5119497" y="2433447"/>
                    <a:pt x="5235575" y="2533650"/>
                    <a:pt x="5241671" y="2606294"/>
                  </a:cubicBezTo>
                  <a:cubicBezTo>
                    <a:pt x="5221351" y="2797937"/>
                    <a:pt x="5321808" y="2871978"/>
                    <a:pt x="5347462" y="3146044"/>
                  </a:cubicBezTo>
                  <a:cubicBezTo>
                    <a:pt x="5378577" y="3134360"/>
                    <a:pt x="5333111" y="3297936"/>
                    <a:pt x="5358511" y="3464179"/>
                  </a:cubicBezTo>
                  <a:cubicBezTo>
                    <a:pt x="5366131" y="3580003"/>
                    <a:pt x="5444109" y="3753231"/>
                    <a:pt x="5446395" y="3869563"/>
                  </a:cubicBezTo>
                  <a:cubicBezTo>
                    <a:pt x="5430012" y="4118229"/>
                    <a:pt x="5451221" y="4418330"/>
                    <a:pt x="5427980" y="4713351"/>
                  </a:cubicBezTo>
                  <a:cubicBezTo>
                    <a:pt x="5468239" y="4858131"/>
                    <a:pt x="5548884" y="5101717"/>
                    <a:pt x="5603494" y="5491480"/>
                  </a:cubicBezTo>
                  <a:cubicBezTo>
                    <a:pt x="5603748" y="5699887"/>
                    <a:pt x="5537581" y="5837428"/>
                    <a:pt x="5632196" y="6181598"/>
                  </a:cubicBezTo>
                  <a:cubicBezTo>
                    <a:pt x="5491861" y="6407658"/>
                    <a:pt x="6457061" y="6366510"/>
                    <a:pt x="2030095" y="6351651"/>
                  </a:cubicBezTo>
                  <a:close/>
                </a:path>
              </a:pathLst>
            </a:custGeom>
            <a:blipFill>
              <a:blip r:embed="rId11"/>
              <a:stretch>
                <a:fillRect l="-115202"/>
              </a:stretch>
            </a:blipFill>
          </p:spPr>
        </p:sp>
      </p:grpSp>
      <p:pic>
        <p:nvPicPr>
          <p:cNvPr id="14" name="Picture 14"/>
          <p:cNvPicPr>
            <a:picLocks noChangeAspect="1"/>
          </p:cNvPicPr>
          <p:nvPr/>
        </p:nvPicPr>
        <p:blipFill>
          <a:blip r:embed="rId12"/>
          <a:srcRect/>
          <a:stretch>
            <a:fillRect/>
          </a:stretch>
        </p:blipFill>
        <p:spPr>
          <a:xfrm>
            <a:off x="1160916" y="1426438"/>
            <a:ext cx="3164472" cy="565649"/>
          </a:xfrm>
          <a:prstGeom prst="rect">
            <a:avLst/>
          </a:prstGeom>
        </p:spPr>
      </p:pic>
      <p:pic>
        <p:nvPicPr>
          <p:cNvPr id="2" name="Picture 1"/>
          <p:cNvPicPr>
            <a:picLocks noChangeAspect="1"/>
          </p:cNvPicPr>
          <p:nvPr/>
        </p:nvPicPr>
        <p:blipFill>
          <a:blip r:embed="rId13"/>
          <a:stretch>
            <a:fillRect/>
          </a:stretch>
        </p:blipFill>
        <p:spPr>
          <a:xfrm>
            <a:off x="6223491" y="2919981"/>
            <a:ext cx="11479763" cy="4444369"/>
          </a:xfrm>
          <a:prstGeom prst="rect">
            <a:avLst/>
          </a:prstGeom>
        </p:spPr>
      </p:pic>
    </p:spTree>
    <p:extLst>
      <p:ext uri="{BB962C8B-B14F-4D97-AF65-F5344CB8AC3E}">
        <p14:creationId xmlns:p14="http://schemas.microsoft.com/office/powerpoint/2010/main" val="38918189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9"/>
          <p:cNvPicPr>
            <a:picLocks noChangeAspect="1"/>
          </p:cNvPicPr>
          <p:nvPr/>
        </p:nvPicPr>
        <p:blipFill>
          <a:blip r:embed="rId3"/>
          <a:srcRect/>
          <a:stretch>
            <a:fillRect/>
          </a:stretch>
        </p:blipFill>
        <p:spPr>
          <a:xfrm>
            <a:off x="-2080466" y="8245031"/>
            <a:ext cx="10292474" cy="3711724"/>
          </a:xfrm>
          <a:prstGeom prst="rect">
            <a:avLst/>
          </a:prstGeom>
        </p:spPr>
      </p:pic>
      <p:pic>
        <p:nvPicPr>
          <p:cNvPr id="10" name="Picture 10"/>
          <p:cNvPicPr>
            <a:picLocks noChangeAspect="1"/>
          </p:cNvPicPr>
          <p:nvPr/>
        </p:nvPicPr>
        <p:blipFill>
          <a:blip r:embed="rId3"/>
          <a:srcRect/>
          <a:stretch>
            <a:fillRect/>
          </a:stretch>
        </p:blipFill>
        <p:spPr>
          <a:xfrm rot="10591079">
            <a:off x="9247216" y="-1415409"/>
            <a:ext cx="10292474" cy="3711724"/>
          </a:xfrm>
          <a:prstGeom prst="rect">
            <a:avLst/>
          </a:prstGeom>
        </p:spPr>
      </p:pic>
      <p:pic>
        <p:nvPicPr>
          <p:cNvPr id="16" name="Picture 16"/>
          <p:cNvPicPr>
            <a:picLocks noChangeAspect="1"/>
          </p:cNvPicPr>
          <p:nvPr/>
        </p:nvPicPr>
        <p:blipFill>
          <a:blip r:embed="rId4"/>
          <a:srcRect/>
          <a:stretch>
            <a:fillRect/>
          </a:stretch>
        </p:blipFill>
        <p:spPr>
          <a:xfrm rot="-2150263">
            <a:off x="12397070" y="-38721"/>
            <a:ext cx="1390903" cy="1532675"/>
          </a:xfrm>
          <a:prstGeom prst="rect">
            <a:avLst/>
          </a:prstGeom>
        </p:spPr>
      </p:pic>
      <p:pic>
        <p:nvPicPr>
          <p:cNvPr id="18" name="Picture 2"/>
          <p:cNvPicPr>
            <a:picLocks noChangeAspect="1"/>
          </p:cNvPicPr>
          <p:nvPr/>
        </p:nvPicPr>
        <p:blipFill>
          <a:blip r:embed="rId5"/>
          <a:srcRect l="16027" t="8272" r="20680" b="7755"/>
          <a:stretch>
            <a:fillRect/>
          </a:stretch>
        </p:blipFill>
        <p:spPr>
          <a:xfrm rot="209348">
            <a:off x="14408861" y="48598"/>
            <a:ext cx="3345290" cy="4438351"/>
          </a:xfrm>
          <a:prstGeom prst="rect">
            <a:avLst/>
          </a:prstGeom>
        </p:spPr>
      </p:pic>
      <p:sp>
        <p:nvSpPr>
          <p:cNvPr id="14" name="Freeform 14"/>
          <p:cNvSpPr/>
          <p:nvPr/>
        </p:nvSpPr>
        <p:spPr>
          <a:xfrm rot="264873">
            <a:off x="14102739" y="27278"/>
            <a:ext cx="3949326" cy="4560464"/>
          </a:xfrm>
          <a:custGeom>
            <a:avLst/>
            <a:gdLst/>
            <a:ahLst/>
            <a:cxnLst/>
            <a:rect l="l" t="t" r="r" b="b"/>
            <a:pathLst>
              <a:path w="3136392" h="2258568">
                <a:moveTo>
                  <a:pt x="3136392" y="2258568"/>
                </a:moveTo>
                <a:lnTo>
                  <a:pt x="0" y="2258568"/>
                </a:lnTo>
                <a:lnTo>
                  <a:pt x="0" y="0"/>
                </a:lnTo>
                <a:lnTo>
                  <a:pt x="3136392" y="0"/>
                </a:lnTo>
                <a:lnTo>
                  <a:pt x="3136392" y="2258568"/>
                </a:lnTo>
                <a:close/>
              </a:path>
            </a:pathLst>
          </a:custGeom>
          <a:blipFill>
            <a:blip r:embed="rId6"/>
            <a:stretch>
              <a:fillRect l="-8" r="-8"/>
            </a:stretch>
          </a:blipFill>
        </p:spPr>
      </p:sp>
      <p:pic>
        <p:nvPicPr>
          <p:cNvPr id="15" name="Picture 15"/>
          <p:cNvPicPr>
            <a:picLocks noChangeAspect="1"/>
          </p:cNvPicPr>
          <p:nvPr/>
        </p:nvPicPr>
        <p:blipFill>
          <a:blip r:embed="rId7"/>
          <a:srcRect/>
          <a:stretch>
            <a:fillRect/>
          </a:stretch>
        </p:blipFill>
        <p:spPr>
          <a:xfrm>
            <a:off x="15204330" y="-412998"/>
            <a:ext cx="2123466" cy="926048"/>
          </a:xfrm>
          <a:prstGeom prst="rect">
            <a:avLst/>
          </a:prstGeom>
        </p:spPr>
      </p:pic>
      <p:sp>
        <p:nvSpPr>
          <p:cNvPr id="24" name="TextBox 4"/>
          <p:cNvSpPr txBox="1"/>
          <p:nvPr/>
        </p:nvSpPr>
        <p:spPr>
          <a:xfrm>
            <a:off x="940089" y="2662209"/>
            <a:ext cx="9868320" cy="677108"/>
          </a:xfrm>
          <a:prstGeom prst="rect">
            <a:avLst/>
          </a:prstGeom>
        </p:spPr>
        <p:txBody>
          <a:bodyPr wrap="square" lIns="0" tIns="0" rIns="0" bIns="0" rtlCol="0" anchor="t">
            <a:spAutoFit/>
          </a:bodyPr>
          <a:lstStyle/>
          <a:p>
            <a:pPr algn="just"/>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Bối</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cảnh</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lịch</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sử</a:t>
            </a:r>
            <a:r>
              <a:rPr lang="en-US" sz="4400" b="1" dirty="0" smtClean="0">
                <a:solidFill>
                  <a:srgbClr val="000000"/>
                </a:solidFill>
                <a:latin typeface="Times New Roman" panose="02020603050405020304" pitchFamily="18" charset="0"/>
                <a:cs typeface="Times New Roman" panose="02020603050405020304" pitchFamily="18" charset="0"/>
              </a:rPr>
              <a:t>:</a:t>
            </a: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25" name="TextBox 4"/>
          <p:cNvSpPr txBox="1"/>
          <p:nvPr/>
        </p:nvSpPr>
        <p:spPr>
          <a:xfrm>
            <a:off x="1685475" y="3561380"/>
            <a:ext cx="11875494" cy="2708434"/>
          </a:xfrm>
          <a:prstGeom prst="rect">
            <a:avLst/>
          </a:prstGeom>
        </p:spPr>
        <p:txBody>
          <a:bodyPr wrap="square" lIns="0" tIns="0" rIns="0" bIns="0" rtlCol="0" anchor="t">
            <a:spAutoFit/>
          </a:bodyPr>
          <a:lstStyle/>
          <a:p>
            <a:pPr algn="just"/>
            <a:r>
              <a:rPr lang="vi-VN" sz="4400" dirty="0" smtClean="0">
                <a:solidFill>
                  <a:srgbClr val="000000"/>
                </a:solidFill>
                <a:latin typeface="Times New Roman" panose="02020603050405020304" pitchFamily="18" charset="0"/>
                <a:cs typeface="Times New Roman" panose="02020603050405020304" pitchFamily="18" charset="0"/>
              </a:rPr>
              <a:t>C</a:t>
            </a:r>
            <a:r>
              <a:rPr lang="en-US" sz="4400" dirty="0">
                <a:solidFill>
                  <a:srgbClr val="000000"/>
                </a:solidFill>
                <a:latin typeface="Times New Roman" panose="02020603050405020304" pitchFamily="18" charset="0"/>
                <a:cs typeface="Times New Roman" panose="02020603050405020304" pitchFamily="18" charset="0"/>
              </a:rPr>
              <a:t>â</a:t>
            </a:r>
            <a:r>
              <a:rPr lang="vi-VN" sz="4400" dirty="0" smtClean="0">
                <a:solidFill>
                  <a:srgbClr val="000000"/>
                </a:solidFill>
                <a:latin typeface="Times New Roman" panose="02020603050405020304" pitchFamily="18" charset="0"/>
                <a:cs typeface="Times New Roman" panose="02020603050405020304" pitchFamily="18" charset="0"/>
              </a:rPr>
              <a:t>u </a:t>
            </a:r>
            <a:r>
              <a:rPr lang="vi-VN" sz="4400" dirty="0">
                <a:solidFill>
                  <a:srgbClr val="000000"/>
                </a:solidFill>
                <a:latin typeface="Times New Roman" panose="02020603050405020304" pitchFamily="18" charset="0"/>
                <a:cs typeface="Times New Roman" panose="02020603050405020304" pitchFamily="18" charset="0"/>
              </a:rPr>
              <a:t>chuyện được kể xảy ra vào thời nhà Trần (thế kỉ XIII). Lúc bấy giờ, nước ta phải đối mặt với quân Nguyên - một đội quần xâm lược hết sức hùng mạnh.</a:t>
            </a:r>
            <a:endParaRPr lang="en-US" sz="4400"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15163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5">
                                            <p:txEl>
                                              <p:pRg st="0" end="0"/>
                                            </p:txEl>
                                          </p:spTgt>
                                        </p:tgtEl>
                                        <p:attrNameLst>
                                          <p:attrName>style.visibility</p:attrName>
                                        </p:attrNameLst>
                                      </p:cBhvr>
                                      <p:to>
                                        <p:strVal val="visible"/>
                                      </p:to>
                                    </p:set>
                                    <p:animEffect transition="in" filter="barn(inVertical)">
                                      <p:cBhvr>
                                        <p:cTn id="12" dur="500"/>
                                        <p:tgtEl>
                                          <p:spTgt spid="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3"/>
          <a:srcRect/>
          <a:stretch>
            <a:fillRect/>
          </a:stretch>
        </p:blipFill>
        <p:spPr>
          <a:xfrm rot="-5400000">
            <a:off x="-4824748" y="51896"/>
            <a:ext cx="8390799" cy="6208709"/>
          </a:xfrm>
          <a:prstGeom prst="rect">
            <a:avLst/>
          </a:prstGeom>
        </p:spPr>
      </p:pic>
      <p:pic>
        <p:nvPicPr>
          <p:cNvPr id="7" name="Picture 7"/>
          <p:cNvPicPr>
            <a:picLocks noChangeAspect="1"/>
          </p:cNvPicPr>
          <p:nvPr/>
        </p:nvPicPr>
        <p:blipFill>
          <a:blip r:embed="rId4"/>
          <a:srcRect/>
          <a:stretch>
            <a:fillRect/>
          </a:stretch>
        </p:blipFill>
        <p:spPr>
          <a:xfrm>
            <a:off x="-1456758" y="6501605"/>
            <a:ext cx="4468056" cy="4491822"/>
          </a:xfrm>
          <a:prstGeom prst="rect">
            <a:avLst/>
          </a:prstGeom>
        </p:spPr>
      </p:pic>
      <p:pic>
        <p:nvPicPr>
          <p:cNvPr id="12" name="Picture 12"/>
          <p:cNvPicPr>
            <a:picLocks noChangeAspect="1"/>
          </p:cNvPicPr>
          <p:nvPr/>
        </p:nvPicPr>
        <p:blipFill>
          <a:blip r:embed="rId5"/>
          <a:srcRect/>
          <a:stretch>
            <a:fillRect/>
          </a:stretch>
        </p:blipFill>
        <p:spPr>
          <a:xfrm rot="-2310990">
            <a:off x="15848264" y="-5151780"/>
            <a:ext cx="5729729" cy="9023195"/>
          </a:xfrm>
          <a:prstGeom prst="rect">
            <a:avLst/>
          </a:prstGeom>
        </p:spPr>
      </p:pic>
      <p:pic>
        <p:nvPicPr>
          <p:cNvPr id="13" name="Picture 1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6244253" y="777320"/>
            <a:ext cx="1288173" cy="1298237"/>
          </a:xfrm>
          <a:prstGeom prst="rect">
            <a:avLst/>
          </a:prstGeom>
        </p:spPr>
      </p:pic>
      <p:pic>
        <p:nvPicPr>
          <p:cNvPr id="4098" name="Picture 2" descr="Em học được điều gì sau khi đọc xong bài Bóp nát quả cam? Xem"/>
          <p:cNvPicPr>
            <a:picLocks noChangeAspect="1" noChangeArrowheads="1"/>
          </p:cNvPicPr>
          <p:nvPr/>
        </p:nvPicPr>
        <p:blipFill>
          <a:blip r:embed="rId11">
            <a:extLst>
              <a:ext uri="{BEBA8EAE-BF5A-486C-A8C5-ECC9F3942E4B}">
                <a14:imgProps xmlns:a14="http://schemas.microsoft.com/office/drawing/2010/main">
                  <a14:imgLayer r:embed="rId12">
                    <a14:imgEffect>
                      <a14:colorTemperature colorTemp="53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286984" y="2075557"/>
            <a:ext cx="9354784" cy="808309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4"/>
          <p:cNvPicPr>
            <a:picLocks noChangeAspect="1"/>
          </p:cNvPicPr>
          <p:nvPr/>
        </p:nvPicPr>
        <p:blipFill>
          <a:blip r:embed="rId13"/>
          <a:srcRect/>
          <a:stretch>
            <a:fillRect/>
          </a:stretch>
        </p:blipFill>
        <p:spPr>
          <a:xfrm>
            <a:off x="2263991" y="1792732"/>
            <a:ext cx="3164472" cy="565649"/>
          </a:xfrm>
          <a:prstGeom prst="rect">
            <a:avLst/>
          </a:prstGeom>
        </p:spPr>
      </p:pic>
      <p:pic>
        <p:nvPicPr>
          <p:cNvPr id="2" name="Picture 1"/>
          <p:cNvPicPr>
            <a:picLocks noChangeAspect="1"/>
          </p:cNvPicPr>
          <p:nvPr/>
        </p:nvPicPr>
        <p:blipFill>
          <a:blip r:embed="rId14"/>
          <a:stretch>
            <a:fillRect/>
          </a:stretch>
        </p:blipFill>
        <p:spPr>
          <a:xfrm>
            <a:off x="6148183" y="3010754"/>
            <a:ext cx="12564945" cy="4359018"/>
          </a:xfrm>
          <a:prstGeom prst="rect">
            <a:avLst/>
          </a:prstGeom>
        </p:spPr>
      </p:pic>
    </p:spTree>
    <p:extLst>
      <p:ext uri="{BB962C8B-B14F-4D97-AF65-F5344CB8AC3E}">
        <p14:creationId xmlns:p14="http://schemas.microsoft.com/office/powerpoint/2010/main" val="1656821745"/>
      </p:ext>
    </p:extLst>
  </p:cSld>
  <p:clrMapOvr>
    <a:masterClrMapping/>
  </p:clrMapOvr>
  <p:transition spd="slow">
    <p:push dir="u"/>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p:cNvPicPr>
          <p:nvPr/>
        </p:nvPicPr>
        <p:blipFill>
          <a:blip r:embed="rId3"/>
          <a:srcRect l="16027" t="8272" r="20680" b="7755"/>
          <a:stretch>
            <a:fillRect/>
          </a:stretch>
        </p:blipFill>
        <p:spPr>
          <a:xfrm>
            <a:off x="-18219" y="-35328"/>
            <a:ext cx="3768859" cy="5000319"/>
          </a:xfrm>
          <a:prstGeom prst="rect">
            <a:avLst/>
          </a:prstGeom>
        </p:spPr>
      </p:pic>
      <p:pic>
        <p:nvPicPr>
          <p:cNvPr id="3" name="Picture 3"/>
          <p:cNvPicPr>
            <a:picLocks noChangeAspect="1"/>
          </p:cNvPicPr>
          <p:nvPr/>
        </p:nvPicPr>
        <p:blipFill>
          <a:blip r:embed="rId4"/>
          <a:srcRect/>
          <a:stretch>
            <a:fillRect/>
          </a:stretch>
        </p:blipFill>
        <p:spPr>
          <a:xfrm>
            <a:off x="3750640" y="5256598"/>
            <a:ext cx="4897345" cy="3623754"/>
          </a:xfrm>
          <a:prstGeom prst="rect">
            <a:avLst/>
          </a:prstGeom>
        </p:spPr>
      </p:pic>
      <p:pic>
        <p:nvPicPr>
          <p:cNvPr id="4" name="Picture 4"/>
          <p:cNvPicPr>
            <a:picLocks noChangeAspect="1"/>
          </p:cNvPicPr>
          <p:nvPr/>
        </p:nvPicPr>
        <p:blipFill>
          <a:blip r:embed="rId5">
            <a:alphaModFix amt="51000"/>
          </a:blip>
          <a:srcRect t="19791"/>
          <a:stretch>
            <a:fillRect/>
          </a:stretch>
        </p:blipFill>
        <p:spPr>
          <a:xfrm>
            <a:off x="1028700" y="2536611"/>
            <a:ext cx="7091918" cy="5676802"/>
          </a:xfrm>
          <a:prstGeom prst="rect">
            <a:avLst/>
          </a:prstGeom>
        </p:spPr>
      </p:pic>
      <p:sp>
        <p:nvSpPr>
          <p:cNvPr id="5" name="AutoShape 5"/>
          <p:cNvSpPr/>
          <p:nvPr/>
        </p:nvSpPr>
        <p:spPr>
          <a:xfrm>
            <a:off x="1159693" y="2536611"/>
            <a:ext cx="6760628" cy="5439973"/>
          </a:xfrm>
          <a:prstGeom prst="rect">
            <a:avLst/>
          </a:prstGeom>
          <a:solidFill>
            <a:srgbClr val="EFE5CD"/>
          </a:solidFill>
        </p:spPr>
      </p:sp>
      <p:sp>
        <p:nvSpPr>
          <p:cNvPr id="8" name="AutoShape 8"/>
          <p:cNvSpPr/>
          <p:nvPr/>
        </p:nvSpPr>
        <p:spPr>
          <a:xfrm>
            <a:off x="9458271" y="3762275"/>
            <a:ext cx="7570146" cy="0"/>
          </a:xfrm>
          <a:prstGeom prst="line">
            <a:avLst/>
          </a:prstGeom>
          <a:ln w="12700" cap="rnd">
            <a:solidFill>
              <a:srgbClr val="000000"/>
            </a:solidFill>
            <a:prstDash val="solid"/>
            <a:headEnd type="none" w="sm" len="sm"/>
            <a:tailEnd type="none" w="sm" len="sm"/>
          </a:ln>
        </p:spPr>
      </p:sp>
      <p:sp>
        <p:nvSpPr>
          <p:cNvPr id="9" name="TextBox 9"/>
          <p:cNvSpPr txBox="1"/>
          <p:nvPr/>
        </p:nvSpPr>
        <p:spPr>
          <a:xfrm>
            <a:off x="9458272" y="2859845"/>
            <a:ext cx="7570143" cy="507383"/>
          </a:xfrm>
          <a:prstGeom prst="rect">
            <a:avLst/>
          </a:prstGeom>
        </p:spPr>
        <p:txBody>
          <a:bodyPr lIns="0" tIns="0" rIns="0" bIns="0" rtlCol="0" anchor="t">
            <a:spAutoFit/>
          </a:bodyPr>
          <a:lstStyle/>
          <a:p>
            <a:pPr>
              <a:lnSpc>
                <a:spcPts val="3919"/>
              </a:lnSpc>
              <a:spcBef>
                <a:spcPct val="0"/>
              </a:spcBef>
            </a:pPr>
            <a:r>
              <a:rPr lang="en-US" sz="4400" b="1" dirty="0" smtClean="0">
                <a:solidFill>
                  <a:srgbClr val="000000"/>
                </a:solidFill>
                <a:latin typeface="Times New Roman" panose="02020603050405020304" pitchFamily="18" charset="0"/>
                <a:cs typeface="Times New Roman" panose="02020603050405020304" pitchFamily="18" charset="0"/>
              </a:rPr>
              <a:t>a. </a:t>
            </a:r>
            <a:r>
              <a:rPr lang="en-US" sz="4400" b="1" dirty="0" err="1" smtClean="0">
                <a:solidFill>
                  <a:srgbClr val="000000"/>
                </a:solidFill>
                <a:latin typeface="Times New Roman" panose="02020603050405020304" pitchFamily="18" charset="0"/>
                <a:cs typeface="Times New Roman" panose="02020603050405020304" pitchFamily="18" charset="0"/>
              </a:rPr>
              <a:t>Nhân</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vật</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Trần</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Quốc</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Toản</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11" name="TextBox 11"/>
          <p:cNvSpPr txBox="1"/>
          <p:nvPr/>
        </p:nvSpPr>
        <p:spPr>
          <a:xfrm>
            <a:off x="9458272" y="4129156"/>
            <a:ext cx="7570143" cy="507383"/>
          </a:xfrm>
          <a:prstGeom prst="rect">
            <a:avLst/>
          </a:prstGeom>
        </p:spPr>
        <p:txBody>
          <a:bodyPr lIns="0" tIns="0" rIns="0" bIns="0" rtlCol="0" anchor="t">
            <a:spAutoFit/>
          </a:bodyPr>
          <a:lstStyle/>
          <a:p>
            <a:pPr>
              <a:lnSpc>
                <a:spcPts val="3920"/>
              </a:lnSpc>
              <a:spcBef>
                <a:spcPct val="0"/>
              </a:spcBef>
            </a:pPr>
            <a:r>
              <a:rPr lang="en-US" sz="4400" b="1" dirty="0" smtClean="0">
                <a:solidFill>
                  <a:srgbClr val="000000"/>
                </a:solidFill>
                <a:latin typeface="Times New Roman" panose="02020603050405020304" pitchFamily="18" charset="0"/>
                <a:cs typeface="Times New Roman" panose="02020603050405020304" pitchFamily="18" charset="0"/>
              </a:rPr>
              <a:t>b. </a:t>
            </a:r>
            <a:r>
              <a:rPr lang="en-US" sz="4400" b="1" dirty="0" err="1" smtClean="0">
                <a:solidFill>
                  <a:srgbClr val="000000"/>
                </a:solidFill>
                <a:latin typeface="Times New Roman" panose="02020603050405020304" pitchFamily="18" charset="0"/>
                <a:cs typeface="Times New Roman" panose="02020603050405020304" pitchFamily="18" charset="0"/>
              </a:rPr>
              <a:t>Nhân</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vật</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vua</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Thiệu</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Bảo</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12" name="AutoShape 12"/>
          <p:cNvSpPr/>
          <p:nvPr/>
        </p:nvSpPr>
        <p:spPr>
          <a:xfrm>
            <a:off x="9458271" y="4982056"/>
            <a:ext cx="7570146" cy="0"/>
          </a:xfrm>
          <a:prstGeom prst="line">
            <a:avLst/>
          </a:prstGeom>
          <a:ln w="12700" cap="rnd">
            <a:solidFill>
              <a:srgbClr val="000000"/>
            </a:solidFill>
            <a:prstDash val="solid"/>
            <a:headEnd type="none" w="sm" len="sm"/>
            <a:tailEnd type="none" w="sm" len="sm"/>
          </a:ln>
        </p:spPr>
      </p:sp>
      <p:pic>
        <p:nvPicPr>
          <p:cNvPr id="16" name="Picture 1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6905443" y="6975427"/>
            <a:ext cx="1382786" cy="1393589"/>
          </a:xfrm>
          <a:prstGeom prst="rect">
            <a:avLst/>
          </a:prstGeom>
        </p:spPr>
      </p:pic>
      <p:pic>
        <p:nvPicPr>
          <p:cNvPr id="18" name="Picture 17"/>
          <p:cNvPicPr>
            <a:picLocks noChangeAspect="1"/>
          </p:cNvPicPr>
          <p:nvPr/>
        </p:nvPicPr>
        <p:blipFill rotWithShape="1">
          <a:blip r:embed="rId8"/>
          <a:srcRect l="6521" t="13550" r="3202" b="7078"/>
          <a:stretch/>
        </p:blipFill>
        <p:spPr>
          <a:xfrm>
            <a:off x="1468874" y="2769223"/>
            <a:ext cx="6074925" cy="4778942"/>
          </a:xfrm>
          <a:prstGeom prst="rect">
            <a:avLst/>
          </a:prstGeom>
        </p:spPr>
      </p:pic>
      <p:pic>
        <p:nvPicPr>
          <p:cNvPr id="6" name="Picture 6"/>
          <p:cNvPicPr>
            <a:picLocks noChangeAspect="1"/>
          </p:cNvPicPr>
          <p:nvPr/>
        </p:nvPicPr>
        <p:blipFill>
          <a:blip r:embed="rId9"/>
          <a:srcRect/>
          <a:stretch>
            <a:fillRect/>
          </a:stretch>
        </p:blipFill>
        <p:spPr>
          <a:xfrm>
            <a:off x="3478274" y="2073587"/>
            <a:ext cx="2123466" cy="926048"/>
          </a:xfrm>
          <a:prstGeom prst="rect">
            <a:avLst/>
          </a:prstGeom>
        </p:spPr>
      </p:pic>
      <p:pic>
        <p:nvPicPr>
          <p:cNvPr id="19" name="Picture 5"/>
          <p:cNvPicPr>
            <a:picLocks noChangeAspect="1"/>
          </p:cNvPicPr>
          <p:nvPr/>
        </p:nvPicPr>
        <p:blipFill>
          <a:blip r:embed="rId10"/>
          <a:srcRect/>
          <a:stretch>
            <a:fillRect/>
          </a:stretch>
        </p:blipFill>
        <p:spPr>
          <a:xfrm rot="-286929">
            <a:off x="8579774" y="9028655"/>
            <a:ext cx="10975547" cy="2116713"/>
          </a:xfrm>
          <a:prstGeom prst="rect">
            <a:avLst/>
          </a:prstGeom>
        </p:spPr>
      </p:pic>
      <p:pic>
        <p:nvPicPr>
          <p:cNvPr id="14" name="Picture 6"/>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5621000" y="-1736548"/>
            <a:ext cx="4707997" cy="4114800"/>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par>
                                <p:cTn id="14" presetID="16" presetClass="entr" presetSubtype="21"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inVertical)">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9"/>
          <p:cNvPicPr>
            <a:picLocks noChangeAspect="1"/>
          </p:cNvPicPr>
          <p:nvPr/>
        </p:nvPicPr>
        <p:blipFill>
          <a:blip r:embed="rId3"/>
          <a:srcRect/>
          <a:stretch>
            <a:fillRect/>
          </a:stretch>
        </p:blipFill>
        <p:spPr>
          <a:xfrm>
            <a:off x="-2080466" y="8245031"/>
            <a:ext cx="10292474" cy="3711724"/>
          </a:xfrm>
          <a:prstGeom prst="rect">
            <a:avLst/>
          </a:prstGeom>
        </p:spPr>
      </p:pic>
      <p:pic>
        <p:nvPicPr>
          <p:cNvPr id="6" name="Picture 10"/>
          <p:cNvPicPr>
            <a:picLocks noChangeAspect="1"/>
          </p:cNvPicPr>
          <p:nvPr/>
        </p:nvPicPr>
        <p:blipFill>
          <a:blip r:embed="rId3"/>
          <a:srcRect/>
          <a:stretch>
            <a:fillRect/>
          </a:stretch>
        </p:blipFill>
        <p:spPr>
          <a:xfrm rot="10591079">
            <a:off x="9247216" y="-1415409"/>
            <a:ext cx="10292474" cy="3711724"/>
          </a:xfrm>
          <a:prstGeom prst="rect">
            <a:avLst/>
          </a:prstGeom>
        </p:spPr>
      </p:pic>
      <p:pic>
        <p:nvPicPr>
          <p:cNvPr id="2" name="Picture 1"/>
          <p:cNvPicPr>
            <a:picLocks noChangeAspect="1"/>
          </p:cNvPicPr>
          <p:nvPr/>
        </p:nvPicPr>
        <p:blipFill rotWithShape="1">
          <a:blip r:embed="rId4"/>
          <a:srcRect l="30064" r="30892"/>
          <a:stretch/>
        </p:blipFill>
        <p:spPr>
          <a:xfrm>
            <a:off x="457200" y="-992208"/>
            <a:ext cx="7983408" cy="12114373"/>
          </a:xfrm>
          <a:prstGeom prst="rect">
            <a:avLst/>
          </a:prstGeom>
        </p:spPr>
      </p:pic>
      <p:pic>
        <p:nvPicPr>
          <p:cNvPr id="3" name="Picture 2"/>
          <p:cNvPicPr>
            <a:picLocks noChangeAspect="1"/>
          </p:cNvPicPr>
          <p:nvPr/>
        </p:nvPicPr>
        <p:blipFill rotWithShape="1">
          <a:blip r:embed="rId5"/>
          <a:srcRect l="30675" r="30868"/>
          <a:stretch/>
        </p:blipFill>
        <p:spPr>
          <a:xfrm>
            <a:off x="9144000" y="-1004908"/>
            <a:ext cx="8128000" cy="11882559"/>
          </a:xfrm>
          <a:prstGeom prst="rect">
            <a:avLst/>
          </a:prstGeom>
        </p:spPr>
      </p:pic>
    </p:spTree>
    <p:extLst>
      <p:ext uri="{BB962C8B-B14F-4D97-AF65-F5344CB8AC3E}">
        <p14:creationId xmlns:p14="http://schemas.microsoft.com/office/powerpoint/2010/main" val="1055844648"/>
      </p:ext>
    </p:extLst>
  </p:cSld>
  <p:clrMapOvr>
    <a:masterClrMapping/>
  </p:clrMapOvr>
  <p:transition spd="slow">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9"/>
          <p:cNvPicPr>
            <a:picLocks noChangeAspect="1"/>
          </p:cNvPicPr>
          <p:nvPr/>
        </p:nvPicPr>
        <p:blipFill>
          <a:blip r:embed="rId3"/>
          <a:srcRect/>
          <a:stretch>
            <a:fillRect/>
          </a:stretch>
        </p:blipFill>
        <p:spPr>
          <a:xfrm>
            <a:off x="-2080466" y="8245031"/>
            <a:ext cx="10292474" cy="3711724"/>
          </a:xfrm>
          <a:prstGeom prst="rect">
            <a:avLst/>
          </a:prstGeom>
        </p:spPr>
      </p:pic>
      <p:pic>
        <p:nvPicPr>
          <p:cNvPr id="6" name="Picture 10"/>
          <p:cNvPicPr>
            <a:picLocks noChangeAspect="1"/>
          </p:cNvPicPr>
          <p:nvPr/>
        </p:nvPicPr>
        <p:blipFill>
          <a:blip r:embed="rId3"/>
          <a:srcRect/>
          <a:stretch>
            <a:fillRect/>
          </a:stretch>
        </p:blipFill>
        <p:spPr>
          <a:xfrm rot="10591079">
            <a:off x="9247216" y="-1415409"/>
            <a:ext cx="10292474" cy="3711724"/>
          </a:xfrm>
          <a:prstGeom prst="rect">
            <a:avLst/>
          </a:prstGeom>
        </p:spPr>
      </p:pic>
      <p:pic>
        <p:nvPicPr>
          <p:cNvPr id="4" name="Picture 3"/>
          <p:cNvPicPr>
            <a:picLocks noChangeAspect="1"/>
          </p:cNvPicPr>
          <p:nvPr/>
        </p:nvPicPr>
        <p:blipFill rotWithShape="1">
          <a:blip r:embed="rId4"/>
          <a:srcRect l="30674" r="30674"/>
          <a:stretch/>
        </p:blipFill>
        <p:spPr>
          <a:xfrm>
            <a:off x="571500" y="-1004058"/>
            <a:ext cx="8258904" cy="12030403"/>
          </a:xfrm>
          <a:prstGeom prst="rect">
            <a:avLst/>
          </a:prstGeom>
        </p:spPr>
      </p:pic>
      <p:pic>
        <p:nvPicPr>
          <p:cNvPr id="7" name="Picture 6"/>
          <p:cNvPicPr>
            <a:picLocks noChangeAspect="1"/>
          </p:cNvPicPr>
          <p:nvPr/>
        </p:nvPicPr>
        <p:blipFill rotWithShape="1">
          <a:blip r:embed="rId5"/>
          <a:srcRect l="30088" r="30673"/>
          <a:stretch/>
        </p:blipFill>
        <p:spPr>
          <a:xfrm>
            <a:off x="9448800" y="-976384"/>
            <a:ext cx="8153400" cy="11682484"/>
          </a:xfrm>
          <a:prstGeom prst="rect">
            <a:avLst/>
          </a:prstGeom>
        </p:spPr>
      </p:pic>
    </p:spTree>
    <p:extLst>
      <p:ext uri="{BB962C8B-B14F-4D97-AF65-F5344CB8AC3E}">
        <p14:creationId xmlns:p14="http://schemas.microsoft.com/office/powerpoint/2010/main" val="1703505117"/>
      </p:ext>
    </p:extLst>
  </p:cSld>
  <p:clrMapOvr>
    <a:masterClrMapping/>
  </p:clrMapOvr>
  <p:transition spd="slow">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2804356" y="-3086100"/>
            <a:ext cx="4784651" cy="4114800"/>
          </a:xfrm>
          <a:prstGeom prst="rect">
            <a:avLst/>
          </a:prstGeom>
        </p:spPr>
      </p:pic>
      <p:pic>
        <p:nvPicPr>
          <p:cNvPr id="3" name="Picture 3"/>
          <p:cNvPicPr>
            <a:picLocks noChangeAspect="1"/>
          </p:cNvPicPr>
          <p:nvPr/>
        </p:nvPicPr>
        <p:blipFill>
          <a:blip r:embed="rId5"/>
          <a:srcRect/>
          <a:stretch>
            <a:fillRect/>
          </a:stretch>
        </p:blipFill>
        <p:spPr>
          <a:xfrm rot="-443034">
            <a:off x="-1042513" y="-885109"/>
            <a:ext cx="6124388" cy="2181813"/>
          </a:xfrm>
          <a:prstGeom prst="rect">
            <a:avLst/>
          </a:prstGeom>
        </p:spPr>
      </p:pic>
      <p:pic>
        <p:nvPicPr>
          <p:cNvPr id="4" name="Picture 4"/>
          <p:cNvPicPr>
            <a:picLocks noChangeAspect="1"/>
          </p:cNvPicPr>
          <p:nvPr/>
        </p:nvPicPr>
        <p:blipFill>
          <a:blip r:embed="rId6"/>
          <a:srcRect/>
          <a:stretch>
            <a:fillRect/>
          </a:stretch>
        </p:blipFill>
        <p:spPr>
          <a:xfrm>
            <a:off x="-1606530" y="7584831"/>
            <a:ext cx="3213060" cy="3346938"/>
          </a:xfrm>
          <a:prstGeom prst="rect">
            <a:avLst/>
          </a:prstGeom>
        </p:spPr>
      </p:pic>
      <p:pic>
        <p:nvPicPr>
          <p:cNvPr id="5"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5400000">
            <a:off x="619145" y="3185204"/>
            <a:ext cx="25106721" cy="10230989"/>
          </a:xfrm>
          <a:prstGeom prst="rect">
            <a:avLst/>
          </a:prstGeom>
        </p:spPr>
      </p:pic>
      <p:pic>
        <p:nvPicPr>
          <p:cNvPr id="6" name="Picture 6"/>
          <p:cNvPicPr>
            <a:picLocks noChangeAspect="1"/>
          </p:cNvPicPr>
          <p:nvPr/>
        </p:nvPicPr>
        <p:blipFill>
          <a:blip r:embed="rId9"/>
          <a:srcRect/>
          <a:stretch>
            <a:fillRect/>
          </a:stretch>
        </p:blipFill>
        <p:spPr>
          <a:xfrm>
            <a:off x="-2080466" y="7559335"/>
            <a:ext cx="12193884" cy="4397420"/>
          </a:xfrm>
          <a:prstGeom prst="rect">
            <a:avLst/>
          </a:prstGeom>
        </p:spPr>
      </p:pic>
      <p:pic>
        <p:nvPicPr>
          <p:cNvPr id="7" name="Picture 7"/>
          <p:cNvPicPr>
            <a:picLocks noChangeAspect="1"/>
          </p:cNvPicPr>
          <p:nvPr/>
        </p:nvPicPr>
        <p:blipFill>
          <a:blip r:embed="rId10"/>
          <a:srcRect t="29150"/>
          <a:stretch>
            <a:fillRect/>
          </a:stretch>
        </p:blipFill>
        <p:spPr>
          <a:xfrm>
            <a:off x="-114267" y="205798"/>
            <a:ext cx="9810876" cy="10936218"/>
          </a:xfrm>
          <a:prstGeom prst="rect">
            <a:avLst/>
          </a:prstGeom>
        </p:spPr>
      </p:pic>
      <p:pic>
        <p:nvPicPr>
          <p:cNvPr id="8" name="Picture 8"/>
          <p:cNvPicPr>
            <a:picLocks noChangeAspect="1"/>
          </p:cNvPicPr>
          <p:nvPr/>
        </p:nvPicPr>
        <p:blipFill>
          <a:blip r:embed="rId11"/>
          <a:srcRect/>
          <a:stretch>
            <a:fillRect/>
          </a:stretch>
        </p:blipFill>
        <p:spPr>
          <a:xfrm rot="-286929">
            <a:off x="8579774" y="9028655"/>
            <a:ext cx="10975547" cy="2116713"/>
          </a:xfrm>
          <a:prstGeom prst="rect">
            <a:avLst/>
          </a:prstGeom>
        </p:spPr>
      </p:pic>
      <p:pic>
        <p:nvPicPr>
          <p:cNvPr id="9" name="Picture 9"/>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6718900" y="-2411755"/>
            <a:ext cx="4348534" cy="4114800"/>
          </a:xfrm>
          <a:prstGeom prst="rect">
            <a:avLst/>
          </a:prstGeom>
        </p:spPr>
      </p:pic>
      <p:pic>
        <p:nvPicPr>
          <p:cNvPr id="10" name="Picture 10"/>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9514906" y="6096626"/>
            <a:ext cx="7315200" cy="64008"/>
          </a:xfrm>
          <a:prstGeom prst="rect">
            <a:avLst/>
          </a:prstGeom>
        </p:spPr>
      </p:pic>
      <p:pic>
        <p:nvPicPr>
          <p:cNvPr id="11" name="Picture 11"/>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9696609" y="7106176"/>
            <a:ext cx="7315200" cy="64008"/>
          </a:xfrm>
          <a:prstGeom prst="rect">
            <a:avLst/>
          </a:prstGeom>
        </p:spPr>
      </p:pic>
      <p:pic>
        <p:nvPicPr>
          <p:cNvPr id="16" name="Picture 15"/>
          <p:cNvPicPr>
            <a:picLocks noChangeAspect="1"/>
          </p:cNvPicPr>
          <p:nvPr/>
        </p:nvPicPr>
        <p:blipFill>
          <a:blip r:embed="rId16"/>
          <a:stretch>
            <a:fillRect/>
          </a:stretch>
        </p:blipFill>
        <p:spPr>
          <a:xfrm>
            <a:off x="7817264" y="669926"/>
            <a:ext cx="9595936" cy="6559865"/>
          </a:xfrm>
          <a:prstGeom prst="rect">
            <a:avLst/>
          </a:prstGeom>
        </p:spPr>
      </p:pic>
    </p:spTree>
  </p:cSld>
  <p:clrMapOvr>
    <a:masterClrMapping/>
  </p:clrMapOvr>
  <p:transition spd="slow">
    <p:push dir="u"/>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5400000">
            <a:off x="230866" y="4342110"/>
            <a:ext cx="5685068" cy="6204712"/>
          </a:xfrm>
          <a:prstGeom prst="rect">
            <a:avLst/>
          </a:prstGeom>
        </p:spPr>
      </p:pic>
      <p:sp>
        <p:nvSpPr>
          <p:cNvPr id="2" name="AutoShape 8"/>
          <p:cNvSpPr/>
          <p:nvPr/>
        </p:nvSpPr>
        <p:spPr>
          <a:xfrm>
            <a:off x="838200" y="1028700"/>
            <a:ext cx="7570146" cy="0"/>
          </a:xfrm>
          <a:prstGeom prst="line">
            <a:avLst/>
          </a:prstGeom>
          <a:ln w="12700" cap="rnd">
            <a:solidFill>
              <a:srgbClr val="000000"/>
            </a:solidFill>
            <a:prstDash val="solid"/>
            <a:headEnd type="none" w="sm" len="sm"/>
            <a:tailEnd type="none" w="sm" len="sm"/>
          </a:ln>
        </p:spPr>
      </p:sp>
      <p:sp>
        <p:nvSpPr>
          <p:cNvPr id="3" name="TextBox 9"/>
          <p:cNvSpPr txBox="1"/>
          <p:nvPr/>
        </p:nvSpPr>
        <p:spPr>
          <a:xfrm>
            <a:off x="381001" y="431070"/>
            <a:ext cx="7570143" cy="507383"/>
          </a:xfrm>
          <a:prstGeom prst="rect">
            <a:avLst/>
          </a:prstGeom>
        </p:spPr>
        <p:txBody>
          <a:bodyPr lIns="0" tIns="0" rIns="0" bIns="0" rtlCol="0" anchor="t">
            <a:spAutoFit/>
          </a:bodyPr>
          <a:lstStyle/>
          <a:p>
            <a:pPr>
              <a:lnSpc>
                <a:spcPts val="3919"/>
              </a:lnSpc>
              <a:spcBef>
                <a:spcPct val="0"/>
              </a:spcBef>
            </a:pPr>
            <a:r>
              <a:rPr lang="en-US" sz="4400" b="1" dirty="0" smtClean="0">
                <a:solidFill>
                  <a:srgbClr val="000000"/>
                </a:solidFill>
                <a:latin typeface="Times New Roman" panose="02020603050405020304" pitchFamily="18" charset="0"/>
                <a:cs typeface="Times New Roman" panose="02020603050405020304" pitchFamily="18" charset="0"/>
              </a:rPr>
              <a:t>a. </a:t>
            </a:r>
            <a:r>
              <a:rPr lang="en-US" sz="4400" b="1" dirty="0" err="1" smtClean="0">
                <a:solidFill>
                  <a:srgbClr val="000000"/>
                </a:solidFill>
                <a:latin typeface="Times New Roman" panose="02020603050405020304" pitchFamily="18" charset="0"/>
                <a:cs typeface="Times New Roman" panose="02020603050405020304" pitchFamily="18" charset="0"/>
              </a:rPr>
              <a:t>Nhân</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vật</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Trần</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Quốc</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Toản</a:t>
            </a:r>
            <a:endParaRPr lang="en-US" sz="4400" b="1" dirty="0">
              <a:solidFill>
                <a:srgbClr val="000000"/>
              </a:solidFill>
              <a:latin typeface="Times New Roman" panose="02020603050405020304" pitchFamily="18" charset="0"/>
              <a:cs typeface="Times New Roman" panose="02020603050405020304" pitchFamily="18" charset="0"/>
            </a:endParaRPr>
          </a:p>
        </p:txBody>
      </p:sp>
      <p:pic>
        <p:nvPicPr>
          <p:cNvPr id="5122" name="Picture 2" descr="Không có mô tả ảnh."/>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100000" l="2947" r="98232">
                        <a14:foregroundMark x1="15324" y1="53889" x2="17289" y2="55833"/>
                        <a14:foregroundMark x1="11984" y1="55833" x2="11984" y2="57917"/>
                        <a14:foregroundMark x1="88998" y1="20139" x2="88998" y2="23889"/>
                        <a14:foregroundMark x1="43811" y1="35139" x2="43811" y2="36944"/>
                        <a14:backgroundMark x1="16503" y1="79167" x2="15324" y2="91250"/>
                        <a14:backgroundMark x1="11984" y1="71667" x2="12967" y2="79722"/>
                        <a14:backgroundMark x1="26719" y1="41250" x2="36542" y2="37500"/>
                      </a14:backgroundRemoval>
                    </a14:imgEffect>
                  </a14:imgLayer>
                </a14:imgProps>
              </a:ext>
              <a:ext uri="{28A0092B-C50C-407E-A947-70E740481C1C}">
                <a14:useLocalDpi xmlns:a14="http://schemas.microsoft.com/office/drawing/2010/main" val="0"/>
              </a:ext>
            </a:extLst>
          </a:blip>
          <a:srcRect/>
          <a:stretch>
            <a:fillRect/>
          </a:stretch>
        </p:blipFill>
        <p:spPr bwMode="auto">
          <a:xfrm>
            <a:off x="10820400" y="359706"/>
            <a:ext cx="7086600" cy="10024269"/>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9"/>
          <p:cNvSpPr txBox="1"/>
          <p:nvPr/>
        </p:nvSpPr>
        <p:spPr>
          <a:xfrm>
            <a:off x="1447800" y="2009118"/>
            <a:ext cx="7570143" cy="507383"/>
          </a:xfrm>
          <a:prstGeom prst="rect">
            <a:avLst/>
          </a:prstGeom>
        </p:spPr>
        <p:txBody>
          <a:bodyPr lIns="0" tIns="0" rIns="0" bIns="0" rtlCol="0" anchor="t">
            <a:spAutoFit/>
          </a:bodyPr>
          <a:lstStyle/>
          <a:p>
            <a:pPr>
              <a:lnSpc>
                <a:spcPts val="3919"/>
              </a:lnSpc>
              <a:spcBef>
                <a:spcPct val="0"/>
              </a:spcBef>
            </a:pP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Xuất</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thân</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15" name="TextBox 9"/>
          <p:cNvSpPr txBox="1"/>
          <p:nvPr/>
        </p:nvSpPr>
        <p:spPr>
          <a:xfrm>
            <a:off x="3250257" y="3023884"/>
            <a:ext cx="7570143" cy="2031325"/>
          </a:xfrm>
          <a:prstGeom prst="rect">
            <a:avLst/>
          </a:prstGeom>
        </p:spPr>
        <p:txBody>
          <a:bodyPr lIns="0" tIns="0" rIns="0" bIns="0" rtlCol="0" anchor="t">
            <a:spAutoFit/>
          </a:bodyPr>
          <a:lstStyle/>
          <a:p>
            <a:pPr algn="just">
              <a:spcBef>
                <a:spcPct val="0"/>
              </a:spcBef>
            </a:pPr>
            <a:r>
              <a:rPr lang="en-US" sz="4400" dirty="0" smtClean="0">
                <a:solidFill>
                  <a:srgbClr val="000000"/>
                </a:solidFill>
                <a:latin typeface="Times New Roman" panose="02020603050405020304" pitchFamily="18" charset="0"/>
                <a:cs typeface="Times New Roman" panose="02020603050405020304" pitchFamily="18" charset="0"/>
              </a:rPr>
              <a:t>C</a:t>
            </a:r>
            <a:r>
              <a:rPr lang="vi-VN" sz="4400" dirty="0" smtClean="0">
                <a:solidFill>
                  <a:srgbClr val="000000"/>
                </a:solidFill>
                <a:latin typeface="Times New Roman" panose="02020603050405020304" pitchFamily="18" charset="0"/>
                <a:cs typeface="Times New Roman" panose="02020603050405020304" pitchFamily="18" charset="0"/>
              </a:rPr>
              <a:t>hàng </a:t>
            </a:r>
            <a:r>
              <a:rPr lang="vi-VN" sz="4400" dirty="0">
                <a:solidFill>
                  <a:srgbClr val="000000"/>
                </a:solidFill>
                <a:latin typeface="Times New Roman" panose="02020603050405020304" pitchFamily="18" charset="0"/>
                <a:cs typeface="Times New Roman" panose="02020603050405020304" pitchFamily="18" charset="0"/>
              </a:rPr>
              <a:t>thiếu niên trẻ tuổi thuộc dòng dõi nhà Trần, cháu ruột của Chiêu Thành Vương.</a:t>
            </a:r>
            <a:endParaRPr lang="en-US" sz="4400"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89510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par>
                                <p:cTn id="13" presetID="16" presetClass="entr" presetSubtype="21" fill="hold" nodeType="withEffect">
                                  <p:stCondLst>
                                    <p:cond delay="0"/>
                                  </p:stCondLst>
                                  <p:childTnLst>
                                    <p:set>
                                      <p:cBhvr>
                                        <p:cTn id="14" dur="1" fill="hold">
                                          <p:stCondLst>
                                            <p:cond delay="0"/>
                                          </p:stCondLst>
                                        </p:cTn>
                                        <p:tgtEl>
                                          <p:spTgt spid="5122"/>
                                        </p:tgtEl>
                                        <p:attrNameLst>
                                          <p:attrName>style.visibility</p:attrName>
                                        </p:attrNameLst>
                                      </p:cBhvr>
                                      <p:to>
                                        <p:strVal val="visible"/>
                                      </p:to>
                                    </p:set>
                                    <p:animEffect transition="in" filter="barn(inVertical)">
                                      <p:cBhvr>
                                        <p:cTn id="15"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5400000">
            <a:off x="230866" y="4342110"/>
            <a:ext cx="5685068" cy="6204712"/>
          </a:xfrm>
          <a:prstGeom prst="rect">
            <a:avLst/>
          </a:prstGeom>
        </p:spPr>
      </p:pic>
      <p:sp>
        <p:nvSpPr>
          <p:cNvPr id="2" name="AutoShape 8"/>
          <p:cNvSpPr/>
          <p:nvPr/>
        </p:nvSpPr>
        <p:spPr>
          <a:xfrm>
            <a:off x="838200" y="1028700"/>
            <a:ext cx="7570146" cy="0"/>
          </a:xfrm>
          <a:prstGeom prst="line">
            <a:avLst/>
          </a:prstGeom>
          <a:ln w="12700" cap="rnd">
            <a:solidFill>
              <a:srgbClr val="000000"/>
            </a:solidFill>
            <a:prstDash val="solid"/>
            <a:headEnd type="none" w="sm" len="sm"/>
            <a:tailEnd type="none" w="sm" len="sm"/>
          </a:ln>
        </p:spPr>
      </p:sp>
      <p:sp>
        <p:nvSpPr>
          <p:cNvPr id="3" name="TextBox 9"/>
          <p:cNvSpPr txBox="1"/>
          <p:nvPr/>
        </p:nvSpPr>
        <p:spPr>
          <a:xfrm>
            <a:off x="381001" y="431070"/>
            <a:ext cx="7570143" cy="507383"/>
          </a:xfrm>
          <a:prstGeom prst="rect">
            <a:avLst/>
          </a:prstGeom>
        </p:spPr>
        <p:txBody>
          <a:bodyPr lIns="0" tIns="0" rIns="0" bIns="0" rtlCol="0" anchor="t">
            <a:spAutoFit/>
          </a:bodyPr>
          <a:lstStyle/>
          <a:p>
            <a:pPr>
              <a:lnSpc>
                <a:spcPts val="3919"/>
              </a:lnSpc>
              <a:spcBef>
                <a:spcPct val="0"/>
              </a:spcBef>
            </a:pPr>
            <a:r>
              <a:rPr lang="en-US" sz="4400" b="1" dirty="0" smtClean="0">
                <a:solidFill>
                  <a:srgbClr val="000000"/>
                </a:solidFill>
                <a:latin typeface="Times New Roman" panose="02020603050405020304" pitchFamily="18" charset="0"/>
                <a:cs typeface="Times New Roman" panose="02020603050405020304" pitchFamily="18" charset="0"/>
              </a:rPr>
              <a:t>a. </a:t>
            </a:r>
            <a:r>
              <a:rPr lang="en-US" sz="4400" b="1" dirty="0" err="1" smtClean="0">
                <a:solidFill>
                  <a:srgbClr val="000000"/>
                </a:solidFill>
                <a:latin typeface="Times New Roman" panose="02020603050405020304" pitchFamily="18" charset="0"/>
                <a:cs typeface="Times New Roman" panose="02020603050405020304" pitchFamily="18" charset="0"/>
              </a:rPr>
              <a:t>Nhân</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vật</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Trần</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Quốc</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Toản</a:t>
            </a:r>
            <a:endParaRPr lang="en-US" sz="4400" b="1" dirty="0">
              <a:solidFill>
                <a:srgbClr val="000000"/>
              </a:solidFill>
              <a:latin typeface="Times New Roman" panose="02020603050405020304" pitchFamily="18" charset="0"/>
              <a:cs typeface="Times New Roman" panose="02020603050405020304" pitchFamily="18" charset="0"/>
            </a:endParaRPr>
          </a:p>
        </p:txBody>
      </p:sp>
      <p:pic>
        <p:nvPicPr>
          <p:cNvPr id="7" name="Picture 3"/>
          <p:cNvPicPr>
            <a:picLocks noChangeAspect="1"/>
          </p:cNvPicPr>
          <p:nvPr/>
        </p:nvPicPr>
        <p:blipFill>
          <a:blip r:embed="rId8">
            <a:duotone>
              <a:schemeClr val="bg2">
                <a:shade val="45000"/>
                <a:satMod val="135000"/>
              </a:schemeClr>
              <a:prstClr val="white"/>
            </a:duotone>
            <a:extLst>
              <a:ext uri="{BEBA8EAE-BF5A-486C-A8C5-ECC9F3942E4B}">
                <a14:imgProps xmlns:a14="http://schemas.microsoft.com/office/drawing/2010/main">
                  <a14:imgLayer r:embed="rId9">
                    <a14:imgEffect>
                      <a14:brightnessContrast bright="40000"/>
                    </a14:imgEffect>
                  </a14:imgLayer>
                </a14:imgProps>
              </a:ex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438400" y="1790700"/>
            <a:ext cx="7315200" cy="2304288"/>
          </a:xfrm>
          <a:prstGeom prst="rect">
            <a:avLst/>
          </a:prstGeom>
        </p:spPr>
      </p:pic>
      <p:sp>
        <p:nvSpPr>
          <p:cNvPr id="8" name="TextBox 9"/>
          <p:cNvSpPr txBox="1"/>
          <p:nvPr/>
        </p:nvSpPr>
        <p:spPr>
          <a:xfrm>
            <a:off x="3505200" y="2705100"/>
            <a:ext cx="5943600" cy="500137"/>
          </a:xfrm>
          <a:prstGeom prst="rect">
            <a:avLst/>
          </a:prstGeom>
        </p:spPr>
        <p:txBody>
          <a:bodyPr wrap="square" lIns="0" tIns="0" rIns="0" bIns="0" rtlCol="0" anchor="t">
            <a:spAutoFit/>
          </a:bodyPr>
          <a:lstStyle/>
          <a:p>
            <a:pPr>
              <a:lnSpc>
                <a:spcPts val="3919"/>
              </a:lnSpc>
              <a:spcBef>
                <a:spcPct val="0"/>
              </a:spcBef>
            </a:pPr>
            <a:r>
              <a:rPr lang="en-US" sz="4400" b="1" dirty="0" err="1" smtClean="0">
                <a:solidFill>
                  <a:srgbClr val="000000"/>
                </a:solidFill>
                <a:latin typeface="Times New Roman" panose="02020603050405020304" pitchFamily="18" charset="0"/>
                <a:cs typeface="Times New Roman" panose="02020603050405020304" pitchFamily="18" charset="0"/>
              </a:rPr>
              <a:t>Trước</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khi</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yết</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kiến</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vua</a:t>
            </a:r>
            <a:endParaRPr lang="en-US" sz="4400" b="1" dirty="0">
              <a:solidFill>
                <a:srgbClr val="000000"/>
              </a:solidFill>
              <a:latin typeface="Times New Roman" panose="02020603050405020304" pitchFamily="18" charset="0"/>
              <a:cs typeface="Times New Roman" panose="02020603050405020304" pitchFamily="18" charset="0"/>
            </a:endParaRPr>
          </a:p>
        </p:txBody>
      </p:sp>
      <p:pic>
        <p:nvPicPr>
          <p:cNvPr id="9" name="Picture 3"/>
          <p:cNvPicPr>
            <a:picLocks noChangeAspect="1"/>
          </p:cNvPicPr>
          <p:nvPr/>
        </p:nvPicPr>
        <p:blipFill>
          <a:blip r:embed="rId8">
            <a:duotone>
              <a:schemeClr val="bg2">
                <a:shade val="45000"/>
                <a:satMod val="135000"/>
              </a:schemeClr>
              <a:prstClr val="white"/>
            </a:duotone>
            <a:extLst>
              <a:ext uri="{BEBA8EAE-BF5A-486C-A8C5-ECC9F3942E4B}">
                <a14:imgProps xmlns:a14="http://schemas.microsoft.com/office/drawing/2010/main">
                  <a14:imgLayer r:embed="rId9">
                    <a14:imgEffect>
                      <a14:brightnessContrast bright="40000"/>
                    </a14:imgEffect>
                  </a14:imgLayer>
                </a14:imgProps>
              </a:ex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438400" y="4381500"/>
            <a:ext cx="7315200" cy="2304288"/>
          </a:xfrm>
          <a:prstGeom prst="rect">
            <a:avLst/>
          </a:prstGeom>
        </p:spPr>
      </p:pic>
      <p:sp>
        <p:nvSpPr>
          <p:cNvPr id="10" name="TextBox 9"/>
          <p:cNvSpPr txBox="1"/>
          <p:nvPr/>
        </p:nvSpPr>
        <p:spPr>
          <a:xfrm>
            <a:off x="3505200" y="5295900"/>
            <a:ext cx="5410200" cy="507383"/>
          </a:xfrm>
          <a:prstGeom prst="rect">
            <a:avLst/>
          </a:prstGeom>
        </p:spPr>
        <p:txBody>
          <a:bodyPr wrap="square" lIns="0" tIns="0" rIns="0" bIns="0" rtlCol="0" anchor="t">
            <a:spAutoFit/>
          </a:bodyPr>
          <a:lstStyle/>
          <a:p>
            <a:pPr>
              <a:lnSpc>
                <a:spcPts val="3919"/>
              </a:lnSpc>
              <a:spcBef>
                <a:spcPct val="0"/>
              </a:spcBef>
            </a:pPr>
            <a:r>
              <a:rPr lang="en-US" sz="4400" b="1" dirty="0" err="1">
                <a:solidFill>
                  <a:srgbClr val="000000"/>
                </a:solidFill>
                <a:latin typeface="Times New Roman" panose="02020603050405020304" pitchFamily="18" charset="0"/>
                <a:cs typeface="Times New Roman" panose="02020603050405020304" pitchFamily="18" charset="0"/>
              </a:rPr>
              <a:t>K</a:t>
            </a:r>
            <a:r>
              <a:rPr lang="en-US" sz="4400" b="1" dirty="0" err="1" smtClean="0">
                <a:solidFill>
                  <a:srgbClr val="000000"/>
                </a:solidFill>
                <a:latin typeface="Times New Roman" panose="02020603050405020304" pitchFamily="18" charset="0"/>
                <a:cs typeface="Times New Roman" panose="02020603050405020304" pitchFamily="18" charset="0"/>
              </a:rPr>
              <a:t>hi</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yết</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kiến</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vua</a:t>
            </a:r>
            <a:endParaRPr lang="en-US" sz="4400" b="1" dirty="0">
              <a:solidFill>
                <a:srgbClr val="000000"/>
              </a:solidFill>
              <a:latin typeface="Times New Roman" panose="02020603050405020304" pitchFamily="18" charset="0"/>
              <a:cs typeface="Times New Roman" panose="02020603050405020304" pitchFamily="18" charset="0"/>
            </a:endParaRPr>
          </a:p>
        </p:txBody>
      </p:sp>
      <p:pic>
        <p:nvPicPr>
          <p:cNvPr id="11" name="Picture 3"/>
          <p:cNvPicPr>
            <a:picLocks noChangeAspect="1"/>
          </p:cNvPicPr>
          <p:nvPr/>
        </p:nvPicPr>
        <p:blipFill>
          <a:blip r:embed="rId8">
            <a:duotone>
              <a:schemeClr val="bg2">
                <a:shade val="45000"/>
                <a:satMod val="135000"/>
              </a:schemeClr>
              <a:prstClr val="white"/>
            </a:duotone>
            <a:extLst>
              <a:ext uri="{BEBA8EAE-BF5A-486C-A8C5-ECC9F3942E4B}">
                <a14:imgProps xmlns:a14="http://schemas.microsoft.com/office/drawing/2010/main">
                  <a14:imgLayer r:embed="rId9">
                    <a14:imgEffect>
                      <a14:brightnessContrast bright="40000"/>
                    </a14:imgEffect>
                  </a14:imgLayer>
                </a14:imgProps>
              </a:ex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438400" y="7200900"/>
            <a:ext cx="7315200" cy="2304288"/>
          </a:xfrm>
          <a:prstGeom prst="rect">
            <a:avLst/>
          </a:prstGeom>
        </p:spPr>
      </p:pic>
      <p:sp>
        <p:nvSpPr>
          <p:cNvPr id="12" name="TextBox 11"/>
          <p:cNvSpPr txBox="1"/>
          <p:nvPr/>
        </p:nvSpPr>
        <p:spPr>
          <a:xfrm>
            <a:off x="3505200" y="8115300"/>
            <a:ext cx="5410200" cy="507383"/>
          </a:xfrm>
          <a:prstGeom prst="rect">
            <a:avLst/>
          </a:prstGeom>
        </p:spPr>
        <p:txBody>
          <a:bodyPr wrap="square" lIns="0" tIns="0" rIns="0" bIns="0" rtlCol="0" anchor="t">
            <a:spAutoFit/>
          </a:bodyPr>
          <a:lstStyle/>
          <a:p>
            <a:pPr>
              <a:lnSpc>
                <a:spcPts val="3919"/>
              </a:lnSpc>
              <a:spcBef>
                <a:spcPct val="0"/>
              </a:spcBef>
            </a:pPr>
            <a:r>
              <a:rPr lang="en-US" sz="4400" b="1" dirty="0" err="1" smtClean="0">
                <a:solidFill>
                  <a:srgbClr val="000000"/>
                </a:solidFill>
                <a:latin typeface="Times New Roman" panose="02020603050405020304" pitchFamily="18" charset="0"/>
                <a:cs typeface="Times New Roman" panose="02020603050405020304" pitchFamily="18" charset="0"/>
              </a:rPr>
              <a:t>Sau</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khi</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yết</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kiến</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vua</a:t>
            </a:r>
            <a:endParaRPr lang="en-US" sz="4400" b="1" dirty="0">
              <a:solidFill>
                <a:srgbClr val="000000"/>
              </a:solidFill>
              <a:latin typeface="Times New Roman" panose="02020603050405020304" pitchFamily="18" charset="0"/>
              <a:cs typeface="Times New Roman" panose="02020603050405020304" pitchFamily="18" charset="0"/>
            </a:endParaRPr>
          </a:p>
        </p:txBody>
      </p:sp>
      <p:pic>
        <p:nvPicPr>
          <p:cNvPr id="5122" name="Picture 2" descr="Không có mô tả ảnh."/>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100000" l="2947" r="98232">
                        <a14:foregroundMark x1="15324" y1="53889" x2="17289" y2="55833"/>
                        <a14:foregroundMark x1="11984" y1="55833" x2="11984" y2="57917"/>
                        <a14:foregroundMark x1="88998" y1="20139" x2="88998" y2="23889"/>
                        <a14:foregroundMark x1="43811" y1="35139" x2="43811" y2="36944"/>
                        <a14:backgroundMark x1="16503" y1="79167" x2="15324" y2="91250"/>
                        <a14:backgroundMark x1="11984" y1="71667" x2="12967" y2="79722"/>
                        <a14:backgroundMark x1="26719" y1="41250" x2="36542" y2="37500"/>
                      </a14:backgroundRemoval>
                    </a14:imgEffect>
                  </a14:imgLayer>
                </a14:imgProps>
              </a:ext>
              <a:ext uri="{28A0092B-C50C-407E-A947-70E740481C1C}">
                <a14:useLocalDpi xmlns:a14="http://schemas.microsoft.com/office/drawing/2010/main" val="0"/>
              </a:ext>
            </a:extLst>
          </a:blip>
          <a:srcRect/>
          <a:stretch>
            <a:fillRect/>
          </a:stretch>
        </p:blipFill>
        <p:spPr bwMode="auto">
          <a:xfrm>
            <a:off x="10820400" y="359706"/>
            <a:ext cx="7086600" cy="100242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5442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16" presetClass="entr" presetSubtype="21"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arn(inVertical)">
                                      <p:cBhvr>
                                        <p:cTn id="16" dur="500"/>
                                        <p:tgtEl>
                                          <p:spTgt spid="10"/>
                                        </p:tgtEl>
                                      </p:cBhvr>
                                    </p:animEffect>
                                  </p:childTnLst>
                                </p:cTn>
                              </p:par>
                              <p:par>
                                <p:cTn id="17" presetID="16" presetClass="entr" presetSubtype="21"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p:cNvPicPr>
          <p:nvPr/>
        </p:nvPicPr>
        <p:blipFill>
          <a:blip r:embed="rId3">
            <a:duotone>
              <a:schemeClr val="bg2">
                <a:shade val="45000"/>
                <a:satMod val="135000"/>
              </a:schemeClr>
              <a:prstClr val="white"/>
            </a:duotone>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5257800" y="-266700"/>
            <a:ext cx="7315200" cy="2304288"/>
          </a:xfrm>
          <a:prstGeom prst="rect">
            <a:avLst/>
          </a:prstGeom>
        </p:spPr>
      </p:pic>
      <p:sp>
        <p:nvSpPr>
          <p:cNvPr id="3" name="TextBox 9"/>
          <p:cNvSpPr txBox="1"/>
          <p:nvPr/>
        </p:nvSpPr>
        <p:spPr>
          <a:xfrm>
            <a:off x="6324600" y="647700"/>
            <a:ext cx="6248400" cy="507383"/>
          </a:xfrm>
          <a:prstGeom prst="rect">
            <a:avLst/>
          </a:prstGeom>
        </p:spPr>
        <p:txBody>
          <a:bodyPr wrap="square" lIns="0" tIns="0" rIns="0" bIns="0" rtlCol="0" anchor="t">
            <a:spAutoFit/>
          </a:bodyPr>
          <a:lstStyle/>
          <a:p>
            <a:pPr>
              <a:lnSpc>
                <a:spcPts val="3919"/>
              </a:lnSpc>
              <a:spcBef>
                <a:spcPct val="0"/>
              </a:spcBef>
            </a:pPr>
            <a:r>
              <a:rPr lang="en-US" sz="4400" b="1" dirty="0" err="1" smtClean="0">
                <a:solidFill>
                  <a:schemeClr val="accent5">
                    <a:lumMod val="50000"/>
                  </a:schemeClr>
                </a:solidFill>
                <a:latin typeface="Times New Roman" panose="02020603050405020304" pitchFamily="18" charset="0"/>
                <a:cs typeface="Times New Roman" panose="02020603050405020304" pitchFamily="18" charset="0"/>
              </a:rPr>
              <a:t>Trước</a:t>
            </a:r>
            <a:r>
              <a:rPr lang="en-US" sz="4400" b="1" dirty="0" smtClean="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smtClean="0">
                <a:solidFill>
                  <a:schemeClr val="accent5">
                    <a:lumMod val="50000"/>
                  </a:schemeClr>
                </a:solidFill>
                <a:latin typeface="Times New Roman" panose="02020603050405020304" pitchFamily="18" charset="0"/>
                <a:cs typeface="Times New Roman" panose="02020603050405020304" pitchFamily="18" charset="0"/>
              </a:rPr>
              <a:t>khi</a:t>
            </a:r>
            <a:r>
              <a:rPr lang="en-US" sz="4400" b="1" dirty="0" smtClean="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smtClean="0">
                <a:solidFill>
                  <a:schemeClr val="accent5">
                    <a:lumMod val="50000"/>
                  </a:schemeClr>
                </a:solidFill>
                <a:latin typeface="Times New Roman" panose="02020603050405020304" pitchFamily="18" charset="0"/>
                <a:cs typeface="Times New Roman" panose="02020603050405020304" pitchFamily="18" charset="0"/>
              </a:rPr>
              <a:t>yết</a:t>
            </a:r>
            <a:r>
              <a:rPr lang="en-US" sz="4400" b="1" dirty="0" smtClean="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smtClean="0">
                <a:solidFill>
                  <a:schemeClr val="accent5">
                    <a:lumMod val="50000"/>
                  </a:schemeClr>
                </a:solidFill>
                <a:latin typeface="Times New Roman" panose="02020603050405020304" pitchFamily="18" charset="0"/>
                <a:cs typeface="Times New Roman" panose="02020603050405020304" pitchFamily="18" charset="0"/>
              </a:rPr>
              <a:t>kiến</a:t>
            </a:r>
            <a:r>
              <a:rPr lang="en-US" sz="4400" b="1" dirty="0" smtClean="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smtClean="0">
                <a:solidFill>
                  <a:schemeClr val="accent5">
                    <a:lumMod val="50000"/>
                  </a:schemeClr>
                </a:solidFill>
                <a:latin typeface="Times New Roman" panose="02020603050405020304" pitchFamily="18" charset="0"/>
                <a:cs typeface="Times New Roman" panose="02020603050405020304" pitchFamily="18" charset="0"/>
              </a:rPr>
              <a:t>vua</a:t>
            </a:r>
            <a:endParaRPr lang="en-US" sz="4400" b="1" dirty="0">
              <a:solidFill>
                <a:schemeClr val="accent5">
                  <a:lumMod val="50000"/>
                </a:schemeClr>
              </a:solidFill>
              <a:latin typeface="Times New Roman" panose="02020603050405020304" pitchFamily="18" charset="0"/>
              <a:cs typeface="Times New Roman" panose="02020603050405020304" pitchFamily="18" charset="0"/>
            </a:endParaRPr>
          </a:p>
        </p:txBody>
      </p:sp>
      <p:sp>
        <p:nvSpPr>
          <p:cNvPr id="4" name="TextBox 9"/>
          <p:cNvSpPr txBox="1"/>
          <p:nvPr/>
        </p:nvSpPr>
        <p:spPr>
          <a:xfrm>
            <a:off x="620078" y="2431904"/>
            <a:ext cx="7570143" cy="507383"/>
          </a:xfrm>
          <a:prstGeom prst="rect">
            <a:avLst/>
          </a:prstGeom>
        </p:spPr>
        <p:txBody>
          <a:bodyPr lIns="0" tIns="0" rIns="0" bIns="0" rtlCol="0" anchor="t">
            <a:spAutoFit/>
          </a:bodyPr>
          <a:lstStyle/>
          <a:p>
            <a:pPr>
              <a:lnSpc>
                <a:spcPts val="3919"/>
              </a:lnSpc>
              <a:spcBef>
                <a:spcPct val="0"/>
              </a:spcBef>
            </a:pP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Khi</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đứng</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trên</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bến</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Bình</a:t>
            </a:r>
            <a:r>
              <a:rPr lang="en-US" sz="4400" b="1" dirty="0" smtClean="0">
                <a:solidFill>
                  <a:srgbClr val="000000"/>
                </a:solidFill>
                <a:latin typeface="Times New Roman" panose="02020603050405020304" pitchFamily="18" charset="0"/>
                <a:cs typeface="Times New Roman" panose="02020603050405020304" pitchFamily="18" charset="0"/>
              </a:rPr>
              <a:t> Than</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6" name="TextBox 9"/>
          <p:cNvSpPr txBox="1"/>
          <p:nvPr/>
        </p:nvSpPr>
        <p:spPr>
          <a:xfrm>
            <a:off x="5867400" y="3628189"/>
            <a:ext cx="3459085" cy="500137"/>
          </a:xfrm>
          <a:prstGeom prst="rect">
            <a:avLst/>
          </a:prstGeom>
        </p:spPr>
        <p:txBody>
          <a:bodyPr wrap="square" lIns="0" tIns="0" rIns="0" bIns="0" rtlCol="0" anchor="t">
            <a:spAutoFit/>
          </a:bodyPr>
          <a:lstStyle/>
          <a:p>
            <a:pPr>
              <a:lnSpc>
                <a:spcPts val="3919"/>
              </a:lnSpc>
              <a:spcBef>
                <a:spcPct val="0"/>
              </a:spcBef>
            </a:pP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Hành</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động</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8" name="TextBox 9"/>
          <p:cNvSpPr txBox="1"/>
          <p:nvPr/>
        </p:nvSpPr>
        <p:spPr>
          <a:xfrm>
            <a:off x="7239001" y="6297016"/>
            <a:ext cx="8806944" cy="677108"/>
          </a:xfrm>
          <a:prstGeom prst="rect">
            <a:avLst/>
          </a:prstGeom>
        </p:spPr>
        <p:txBody>
          <a:bodyPr wrap="square" lIns="0" tIns="0" rIns="0" bIns="0" rtlCol="0" anchor="t">
            <a:spAutoFit/>
          </a:bodyPr>
          <a:lstStyle/>
          <a:p>
            <a:pPr algn="just">
              <a:spcBef>
                <a:spcPct val="0"/>
              </a:spcBef>
            </a:pP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thẫn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thờ</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nhìn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bến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Bình</a:t>
            </a:r>
            <a:r>
              <a:rPr lang="en-US" sz="4400" dirty="0">
                <a:solidFill>
                  <a:srgbClr val="000000"/>
                </a:solidFill>
                <a:latin typeface="Times New Roman" panose="02020603050405020304" pitchFamily="18" charset="0"/>
                <a:cs typeface="Times New Roman" panose="02020603050405020304" pitchFamily="18" charset="0"/>
              </a:rPr>
              <a:t> Than</a:t>
            </a:r>
            <a:endParaRPr lang="en-US" sz="4400" dirty="0" smtClean="0">
              <a:solidFill>
                <a:srgbClr val="000000"/>
              </a:solidFill>
              <a:latin typeface="Times New Roman" panose="02020603050405020304" pitchFamily="18" charset="0"/>
              <a:cs typeface="Times New Roman" panose="02020603050405020304" pitchFamily="18" charset="0"/>
            </a:endParaRPr>
          </a:p>
        </p:txBody>
      </p:sp>
      <p:sp>
        <p:nvSpPr>
          <p:cNvPr id="9" name="TextBox 9"/>
          <p:cNvSpPr txBox="1"/>
          <p:nvPr/>
        </p:nvSpPr>
        <p:spPr>
          <a:xfrm>
            <a:off x="7238999" y="7228352"/>
            <a:ext cx="9789999" cy="1354217"/>
          </a:xfrm>
          <a:prstGeom prst="rect">
            <a:avLst/>
          </a:prstGeom>
        </p:spPr>
        <p:txBody>
          <a:bodyPr wrap="square" lIns="0" tIns="0" rIns="0" bIns="0" rtlCol="0" anchor="t">
            <a:spAutoFit/>
          </a:bodyPr>
          <a:lstStyle/>
          <a:p>
            <a:pPr algn="just">
              <a:spcBef>
                <a:spcPct val="0"/>
              </a:spcBef>
            </a:pPr>
            <a:r>
              <a:rPr lang="en-US" sz="4400" dirty="0" smtClean="0">
                <a:solidFill>
                  <a:srgbClr val="000000"/>
                </a:solidFill>
                <a:latin typeface="Times New Roman" panose="02020603050405020304" pitchFamily="18" charset="0"/>
                <a:cs typeface="Times New Roman" panose="02020603050405020304" pitchFamily="18" charset="0"/>
              </a:rPr>
              <a:t>+ </a:t>
            </a:r>
            <a:r>
              <a:rPr lang="vi-VN" sz="4400" dirty="0" smtClean="0">
                <a:solidFill>
                  <a:srgbClr val="000000"/>
                </a:solidFill>
                <a:latin typeface="Times New Roman" panose="02020603050405020304" pitchFamily="18" charset="0"/>
                <a:cs typeface="Times New Roman" panose="02020603050405020304" pitchFamily="18" charset="0"/>
              </a:rPr>
              <a:t>nhìn </a:t>
            </a:r>
            <a:r>
              <a:rPr lang="vi-VN" sz="4400" dirty="0">
                <a:solidFill>
                  <a:srgbClr val="000000"/>
                </a:solidFill>
                <a:latin typeface="Times New Roman" panose="02020603050405020304" pitchFamily="18" charset="0"/>
                <a:cs typeface="Times New Roman" panose="02020603050405020304" pitchFamily="18" charset="0"/>
              </a:rPr>
              <a:t>những lá cờ trên thuyên của các vương hầu đến “rách mắt”</a:t>
            </a:r>
            <a:endParaRPr lang="en-US" sz="4400" dirty="0" smtClean="0">
              <a:solidFill>
                <a:srgbClr val="000000"/>
              </a:solidFill>
              <a:latin typeface="Times New Roman" panose="02020603050405020304" pitchFamily="18" charset="0"/>
              <a:cs typeface="Times New Roman" panose="02020603050405020304" pitchFamily="18" charset="0"/>
            </a:endParaRPr>
          </a:p>
        </p:txBody>
      </p:sp>
      <p:pic>
        <p:nvPicPr>
          <p:cNvPr id="13" name="Picture 12"/>
          <p:cNvPicPr>
            <a:picLocks noChangeAspect="1"/>
          </p:cNvPicPr>
          <p:nvPr/>
        </p:nvPicPr>
        <p:blipFill>
          <a:blip r:embed="rId7">
            <a:extLst>
              <a:ext uri="{BEBA8EAE-BF5A-486C-A8C5-ECC9F3942E4B}">
                <a14:imgProps xmlns:a14="http://schemas.microsoft.com/office/drawing/2010/main">
                  <a14:imgLayer r:embed="rId8">
                    <a14:imgEffect>
                      <a14:backgroundRemoval t="1823" b="89974" l="9883" r="91362"/>
                    </a14:imgEffect>
                  </a14:imgLayer>
                </a14:imgProps>
              </a:ext>
            </a:extLst>
          </a:blip>
          <a:stretch>
            <a:fillRect/>
          </a:stretch>
        </p:blipFill>
        <p:spPr>
          <a:xfrm>
            <a:off x="-1273191" y="4980297"/>
            <a:ext cx="8512190" cy="4785770"/>
          </a:xfrm>
          <a:prstGeom prst="rect">
            <a:avLst/>
          </a:prstGeom>
        </p:spPr>
      </p:pic>
      <p:sp>
        <p:nvSpPr>
          <p:cNvPr id="14" name="AutoShape 8"/>
          <p:cNvSpPr/>
          <p:nvPr/>
        </p:nvSpPr>
        <p:spPr>
          <a:xfrm>
            <a:off x="990600" y="2171700"/>
            <a:ext cx="7570146" cy="0"/>
          </a:xfrm>
          <a:prstGeom prst="line">
            <a:avLst/>
          </a:prstGeom>
          <a:ln w="12700" cap="rnd">
            <a:solidFill>
              <a:srgbClr val="000000"/>
            </a:solidFill>
            <a:prstDash val="solid"/>
            <a:headEnd type="none" w="sm" len="sm"/>
            <a:tailEnd type="none" w="sm" len="sm"/>
          </a:ln>
        </p:spPr>
      </p:sp>
      <p:sp>
        <p:nvSpPr>
          <p:cNvPr id="15" name="AutoShape 12"/>
          <p:cNvSpPr/>
          <p:nvPr/>
        </p:nvSpPr>
        <p:spPr>
          <a:xfrm>
            <a:off x="685800" y="3009900"/>
            <a:ext cx="7570146" cy="0"/>
          </a:xfrm>
          <a:prstGeom prst="line">
            <a:avLst/>
          </a:prstGeom>
          <a:ln w="12700" cap="rnd">
            <a:solidFill>
              <a:srgbClr val="000000"/>
            </a:solidFill>
            <a:prstDash val="solid"/>
            <a:headEnd type="none" w="sm" len="sm"/>
            <a:tailEnd type="none" w="sm" len="sm"/>
          </a:ln>
        </p:spPr>
      </p:sp>
      <p:pic>
        <p:nvPicPr>
          <p:cNvPr id="16" name="Picture 3"/>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5745601" y="-589707"/>
            <a:ext cx="3560795" cy="3489579"/>
          </a:xfrm>
          <a:prstGeom prst="rect">
            <a:avLst/>
          </a:prstGeom>
        </p:spPr>
      </p:pic>
      <p:pic>
        <p:nvPicPr>
          <p:cNvPr id="17" name="Picture 5"/>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6463076" y="7268082"/>
            <a:ext cx="3556828" cy="4114800"/>
          </a:xfrm>
          <a:prstGeom prst="rect">
            <a:avLst/>
          </a:prstGeom>
        </p:spPr>
      </p:pic>
      <p:sp>
        <p:nvSpPr>
          <p:cNvPr id="18" name="TextBox 9"/>
          <p:cNvSpPr txBox="1"/>
          <p:nvPr/>
        </p:nvSpPr>
        <p:spPr>
          <a:xfrm>
            <a:off x="7239000" y="4846184"/>
            <a:ext cx="9789998" cy="1354217"/>
          </a:xfrm>
          <a:prstGeom prst="rect">
            <a:avLst/>
          </a:prstGeom>
        </p:spPr>
        <p:txBody>
          <a:bodyPr wrap="square" lIns="0" tIns="0" rIns="0" bIns="0" rtlCol="0" anchor="t">
            <a:spAutoFit/>
          </a:bodyPr>
          <a:lstStyle/>
          <a:p>
            <a:pPr algn="just">
              <a:spcBef>
                <a:spcPct val="0"/>
              </a:spcBef>
            </a:pPr>
            <a:r>
              <a:rPr lang="en-US" sz="4400" dirty="0" smtClean="0">
                <a:solidFill>
                  <a:srgbClr val="000000"/>
                </a:solidFill>
                <a:latin typeface="Times New Roman" panose="02020603050405020304" pitchFamily="18" charset="0"/>
                <a:cs typeface="Times New Roman" panose="02020603050405020304" pitchFamily="18" charset="0"/>
              </a:rPr>
              <a:t>+ </a:t>
            </a:r>
            <a:r>
              <a:rPr lang="vi-VN" sz="4400" dirty="0" smtClean="0">
                <a:solidFill>
                  <a:srgbClr val="000000"/>
                </a:solidFill>
                <a:latin typeface="Times New Roman" panose="02020603050405020304" pitchFamily="18" charset="0"/>
                <a:cs typeface="Times New Roman" panose="02020603050405020304" pitchFamily="18" charset="0"/>
              </a:rPr>
              <a:t>Nằn </a:t>
            </a:r>
            <a:r>
              <a:rPr lang="vi-VN" sz="4400" dirty="0">
                <a:solidFill>
                  <a:srgbClr val="000000"/>
                </a:solidFill>
                <a:latin typeface="Times New Roman" panose="02020603050405020304" pitchFamily="18" charset="0"/>
                <a:cs typeface="Times New Roman" panose="02020603050405020304" pitchFamily="18" charset="0"/>
              </a:rPr>
              <a:t>nì quân Thánh Dực mà vẫn không được xuống bến</a:t>
            </a:r>
            <a:endParaRPr lang="en-US" sz="4400" dirty="0" smtClean="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37738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par>
                                <p:cTn id="11" presetID="16" presetClass="entr" presetSubtype="21"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par>
                                <p:cTn id="19" presetID="16" presetClass="entr" presetSubtype="21"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arn(inVertical)">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barn(inVertical)">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barn(inVertical)">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barn(inVertical)">
                                      <p:cBhvr>
                                        <p:cTn id="3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P spid="9" grpId="0"/>
      <p:bldP spid="1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extLst>
              <a:ext uri="{BEBA8EAE-BF5A-486C-A8C5-ECC9F3942E4B}">
                <a14:imgProps xmlns:a14="http://schemas.microsoft.com/office/drawing/2010/main">
                  <a14:imgLayer r:embed="rId4">
                    <a14:imgEffect>
                      <a14:backgroundRemoval t="0" b="100000" l="9883" r="100000"/>
                    </a14:imgEffect>
                  </a14:imgLayer>
                </a14:imgProps>
              </a:ext>
            </a:extLst>
          </a:blip>
          <a:stretch>
            <a:fillRect/>
          </a:stretch>
        </p:blipFill>
        <p:spPr>
          <a:xfrm>
            <a:off x="10887440" y="3077091"/>
            <a:ext cx="11010898" cy="7226634"/>
          </a:xfrm>
          <a:prstGeom prst="rect">
            <a:avLst/>
          </a:prstGeom>
        </p:spPr>
      </p:pic>
      <p:pic>
        <p:nvPicPr>
          <p:cNvPr id="2" name="Picture 3"/>
          <p:cNvPicPr>
            <a:picLocks noChangeAspect="1"/>
          </p:cNvPicPr>
          <p:nvPr/>
        </p:nvPicPr>
        <p:blipFill>
          <a:blip r:embed="rId5">
            <a:duotone>
              <a:schemeClr val="bg2">
                <a:shade val="45000"/>
                <a:satMod val="135000"/>
              </a:schemeClr>
              <a:prstClr val="white"/>
            </a:duotone>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5257800" y="-266700"/>
            <a:ext cx="7315200" cy="2304288"/>
          </a:xfrm>
          <a:prstGeom prst="rect">
            <a:avLst/>
          </a:prstGeom>
        </p:spPr>
      </p:pic>
      <p:sp>
        <p:nvSpPr>
          <p:cNvPr id="3" name="TextBox 9"/>
          <p:cNvSpPr txBox="1"/>
          <p:nvPr/>
        </p:nvSpPr>
        <p:spPr>
          <a:xfrm>
            <a:off x="6324600" y="647700"/>
            <a:ext cx="6248400" cy="507383"/>
          </a:xfrm>
          <a:prstGeom prst="rect">
            <a:avLst/>
          </a:prstGeom>
        </p:spPr>
        <p:txBody>
          <a:bodyPr wrap="square" lIns="0" tIns="0" rIns="0" bIns="0" rtlCol="0" anchor="t">
            <a:spAutoFit/>
          </a:bodyPr>
          <a:lstStyle/>
          <a:p>
            <a:pPr>
              <a:lnSpc>
                <a:spcPts val="3919"/>
              </a:lnSpc>
              <a:spcBef>
                <a:spcPct val="0"/>
              </a:spcBef>
            </a:pPr>
            <a:r>
              <a:rPr lang="en-US" sz="4400" b="1" dirty="0" err="1" smtClean="0">
                <a:solidFill>
                  <a:schemeClr val="accent5">
                    <a:lumMod val="50000"/>
                  </a:schemeClr>
                </a:solidFill>
                <a:latin typeface="Times New Roman" panose="02020603050405020304" pitchFamily="18" charset="0"/>
                <a:cs typeface="Times New Roman" panose="02020603050405020304" pitchFamily="18" charset="0"/>
              </a:rPr>
              <a:t>Trước</a:t>
            </a:r>
            <a:r>
              <a:rPr lang="en-US" sz="4400" b="1" dirty="0" smtClean="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smtClean="0">
                <a:solidFill>
                  <a:schemeClr val="accent5">
                    <a:lumMod val="50000"/>
                  </a:schemeClr>
                </a:solidFill>
                <a:latin typeface="Times New Roman" panose="02020603050405020304" pitchFamily="18" charset="0"/>
                <a:cs typeface="Times New Roman" panose="02020603050405020304" pitchFamily="18" charset="0"/>
              </a:rPr>
              <a:t>khi</a:t>
            </a:r>
            <a:r>
              <a:rPr lang="en-US" sz="4400" b="1" dirty="0" smtClean="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smtClean="0">
                <a:solidFill>
                  <a:schemeClr val="accent5">
                    <a:lumMod val="50000"/>
                  </a:schemeClr>
                </a:solidFill>
                <a:latin typeface="Times New Roman" panose="02020603050405020304" pitchFamily="18" charset="0"/>
                <a:cs typeface="Times New Roman" panose="02020603050405020304" pitchFamily="18" charset="0"/>
              </a:rPr>
              <a:t>yết</a:t>
            </a:r>
            <a:r>
              <a:rPr lang="en-US" sz="4400" b="1" dirty="0" smtClean="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smtClean="0">
                <a:solidFill>
                  <a:schemeClr val="accent5">
                    <a:lumMod val="50000"/>
                  </a:schemeClr>
                </a:solidFill>
                <a:latin typeface="Times New Roman" panose="02020603050405020304" pitchFamily="18" charset="0"/>
                <a:cs typeface="Times New Roman" panose="02020603050405020304" pitchFamily="18" charset="0"/>
              </a:rPr>
              <a:t>kiến</a:t>
            </a:r>
            <a:r>
              <a:rPr lang="en-US" sz="4400" b="1" dirty="0" smtClean="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smtClean="0">
                <a:solidFill>
                  <a:schemeClr val="accent5">
                    <a:lumMod val="50000"/>
                  </a:schemeClr>
                </a:solidFill>
                <a:latin typeface="Times New Roman" panose="02020603050405020304" pitchFamily="18" charset="0"/>
                <a:cs typeface="Times New Roman" panose="02020603050405020304" pitchFamily="18" charset="0"/>
              </a:rPr>
              <a:t>vua</a:t>
            </a:r>
            <a:endParaRPr lang="en-US" sz="4400" b="1" dirty="0">
              <a:solidFill>
                <a:schemeClr val="accent5">
                  <a:lumMod val="50000"/>
                </a:schemeClr>
              </a:solidFill>
              <a:latin typeface="Times New Roman" panose="02020603050405020304" pitchFamily="18" charset="0"/>
              <a:cs typeface="Times New Roman" panose="02020603050405020304" pitchFamily="18" charset="0"/>
            </a:endParaRPr>
          </a:p>
        </p:txBody>
      </p:sp>
      <p:sp>
        <p:nvSpPr>
          <p:cNvPr id="4" name="TextBox 9"/>
          <p:cNvSpPr txBox="1"/>
          <p:nvPr/>
        </p:nvSpPr>
        <p:spPr>
          <a:xfrm>
            <a:off x="620078" y="2431904"/>
            <a:ext cx="7570143" cy="507383"/>
          </a:xfrm>
          <a:prstGeom prst="rect">
            <a:avLst/>
          </a:prstGeom>
        </p:spPr>
        <p:txBody>
          <a:bodyPr lIns="0" tIns="0" rIns="0" bIns="0" rtlCol="0" anchor="t">
            <a:spAutoFit/>
          </a:bodyPr>
          <a:lstStyle/>
          <a:p>
            <a:pPr>
              <a:lnSpc>
                <a:spcPts val="3919"/>
              </a:lnSpc>
              <a:spcBef>
                <a:spcPct val="0"/>
              </a:spcBef>
            </a:pP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Khi</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đứng</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trên</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bến</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Bình</a:t>
            </a:r>
            <a:r>
              <a:rPr lang="en-US" sz="4400" b="1" dirty="0" smtClean="0">
                <a:solidFill>
                  <a:srgbClr val="000000"/>
                </a:solidFill>
                <a:latin typeface="Times New Roman" panose="02020603050405020304" pitchFamily="18" charset="0"/>
                <a:cs typeface="Times New Roman" panose="02020603050405020304" pitchFamily="18" charset="0"/>
              </a:rPr>
              <a:t> Than</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6" name="TextBox 9"/>
          <p:cNvSpPr txBox="1"/>
          <p:nvPr/>
        </p:nvSpPr>
        <p:spPr>
          <a:xfrm>
            <a:off x="1219200" y="3337570"/>
            <a:ext cx="2971800" cy="507383"/>
          </a:xfrm>
          <a:prstGeom prst="rect">
            <a:avLst/>
          </a:prstGeom>
        </p:spPr>
        <p:txBody>
          <a:bodyPr wrap="square" lIns="0" tIns="0" rIns="0" bIns="0" rtlCol="0" anchor="t">
            <a:spAutoFit/>
          </a:bodyPr>
          <a:lstStyle/>
          <a:p>
            <a:pPr>
              <a:lnSpc>
                <a:spcPts val="3919"/>
              </a:lnSpc>
              <a:spcBef>
                <a:spcPct val="0"/>
              </a:spcBef>
            </a:pP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Suy</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nghĩ</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8" name="TextBox 9"/>
          <p:cNvSpPr txBox="1"/>
          <p:nvPr/>
        </p:nvSpPr>
        <p:spPr>
          <a:xfrm>
            <a:off x="1524000" y="4647330"/>
            <a:ext cx="14160062" cy="1354217"/>
          </a:xfrm>
          <a:prstGeom prst="rect">
            <a:avLst/>
          </a:prstGeom>
        </p:spPr>
        <p:txBody>
          <a:bodyPr wrap="square" lIns="0" tIns="0" rIns="0" bIns="0" rtlCol="0" anchor="t">
            <a:spAutoFit/>
          </a:bodyPr>
          <a:lstStyle/>
          <a:p>
            <a:pPr algn="just">
              <a:spcBef>
                <a:spcPct val="0"/>
              </a:spcBef>
            </a:pPr>
            <a:r>
              <a:rPr lang="en-US" sz="4400" dirty="0" smtClean="0">
                <a:solidFill>
                  <a:srgbClr val="000000"/>
                </a:solidFill>
                <a:latin typeface="Times New Roman" panose="02020603050405020304" pitchFamily="18" charset="0"/>
                <a:cs typeface="Times New Roman" panose="02020603050405020304" pitchFamily="18" charset="0"/>
              </a:rPr>
              <a:t>+ </a:t>
            </a:r>
            <a:r>
              <a:rPr lang="vi-VN" sz="4400" dirty="0">
                <a:solidFill>
                  <a:srgbClr val="000000"/>
                </a:solidFill>
                <a:latin typeface="Times New Roman" panose="02020603050405020304" pitchFamily="18" charset="0"/>
                <a:cs typeface="Times New Roman" panose="02020603050405020304" pitchFamily="18" charset="0"/>
              </a:rPr>
              <a:t>ước ao được xuống thuyển rồng dự bàn việc nước và quỳ trước vua </a:t>
            </a:r>
            <a:r>
              <a:rPr lang="vi-VN" sz="4400" dirty="0" smtClean="0">
                <a:solidFill>
                  <a:srgbClr val="000000"/>
                </a:solidFill>
                <a:latin typeface="Times New Roman" panose="02020603050405020304" pitchFamily="18" charset="0"/>
                <a:cs typeface="Times New Roman" panose="02020603050405020304" pitchFamily="18" charset="0"/>
              </a:rPr>
              <a:t>t</a:t>
            </a:r>
            <a:r>
              <a:rPr lang="en-US" sz="4400" dirty="0">
                <a:solidFill>
                  <a:srgbClr val="000000"/>
                </a:solidFill>
                <a:latin typeface="Times New Roman" panose="02020603050405020304" pitchFamily="18" charset="0"/>
                <a:cs typeface="Times New Roman" panose="02020603050405020304" pitchFamily="18" charset="0"/>
              </a:rPr>
              <a:t>â</a:t>
            </a:r>
            <a:r>
              <a:rPr lang="vi-VN" sz="4400" dirty="0" smtClean="0">
                <a:solidFill>
                  <a:srgbClr val="000000"/>
                </a:solidFill>
                <a:latin typeface="Times New Roman" panose="02020603050405020304" pitchFamily="18" charset="0"/>
                <a:cs typeface="Times New Roman" panose="02020603050405020304" pitchFamily="18" charset="0"/>
              </a:rPr>
              <a:t>u </a:t>
            </a:r>
            <a:r>
              <a:rPr lang="vi-VN" sz="4400" dirty="0">
                <a:solidFill>
                  <a:srgbClr val="000000"/>
                </a:solidFill>
                <a:latin typeface="Times New Roman" panose="02020603050405020304" pitchFamily="18" charset="0"/>
                <a:cs typeface="Times New Roman" panose="02020603050405020304" pitchFamily="18" charset="0"/>
              </a:rPr>
              <a:t>một câu xin đánh</a:t>
            </a:r>
            <a:endParaRPr lang="en-US" sz="4400" dirty="0" smtClean="0">
              <a:solidFill>
                <a:srgbClr val="000000"/>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1524000" y="6072409"/>
            <a:ext cx="13563600" cy="1354217"/>
          </a:xfrm>
          <a:prstGeom prst="rect">
            <a:avLst/>
          </a:prstGeom>
        </p:spPr>
        <p:txBody>
          <a:bodyPr wrap="square" lIns="0" tIns="0" rIns="0" bIns="0" rtlCol="0" anchor="t">
            <a:spAutoFit/>
          </a:bodyPr>
          <a:lstStyle/>
          <a:p>
            <a:pPr algn="just">
              <a:spcBef>
                <a:spcPct val="0"/>
              </a:spcBef>
            </a:pPr>
            <a:r>
              <a:rPr lang="en-US" sz="4400" dirty="0" smtClean="0">
                <a:solidFill>
                  <a:srgbClr val="000000"/>
                </a:solidFill>
                <a:latin typeface="Times New Roman" panose="02020603050405020304" pitchFamily="18" charset="0"/>
                <a:cs typeface="Times New Roman" panose="02020603050405020304" pitchFamily="18" charset="0"/>
              </a:rPr>
              <a:t>+ </a:t>
            </a:r>
            <a:r>
              <a:rPr lang="vi-VN" sz="4400" dirty="0" smtClean="0">
                <a:solidFill>
                  <a:srgbClr val="000000"/>
                </a:solidFill>
                <a:latin typeface="Times New Roman" panose="02020603050405020304" pitchFamily="18" charset="0"/>
                <a:cs typeface="Times New Roman" panose="02020603050405020304" pitchFamily="18" charset="0"/>
              </a:rPr>
              <a:t>muốn </a:t>
            </a:r>
            <a:r>
              <a:rPr lang="vi-VN" sz="4400" dirty="0">
                <a:solidFill>
                  <a:srgbClr val="000000"/>
                </a:solidFill>
                <a:latin typeface="Times New Roman" panose="02020603050405020304" pitchFamily="18" charset="0"/>
                <a:cs typeface="Times New Roman" panose="02020603050405020304" pitchFamily="18" charset="0"/>
              </a:rPr>
              <a:t>xô mấy người lính Thánh Dực để chạy xuống bến, nhưng sợ tội chém đầu</a:t>
            </a:r>
            <a:endParaRPr lang="en-US" sz="4400" dirty="0" smtClean="0">
              <a:solidFill>
                <a:srgbClr val="000000"/>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8978900" y="8098929"/>
            <a:ext cx="8227043" cy="507383"/>
          </a:xfrm>
          <a:prstGeom prst="rect">
            <a:avLst/>
          </a:prstGeom>
        </p:spPr>
        <p:txBody>
          <a:bodyPr wrap="square" lIns="0" tIns="0" rIns="0" bIns="0" rtlCol="0" anchor="t">
            <a:spAutoFit/>
          </a:bodyPr>
          <a:lstStyle/>
          <a:p>
            <a:pPr>
              <a:lnSpc>
                <a:spcPts val="3919"/>
              </a:lnSpc>
              <a:spcBef>
                <a:spcPct val="0"/>
              </a:spcBef>
            </a:pPr>
            <a:endParaRPr lang="en-US" sz="4400" dirty="0" smtClean="0">
              <a:solidFill>
                <a:srgbClr val="000000"/>
              </a:solidFill>
              <a:latin typeface="Times New Roman" panose="02020603050405020304" pitchFamily="18" charset="0"/>
              <a:cs typeface="Times New Roman" panose="02020603050405020304" pitchFamily="18" charset="0"/>
            </a:endParaRPr>
          </a:p>
        </p:txBody>
      </p:sp>
      <p:sp>
        <p:nvSpPr>
          <p:cNvPr id="12" name="TextBox 11"/>
          <p:cNvSpPr txBox="1"/>
          <p:nvPr/>
        </p:nvSpPr>
        <p:spPr>
          <a:xfrm>
            <a:off x="1524000" y="7496481"/>
            <a:ext cx="11353800" cy="2031325"/>
          </a:xfrm>
          <a:prstGeom prst="rect">
            <a:avLst/>
          </a:prstGeom>
        </p:spPr>
        <p:txBody>
          <a:bodyPr wrap="square" lIns="0" tIns="0" rIns="0" bIns="0" rtlCol="0" anchor="t">
            <a:spAutoFit/>
          </a:bodyPr>
          <a:lstStyle/>
          <a:p>
            <a:pPr algn="just">
              <a:spcBef>
                <a:spcPct val="0"/>
              </a:spcBef>
            </a:pP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a:solidFill>
                  <a:srgbClr val="000000"/>
                </a:solidFill>
                <a:latin typeface="Times New Roman" panose="02020603050405020304" pitchFamily="18" charset="0"/>
                <a:cs typeface="Times New Roman" panose="02020603050405020304" pitchFamily="18" charset="0"/>
              </a:rPr>
              <a:t>so </a:t>
            </a:r>
            <a:r>
              <a:rPr lang="en-US" sz="4400" dirty="0" err="1">
                <a:solidFill>
                  <a:srgbClr val="000000"/>
                </a:solidFill>
                <a:latin typeface="Times New Roman" panose="02020603050405020304" pitchFamily="18" charset="0"/>
                <a:cs typeface="Times New Roman" panose="02020603050405020304" pitchFamily="18" charset="0"/>
              </a:rPr>
              <a:t>sánh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điều</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đang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nung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nấu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trong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lòng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mình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với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sự</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đồng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tâm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nhất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trí</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của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các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bô</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lão</a:t>
            </a:r>
            <a:r>
              <a:rPr lang="en-US" sz="4400" dirty="0">
                <a:solidFill>
                  <a:srgbClr val="000000"/>
                </a:solidFill>
                <a:latin typeface="Times New Roman" panose="02020603050405020304" pitchFamily="18" charset="0"/>
                <a:cs typeface="Times New Roman" panose="02020603050405020304" pitchFamily="18" charset="0"/>
              </a:rPr>
              <a:t> ở </a:t>
            </a:r>
            <a:r>
              <a:rPr lang="en-US" sz="4400" dirty="0" err="1">
                <a:solidFill>
                  <a:srgbClr val="000000"/>
                </a:solidFill>
                <a:latin typeface="Times New Roman" panose="02020603050405020304" pitchFamily="18" charset="0"/>
                <a:cs typeface="Times New Roman" panose="02020603050405020304" pitchFamily="18" charset="0"/>
              </a:rPr>
              <a:t>hội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nghị</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Diên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Hồng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khẳng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định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thêm</a:t>
            </a:r>
            <a:r>
              <a:rPr lang="en-US" sz="4400" dirty="0">
                <a:solidFill>
                  <a:srgbClr val="000000"/>
                </a:solidFill>
                <a:latin typeface="Times New Roman" panose="02020603050405020304" pitchFamily="18" charset="0"/>
                <a:cs typeface="Times New Roman" panose="02020603050405020304" pitchFamily="18" charset="0"/>
              </a:rPr>
              <a:t> ý </a:t>
            </a:r>
            <a:r>
              <a:rPr lang="en-US" sz="4400" dirty="0" err="1">
                <a:solidFill>
                  <a:srgbClr val="000000"/>
                </a:solidFill>
                <a:latin typeface="Times New Roman" panose="02020603050405020304" pitchFamily="18" charset="0"/>
                <a:cs typeface="Times New Roman" panose="02020603050405020304" pitchFamily="18" charset="0"/>
              </a:rPr>
              <a:t>nguyện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đánh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giặc</a:t>
            </a:r>
            <a:endParaRPr lang="en-US" sz="4400" dirty="0" smtClean="0">
              <a:solidFill>
                <a:srgbClr val="000000"/>
              </a:solidFill>
              <a:latin typeface="Times New Roman" panose="02020603050405020304" pitchFamily="18" charset="0"/>
              <a:cs typeface="Times New Roman" panose="02020603050405020304" pitchFamily="18" charset="0"/>
            </a:endParaRPr>
          </a:p>
        </p:txBody>
      </p:sp>
      <p:sp>
        <p:nvSpPr>
          <p:cNvPr id="14" name="AutoShape 8"/>
          <p:cNvSpPr/>
          <p:nvPr/>
        </p:nvSpPr>
        <p:spPr>
          <a:xfrm>
            <a:off x="990600" y="2171700"/>
            <a:ext cx="7570146" cy="0"/>
          </a:xfrm>
          <a:prstGeom prst="line">
            <a:avLst/>
          </a:prstGeom>
          <a:ln w="12700" cap="rnd">
            <a:solidFill>
              <a:srgbClr val="000000"/>
            </a:solidFill>
            <a:prstDash val="solid"/>
            <a:headEnd type="none" w="sm" len="sm"/>
            <a:tailEnd type="none" w="sm" len="sm"/>
          </a:ln>
        </p:spPr>
      </p:sp>
      <p:sp>
        <p:nvSpPr>
          <p:cNvPr id="15" name="AutoShape 12"/>
          <p:cNvSpPr/>
          <p:nvPr/>
        </p:nvSpPr>
        <p:spPr>
          <a:xfrm>
            <a:off x="685800" y="3009900"/>
            <a:ext cx="7570146" cy="0"/>
          </a:xfrm>
          <a:prstGeom prst="line">
            <a:avLst/>
          </a:prstGeom>
          <a:ln w="12700" cap="rnd">
            <a:solidFill>
              <a:srgbClr val="000000"/>
            </a:solidFill>
            <a:prstDash val="solid"/>
            <a:headEnd type="none" w="sm" len="sm"/>
            <a:tailEnd type="none" w="sm" len="sm"/>
          </a:ln>
        </p:spPr>
      </p:sp>
      <p:pic>
        <p:nvPicPr>
          <p:cNvPr id="16" name="Picture 7"/>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18746103">
            <a:off x="16436729" y="-1448804"/>
            <a:ext cx="4708942" cy="4114800"/>
          </a:xfrm>
          <a:prstGeom prst="rect">
            <a:avLst/>
          </a:prstGeom>
        </p:spPr>
      </p:pic>
      <p:sp>
        <p:nvSpPr>
          <p:cNvPr id="17" name="TextBox 16"/>
          <p:cNvSpPr txBox="1"/>
          <p:nvPr/>
        </p:nvSpPr>
        <p:spPr>
          <a:xfrm>
            <a:off x="1524000" y="3951891"/>
            <a:ext cx="14554200" cy="677108"/>
          </a:xfrm>
          <a:prstGeom prst="rect">
            <a:avLst/>
          </a:prstGeom>
        </p:spPr>
        <p:txBody>
          <a:bodyPr wrap="square" lIns="0" tIns="0" rIns="0" bIns="0" rtlCol="0" anchor="t">
            <a:spAutoFit/>
          </a:bodyPr>
          <a:lstStyle/>
          <a:p>
            <a:pPr algn="just">
              <a:spcBef>
                <a:spcPct val="0"/>
              </a:spcBef>
            </a:pPr>
            <a:r>
              <a:rPr lang="en-US" sz="4400" dirty="0" smtClean="0">
                <a:solidFill>
                  <a:srgbClr val="000000"/>
                </a:solidFill>
                <a:latin typeface="Times New Roman" panose="02020603050405020304" pitchFamily="18" charset="0"/>
                <a:cs typeface="Times New Roman" panose="02020603050405020304" pitchFamily="18" charset="0"/>
              </a:rPr>
              <a:t>+ </a:t>
            </a:r>
            <a:r>
              <a:rPr lang="vi-VN" sz="4400" dirty="0">
                <a:solidFill>
                  <a:srgbClr val="000000"/>
                </a:solidFill>
                <a:latin typeface="Times New Roman" panose="02020603050405020304" pitchFamily="18" charset="0"/>
                <a:cs typeface="Times New Roman" panose="02020603050405020304" pitchFamily="18" charset="0"/>
              </a:rPr>
              <a:t>cảm thấy nhục nhã khi phải đứng rìa, không được dự họp</a:t>
            </a:r>
            <a:endParaRPr lang="en-US" sz="4400" dirty="0" smtClean="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80842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8">
                                            <p:txEl>
                                              <p:pRg st="0" end="0"/>
                                            </p:txEl>
                                          </p:spTgt>
                                        </p:tgtEl>
                                        <p:attrNameLst>
                                          <p:attrName>style.visibility</p:attrName>
                                        </p:attrNameLst>
                                      </p:cBhvr>
                                      <p:to>
                                        <p:strVal val="visible"/>
                                      </p:to>
                                    </p:set>
                                    <p:animEffect transition="in" filter="barn(inVertical)">
                                      <p:cBhvr>
                                        <p:cTn id="20" dur="500"/>
                                        <p:tgtEl>
                                          <p:spTgt spid="8">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barn(inVertical)">
                                      <p:cBhvr>
                                        <p:cTn id="3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2" grpId="0"/>
      <p:bldP spid="1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descr="Lý thuyết tập đọc: bóp nát quả cam tiếng việt 2"/>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11" b="97838" l="9961" r="100000">
                        <a14:foregroundMark x1="53516" y1="13243" x2="67383" y2="6486"/>
                        <a14:foregroundMark x1="80273" y1="17027" x2="85938" y2="9730"/>
                        <a14:foregroundMark x1="91992" y1="19730" x2="98828" y2="16216"/>
                        <a14:foregroundMark x1="87891" y1="14595" x2="87891" y2="25405"/>
                        <a14:foregroundMark x1="66211" y1="9189" x2="65430" y2="40811"/>
                        <a14:backgroundMark x1="67188" y1="41622" x2="67188" y2="38378"/>
                        <a14:backgroundMark x1="67188" y1="31081" x2="67188" y2="26757"/>
                        <a14:backgroundMark x1="66211" y1="38919" x2="66602" y2="34054"/>
                        <a14:backgroundMark x1="90820" y1="24324" x2="92383" y2="24324"/>
                      </a14:backgroundRemoval>
                    </a14:imgEffect>
                  </a14:imgLayer>
                </a14:imgProps>
              </a:ext>
              <a:ext uri="{28A0092B-C50C-407E-A947-70E740481C1C}">
                <a14:useLocalDpi xmlns:a14="http://schemas.microsoft.com/office/drawing/2010/main" val="0"/>
              </a:ext>
            </a:extLst>
          </a:blip>
          <a:srcRect l="38910"/>
          <a:stretch/>
        </p:blipFill>
        <p:spPr bwMode="auto">
          <a:xfrm>
            <a:off x="10439400" y="2067861"/>
            <a:ext cx="7848600" cy="928436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3"/>
          <p:cNvPicPr>
            <a:picLocks noChangeAspect="1"/>
          </p:cNvPicPr>
          <p:nvPr/>
        </p:nvPicPr>
        <p:blipFill>
          <a:blip r:embed="rId5">
            <a:duotone>
              <a:schemeClr val="bg2">
                <a:shade val="45000"/>
                <a:satMod val="135000"/>
              </a:schemeClr>
              <a:prstClr val="white"/>
            </a:duotone>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5257800" y="-266700"/>
            <a:ext cx="7315200" cy="2304288"/>
          </a:xfrm>
          <a:prstGeom prst="rect">
            <a:avLst/>
          </a:prstGeom>
        </p:spPr>
      </p:pic>
      <p:sp>
        <p:nvSpPr>
          <p:cNvPr id="3" name="TextBox 9"/>
          <p:cNvSpPr txBox="1"/>
          <p:nvPr/>
        </p:nvSpPr>
        <p:spPr>
          <a:xfrm>
            <a:off x="6324600" y="647700"/>
            <a:ext cx="6248400" cy="507383"/>
          </a:xfrm>
          <a:prstGeom prst="rect">
            <a:avLst/>
          </a:prstGeom>
        </p:spPr>
        <p:txBody>
          <a:bodyPr wrap="square" lIns="0" tIns="0" rIns="0" bIns="0" rtlCol="0" anchor="t">
            <a:spAutoFit/>
          </a:bodyPr>
          <a:lstStyle/>
          <a:p>
            <a:pPr>
              <a:lnSpc>
                <a:spcPts val="3919"/>
              </a:lnSpc>
              <a:spcBef>
                <a:spcPct val="0"/>
              </a:spcBef>
            </a:pPr>
            <a:r>
              <a:rPr lang="en-US" sz="4400" b="1" dirty="0" err="1" smtClean="0">
                <a:solidFill>
                  <a:schemeClr val="accent5">
                    <a:lumMod val="50000"/>
                  </a:schemeClr>
                </a:solidFill>
                <a:latin typeface="Times New Roman" panose="02020603050405020304" pitchFamily="18" charset="0"/>
                <a:cs typeface="Times New Roman" panose="02020603050405020304" pitchFamily="18" charset="0"/>
              </a:rPr>
              <a:t>Trước</a:t>
            </a:r>
            <a:r>
              <a:rPr lang="en-US" sz="4400" b="1" dirty="0" smtClean="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smtClean="0">
                <a:solidFill>
                  <a:schemeClr val="accent5">
                    <a:lumMod val="50000"/>
                  </a:schemeClr>
                </a:solidFill>
                <a:latin typeface="Times New Roman" panose="02020603050405020304" pitchFamily="18" charset="0"/>
                <a:cs typeface="Times New Roman" panose="02020603050405020304" pitchFamily="18" charset="0"/>
              </a:rPr>
              <a:t>khi</a:t>
            </a:r>
            <a:r>
              <a:rPr lang="en-US" sz="4400" b="1" dirty="0" smtClean="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smtClean="0">
                <a:solidFill>
                  <a:schemeClr val="accent5">
                    <a:lumMod val="50000"/>
                  </a:schemeClr>
                </a:solidFill>
                <a:latin typeface="Times New Roman" panose="02020603050405020304" pitchFamily="18" charset="0"/>
                <a:cs typeface="Times New Roman" panose="02020603050405020304" pitchFamily="18" charset="0"/>
              </a:rPr>
              <a:t>yết</a:t>
            </a:r>
            <a:r>
              <a:rPr lang="en-US" sz="4400" b="1" dirty="0" smtClean="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smtClean="0">
                <a:solidFill>
                  <a:schemeClr val="accent5">
                    <a:lumMod val="50000"/>
                  </a:schemeClr>
                </a:solidFill>
                <a:latin typeface="Times New Roman" panose="02020603050405020304" pitchFamily="18" charset="0"/>
                <a:cs typeface="Times New Roman" panose="02020603050405020304" pitchFamily="18" charset="0"/>
              </a:rPr>
              <a:t>kiến</a:t>
            </a:r>
            <a:r>
              <a:rPr lang="en-US" sz="4400" b="1" dirty="0" smtClean="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smtClean="0">
                <a:solidFill>
                  <a:schemeClr val="accent5">
                    <a:lumMod val="50000"/>
                  </a:schemeClr>
                </a:solidFill>
                <a:latin typeface="Times New Roman" panose="02020603050405020304" pitchFamily="18" charset="0"/>
                <a:cs typeface="Times New Roman" panose="02020603050405020304" pitchFamily="18" charset="0"/>
              </a:rPr>
              <a:t>vua</a:t>
            </a:r>
            <a:endParaRPr lang="en-US" sz="4400" b="1" dirty="0">
              <a:solidFill>
                <a:schemeClr val="accent5">
                  <a:lumMod val="50000"/>
                </a:schemeClr>
              </a:solidFill>
              <a:latin typeface="Times New Roman" panose="02020603050405020304" pitchFamily="18" charset="0"/>
              <a:cs typeface="Times New Roman" panose="02020603050405020304" pitchFamily="18" charset="0"/>
            </a:endParaRPr>
          </a:p>
        </p:txBody>
      </p:sp>
      <p:sp>
        <p:nvSpPr>
          <p:cNvPr id="4" name="TextBox 9"/>
          <p:cNvSpPr txBox="1"/>
          <p:nvPr/>
        </p:nvSpPr>
        <p:spPr>
          <a:xfrm>
            <a:off x="620078" y="2431904"/>
            <a:ext cx="11114722" cy="507383"/>
          </a:xfrm>
          <a:prstGeom prst="rect">
            <a:avLst/>
          </a:prstGeom>
        </p:spPr>
        <p:txBody>
          <a:bodyPr wrap="square" lIns="0" tIns="0" rIns="0" bIns="0" rtlCol="0" anchor="t">
            <a:spAutoFit/>
          </a:bodyPr>
          <a:lstStyle/>
          <a:p>
            <a:pPr>
              <a:lnSpc>
                <a:spcPts val="3919"/>
              </a:lnSpc>
              <a:spcBef>
                <a:spcPct val="0"/>
              </a:spcBef>
            </a:pP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Khi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đứng</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trên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bến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Bình</a:t>
            </a:r>
            <a:r>
              <a:rPr lang="en-US" sz="4400" b="1" dirty="0">
                <a:solidFill>
                  <a:srgbClr val="000000"/>
                </a:solidFill>
                <a:latin typeface="Times New Roman" panose="02020603050405020304" pitchFamily="18" charset="0"/>
                <a:cs typeface="Times New Roman" panose="02020603050405020304" pitchFamily="18" charset="0"/>
              </a:rPr>
              <a:t> Than</a:t>
            </a:r>
          </a:p>
        </p:txBody>
      </p:sp>
      <p:sp>
        <p:nvSpPr>
          <p:cNvPr id="8" name="TextBox 9"/>
          <p:cNvSpPr txBox="1"/>
          <p:nvPr/>
        </p:nvSpPr>
        <p:spPr>
          <a:xfrm>
            <a:off x="2696926" y="4152900"/>
            <a:ext cx="6337853" cy="4739759"/>
          </a:xfrm>
          <a:prstGeom prst="rect">
            <a:avLst/>
          </a:prstGeom>
        </p:spPr>
        <p:txBody>
          <a:bodyPr wrap="square" lIns="0" tIns="0" rIns="0" bIns="0" rtlCol="0" anchor="t">
            <a:spAutoFit/>
          </a:bodyPr>
          <a:lstStyle/>
          <a:p>
            <a:pPr algn="just">
              <a:spcBef>
                <a:spcPct val="0"/>
              </a:spcBef>
            </a:pPr>
            <a:r>
              <a:rPr lang="en-US" sz="4400" b="1"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Hoài</a:t>
            </a:r>
            <a:r>
              <a:rPr lang="en-US" sz="4400" b="1"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Văn</a:t>
            </a:r>
            <a:r>
              <a:rPr lang="en-US" sz="4400" b="1"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vi-VN" sz="4400" b="1" dirty="0">
                <a:latin typeface="Times New Roman" panose="02020603050405020304" pitchFamily="18" charset="0"/>
                <a:cs typeface="Times New Roman" panose="02020603050405020304" pitchFamily="18" charset="0"/>
              </a:rPr>
              <a:t>ao ước được bàn việc nước đến cháy bỏng; có chút “ganh tị” với những người anh em chỉ hơn mình mấy tuổi mà được dự họp; bức xúc vì phải đứng ngoài</a:t>
            </a:r>
            <a:endParaRPr lang="en-US" sz="4400" b="1" dirty="0" smtClean="0">
              <a:solidFill>
                <a:srgbClr val="000000"/>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9029698" y="6994353"/>
            <a:ext cx="8227043" cy="507383"/>
          </a:xfrm>
          <a:prstGeom prst="rect">
            <a:avLst/>
          </a:prstGeom>
        </p:spPr>
        <p:txBody>
          <a:bodyPr wrap="square" lIns="0" tIns="0" rIns="0" bIns="0" rtlCol="0" anchor="t">
            <a:spAutoFit/>
          </a:bodyPr>
          <a:lstStyle/>
          <a:p>
            <a:pPr>
              <a:lnSpc>
                <a:spcPts val="3919"/>
              </a:lnSpc>
              <a:spcBef>
                <a:spcPct val="0"/>
              </a:spcBef>
            </a:pPr>
            <a:endParaRPr lang="en-US" sz="4400" dirty="0" smtClean="0">
              <a:solidFill>
                <a:srgbClr val="000000"/>
              </a:solidFill>
              <a:latin typeface="Times New Roman" panose="02020603050405020304" pitchFamily="18" charset="0"/>
              <a:cs typeface="Times New Roman" panose="02020603050405020304" pitchFamily="18" charset="0"/>
            </a:endParaRPr>
          </a:p>
        </p:txBody>
      </p:sp>
      <p:sp>
        <p:nvSpPr>
          <p:cNvPr id="12" name="AutoShape 8"/>
          <p:cNvSpPr/>
          <p:nvPr/>
        </p:nvSpPr>
        <p:spPr>
          <a:xfrm>
            <a:off x="990600" y="2171700"/>
            <a:ext cx="7570146" cy="0"/>
          </a:xfrm>
          <a:prstGeom prst="line">
            <a:avLst/>
          </a:prstGeom>
          <a:ln w="12700" cap="rnd">
            <a:solidFill>
              <a:srgbClr val="000000"/>
            </a:solidFill>
            <a:prstDash val="solid"/>
            <a:headEnd type="none" w="sm" len="sm"/>
            <a:tailEnd type="none" w="sm" len="sm"/>
          </a:ln>
        </p:spPr>
      </p:sp>
      <p:sp>
        <p:nvSpPr>
          <p:cNvPr id="13" name="AutoShape 12"/>
          <p:cNvSpPr/>
          <p:nvPr/>
        </p:nvSpPr>
        <p:spPr>
          <a:xfrm>
            <a:off x="685800" y="3009900"/>
            <a:ext cx="7570146" cy="0"/>
          </a:xfrm>
          <a:prstGeom prst="line">
            <a:avLst/>
          </a:prstGeom>
          <a:ln w="12700" cap="rnd">
            <a:solidFill>
              <a:srgbClr val="000000"/>
            </a:solidFill>
            <a:prstDash val="solid"/>
            <a:headEnd type="none" w="sm" len="sm"/>
            <a:tailEnd type="none" w="sm" len="sm"/>
          </a:ln>
        </p:spPr>
      </p:sp>
      <p:pic>
        <p:nvPicPr>
          <p:cNvPr id="14"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2590800" y="7913221"/>
            <a:ext cx="4707997" cy="4114800"/>
          </a:xfrm>
          <a:prstGeom prst="rect">
            <a:avLst/>
          </a:prstGeom>
        </p:spPr>
      </p:pic>
    </p:spTree>
    <p:extLst>
      <p:ext uri="{BB962C8B-B14F-4D97-AF65-F5344CB8AC3E}">
        <p14:creationId xmlns:p14="http://schemas.microsoft.com/office/powerpoint/2010/main" val="495876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747212" y="6695771"/>
            <a:ext cx="3567292" cy="4114800"/>
          </a:xfrm>
          <a:prstGeom prst="rect">
            <a:avLst/>
          </a:prstGeom>
        </p:spPr>
      </p:pic>
      <p:pic>
        <p:nvPicPr>
          <p:cNvPr id="2" name="Picture 3"/>
          <p:cNvPicPr>
            <a:picLocks noChangeAspect="1"/>
          </p:cNvPicPr>
          <p:nvPr/>
        </p:nvPicPr>
        <p:blipFill>
          <a:blip r:embed="rId6">
            <a:duotone>
              <a:schemeClr val="bg2">
                <a:shade val="45000"/>
                <a:satMod val="135000"/>
              </a:schemeClr>
              <a:prstClr val="white"/>
            </a:duotone>
            <a:extLst>
              <a:ext uri="{BEBA8EAE-BF5A-486C-A8C5-ECC9F3942E4B}">
                <a14:imgProps xmlns:a14="http://schemas.microsoft.com/office/drawing/2010/main">
                  <a14:imgLayer r:embed="rId7">
                    <a14:imgEffect>
                      <a14:brightnessContrast bright="40000"/>
                    </a14:imgEffect>
                  </a14:imgLayer>
                </a14:imgProps>
              </a:ex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5257800" y="-266700"/>
            <a:ext cx="7315200" cy="2304288"/>
          </a:xfrm>
          <a:prstGeom prst="rect">
            <a:avLst/>
          </a:prstGeom>
        </p:spPr>
      </p:pic>
      <p:sp>
        <p:nvSpPr>
          <p:cNvPr id="3" name="TextBox 9"/>
          <p:cNvSpPr txBox="1"/>
          <p:nvPr/>
        </p:nvSpPr>
        <p:spPr>
          <a:xfrm>
            <a:off x="6324600" y="647700"/>
            <a:ext cx="6248400" cy="507383"/>
          </a:xfrm>
          <a:prstGeom prst="rect">
            <a:avLst/>
          </a:prstGeom>
        </p:spPr>
        <p:txBody>
          <a:bodyPr wrap="square" lIns="0" tIns="0" rIns="0" bIns="0" rtlCol="0" anchor="t">
            <a:spAutoFit/>
          </a:bodyPr>
          <a:lstStyle/>
          <a:p>
            <a:pPr>
              <a:lnSpc>
                <a:spcPts val="3919"/>
              </a:lnSpc>
              <a:spcBef>
                <a:spcPct val="0"/>
              </a:spcBef>
            </a:pPr>
            <a:r>
              <a:rPr lang="en-US" sz="4400" b="1" dirty="0" err="1" smtClean="0">
                <a:solidFill>
                  <a:schemeClr val="accent5">
                    <a:lumMod val="50000"/>
                  </a:schemeClr>
                </a:solidFill>
                <a:latin typeface="Times New Roman" panose="02020603050405020304" pitchFamily="18" charset="0"/>
                <a:cs typeface="Times New Roman" panose="02020603050405020304" pitchFamily="18" charset="0"/>
              </a:rPr>
              <a:t>Trước</a:t>
            </a:r>
            <a:r>
              <a:rPr lang="en-US" sz="4400" b="1" dirty="0" smtClean="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smtClean="0">
                <a:solidFill>
                  <a:schemeClr val="accent5">
                    <a:lumMod val="50000"/>
                  </a:schemeClr>
                </a:solidFill>
                <a:latin typeface="Times New Roman" panose="02020603050405020304" pitchFamily="18" charset="0"/>
                <a:cs typeface="Times New Roman" panose="02020603050405020304" pitchFamily="18" charset="0"/>
              </a:rPr>
              <a:t>khi</a:t>
            </a:r>
            <a:r>
              <a:rPr lang="en-US" sz="4400" b="1" dirty="0" smtClean="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smtClean="0">
                <a:solidFill>
                  <a:schemeClr val="accent5">
                    <a:lumMod val="50000"/>
                  </a:schemeClr>
                </a:solidFill>
                <a:latin typeface="Times New Roman" panose="02020603050405020304" pitchFamily="18" charset="0"/>
                <a:cs typeface="Times New Roman" panose="02020603050405020304" pitchFamily="18" charset="0"/>
              </a:rPr>
              <a:t>yết</a:t>
            </a:r>
            <a:r>
              <a:rPr lang="en-US" sz="4400" b="1" dirty="0" smtClean="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smtClean="0">
                <a:solidFill>
                  <a:schemeClr val="accent5">
                    <a:lumMod val="50000"/>
                  </a:schemeClr>
                </a:solidFill>
                <a:latin typeface="Times New Roman" panose="02020603050405020304" pitchFamily="18" charset="0"/>
                <a:cs typeface="Times New Roman" panose="02020603050405020304" pitchFamily="18" charset="0"/>
              </a:rPr>
              <a:t>kiến</a:t>
            </a:r>
            <a:r>
              <a:rPr lang="en-US" sz="4400" b="1" dirty="0" smtClean="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smtClean="0">
                <a:solidFill>
                  <a:schemeClr val="accent5">
                    <a:lumMod val="50000"/>
                  </a:schemeClr>
                </a:solidFill>
                <a:latin typeface="Times New Roman" panose="02020603050405020304" pitchFamily="18" charset="0"/>
                <a:cs typeface="Times New Roman" panose="02020603050405020304" pitchFamily="18" charset="0"/>
              </a:rPr>
              <a:t>vua</a:t>
            </a:r>
            <a:endParaRPr lang="en-US" sz="4400" b="1" dirty="0">
              <a:solidFill>
                <a:schemeClr val="accent5">
                  <a:lumMod val="50000"/>
                </a:schemeClr>
              </a:solidFill>
              <a:latin typeface="Times New Roman" panose="02020603050405020304" pitchFamily="18" charset="0"/>
              <a:cs typeface="Times New Roman" panose="02020603050405020304" pitchFamily="18" charset="0"/>
            </a:endParaRPr>
          </a:p>
        </p:txBody>
      </p:sp>
      <p:sp>
        <p:nvSpPr>
          <p:cNvPr id="4" name="TextBox 9"/>
          <p:cNvSpPr txBox="1"/>
          <p:nvPr/>
        </p:nvSpPr>
        <p:spPr>
          <a:xfrm>
            <a:off x="620078" y="2431904"/>
            <a:ext cx="11724322" cy="500137"/>
          </a:xfrm>
          <a:prstGeom prst="rect">
            <a:avLst/>
          </a:prstGeom>
        </p:spPr>
        <p:txBody>
          <a:bodyPr wrap="square" lIns="0" tIns="0" rIns="0" bIns="0" rtlCol="0" anchor="t">
            <a:spAutoFit/>
          </a:bodyPr>
          <a:lstStyle/>
          <a:p>
            <a:pPr>
              <a:lnSpc>
                <a:spcPts val="3919"/>
              </a:lnSpc>
              <a:spcBef>
                <a:spcPct val="0"/>
              </a:spcBef>
            </a:pP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Khi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bị</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quân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Thánh</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Dực</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ngăn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xuống</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bến</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9029698" y="6994353"/>
            <a:ext cx="8227043" cy="507383"/>
          </a:xfrm>
          <a:prstGeom prst="rect">
            <a:avLst/>
          </a:prstGeom>
        </p:spPr>
        <p:txBody>
          <a:bodyPr wrap="square" lIns="0" tIns="0" rIns="0" bIns="0" rtlCol="0" anchor="t">
            <a:spAutoFit/>
          </a:bodyPr>
          <a:lstStyle/>
          <a:p>
            <a:pPr>
              <a:lnSpc>
                <a:spcPts val="3919"/>
              </a:lnSpc>
              <a:spcBef>
                <a:spcPct val="0"/>
              </a:spcBef>
            </a:pPr>
            <a:endParaRPr lang="en-US" sz="4400" dirty="0" smtClean="0">
              <a:solidFill>
                <a:srgbClr val="000000"/>
              </a:solidFill>
              <a:latin typeface="Times New Roman" panose="02020603050405020304" pitchFamily="18" charset="0"/>
              <a:cs typeface="Times New Roman" panose="02020603050405020304" pitchFamily="18" charset="0"/>
            </a:endParaRPr>
          </a:p>
        </p:txBody>
      </p:sp>
      <p:sp>
        <p:nvSpPr>
          <p:cNvPr id="14" name="TextBox 9"/>
          <p:cNvSpPr txBox="1"/>
          <p:nvPr/>
        </p:nvSpPr>
        <p:spPr>
          <a:xfrm>
            <a:off x="8077200" y="3871680"/>
            <a:ext cx="11539061" cy="500137"/>
          </a:xfrm>
          <a:prstGeom prst="rect">
            <a:avLst/>
          </a:prstGeom>
        </p:spPr>
        <p:txBody>
          <a:bodyPr wrap="square" lIns="0" tIns="0" rIns="0" bIns="0" rtlCol="0" anchor="t">
            <a:spAutoFit/>
          </a:bodyPr>
          <a:lstStyle/>
          <a:p>
            <a:pPr>
              <a:lnSpc>
                <a:spcPts val="3919"/>
              </a:lnSpc>
              <a:spcBef>
                <a:spcPct val="0"/>
              </a:spcBef>
            </a:pP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Lời</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nói</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15" name="TextBox 9"/>
          <p:cNvSpPr txBox="1"/>
          <p:nvPr/>
        </p:nvSpPr>
        <p:spPr>
          <a:xfrm>
            <a:off x="8458200" y="5145978"/>
            <a:ext cx="11539061" cy="507383"/>
          </a:xfrm>
          <a:prstGeom prst="rect">
            <a:avLst/>
          </a:prstGeom>
        </p:spPr>
        <p:txBody>
          <a:bodyPr wrap="square" lIns="0" tIns="0" rIns="0" bIns="0" rtlCol="0" anchor="t">
            <a:spAutoFit/>
          </a:bodyPr>
          <a:lstStyle/>
          <a:p>
            <a:pPr>
              <a:lnSpc>
                <a:spcPts val="3919"/>
              </a:lnSpc>
              <a:spcBef>
                <a:spcPct val="0"/>
              </a:spcBef>
            </a:pPr>
            <a:r>
              <a:rPr lang="en-US" sz="4400" dirty="0" smtClean="0">
                <a:solidFill>
                  <a:srgbClr val="000000"/>
                </a:solidFill>
                <a:latin typeface="Times New Roman" panose="02020603050405020304" pitchFamily="18" charset="0"/>
                <a:cs typeface="Times New Roman" panose="02020603050405020304" pitchFamily="18" charset="0"/>
              </a:rPr>
              <a:t>“</a:t>
            </a:r>
            <a:r>
              <a:rPr lang="en-US" sz="4400" dirty="0" err="1">
                <a:solidFill>
                  <a:srgbClr val="000000"/>
                </a:solidFill>
                <a:latin typeface="Times New Roman" panose="02020603050405020304" pitchFamily="18" charset="0"/>
                <a:cs typeface="Times New Roman" panose="02020603050405020304" pitchFamily="18" charset="0"/>
              </a:rPr>
              <a:t>K</a:t>
            </a:r>
            <a:r>
              <a:rPr lang="en-US" sz="4400" dirty="0" err="1" smtClean="0">
                <a:solidFill>
                  <a:srgbClr val="000000"/>
                </a:solidFill>
                <a:latin typeface="Times New Roman" panose="02020603050405020304" pitchFamily="18" charset="0"/>
                <a:cs typeface="Times New Roman" panose="02020603050405020304" pitchFamily="18" charset="0"/>
              </a:rPr>
              <a:t>hông</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buông</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ra</a:t>
            </a:r>
            <a:r>
              <a:rPr lang="en-US" sz="4400" dirty="0" smtClean="0">
                <a:solidFill>
                  <a:srgbClr val="000000"/>
                </a:solidFill>
                <a:latin typeface="Times New Roman" panose="02020603050405020304" pitchFamily="18" charset="0"/>
                <a:cs typeface="Times New Roman" panose="02020603050405020304" pitchFamily="18" charset="0"/>
              </a:rPr>
              <a:t>, ta </a:t>
            </a:r>
            <a:r>
              <a:rPr lang="en-US" sz="4400" dirty="0" err="1" smtClean="0">
                <a:solidFill>
                  <a:srgbClr val="000000"/>
                </a:solidFill>
                <a:latin typeface="Times New Roman" panose="02020603050405020304" pitchFamily="18" charset="0"/>
                <a:cs typeface="Times New Roman" panose="02020603050405020304" pitchFamily="18" charset="0"/>
              </a:rPr>
              <a:t>chém</a:t>
            </a:r>
            <a:r>
              <a:rPr lang="en-US" sz="4400" dirty="0" smtClean="0">
                <a:solidFill>
                  <a:srgbClr val="000000"/>
                </a:solidFill>
                <a:latin typeface="Times New Roman" panose="02020603050405020304" pitchFamily="18" charset="0"/>
                <a:cs typeface="Times New Roman" panose="02020603050405020304" pitchFamily="18" charset="0"/>
              </a:rPr>
              <a:t>!”</a:t>
            </a: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16" name="TextBox 9"/>
          <p:cNvSpPr txBox="1"/>
          <p:nvPr/>
        </p:nvSpPr>
        <p:spPr>
          <a:xfrm>
            <a:off x="9829801" y="6445703"/>
            <a:ext cx="6172200" cy="500137"/>
          </a:xfrm>
          <a:prstGeom prst="rect">
            <a:avLst/>
          </a:prstGeom>
        </p:spPr>
        <p:txBody>
          <a:bodyPr wrap="square" lIns="0" tIns="0" rIns="0" bIns="0" rtlCol="0" anchor="t">
            <a:spAutoFit/>
          </a:bodyPr>
          <a:lstStyle/>
          <a:p>
            <a:pPr>
              <a:lnSpc>
                <a:spcPts val="3919"/>
              </a:lnSpc>
              <a:spcBef>
                <a:spcPct val="0"/>
              </a:spcBef>
            </a:pPr>
            <a:r>
              <a:rPr lang="en-US" sz="4400" b="1"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Đe</a:t>
            </a:r>
            <a:r>
              <a:rPr lang="en-US" sz="4400" b="1"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doạ</a:t>
            </a:r>
            <a:r>
              <a:rPr lang="en-US" sz="4400" b="1"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cương</a:t>
            </a:r>
            <a:r>
              <a:rPr lang="en-US" sz="4400" b="1"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quyết</a:t>
            </a:r>
            <a:endParaRPr lang="en-US" sz="4400" b="1" dirty="0">
              <a:solidFill>
                <a:srgbClr val="000000"/>
              </a:solidFill>
              <a:latin typeface="Times New Roman" panose="02020603050405020304" pitchFamily="18" charset="0"/>
              <a:cs typeface="Times New Roman" panose="02020603050405020304" pitchFamily="18" charset="0"/>
            </a:endParaRPr>
          </a:p>
        </p:txBody>
      </p:sp>
      <p:grpSp>
        <p:nvGrpSpPr>
          <p:cNvPr id="17" name="Group 16"/>
          <p:cNvGrpSpPr/>
          <p:nvPr/>
        </p:nvGrpSpPr>
        <p:grpSpPr>
          <a:xfrm>
            <a:off x="-381000" y="3728016"/>
            <a:ext cx="8458200" cy="7789041"/>
            <a:chOff x="-381000" y="4688337"/>
            <a:chExt cx="7325341" cy="6720204"/>
          </a:xfrm>
        </p:grpSpPr>
        <p:pic>
          <p:nvPicPr>
            <p:cNvPr id="9" name="Picture 8"/>
            <p:cNvPicPr>
              <a:picLocks noChangeAspect="1"/>
            </p:cNvPicPr>
            <p:nvPr/>
          </p:nvPicPr>
          <p:blipFill rotWithShape="1">
            <a:blip r:embed="rId9">
              <a:extLst>
                <a:ext uri="{BEBA8EAE-BF5A-486C-A8C5-ECC9F3942E4B}">
                  <a14:imgProps xmlns:a14="http://schemas.microsoft.com/office/drawing/2010/main">
                    <a14:imgLayer r:embed="rId10">
                      <a14:imgEffect>
                        <a14:backgroundRemoval t="9896" b="93880" l="2855" r="100000">
                          <a14:foregroundMark x1="10761" y1="24870" x2="14275" y2="56120"/>
                          <a14:foregroundMark x1="4100" y1="41536" x2="9224" y2="24479"/>
                          <a14:foregroundMark x1="92167" y1="17578" x2="90776" y2="51172"/>
                          <a14:foregroundMark x1="84773" y1="40104" x2="76720" y2="24870"/>
                        </a14:backgroundRemoval>
                      </a14:imgEffect>
                    </a14:imgLayer>
                  </a14:imgProps>
                </a:ext>
              </a:extLst>
            </a:blip>
            <a:srcRect r="36805"/>
            <a:stretch/>
          </p:blipFill>
          <p:spPr>
            <a:xfrm>
              <a:off x="-381000" y="4688337"/>
              <a:ext cx="6324600" cy="5626798"/>
            </a:xfrm>
            <a:prstGeom prst="rect">
              <a:avLst/>
            </a:prstGeom>
          </p:spPr>
        </p:pic>
        <p:pic>
          <p:nvPicPr>
            <p:cNvPr id="18" name="Picture 17"/>
            <p:cNvPicPr>
              <a:picLocks noChangeAspect="1"/>
            </p:cNvPicPr>
            <p:nvPr/>
          </p:nvPicPr>
          <p:blipFill rotWithShape="1">
            <a:blip r:embed="rId9">
              <a:extLst>
                <a:ext uri="{BEBA8EAE-BF5A-486C-A8C5-ECC9F3942E4B}">
                  <a14:imgProps xmlns:a14="http://schemas.microsoft.com/office/drawing/2010/main">
                    <a14:imgLayer r:embed="rId10">
                      <a14:imgEffect>
                        <a14:backgroundRemoval t="9896" b="93880" l="2855" r="100000">
                          <a14:foregroundMark x1="10761" y1="24870" x2="14275" y2="56120"/>
                          <a14:foregroundMark x1="4100" y1="41536" x2="9224" y2="24479"/>
                          <a14:foregroundMark x1="92167" y1="17578" x2="90776" y2="51172"/>
                          <a14:foregroundMark x1="84773" y1="40104" x2="76720" y2="24870"/>
                        </a14:backgroundRemoval>
                      </a14:imgEffect>
                    </a14:imgLayer>
                  </a14:imgProps>
                </a:ext>
              </a:extLst>
            </a:blip>
            <a:srcRect l="72258"/>
            <a:stretch/>
          </p:blipFill>
          <p:spPr>
            <a:xfrm>
              <a:off x="4167871" y="5781743"/>
              <a:ext cx="2776470" cy="5626798"/>
            </a:xfrm>
            <a:prstGeom prst="rect">
              <a:avLst/>
            </a:prstGeom>
          </p:spPr>
        </p:pic>
      </p:grpSp>
      <p:sp>
        <p:nvSpPr>
          <p:cNvPr id="13" name="AutoShape 8"/>
          <p:cNvSpPr/>
          <p:nvPr/>
        </p:nvSpPr>
        <p:spPr>
          <a:xfrm>
            <a:off x="990600" y="2171700"/>
            <a:ext cx="7570146" cy="0"/>
          </a:xfrm>
          <a:prstGeom prst="line">
            <a:avLst/>
          </a:prstGeom>
          <a:ln w="12700" cap="rnd">
            <a:solidFill>
              <a:srgbClr val="000000"/>
            </a:solidFill>
            <a:prstDash val="solid"/>
            <a:headEnd type="none" w="sm" len="sm"/>
            <a:tailEnd type="none" w="sm" len="sm"/>
          </a:ln>
        </p:spPr>
      </p:sp>
      <p:sp>
        <p:nvSpPr>
          <p:cNvPr id="19" name="AutoShape 12"/>
          <p:cNvSpPr/>
          <p:nvPr/>
        </p:nvSpPr>
        <p:spPr>
          <a:xfrm>
            <a:off x="685800" y="3009900"/>
            <a:ext cx="7570146" cy="0"/>
          </a:xfrm>
          <a:prstGeom prst="line">
            <a:avLst/>
          </a:prstGeom>
          <a:ln w="12700" cap="rnd">
            <a:solidFill>
              <a:srgbClr val="000000"/>
            </a:solidFill>
            <a:prstDash val="solid"/>
            <a:headEnd type="none" w="sm" len="sm"/>
            <a:tailEnd type="none" w="sm" len="sm"/>
          </a:ln>
        </p:spPr>
      </p:sp>
      <p:pic>
        <p:nvPicPr>
          <p:cNvPr id="21" name="Picture 5"/>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5478327" y="-1404212"/>
            <a:ext cx="3556828" cy="4114800"/>
          </a:xfrm>
          <a:prstGeom prst="rect">
            <a:avLst/>
          </a:prstGeom>
        </p:spPr>
      </p:pic>
    </p:spTree>
    <p:extLst>
      <p:ext uri="{BB962C8B-B14F-4D97-AF65-F5344CB8AC3E}">
        <p14:creationId xmlns:p14="http://schemas.microsoft.com/office/powerpoint/2010/main" val="2544444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par>
                                <p:cTn id="11" presetID="16" presetClass="entr" presetSubtype="21"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barn(inVertical)">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arn(inVertical)">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barn(inVertical)">
                                      <p:cBhvr>
                                        <p:cTn id="23" dur="500"/>
                                        <p:tgtEl>
                                          <p:spTgt spid="17"/>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barn(inVertical)">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barn(inVertical)">
                                      <p:cBhvr>
                                        <p:cTn id="3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4" grpId="0"/>
      <p:bldP spid="15" grpId="0"/>
      <p:bldP spid="1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p:cNvPicPr>
          <p:nvPr/>
        </p:nvPicPr>
        <p:blipFill>
          <a:blip r:embed="rId3">
            <a:duotone>
              <a:schemeClr val="bg2">
                <a:shade val="45000"/>
                <a:satMod val="135000"/>
              </a:schemeClr>
              <a:prstClr val="white"/>
            </a:duotone>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5257800" y="-266700"/>
            <a:ext cx="7315200" cy="2304288"/>
          </a:xfrm>
          <a:prstGeom prst="rect">
            <a:avLst/>
          </a:prstGeom>
        </p:spPr>
      </p:pic>
      <p:sp>
        <p:nvSpPr>
          <p:cNvPr id="3" name="TextBox 9"/>
          <p:cNvSpPr txBox="1"/>
          <p:nvPr/>
        </p:nvSpPr>
        <p:spPr>
          <a:xfrm>
            <a:off x="6324600" y="647700"/>
            <a:ext cx="6248400" cy="507383"/>
          </a:xfrm>
          <a:prstGeom prst="rect">
            <a:avLst/>
          </a:prstGeom>
        </p:spPr>
        <p:txBody>
          <a:bodyPr wrap="square" lIns="0" tIns="0" rIns="0" bIns="0" rtlCol="0" anchor="t">
            <a:spAutoFit/>
          </a:bodyPr>
          <a:lstStyle/>
          <a:p>
            <a:pPr>
              <a:lnSpc>
                <a:spcPts val="3919"/>
              </a:lnSpc>
              <a:spcBef>
                <a:spcPct val="0"/>
              </a:spcBef>
            </a:pPr>
            <a:r>
              <a:rPr lang="en-US" sz="4400" b="1" dirty="0" err="1" smtClean="0">
                <a:solidFill>
                  <a:schemeClr val="accent5">
                    <a:lumMod val="50000"/>
                  </a:schemeClr>
                </a:solidFill>
                <a:latin typeface="Times New Roman" panose="02020603050405020304" pitchFamily="18" charset="0"/>
                <a:cs typeface="Times New Roman" panose="02020603050405020304" pitchFamily="18" charset="0"/>
              </a:rPr>
              <a:t>Trước</a:t>
            </a:r>
            <a:r>
              <a:rPr lang="en-US" sz="4400" b="1" dirty="0" smtClean="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smtClean="0">
                <a:solidFill>
                  <a:schemeClr val="accent5">
                    <a:lumMod val="50000"/>
                  </a:schemeClr>
                </a:solidFill>
                <a:latin typeface="Times New Roman" panose="02020603050405020304" pitchFamily="18" charset="0"/>
                <a:cs typeface="Times New Roman" panose="02020603050405020304" pitchFamily="18" charset="0"/>
              </a:rPr>
              <a:t>khi</a:t>
            </a:r>
            <a:r>
              <a:rPr lang="en-US" sz="4400" b="1" dirty="0" smtClean="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smtClean="0">
                <a:solidFill>
                  <a:schemeClr val="accent5">
                    <a:lumMod val="50000"/>
                  </a:schemeClr>
                </a:solidFill>
                <a:latin typeface="Times New Roman" panose="02020603050405020304" pitchFamily="18" charset="0"/>
                <a:cs typeface="Times New Roman" panose="02020603050405020304" pitchFamily="18" charset="0"/>
              </a:rPr>
              <a:t>yết</a:t>
            </a:r>
            <a:r>
              <a:rPr lang="en-US" sz="4400" b="1" dirty="0" smtClean="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smtClean="0">
                <a:solidFill>
                  <a:schemeClr val="accent5">
                    <a:lumMod val="50000"/>
                  </a:schemeClr>
                </a:solidFill>
                <a:latin typeface="Times New Roman" panose="02020603050405020304" pitchFamily="18" charset="0"/>
                <a:cs typeface="Times New Roman" panose="02020603050405020304" pitchFamily="18" charset="0"/>
              </a:rPr>
              <a:t>kiến</a:t>
            </a:r>
            <a:r>
              <a:rPr lang="en-US" sz="4400" b="1" dirty="0" smtClean="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smtClean="0">
                <a:solidFill>
                  <a:schemeClr val="accent5">
                    <a:lumMod val="50000"/>
                  </a:schemeClr>
                </a:solidFill>
                <a:latin typeface="Times New Roman" panose="02020603050405020304" pitchFamily="18" charset="0"/>
                <a:cs typeface="Times New Roman" panose="02020603050405020304" pitchFamily="18" charset="0"/>
              </a:rPr>
              <a:t>vua</a:t>
            </a:r>
            <a:endParaRPr lang="en-US" sz="4400" b="1" dirty="0">
              <a:solidFill>
                <a:schemeClr val="accent5">
                  <a:lumMod val="50000"/>
                </a:schemeClr>
              </a:solidFill>
              <a:latin typeface="Times New Roman" panose="02020603050405020304" pitchFamily="18" charset="0"/>
              <a:cs typeface="Times New Roman" panose="02020603050405020304" pitchFamily="18" charset="0"/>
            </a:endParaRPr>
          </a:p>
        </p:txBody>
      </p:sp>
      <p:sp>
        <p:nvSpPr>
          <p:cNvPr id="4" name="TextBox 9"/>
          <p:cNvSpPr txBox="1"/>
          <p:nvPr/>
        </p:nvSpPr>
        <p:spPr>
          <a:xfrm>
            <a:off x="620078" y="2431904"/>
            <a:ext cx="11724322" cy="500137"/>
          </a:xfrm>
          <a:prstGeom prst="rect">
            <a:avLst/>
          </a:prstGeom>
        </p:spPr>
        <p:txBody>
          <a:bodyPr wrap="square" lIns="0" tIns="0" rIns="0" bIns="0" rtlCol="0" anchor="t">
            <a:spAutoFit/>
          </a:bodyPr>
          <a:lstStyle/>
          <a:p>
            <a:pPr>
              <a:lnSpc>
                <a:spcPts val="3919"/>
              </a:lnSpc>
              <a:spcBef>
                <a:spcPct val="0"/>
              </a:spcBef>
            </a:pP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Khi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bị</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quân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Thánh</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Dực</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ngăn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xuống</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bến</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9029698" y="6994353"/>
            <a:ext cx="8227043" cy="507383"/>
          </a:xfrm>
          <a:prstGeom prst="rect">
            <a:avLst/>
          </a:prstGeom>
        </p:spPr>
        <p:txBody>
          <a:bodyPr wrap="square" lIns="0" tIns="0" rIns="0" bIns="0" rtlCol="0" anchor="t">
            <a:spAutoFit/>
          </a:bodyPr>
          <a:lstStyle/>
          <a:p>
            <a:pPr>
              <a:lnSpc>
                <a:spcPts val="3919"/>
              </a:lnSpc>
              <a:spcBef>
                <a:spcPct val="0"/>
              </a:spcBef>
            </a:pPr>
            <a:endParaRPr lang="en-US" sz="4400" dirty="0" smtClean="0">
              <a:solidFill>
                <a:srgbClr val="000000"/>
              </a:solidFill>
              <a:latin typeface="Times New Roman" panose="02020603050405020304" pitchFamily="18" charset="0"/>
              <a:cs typeface="Times New Roman" panose="02020603050405020304" pitchFamily="18" charset="0"/>
            </a:endParaRPr>
          </a:p>
        </p:txBody>
      </p:sp>
      <p:sp>
        <p:nvSpPr>
          <p:cNvPr id="14" name="TextBox 9"/>
          <p:cNvSpPr txBox="1"/>
          <p:nvPr/>
        </p:nvSpPr>
        <p:spPr>
          <a:xfrm>
            <a:off x="932110" y="3583017"/>
            <a:ext cx="11539061" cy="507383"/>
          </a:xfrm>
          <a:prstGeom prst="rect">
            <a:avLst/>
          </a:prstGeom>
        </p:spPr>
        <p:txBody>
          <a:bodyPr wrap="square" lIns="0" tIns="0" rIns="0" bIns="0" rtlCol="0" anchor="t">
            <a:spAutoFit/>
          </a:bodyPr>
          <a:lstStyle/>
          <a:p>
            <a:pPr>
              <a:lnSpc>
                <a:spcPts val="3919"/>
              </a:lnSpc>
              <a:spcBef>
                <a:spcPct val="0"/>
              </a:spcBef>
            </a:pP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Hành</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động</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15" name="TextBox 9"/>
          <p:cNvSpPr txBox="1"/>
          <p:nvPr/>
        </p:nvSpPr>
        <p:spPr>
          <a:xfrm>
            <a:off x="1371601" y="4606444"/>
            <a:ext cx="9525000" cy="1354217"/>
          </a:xfrm>
          <a:prstGeom prst="rect">
            <a:avLst/>
          </a:prstGeom>
        </p:spPr>
        <p:txBody>
          <a:bodyPr wrap="square" lIns="0" tIns="0" rIns="0" bIns="0" rtlCol="0" anchor="t">
            <a:spAutoFit/>
          </a:bodyPr>
          <a:lstStyle/>
          <a:p>
            <a:pPr algn="just">
              <a:spcBef>
                <a:spcPct val="0"/>
              </a:spcBef>
            </a:pP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tuốt</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gươm</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mắt</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trừng</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lên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một</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cách</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điên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dại</a:t>
            </a:r>
            <a:r>
              <a:rPr lang="en-US" sz="4400" dirty="0" smtClean="0">
                <a:solidFill>
                  <a:srgbClr val="000000"/>
                </a:solidFill>
                <a:latin typeface="Times New Roman" panose="02020603050405020304" pitchFamily="18" charset="0"/>
                <a:cs typeface="Times New Roman" panose="02020603050405020304" pitchFamily="18" charset="0"/>
              </a:rPr>
              <a:t>”</a:t>
            </a: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12" name="TextBox 9"/>
          <p:cNvSpPr txBox="1"/>
          <p:nvPr/>
        </p:nvSpPr>
        <p:spPr>
          <a:xfrm>
            <a:off x="1371599" y="6323801"/>
            <a:ext cx="11539061" cy="507383"/>
          </a:xfrm>
          <a:prstGeom prst="rect">
            <a:avLst/>
          </a:prstGeom>
        </p:spPr>
        <p:txBody>
          <a:bodyPr wrap="square" lIns="0" tIns="0" rIns="0" bIns="0" rtlCol="0" anchor="t">
            <a:spAutoFit/>
          </a:bodyPr>
          <a:lstStyle/>
          <a:p>
            <a:pPr>
              <a:lnSpc>
                <a:spcPts val="3919"/>
              </a:lnSpc>
              <a:spcBef>
                <a:spcPct val="0"/>
              </a:spcBef>
            </a:pP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đỏ</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mặt</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bừng</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bừng</a:t>
            </a:r>
            <a:r>
              <a:rPr lang="en-US" sz="4400" dirty="0" smtClean="0">
                <a:solidFill>
                  <a:srgbClr val="000000"/>
                </a:solidFill>
                <a:latin typeface="Times New Roman" panose="02020603050405020304" pitchFamily="18" charset="0"/>
                <a:cs typeface="Times New Roman" panose="02020603050405020304" pitchFamily="18" charset="0"/>
              </a:rPr>
              <a:t>”</a:t>
            </a:r>
            <a:endParaRPr lang="en-US" sz="4400" dirty="0">
              <a:solidFill>
                <a:srgbClr val="000000"/>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6">
            <a:extLst>
              <a:ext uri="{BEBA8EAE-BF5A-486C-A8C5-ECC9F3942E4B}">
                <a14:imgProps xmlns:a14="http://schemas.microsoft.com/office/drawing/2010/main">
                  <a14:imgLayer r:embed="rId7">
                    <a14:imgEffect>
                      <a14:backgroundRemoval t="9896" b="98828" l="4539" r="97145">
                        <a14:foregroundMark x1="12884" y1="77604" x2="30673" y2="81771"/>
                        <a14:foregroundMark x1="70278" y1="23438" x2="76574" y2="43620"/>
                        <a14:foregroundMark x1="76574" y1="45703" x2="82577" y2="45703"/>
                        <a14:foregroundMark x1="96047" y1="58854" x2="96047" y2="63672"/>
                        <a14:foregroundMark x1="13470" y1="61328" x2="17423" y2="52604"/>
                        <a14:backgroundMark x1="95315" y1="75521" x2="92387" y2="89063"/>
                        <a14:backgroundMark x1="91947" y1="89453" x2="88433" y2="95703"/>
                        <a14:backgroundMark x1="95461" y1="55078" x2="95461" y2="59505"/>
                        <a14:backgroundMark x1="5271" y1="90104" x2="8419" y2="92839"/>
                        <a14:backgroundMark x1="9004" y1="93620" x2="15447" y2="93229"/>
                        <a14:backgroundMark x1="25988" y1="94661" x2="60176" y2="97005"/>
                      </a14:backgroundRemoval>
                    </a14:imgEffect>
                  </a14:imgLayer>
                </a14:imgProps>
              </a:ext>
            </a:extLst>
          </a:blip>
          <a:stretch>
            <a:fillRect/>
          </a:stretch>
        </p:blipFill>
        <p:spPr>
          <a:xfrm>
            <a:off x="8534400" y="3708621"/>
            <a:ext cx="11107866" cy="6245125"/>
          </a:xfrm>
          <a:prstGeom prst="rect">
            <a:avLst/>
          </a:prstGeom>
        </p:spPr>
      </p:pic>
      <p:sp>
        <p:nvSpPr>
          <p:cNvPr id="17" name="TextBox 9"/>
          <p:cNvSpPr txBox="1"/>
          <p:nvPr/>
        </p:nvSpPr>
        <p:spPr>
          <a:xfrm>
            <a:off x="1371600" y="7375925"/>
            <a:ext cx="11539061" cy="507383"/>
          </a:xfrm>
          <a:prstGeom prst="rect">
            <a:avLst/>
          </a:prstGeom>
        </p:spPr>
        <p:txBody>
          <a:bodyPr wrap="square" lIns="0" tIns="0" rIns="0" bIns="0" rtlCol="0" anchor="t">
            <a:spAutoFit/>
          </a:bodyPr>
          <a:lstStyle/>
          <a:p>
            <a:pPr>
              <a:lnSpc>
                <a:spcPts val="3919"/>
              </a:lnSpc>
              <a:spcBef>
                <a:spcPct val="0"/>
              </a:spcBef>
            </a:pP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vung</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gươm</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múa</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tít</a:t>
            </a:r>
            <a:r>
              <a:rPr lang="en-US" sz="4400" dirty="0" smtClean="0">
                <a:solidFill>
                  <a:srgbClr val="000000"/>
                </a:solidFill>
                <a:latin typeface="Times New Roman" panose="02020603050405020304" pitchFamily="18" charset="0"/>
                <a:cs typeface="Times New Roman" panose="02020603050405020304" pitchFamily="18" charset="0"/>
              </a:rPr>
              <a:t>”</a:t>
            </a: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18" name="TextBox 9"/>
          <p:cNvSpPr txBox="1"/>
          <p:nvPr/>
        </p:nvSpPr>
        <p:spPr>
          <a:xfrm>
            <a:off x="1371599" y="8418968"/>
            <a:ext cx="7924801" cy="1354217"/>
          </a:xfrm>
          <a:prstGeom prst="rect">
            <a:avLst/>
          </a:prstGeom>
        </p:spPr>
        <p:txBody>
          <a:bodyPr wrap="square" lIns="0" tIns="0" rIns="0" bIns="0" rtlCol="0" anchor="t">
            <a:spAutoFit/>
          </a:bodyPr>
          <a:lstStyle/>
          <a:p>
            <a:pPr algn="just">
              <a:spcBef>
                <a:spcPct val="0"/>
              </a:spcBef>
            </a:pP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giằng</a:t>
            </a:r>
            <a:r>
              <a:rPr lang="en-US" sz="4400" dirty="0" smtClean="0">
                <a:solidFill>
                  <a:srgbClr val="000000"/>
                </a:solidFill>
                <a:latin typeface="Times New Roman" panose="02020603050405020304" pitchFamily="18" charset="0"/>
                <a:cs typeface="Times New Roman" panose="02020603050405020304" pitchFamily="18" charset="0"/>
              </a:rPr>
              <a:t> co </a:t>
            </a:r>
            <a:r>
              <a:rPr lang="en-US" sz="4400" dirty="0" err="1" smtClean="0">
                <a:solidFill>
                  <a:srgbClr val="000000"/>
                </a:solidFill>
                <a:latin typeface="Times New Roman" panose="02020603050405020304" pitchFamily="18" charset="0"/>
                <a:cs typeface="Times New Roman" panose="02020603050405020304" pitchFamily="18" charset="0"/>
              </a:rPr>
              <a:t>với</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một</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đám</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quân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Thánh</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Dực</a:t>
            </a:r>
            <a:r>
              <a:rPr lang="en-US" sz="4400" dirty="0" smtClean="0">
                <a:solidFill>
                  <a:srgbClr val="000000"/>
                </a:solidFill>
                <a:latin typeface="Times New Roman" panose="02020603050405020304" pitchFamily="18" charset="0"/>
                <a:cs typeface="Times New Roman" panose="02020603050405020304" pitchFamily="18" charset="0"/>
              </a:rPr>
              <a:t>”</a:t>
            </a: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16" name="AutoShape 8"/>
          <p:cNvSpPr/>
          <p:nvPr/>
        </p:nvSpPr>
        <p:spPr>
          <a:xfrm>
            <a:off x="990600" y="2171700"/>
            <a:ext cx="7570146" cy="0"/>
          </a:xfrm>
          <a:prstGeom prst="line">
            <a:avLst/>
          </a:prstGeom>
          <a:ln w="12700" cap="rnd">
            <a:solidFill>
              <a:srgbClr val="000000"/>
            </a:solidFill>
            <a:prstDash val="solid"/>
            <a:headEnd type="none" w="sm" len="sm"/>
            <a:tailEnd type="none" w="sm" len="sm"/>
          </a:ln>
        </p:spPr>
      </p:sp>
      <p:sp>
        <p:nvSpPr>
          <p:cNvPr id="20" name="AutoShape 12"/>
          <p:cNvSpPr/>
          <p:nvPr/>
        </p:nvSpPr>
        <p:spPr>
          <a:xfrm>
            <a:off x="685800" y="3009900"/>
            <a:ext cx="7570146" cy="0"/>
          </a:xfrm>
          <a:prstGeom prst="line">
            <a:avLst/>
          </a:prstGeom>
          <a:ln w="12700" cap="rnd">
            <a:solidFill>
              <a:srgbClr val="000000"/>
            </a:solidFill>
            <a:prstDash val="solid"/>
            <a:headEnd type="none" w="sm" len="sm"/>
            <a:tailEnd type="none" w="sm" len="sm"/>
          </a:ln>
        </p:spPr>
      </p:sp>
      <p:pic>
        <p:nvPicPr>
          <p:cNvPr id="21"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4647457" y="-1673588"/>
            <a:ext cx="4994809" cy="4114800"/>
          </a:xfrm>
          <a:prstGeom prst="rect">
            <a:avLst/>
          </a:prstGeom>
        </p:spPr>
      </p:pic>
    </p:spTree>
    <p:extLst>
      <p:ext uri="{BB962C8B-B14F-4D97-AF65-F5344CB8AC3E}">
        <p14:creationId xmlns:p14="http://schemas.microsoft.com/office/powerpoint/2010/main" val="971843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par>
                                <p:cTn id="13" presetID="16" presetClass="entr" presetSubtype="21"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barn(inVertical)">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8">
                                            <p:txEl>
                                              <p:pRg st="0" end="0"/>
                                            </p:txEl>
                                          </p:spTgt>
                                        </p:tgtEl>
                                        <p:attrNameLst>
                                          <p:attrName>style.visibility</p:attrName>
                                        </p:attrNameLst>
                                      </p:cBhvr>
                                      <p:to>
                                        <p:strVal val="visible"/>
                                      </p:to>
                                    </p:set>
                                    <p:animEffect transition="in" filter="barn(inVertical)">
                                      <p:cBhvr>
                                        <p:cTn id="30"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2" grpId="0"/>
      <p:bldP spid="1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p:cNvPicPr>
          <p:nvPr/>
        </p:nvPicPr>
        <p:blipFill>
          <a:blip r:embed="rId3">
            <a:duotone>
              <a:schemeClr val="bg2">
                <a:shade val="45000"/>
                <a:satMod val="135000"/>
              </a:schemeClr>
              <a:prstClr val="white"/>
            </a:duotone>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5257800" y="-266700"/>
            <a:ext cx="7315200" cy="2304288"/>
          </a:xfrm>
          <a:prstGeom prst="rect">
            <a:avLst/>
          </a:prstGeom>
        </p:spPr>
      </p:pic>
      <p:sp>
        <p:nvSpPr>
          <p:cNvPr id="3" name="TextBox 9"/>
          <p:cNvSpPr txBox="1"/>
          <p:nvPr/>
        </p:nvSpPr>
        <p:spPr>
          <a:xfrm>
            <a:off x="6324600" y="647700"/>
            <a:ext cx="6248400" cy="507383"/>
          </a:xfrm>
          <a:prstGeom prst="rect">
            <a:avLst/>
          </a:prstGeom>
        </p:spPr>
        <p:txBody>
          <a:bodyPr wrap="square" lIns="0" tIns="0" rIns="0" bIns="0" rtlCol="0" anchor="t">
            <a:spAutoFit/>
          </a:bodyPr>
          <a:lstStyle/>
          <a:p>
            <a:pPr>
              <a:lnSpc>
                <a:spcPts val="3919"/>
              </a:lnSpc>
              <a:spcBef>
                <a:spcPct val="0"/>
              </a:spcBef>
            </a:pPr>
            <a:r>
              <a:rPr lang="en-US" sz="4400" b="1" dirty="0" err="1" smtClean="0">
                <a:solidFill>
                  <a:schemeClr val="accent5">
                    <a:lumMod val="50000"/>
                  </a:schemeClr>
                </a:solidFill>
                <a:latin typeface="Times New Roman" panose="02020603050405020304" pitchFamily="18" charset="0"/>
                <a:cs typeface="Times New Roman" panose="02020603050405020304" pitchFamily="18" charset="0"/>
              </a:rPr>
              <a:t>Trước</a:t>
            </a:r>
            <a:r>
              <a:rPr lang="en-US" sz="4400" b="1" dirty="0" smtClean="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smtClean="0">
                <a:solidFill>
                  <a:schemeClr val="accent5">
                    <a:lumMod val="50000"/>
                  </a:schemeClr>
                </a:solidFill>
                <a:latin typeface="Times New Roman" panose="02020603050405020304" pitchFamily="18" charset="0"/>
                <a:cs typeface="Times New Roman" panose="02020603050405020304" pitchFamily="18" charset="0"/>
              </a:rPr>
              <a:t>khi</a:t>
            </a:r>
            <a:r>
              <a:rPr lang="en-US" sz="4400" b="1" dirty="0" smtClean="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smtClean="0">
                <a:solidFill>
                  <a:schemeClr val="accent5">
                    <a:lumMod val="50000"/>
                  </a:schemeClr>
                </a:solidFill>
                <a:latin typeface="Times New Roman" panose="02020603050405020304" pitchFamily="18" charset="0"/>
                <a:cs typeface="Times New Roman" panose="02020603050405020304" pitchFamily="18" charset="0"/>
              </a:rPr>
              <a:t>yết</a:t>
            </a:r>
            <a:r>
              <a:rPr lang="en-US" sz="4400" b="1" dirty="0" smtClean="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smtClean="0">
                <a:solidFill>
                  <a:schemeClr val="accent5">
                    <a:lumMod val="50000"/>
                  </a:schemeClr>
                </a:solidFill>
                <a:latin typeface="Times New Roman" panose="02020603050405020304" pitchFamily="18" charset="0"/>
                <a:cs typeface="Times New Roman" panose="02020603050405020304" pitchFamily="18" charset="0"/>
              </a:rPr>
              <a:t>kiến</a:t>
            </a:r>
            <a:r>
              <a:rPr lang="en-US" sz="4400" b="1" dirty="0" smtClean="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smtClean="0">
                <a:solidFill>
                  <a:schemeClr val="accent5">
                    <a:lumMod val="50000"/>
                  </a:schemeClr>
                </a:solidFill>
                <a:latin typeface="Times New Roman" panose="02020603050405020304" pitchFamily="18" charset="0"/>
                <a:cs typeface="Times New Roman" panose="02020603050405020304" pitchFamily="18" charset="0"/>
              </a:rPr>
              <a:t>vua</a:t>
            </a:r>
            <a:endParaRPr lang="en-US" sz="4400" b="1" dirty="0">
              <a:solidFill>
                <a:schemeClr val="accent5">
                  <a:lumMod val="50000"/>
                </a:schemeClr>
              </a:solidFill>
              <a:latin typeface="Times New Roman" panose="02020603050405020304" pitchFamily="18" charset="0"/>
              <a:cs typeface="Times New Roman" panose="02020603050405020304" pitchFamily="18" charset="0"/>
            </a:endParaRPr>
          </a:p>
        </p:txBody>
      </p:sp>
      <p:sp>
        <p:nvSpPr>
          <p:cNvPr id="4" name="TextBox 9"/>
          <p:cNvSpPr txBox="1"/>
          <p:nvPr/>
        </p:nvSpPr>
        <p:spPr>
          <a:xfrm>
            <a:off x="620078" y="2431904"/>
            <a:ext cx="11724322" cy="500137"/>
          </a:xfrm>
          <a:prstGeom prst="rect">
            <a:avLst/>
          </a:prstGeom>
        </p:spPr>
        <p:txBody>
          <a:bodyPr wrap="square" lIns="0" tIns="0" rIns="0" bIns="0" rtlCol="0" anchor="t">
            <a:spAutoFit/>
          </a:bodyPr>
          <a:lstStyle/>
          <a:p>
            <a:pPr>
              <a:lnSpc>
                <a:spcPts val="3919"/>
              </a:lnSpc>
              <a:spcBef>
                <a:spcPct val="0"/>
              </a:spcBef>
            </a:pP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Khi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bị</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quân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Thánh</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Dực</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ngăn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xuống</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bến</a:t>
            </a:r>
            <a:endParaRPr lang="en-US" sz="4400" b="1" dirty="0">
              <a:solidFill>
                <a:srgbClr val="000000"/>
              </a:solidFill>
              <a:latin typeface="Times New Roman" panose="02020603050405020304" pitchFamily="18" charset="0"/>
              <a:cs typeface="Times New Roman" panose="02020603050405020304" pitchFamily="18" charset="0"/>
            </a:endParaRPr>
          </a:p>
        </p:txBody>
      </p:sp>
      <p:pic>
        <p:nvPicPr>
          <p:cNvPr id="5" name="Picture 2"/>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6595788" y="0"/>
            <a:ext cx="1692212" cy="4114800"/>
          </a:xfrm>
          <a:prstGeom prst="rect">
            <a:avLst/>
          </a:prstGeom>
        </p:spPr>
      </p:pic>
      <p:sp>
        <p:nvSpPr>
          <p:cNvPr id="20" name="TextBox 9"/>
          <p:cNvSpPr txBox="1"/>
          <p:nvPr/>
        </p:nvSpPr>
        <p:spPr>
          <a:xfrm>
            <a:off x="10257935" y="4927448"/>
            <a:ext cx="6337853" cy="2708434"/>
          </a:xfrm>
          <a:prstGeom prst="rect">
            <a:avLst/>
          </a:prstGeom>
        </p:spPr>
        <p:txBody>
          <a:bodyPr wrap="square" lIns="0" tIns="0" rIns="0" bIns="0" rtlCol="0" anchor="t">
            <a:spAutoFit/>
          </a:bodyPr>
          <a:lstStyle/>
          <a:p>
            <a:pPr algn="just">
              <a:spcBef>
                <a:spcPct val="0"/>
              </a:spcBef>
            </a:pPr>
            <a:r>
              <a:rPr lang="en-US" sz="4400" b="1"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vi-VN" sz="4400" b="1" dirty="0" smtClean="0">
                <a:latin typeface="Times New Roman" panose="02020603050405020304" pitchFamily="18" charset="0"/>
                <a:cs typeface="Times New Roman" panose="02020603050405020304" pitchFamily="18" charset="0"/>
              </a:rPr>
              <a:t>Trần Quốc Toản bộc lộ sự bức xúc, nóng nảy, thiếu kiềm chế, điểu có thể dẫn đến nguy hiểm.</a:t>
            </a:r>
            <a:endParaRPr lang="en-US" sz="4400" b="1" dirty="0" smtClean="0">
              <a:solidFill>
                <a:srgbClr val="000000"/>
              </a:solidFill>
              <a:latin typeface="Times New Roman" panose="02020603050405020304" pitchFamily="18" charset="0"/>
              <a:cs typeface="Times New Roman" panose="02020603050405020304" pitchFamily="18" charset="0"/>
            </a:endParaRPr>
          </a:p>
        </p:txBody>
      </p:sp>
      <p:grpSp>
        <p:nvGrpSpPr>
          <p:cNvPr id="8" name="Group 7"/>
          <p:cNvGrpSpPr/>
          <p:nvPr/>
        </p:nvGrpSpPr>
        <p:grpSpPr>
          <a:xfrm>
            <a:off x="-2037334" y="727071"/>
            <a:ext cx="11486134" cy="11486134"/>
            <a:chOff x="-2636361" y="739283"/>
            <a:chExt cx="11486134" cy="11486134"/>
          </a:xfrm>
        </p:grpSpPr>
        <p:pic>
          <p:nvPicPr>
            <p:cNvPr id="7" name="Picture 6"/>
            <p:cNvPicPr>
              <a:picLocks noChangeAspect="1"/>
            </p:cNvPicPr>
            <p:nvPr/>
          </p:nvPicPr>
          <p:blipFill>
            <a:blip r:embed="rId8" cstate="print">
              <a:biLevel thresh="25000"/>
              <a:extLst>
                <a:ext uri="{28A0092B-C50C-407E-A947-70E740481C1C}">
                  <a14:useLocalDpi xmlns:a14="http://schemas.microsoft.com/office/drawing/2010/main" val="0"/>
                </a:ext>
              </a:extLst>
            </a:blip>
            <a:stretch>
              <a:fillRect/>
            </a:stretch>
          </p:blipFill>
          <p:spPr>
            <a:xfrm rot="1096752">
              <a:off x="-2636361" y="739283"/>
              <a:ext cx="11486134" cy="11486134"/>
            </a:xfrm>
            <a:prstGeom prst="rect">
              <a:avLst/>
            </a:prstGeom>
          </p:spPr>
        </p:pic>
        <p:pic>
          <p:nvPicPr>
            <p:cNvPr id="25" name="Picture 24"/>
            <p:cNvPicPr>
              <a:picLocks noChangeAspect="1"/>
            </p:cNvPicPr>
            <p:nvPr/>
          </p:nvPicPr>
          <p:blipFill rotWithShape="1">
            <a:blip r:embed="rId9"/>
            <a:srcRect l="10289" t="12088" r="4646" b="11042"/>
            <a:stretch/>
          </p:blipFill>
          <p:spPr>
            <a:xfrm rot="134656">
              <a:off x="-1147458" y="5109758"/>
              <a:ext cx="8774691" cy="4458109"/>
            </a:xfrm>
            <a:prstGeom prst="rect">
              <a:avLst/>
            </a:prstGeom>
            <a:effectLst>
              <a:softEdge rad="711200"/>
            </a:effectLst>
          </p:spPr>
        </p:pic>
      </p:grpSp>
      <p:sp>
        <p:nvSpPr>
          <p:cNvPr id="11" name="AutoShape 8"/>
          <p:cNvSpPr/>
          <p:nvPr/>
        </p:nvSpPr>
        <p:spPr>
          <a:xfrm>
            <a:off x="990600" y="2171700"/>
            <a:ext cx="7570146" cy="0"/>
          </a:xfrm>
          <a:prstGeom prst="line">
            <a:avLst/>
          </a:prstGeom>
          <a:ln w="12700" cap="rnd">
            <a:solidFill>
              <a:srgbClr val="000000"/>
            </a:solidFill>
            <a:prstDash val="solid"/>
            <a:headEnd type="none" w="sm" len="sm"/>
            <a:tailEnd type="none" w="sm" len="sm"/>
          </a:ln>
        </p:spPr>
      </p:sp>
      <p:sp>
        <p:nvSpPr>
          <p:cNvPr id="12" name="AutoShape 12"/>
          <p:cNvSpPr/>
          <p:nvPr/>
        </p:nvSpPr>
        <p:spPr>
          <a:xfrm>
            <a:off x="685800" y="3009900"/>
            <a:ext cx="7570146" cy="0"/>
          </a:xfrm>
          <a:prstGeom prst="line">
            <a:avLst/>
          </a:prstGeom>
          <a:ln w="12700" cap="rnd">
            <a:solidFill>
              <a:srgbClr val="000000"/>
            </a:solidFill>
            <a:prstDash val="solid"/>
            <a:headEnd type="none" w="sm" len="sm"/>
            <a:tailEnd type="none" w="sm" len="sm"/>
          </a:ln>
        </p:spPr>
      </p:sp>
    </p:spTree>
    <p:extLst>
      <p:ext uri="{BB962C8B-B14F-4D97-AF65-F5344CB8AC3E}">
        <p14:creationId xmlns:p14="http://schemas.microsoft.com/office/powerpoint/2010/main" val="1553647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p:cNvPicPr>
          <p:nvPr/>
        </p:nvPicPr>
        <p:blipFill>
          <a:blip r:embed="rId3">
            <a:duotone>
              <a:schemeClr val="bg2">
                <a:shade val="45000"/>
                <a:satMod val="135000"/>
              </a:schemeClr>
              <a:prstClr val="white"/>
            </a:duotone>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5257800" y="-266700"/>
            <a:ext cx="7315200" cy="2304288"/>
          </a:xfrm>
          <a:prstGeom prst="rect">
            <a:avLst/>
          </a:prstGeom>
        </p:spPr>
      </p:pic>
      <p:sp>
        <p:nvSpPr>
          <p:cNvPr id="4" name="TextBox 9"/>
          <p:cNvSpPr txBox="1"/>
          <p:nvPr/>
        </p:nvSpPr>
        <p:spPr>
          <a:xfrm>
            <a:off x="620078" y="2431904"/>
            <a:ext cx="11724322" cy="500137"/>
          </a:xfrm>
          <a:prstGeom prst="rect">
            <a:avLst/>
          </a:prstGeom>
        </p:spPr>
        <p:txBody>
          <a:bodyPr wrap="square" lIns="0" tIns="0" rIns="0" bIns="0" rtlCol="0" anchor="t">
            <a:spAutoFit/>
          </a:bodyPr>
          <a:lstStyle/>
          <a:p>
            <a:pPr>
              <a:lnSpc>
                <a:spcPts val="3919"/>
              </a:lnSpc>
              <a:spcBef>
                <a:spcPct val="0"/>
              </a:spcBef>
            </a:pP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Khi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nói</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chuyện</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với</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Chiêu</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Thành</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Vương</a:t>
            </a:r>
            <a:endParaRPr lang="en-US" sz="4400" b="1" dirty="0">
              <a:solidFill>
                <a:srgbClr val="000000"/>
              </a:solidFill>
              <a:latin typeface="Times New Roman" panose="02020603050405020304" pitchFamily="18" charset="0"/>
              <a:cs typeface="Times New Roman" panose="02020603050405020304" pitchFamily="18" charset="0"/>
            </a:endParaRPr>
          </a:p>
        </p:txBody>
      </p:sp>
      <p:grpSp>
        <p:nvGrpSpPr>
          <p:cNvPr id="8" name="Group 7"/>
          <p:cNvGrpSpPr/>
          <p:nvPr/>
        </p:nvGrpSpPr>
        <p:grpSpPr>
          <a:xfrm>
            <a:off x="-1728835" y="2451272"/>
            <a:ext cx="7604093" cy="7603946"/>
            <a:chOff x="1981200" y="1169681"/>
            <a:chExt cx="10880693" cy="9760622"/>
          </a:xfrm>
        </p:grpSpPr>
        <p:pic>
          <p:nvPicPr>
            <p:cNvPr id="7" name="Picture 6"/>
            <p:cNvPicPr>
              <a:picLocks noChangeAspect="1"/>
            </p:cNvPicPr>
            <p:nvPr/>
          </p:nvPicPr>
          <p:blipFill rotWithShape="1">
            <a:blip r:embed="rId6" cstate="print">
              <a:duotone>
                <a:prstClr val="black"/>
                <a:schemeClr val="accent6">
                  <a:tint val="45000"/>
                  <a:satMod val="400000"/>
                </a:schemeClr>
              </a:duotone>
              <a:extLst>
                <a:ext uri="{28A0092B-C50C-407E-A947-70E740481C1C}">
                  <a14:useLocalDpi xmlns:a14="http://schemas.microsoft.com/office/drawing/2010/main" val="0"/>
                </a:ext>
              </a:extLst>
            </a:blip>
            <a:srcRect b="10294"/>
            <a:stretch/>
          </p:blipFill>
          <p:spPr>
            <a:xfrm>
              <a:off x="1981200" y="1169681"/>
              <a:ext cx="10880693" cy="9760622"/>
            </a:xfrm>
            <a:prstGeom prst="rect">
              <a:avLst/>
            </a:prstGeom>
          </p:spPr>
        </p:pic>
        <p:pic>
          <p:nvPicPr>
            <p:cNvPr id="6" name="Picture 5"/>
            <p:cNvPicPr>
              <a:picLocks noChangeAspect="1"/>
            </p:cNvPicPr>
            <p:nvPr/>
          </p:nvPicPr>
          <p:blipFill rotWithShape="1">
            <a:blip r:embed="rId7"/>
            <a:srcRect l="12885" t="19360" r="27965" b="8334"/>
            <a:stretch/>
          </p:blipFill>
          <p:spPr>
            <a:xfrm>
              <a:off x="4030647" y="4134962"/>
              <a:ext cx="7696200" cy="5289404"/>
            </a:xfrm>
            <a:prstGeom prst="rect">
              <a:avLst/>
            </a:prstGeom>
            <a:effectLst>
              <a:softEdge rad="901700"/>
            </a:effectLst>
          </p:spPr>
        </p:pic>
      </p:grpSp>
      <p:sp>
        <p:nvSpPr>
          <p:cNvPr id="12" name="TextBox 9"/>
          <p:cNvSpPr txBox="1"/>
          <p:nvPr/>
        </p:nvSpPr>
        <p:spPr>
          <a:xfrm>
            <a:off x="3759218" y="3372926"/>
            <a:ext cx="11539061" cy="507383"/>
          </a:xfrm>
          <a:prstGeom prst="rect">
            <a:avLst/>
          </a:prstGeom>
        </p:spPr>
        <p:txBody>
          <a:bodyPr wrap="square" lIns="0" tIns="0" rIns="0" bIns="0" rtlCol="0" anchor="t">
            <a:spAutoFit/>
          </a:bodyPr>
          <a:lstStyle/>
          <a:p>
            <a:pPr>
              <a:lnSpc>
                <a:spcPts val="3919"/>
              </a:lnSpc>
              <a:spcBef>
                <a:spcPct val="0"/>
              </a:spcBef>
            </a:pP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Hành</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động</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13" name="TextBox 9"/>
          <p:cNvSpPr txBox="1"/>
          <p:nvPr/>
        </p:nvSpPr>
        <p:spPr>
          <a:xfrm>
            <a:off x="5573284" y="4321857"/>
            <a:ext cx="5399518" cy="500137"/>
          </a:xfrm>
          <a:prstGeom prst="rect">
            <a:avLst/>
          </a:prstGeom>
        </p:spPr>
        <p:txBody>
          <a:bodyPr wrap="square" lIns="0" tIns="0" rIns="0" bIns="0" rtlCol="0" anchor="t">
            <a:spAutoFit/>
          </a:bodyPr>
          <a:lstStyle/>
          <a:p>
            <a:pPr>
              <a:lnSpc>
                <a:spcPts val="3919"/>
              </a:lnSpc>
              <a:spcBef>
                <a:spcPct val="0"/>
              </a:spcBef>
            </a:pP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cúi</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đầu</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thưa</a:t>
            </a:r>
            <a:r>
              <a:rPr lang="en-US" sz="4400" dirty="0" smtClean="0">
                <a:solidFill>
                  <a:srgbClr val="000000"/>
                </a:solidFill>
                <a:latin typeface="Times New Roman" panose="02020603050405020304" pitchFamily="18" charset="0"/>
                <a:cs typeface="Times New Roman" panose="02020603050405020304" pitchFamily="18" charset="0"/>
              </a:rPr>
              <a:t>”</a:t>
            </a: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14" name="TextBox 9"/>
          <p:cNvSpPr txBox="1"/>
          <p:nvPr/>
        </p:nvSpPr>
        <p:spPr>
          <a:xfrm>
            <a:off x="5570099" y="5225044"/>
            <a:ext cx="7612501" cy="500137"/>
          </a:xfrm>
          <a:prstGeom prst="rect">
            <a:avLst/>
          </a:prstGeom>
        </p:spPr>
        <p:txBody>
          <a:bodyPr wrap="square" lIns="0" tIns="0" rIns="0" bIns="0" rtlCol="0" anchor="t">
            <a:spAutoFit/>
          </a:bodyPr>
          <a:lstStyle/>
          <a:p>
            <a:pPr algn="just">
              <a:lnSpc>
                <a:spcPts val="3919"/>
              </a:lnSpc>
              <a:spcBef>
                <a:spcPct val="0"/>
              </a:spcBef>
            </a:pP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đứng</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phắt</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dậy</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mắt</a:t>
            </a:r>
            <a:r>
              <a:rPr lang="en-US" sz="4400" dirty="0" smtClean="0">
                <a:solidFill>
                  <a:srgbClr val="000000"/>
                </a:solidFill>
                <a:latin typeface="Times New Roman" panose="02020603050405020304" pitchFamily="18" charset="0"/>
                <a:cs typeface="Times New Roman" panose="02020603050405020304" pitchFamily="18" charset="0"/>
              </a:rPr>
              <a:t> long </a:t>
            </a:r>
            <a:r>
              <a:rPr lang="en-US" sz="4400" dirty="0" err="1" smtClean="0">
                <a:solidFill>
                  <a:srgbClr val="000000"/>
                </a:solidFill>
                <a:latin typeface="Times New Roman" panose="02020603050405020304" pitchFamily="18" charset="0"/>
                <a:cs typeface="Times New Roman" panose="02020603050405020304" pitchFamily="18" charset="0"/>
              </a:rPr>
              <a:t>lên</a:t>
            </a:r>
            <a:r>
              <a:rPr lang="en-US" sz="4400" dirty="0" smtClean="0">
                <a:solidFill>
                  <a:srgbClr val="000000"/>
                </a:solidFill>
                <a:latin typeface="Times New Roman" panose="02020603050405020304" pitchFamily="18" charset="0"/>
                <a:cs typeface="Times New Roman" panose="02020603050405020304" pitchFamily="18" charset="0"/>
              </a:rPr>
              <a:t>”</a:t>
            </a: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17" name="TextBox 9"/>
          <p:cNvSpPr txBox="1"/>
          <p:nvPr/>
        </p:nvSpPr>
        <p:spPr>
          <a:xfrm>
            <a:off x="5595499" y="6206689"/>
            <a:ext cx="11539061" cy="507383"/>
          </a:xfrm>
          <a:prstGeom prst="rect">
            <a:avLst/>
          </a:prstGeom>
        </p:spPr>
        <p:txBody>
          <a:bodyPr wrap="square" lIns="0" tIns="0" rIns="0" bIns="0" rtlCol="0" anchor="t">
            <a:spAutoFit/>
          </a:bodyPr>
          <a:lstStyle/>
          <a:p>
            <a:pPr>
              <a:lnSpc>
                <a:spcPts val="3919"/>
              </a:lnSpc>
              <a:spcBef>
                <a:spcPct val="0"/>
              </a:spcBef>
            </a:pP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Lời</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nói</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18" name="TextBox 9"/>
          <p:cNvSpPr txBox="1"/>
          <p:nvPr/>
        </p:nvSpPr>
        <p:spPr>
          <a:xfrm>
            <a:off x="5873605" y="6821691"/>
            <a:ext cx="7022775" cy="3385542"/>
          </a:xfrm>
          <a:prstGeom prst="rect">
            <a:avLst/>
          </a:prstGeom>
        </p:spPr>
        <p:txBody>
          <a:bodyPr wrap="square" lIns="0" tIns="0" rIns="0" bIns="0" rtlCol="0" anchor="t">
            <a:spAutoFit/>
          </a:bodyPr>
          <a:lstStyle/>
          <a:p>
            <a:pPr algn="just">
              <a:spcBef>
                <a:spcPct val="0"/>
              </a:spcBef>
            </a:pPr>
            <a:r>
              <a:rPr lang="en-US" sz="4400" dirty="0" err="1" smtClean="0">
                <a:solidFill>
                  <a:srgbClr val="000000"/>
                </a:solidFill>
                <a:latin typeface="Times New Roman" panose="02020603050405020304" pitchFamily="18" charset="0"/>
                <a:cs typeface="Times New Roman" panose="02020603050405020304" pitchFamily="18" charset="0"/>
              </a:rPr>
              <a:t>Gấp</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gáp</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cương</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quyết</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thể</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hiện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rõ</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lập</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trường</a:t>
            </a:r>
            <a:r>
              <a:rPr lang="en-US" sz="4400" dirty="0" smtClean="0">
                <a:solidFill>
                  <a:srgbClr val="000000"/>
                </a:solidFill>
                <a:latin typeface="Times New Roman" panose="02020603050405020304" pitchFamily="18" charset="0"/>
                <a:cs typeface="Times New Roman" panose="02020603050405020304" pitchFamily="18" charset="0"/>
              </a:rPr>
              <a:t> “Ai </a:t>
            </a:r>
            <a:r>
              <a:rPr lang="en-US" sz="4400" dirty="0" err="1" smtClean="0">
                <a:solidFill>
                  <a:srgbClr val="000000"/>
                </a:solidFill>
                <a:latin typeface="Times New Roman" panose="02020603050405020304" pitchFamily="18" charset="0"/>
                <a:cs typeface="Times New Roman" panose="02020603050405020304" pitchFamily="18" charset="0"/>
              </a:rPr>
              <a:t>chủ</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hòa</a:t>
            </a:r>
            <a:r>
              <a:rPr lang="en-US" sz="4400" dirty="0" smtClean="0">
                <a:solidFill>
                  <a:srgbClr val="000000"/>
                </a:solidFill>
                <a:latin typeface="Times New Roman" panose="02020603050405020304" pitchFamily="18" charset="0"/>
                <a:cs typeface="Times New Roman" panose="02020603050405020304" pitchFamily="18" charset="0"/>
              </a:rPr>
              <a:t>? Ai </a:t>
            </a:r>
            <a:r>
              <a:rPr lang="en-US" sz="4400" dirty="0" err="1" smtClean="0">
                <a:solidFill>
                  <a:srgbClr val="000000"/>
                </a:solidFill>
                <a:latin typeface="Times New Roman" panose="02020603050405020304" pitchFamily="18" charset="0"/>
                <a:cs typeface="Times New Roman" panose="02020603050405020304" pitchFamily="18" charset="0"/>
              </a:rPr>
              <a:t>chủ</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hòa</a:t>
            </a:r>
            <a:r>
              <a:rPr lang="en-US" sz="4400" dirty="0" smtClean="0">
                <a:solidFill>
                  <a:srgbClr val="000000"/>
                </a:solidFill>
                <a:latin typeface="Times New Roman" panose="02020603050405020304" pitchFamily="18" charset="0"/>
                <a:cs typeface="Times New Roman" panose="02020603050405020304" pitchFamily="18" charset="0"/>
              </a:rPr>
              <a:t>? Cho </a:t>
            </a:r>
            <a:r>
              <a:rPr lang="en-US" sz="4400" dirty="0" err="1" smtClean="0">
                <a:solidFill>
                  <a:srgbClr val="000000"/>
                </a:solidFill>
                <a:latin typeface="Times New Roman" panose="02020603050405020304" pitchFamily="18" charset="0"/>
                <a:cs typeface="Times New Roman" panose="02020603050405020304" pitchFamily="18" charset="0"/>
              </a:rPr>
              <a:t>nó</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mượn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đường</a:t>
            </a:r>
            <a:r>
              <a:rPr lang="en-US" sz="4400" dirty="0" smtClean="0">
                <a:solidFill>
                  <a:srgbClr val="000000"/>
                </a:solidFill>
                <a:latin typeface="Times New Roman" panose="02020603050405020304" pitchFamily="18" charset="0"/>
                <a:cs typeface="Times New Roman" panose="02020603050405020304" pitchFamily="18" charset="0"/>
              </a:rPr>
              <a:t> ư? </a:t>
            </a:r>
            <a:r>
              <a:rPr lang="en-US" sz="4400" dirty="0" err="1" smtClean="0">
                <a:solidFill>
                  <a:srgbClr val="000000"/>
                </a:solidFill>
                <a:latin typeface="Times New Roman" panose="02020603050405020304" pitchFamily="18" charset="0"/>
                <a:cs typeface="Times New Roman" panose="02020603050405020304" pitchFamily="18" charset="0"/>
              </a:rPr>
              <a:t>Không</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biết</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đấy</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là</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kế</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giả</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đồ</a:t>
            </a:r>
            <a:r>
              <a:rPr lang="en-US" sz="4400" dirty="0" smtClean="0">
                <a:solidFill>
                  <a:srgbClr val="000000"/>
                </a:solidFill>
                <a:latin typeface="Times New Roman" panose="02020603050405020304" pitchFamily="18" charset="0"/>
                <a:cs typeface="Times New Roman" panose="02020603050405020304" pitchFamily="18" charset="0"/>
              </a:rPr>
              <a:t>....”</a:t>
            </a: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21" name="TextBox 9"/>
          <p:cNvSpPr txBox="1"/>
          <p:nvPr/>
        </p:nvSpPr>
        <p:spPr>
          <a:xfrm>
            <a:off x="6647980" y="647920"/>
            <a:ext cx="6248400" cy="507383"/>
          </a:xfrm>
          <a:prstGeom prst="rect">
            <a:avLst/>
          </a:prstGeom>
        </p:spPr>
        <p:txBody>
          <a:bodyPr wrap="square" lIns="0" tIns="0" rIns="0" bIns="0" rtlCol="0" anchor="t">
            <a:spAutoFit/>
          </a:bodyPr>
          <a:lstStyle/>
          <a:p>
            <a:pPr>
              <a:lnSpc>
                <a:spcPts val="3919"/>
              </a:lnSpc>
              <a:spcBef>
                <a:spcPct val="0"/>
              </a:spcBef>
            </a:pPr>
            <a:r>
              <a:rPr lang="en-US" sz="4400" b="1" dirty="0" err="1" smtClean="0">
                <a:solidFill>
                  <a:schemeClr val="accent5">
                    <a:lumMod val="50000"/>
                  </a:schemeClr>
                </a:solidFill>
                <a:latin typeface="Times New Roman" panose="02020603050405020304" pitchFamily="18" charset="0"/>
                <a:cs typeface="Times New Roman" panose="02020603050405020304" pitchFamily="18" charset="0"/>
              </a:rPr>
              <a:t>Khi</a:t>
            </a:r>
            <a:r>
              <a:rPr lang="en-US" sz="4400" b="1" dirty="0" smtClean="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smtClean="0">
                <a:solidFill>
                  <a:schemeClr val="accent5">
                    <a:lumMod val="50000"/>
                  </a:schemeClr>
                </a:solidFill>
                <a:latin typeface="Times New Roman" panose="02020603050405020304" pitchFamily="18" charset="0"/>
                <a:cs typeface="Times New Roman" panose="02020603050405020304" pitchFamily="18" charset="0"/>
              </a:rPr>
              <a:t>yết</a:t>
            </a:r>
            <a:r>
              <a:rPr lang="en-US" sz="4400" b="1" dirty="0" smtClean="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smtClean="0">
                <a:solidFill>
                  <a:schemeClr val="accent5">
                    <a:lumMod val="50000"/>
                  </a:schemeClr>
                </a:solidFill>
                <a:latin typeface="Times New Roman" panose="02020603050405020304" pitchFamily="18" charset="0"/>
                <a:cs typeface="Times New Roman" panose="02020603050405020304" pitchFamily="18" charset="0"/>
              </a:rPr>
              <a:t>kiến</a:t>
            </a:r>
            <a:r>
              <a:rPr lang="en-US" sz="4400" b="1" dirty="0" smtClean="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smtClean="0">
                <a:solidFill>
                  <a:schemeClr val="accent5">
                    <a:lumMod val="50000"/>
                  </a:schemeClr>
                </a:solidFill>
                <a:latin typeface="Times New Roman" panose="02020603050405020304" pitchFamily="18" charset="0"/>
                <a:cs typeface="Times New Roman" panose="02020603050405020304" pitchFamily="18" charset="0"/>
              </a:rPr>
              <a:t>vua</a:t>
            </a:r>
            <a:endParaRPr lang="en-US" sz="4400" b="1" dirty="0">
              <a:solidFill>
                <a:schemeClr val="accent5">
                  <a:lumMod val="50000"/>
                </a:schemeClr>
              </a:solidFill>
              <a:latin typeface="Times New Roman" panose="02020603050405020304" pitchFamily="18" charset="0"/>
              <a:cs typeface="Times New Roman" panose="02020603050405020304" pitchFamily="18" charset="0"/>
            </a:endParaRPr>
          </a:p>
        </p:txBody>
      </p:sp>
      <p:sp>
        <p:nvSpPr>
          <p:cNvPr id="20" name="Right Brace 19"/>
          <p:cNvSpPr/>
          <p:nvPr/>
        </p:nvSpPr>
        <p:spPr>
          <a:xfrm>
            <a:off x="13032149" y="3506997"/>
            <a:ext cx="838200" cy="5725281"/>
          </a:xfrm>
          <a:prstGeom prst="rightBrace">
            <a:avLst/>
          </a:prstGeom>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
        <p:nvSpPr>
          <p:cNvPr id="22" name="TextBox 9"/>
          <p:cNvSpPr txBox="1"/>
          <p:nvPr/>
        </p:nvSpPr>
        <p:spPr>
          <a:xfrm>
            <a:off x="14268077" y="3876094"/>
            <a:ext cx="3488334" cy="5416868"/>
          </a:xfrm>
          <a:prstGeom prst="rect">
            <a:avLst/>
          </a:prstGeom>
        </p:spPr>
        <p:txBody>
          <a:bodyPr wrap="square" lIns="0" tIns="0" rIns="0" bIns="0" rtlCol="0" anchor="t">
            <a:spAutoFit/>
          </a:bodyPr>
          <a:lstStyle/>
          <a:p>
            <a:pPr algn="just">
              <a:spcBef>
                <a:spcPct val="0"/>
              </a:spcBef>
            </a:pPr>
            <a:r>
              <a:rPr lang="en-US" sz="4400" b="1"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S</a:t>
            </a:r>
            <a:r>
              <a:rPr lang="vi-VN" sz="4400" b="1"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ự </a:t>
            </a:r>
            <a:r>
              <a:rPr lang="vi-VN"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suy nghĩ chín chắn của Trần Quốc Toản trước tình thế đất nước đối diện với hoạ ngoại xâm.</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24" name="AutoShape 8"/>
          <p:cNvSpPr/>
          <p:nvPr/>
        </p:nvSpPr>
        <p:spPr>
          <a:xfrm>
            <a:off x="990600" y="2171700"/>
            <a:ext cx="7570146" cy="0"/>
          </a:xfrm>
          <a:prstGeom prst="line">
            <a:avLst/>
          </a:prstGeom>
          <a:ln w="12700" cap="rnd">
            <a:solidFill>
              <a:srgbClr val="000000"/>
            </a:solidFill>
            <a:prstDash val="solid"/>
            <a:headEnd type="none" w="sm" len="sm"/>
            <a:tailEnd type="none" w="sm" len="sm"/>
          </a:ln>
        </p:spPr>
      </p:sp>
      <p:sp>
        <p:nvSpPr>
          <p:cNvPr id="25" name="AutoShape 12"/>
          <p:cNvSpPr/>
          <p:nvPr/>
        </p:nvSpPr>
        <p:spPr>
          <a:xfrm>
            <a:off x="685800" y="3009900"/>
            <a:ext cx="7570146" cy="0"/>
          </a:xfrm>
          <a:prstGeom prst="line">
            <a:avLst/>
          </a:prstGeom>
          <a:ln w="12700" cap="rnd">
            <a:solidFill>
              <a:srgbClr val="000000"/>
            </a:solidFill>
            <a:prstDash val="solid"/>
            <a:headEnd type="none" w="sm" len="sm"/>
            <a:tailEnd type="none" w="sm" len="sm"/>
          </a:ln>
        </p:spPr>
      </p:sp>
      <p:pic>
        <p:nvPicPr>
          <p:cNvPr id="26"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5298279" y="-2025620"/>
            <a:ext cx="3878138" cy="4114800"/>
          </a:xfrm>
          <a:prstGeom prst="rect">
            <a:avLst/>
          </a:prstGeom>
        </p:spPr>
      </p:pic>
    </p:spTree>
    <p:extLst>
      <p:ext uri="{BB962C8B-B14F-4D97-AF65-F5344CB8AC3E}">
        <p14:creationId xmlns:p14="http://schemas.microsoft.com/office/powerpoint/2010/main" val="1665936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barn(inVertical)">
                                      <p:cBhvr>
                                        <p:cTn id="10" dur="500"/>
                                        <p:tgtEl>
                                          <p:spTgt spid="24"/>
                                        </p:tgtEl>
                                      </p:cBhvr>
                                    </p:animEffect>
                                  </p:childTnLst>
                                </p:cTn>
                              </p:par>
                              <p:par>
                                <p:cTn id="11" presetID="16" presetClass="entr" presetSubtype="21"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barn(inVertical)">
                                      <p:cBhvr>
                                        <p:cTn id="13" dur="500"/>
                                        <p:tgtEl>
                                          <p:spTgt spid="2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arn(inVertical)">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3">
                                            <p:txEl>
                                              <p:pRg st="0" end="0"/>
                                            </p:txEl>
                                          </p:spTgt>
                                        </p:tgtEl>
                                        <p:attrNameLst>
                                          <p:attrName>style.visibility</p:attrName>
                                        </p:attrNameLst>
                                      </p:cBhvr>
                                      <p:to>
                                        <p:strVal val="visible"/>
                                      </p:to>
                                    </p:set>
                                    <p:animEffect transition="in" filter="barn(inVertical)">
                                      <p:cBhvr>
                                        <p:cTn id="26" dur="500"/>
                                        <p:tgtEl>
                                          <p:spTgt spid="13">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barn(inVertical)">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barn(inVertical)">
                                      <p:cBhvr>
                                        <p:cTn id="36" dur="500"/>
                                        <p:tgtEl>
                                          <p:spTgt spid="17"/>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barn(inVertical)">
                                      <p:cBhvr>
                                        <p:cTn id="41" dur="500"/>
                                        <p:tgtEl>
                                          <p:spTgt spid="18"/>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barn(inVertical)">
                                      <p:cBhvr>
                                        <p:cTn id="46" dur="500"/>
                                        <p:tgtEl>
                                          <p:spTgt spid="20"/>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barn(inVertical)">
                                      <p:cBhvr>
                                        <p:cTn id="5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p:bldP spid="14" grpId="0"/>
      <p:bldP spid="17" grpId="0"/>
      <p:bldP spid="18" grpId="0"/>
      <p:bldP spid="20" grpId="0" animBg="1"/>
      <p:bldP spid="2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BEBA8EAE-BF5A-486C-A8C5-ECC9F3942E4B}">
                <a14:imgProps xmlns:a14="http://schemas.microsoft.com/office/drawing/2010/main">
                  <a14:imgLayer r:embed="rId4">
                    <a14:imgEffect>
                      <a14:backgroundRemoval t="1172" b="100000" l="9883" r="96559"/>
                    </a14:imgEffect>
                  </a14:imgLayer>
                </a14:imgProps>
              </a:ext>
            </a:extLst>
          </a:blip>
          <a:stretch>
            <a:fillRect/>
          </a:stretch>
        </p:blipFill>
        <p:spPr>
          <a:xfrm>
            <a:off x="7620000" y="2952208"/>
            <a:ext cx="13011150" cy="7315200"/>
          </a:xfrm>
          <a:prstGeom prst="rect">
            <a:avLst/>
          </a:prstGeom>
        </p:spPr>
      </p:pic>
      <p:pic>
        <p:nvPicPr>
          <p:cNvPr id="2" name="Picture 3"/>
          <p:cNvPicPr>
            <a:picLocks noChangeAspect="1"/>
          </p:cNvPicPr>
          <p:nvPr/>
        </p:nvPicPr>
        <p:blipFill>
          <a:blip r:embed="rId5">
            <a:duotone>
              <a:schemeClr val="bg2">
                <a:shade val="45000"/>
                <a:satMod val="135000"/>
              </a:schemeClr>
              <a:prstClr val="white"/>
            </a:duotone>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5257800" y="-266700"/>
            <a:ext cx="7315200" cy="2304288"/>
          </a:xfrm>
          <a:prstGeom prst="rect">
            <a:avLst/>
          </a:prstGeom>
        </p:spPr>
      </p:pic>
      <p:sp>
        <p:nvSpPr>
          <p:cNvPr id="3" name="TextBox 9"/>
          <p:cNvSpPr txBox="1"/>
          <p:nvPr/>
        </p:nvSpPr>
        <p:spPr>
          <a:xfrm>
            <a:off x="6647980" y="647920"/>
            <a:ext cx="6248400" cy="507383"/>
          </a:xfrm>
          <a:prstGeom prst="rect">
            <a:avLst/>
          </a:prstGeom>
        </p:spPr>
        <p:txBody>
          <a:bodyPr wrap="square" lIns="0" tIns="0" rIns="0" bIns="0" rtlCol="0" anchor="t">
            <a:spAutoFit/>
          </a:bodyPr>
          <a:lstStyle/>
          <a:p>
            <a:pPr>
              <a:lnSpc>
                <a:spcPts val="3919"/>
              </a:lnSpc>
              <a:spcBef>
                <a:spcPct val="0"/>
              </a:spcBef>
            </a:pPr>
            <a:r>
              <a:rPr lang="en-US" sz="4400" b="1" dirty="0" err="1" smtClean="0">
                <a:solidFill>
                  <a:schemeClr val="accent5">
                    <a:lumMod val="50000"/>
                  </a:schemeClr>
                </a:solidFill>
                <a:latin typeface="Times New Roman" panose="02020603050405020304" pitchFamily="18" charset="0"/>
                <a:cs typeface="Times New Roman" panose="02020603050405020304" pitchFamily="18" charset="0"/>
              </a:rPr>
              <a:t>Khi</a:t>
            </a:r>
            <a:r>
              <a:rPr lang="en-US" sz="4400" b="1" dirty="0" smtClean="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smtClean="0">
                <a:solidFill>
                  <a:schemeClr val="accent5">
                    <a:lumMod val="50000"/>
                  </a:schemeClr>
                </a:solidFill>
                <a:latin typeface="Times New Roman" panose="02020603050405020304" pitchFamily="18" charset="0"/>
                <a:cs typeface="Times New Roman" panose="02020603050405020304" pitchFamily="18" charset="0"/>
              </a:rPr>
              <a:t>yết</a:t>
            </a:r>
            <a:r>
              <a:rPr lang="en-US" sz="4400" b="1" dirty="0" smtClean="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smtClean="0">
                <a:solidFill>
                  <a:schemeClr val="accent5">
                    <a:lumMod val="50000"/>
                  </a:schemeClr>
                </a:solidFill>
                <a:latin typeface="Times New Roman" panose="02020603050405020304" pitchFamily="18" charset="0"/>
                <a:cs typeface="Times New Roman" panose="02020603050405020304" pitchFamily="18" charset="0"/>
              </a:rPr>
              <a:t>kiến</a:t>
            </a:r>
            <a:r>
              <a:rPr lang="en-US" sz="4400" b="1" dirty="0" smtClean="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smtClean="0">
                <a:solidFill>
                  <a:schemeClr val="accent5">
                    <a:lumMod val="50000"/>
                  </a:schemeClr>
                </a:solidFill>
                <a:latin typeface="Times New Roman" panose="02020603050405020304" pitchFamily="18" charset="0"/>
                <a:cs typeface="Times New Roman" panose="02020603050405020304" pitchFamily="18" charset="0"/>
              </a:rPr>
              <a:t>vua</a:t>
            </a:r>
            <a:endParaRPr lang="en-US" sz="4400" b="1" dirty="0">
              <a:solidFill>
                <a:schemeClr val="accent5">
                  <a:lumMod val="50000"/>
                </a:schemeClr>
              </a:solidFill>
              <a:latin typeface="Times New Roman" panose="02020603050405020304" pitchFamily="18" charset="0"/>
              <a:cs typeface="Times New Roman" panose="02020603050405020304" pitchFamily="18" charset="0"/>
            </a:endParaRPr>
          </a:p>
        </p:txBody>
      </p:sp>
      <p:sp>
        <p:nvSpPr>
          <p:cNvPr id="4" name="TextBox 9"/>
          <p:cNvSpPr txBox="1"/>
          <p:nvPr/>
        </p:nvSpPr>
        <p:spPr>
          <a:xfrm>
            <a:off x="620078" y="2431904"/>
            <a:ext cx="11724322" cy="500137"/>
          </a:xfrm>
          <a:prstGeom prst="rect">
            <a:avLst/>
          </a:prstGeom>
        </p:spPr>
        <p:txBody>
          <a:bodyPr wrap="square" lIns="0" tIns="0" rIns="0" bIns="0" rtlCol="0" anchor="t">
            <a:spAutoFit/>
          </a:bodyPr>
          <a:lstStyle/>
          <a:p>
            <a:pPr>
              <a:lnSpc>
                <a:spcPts val="3919"/>
              </a:lnSpc>
              <a:spcBef>
                <a:spcPct val="0"/>
              </a:spcBef>
            </a:pP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Khi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nói</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chuyện</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với</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vua</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Thiệu</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Bảo</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12" name="TextBox 9"/>
          <p:cNvSpPr txBox="1"/>
          <p:nvPr/>
        </p:nvSpPr>
        <p:spPr>
          <a:xfrm>
            <a:off x="711200" y="3435893"/>
            <a:ext cx="11539061" cy="507383"/>
          </a:xfrm>
          <a:prstGeom prst="rect">
            <a:avLst/>
          </a:prstGeom>
        </p:spPr>
        <p:txBody>
          <a:bodyPr wrap="square" lIns="0" tIns="0" rIns="0" bIns="0" rtlCol="0" anchor="t">
            <a:spAutoFit/>
          </a:bodyPr>
          <a:lstStyle/>
          <a:p>
            <a:pPr>
              <a:lnSpc>
                <a:spcPts val="3919"/>
              </a:lnSpc>
              <a:spcBef>
                <a:spcPct val="0"/>
              </a:spcBef>
            </a:pP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Hành</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động</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13" name="TextBox 9"/>
          <p:cNvSpPr txBox="1"/>
          <p:nvPr/>
        </p:nvSpPr>
        <p:spPr>
          <a:xfrm>
            <a:off x="1140868" y="4229100"/>
            <a:ext cx="8523717" cy="500137"/>
          </a:xfrm>
          <a:prstGeom prst="rect">
            <a:avLst/>
          </a:prstGeom>
        </p:spPr>
        <p:txBody>
          <a:bodyPr wrap="square" lIns="0" tIns="0" rIns="0" bIns="0" rtlCol="0" anchor="t">
            <a:spAutoFit/>
          </a:bodyPr>
          <a:lstStyle/>
          <a:p>
            <a:pPr>
              <a:lnSpc>
                <a:spcPts val="3919"/>
              </a:lnSpc>
              <a:spcBef>
                <a:spcPct val="0"/>
              </a:spcBef>
            </a:pP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chạy</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xồng</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xộc</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xuống</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bến</a:t>
            </a:r>
            <a:r>
              <a:rPr lang="en-US" sz="4400" dirty="0" smtClean="0">
                <a:solidFill>
                  <a:srgbClr val="000000"/>
                </a:solidFill>
                <a:latin typeface="Times New Roman" panose="02020603050405020304" pitchFamily="18" charset="0"/>
                <a:cs typeface="Times New Roman" panose="02020603050405020304" pitchFamily="18" charset="0"/>
              </a:rPr>
              <a:t>”</a:t>
            </a: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14" name="TextBox 9"/>
          <p:cNvSpPr txBox="1"/>
          <p:nvPr/>
        </p:nvSpPr>
        <p:spPr>
          <a:xfrm>
            <a:off x="1137684" y="5132287"/>
            <a:ext cx="7079101" cy="500137"/>
          </a:xfrm>
          <a:prstGeom prst="rect">
            <a:avLst/>
          </a:prstGeom>
        </p:spPr>
        <p:txBody>
          <a:bodyPr wrap="square" lIns="0" tIns="0" rIns="0" bIns="0" rtlCol="0" anchor="t">
            <a:spAutoFit/>
          </a:bodyPr>
          <a:lstStyle/>
          <a:p>
            <a:pPr>
              <a:lnSpc>
                <a:spcPts val="3919"/>
              </a:lnSpc>
              <a:spcBef>
                <a:spcPct val="0"/>
              </a:spcBef>
            </a:pP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quỳ</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xuống</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tâu</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vua</a:t>
            </a:r>
            <a:r>
              <a:rPr lang="en-US" sz="4400" dirty="0" smtClean="0">
                <a:solidFill>
                  <a:srgbClr val="000000"/>
                </a:solidFill>
                <a:latin typeface="Times New Roman" panose="02020603050405020304" pitchFamily="18" charset="0"/>
                <a:cs typeface="Times New Roman" panose="02020603050405020304" pitchFamily="18" charset="0"/>
              </a:rPr>
              <a:t>”</a:t>
            </a: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15" name="TextBox 9"/>
          <p:cNvSpPr txBox="1"/>
          <p:nvPr/>
        </p:nvSpPr>
        <p:spPr>
          <a:xfrm>
            <a:off x="1137683" y="6033986"/>
            <a:ext cx="10584303" cy="500137"/>
          </a:xfrm>
          <a:prstGeom prst="rect">
            <a:avLst/>
          </a:prstGeom>
        </p:spPr>
        <p:txBody>
          <a:bodyPr wrap="square" lIns="0" tIns="0" rIns="0" bIns="0" rtlCol="0" anchor="t">
            <a:spAutoFit/>
          </a:bodyPr>
          <a:lstStyle/>
          <a:p>
            <a:pPr algn="just">
              <a:lnSpc>
                <a:spcPts val="3919"/>
              </a:lnSpc>
              <a:spcBef>
                <a:spcPct val="0"/>
              </a:spcBef>
            </a:pP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tự</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đặt</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thanh</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gươm</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lên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gáy</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và</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xin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chịu</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tội</a:t>
            </a:r>
            <a:r>
              <a:rPr lang="en-US" sz="4400" dirty="0" smtClean="0">
                <a:solidFill>
                  <a:srgbClr val="000000"/>
                </a:solidFill>
                <a:latin typeface="Times New Roman" panose="02020603050405020304" pitchFamily="18" charset="0"/>
                <a:cs typeface="Times New Roman" panose="02020603050405020304" pitchFamily="18" charset="0"/>
              </a:rPr>
              <a:t>”</a:t>
            </a: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17" name="TextBox 9"/>
          <p:cNvSpPr txBox="1"/>
          <p:nvPr/>
        </p:nvSpPr>
        <p:spPr>
          <a:xfrm>
            <a:off x="749186" y="6897585"/>
            <a:ext cx="11539061" cy="507383"/>
          </a:xfrm>
          <a:prstGeom prst="rect">
            <a:avLst/>
          </a:prstGeom>
        </p:spPr>
        <p:txBody>
          <a:bodyPr wrap="square" lIns="0" tIns="0" rIns="0" bIns="0" rtlCol="0" anchor="t">
            <a:spAutoFit/>
          </a:bodyPr>
          <a:lstStyle/>
          <a:p>
            <a:pPr>
              <a:lnSpc>
                <a:spcPts val="3919"/>
              </a:lnSpc>
              <a:spcBef>
                <a:spcPct val="0"/>
              </a:spcBef>
            </a:pP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Lời</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nói</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18" name="TextBox 9"/>
          <p:cNvSpPr txBox="1"/>
          <p:nvPr/>
        </p:nvSpPr>
        <p:spPr>
          <a:xfrm>
            <a:off x="1137683" y="7622743"/>
            <a:ext cx="9530317" cy="1354217"/>
          </a:xfrm>
          <a:prstGeom prst="rect">
            <a:avLst/>
          </a:prstGeom>
        </p:spPr>
        <p:txBody>
          <a:bodyPr wrap="square" lIns="0" tIns="0" rIns="0" bIns="0" rtlCol="0" anchor="t">
            <a:spAutoFit/>
          </a:bodyPr>
          <a:lstStyle/>
          <a:p>
            <a:pPr algn="just">
              <a:spcBef>
                <a:spcPct val="0"/>
              </a:spcBef>
            </a:pPr>
            <a:r>
              <a:rPr lang="en-US" sz="4400" dirty="0" err="1" smtClean="0">
                <a:solidFill>
                  <a:srgbClr val="000000"/>
                </a:solidFill>
                <a:latin typeface="Times New Roman" panose="02020603050405020304" pitchFamily="18" charset="0"/>
                <a:cs typeface="Times New Roman" panose="02020603050405020304" pitchFamily="18" charset="0"/>
              </a:rPr>
              <a:t>Tiếng</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nói</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như</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thét</a:t>
            </a:r>
            <a:r>
              <a:rPr lang="en-US" sz="4400" dirty="0" smtClean="0">
                <a:solidFill>
                  <a:srgbClr val="000000"/>
                </a:solidFill>
                <a:latin typeface="Times New Roman" panose="02020603050405020304" pitchFamily="18" charset="0"/>
                <a:cs typeface="Times New Roman" panose="02020603050405020304" pitchFamily="18" charset="0"/>
              </a:rPr>
              <a:t> “Xin </a:t>
            </a:r>
            <a:r>
              <a:rPr lang="en-US" sz="4400" dirty="0" err="1" smtClean="0">
                <a:solidFill>
                  <a:srgbClr val="000000"/>
                </a:solidFill>
                <a:latin typeface="Times New Roman" panose="02020603050405020304" pitchFamily="18" charset="0"/>
                <a:cs typeface="Times New Roman" panose="02020603050405020304" pitchFamily="18" charset="0"/>
              </a:rPr>
              <a:t>quan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gia</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cho</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đánh</a:t>
            </a:r>
            <a:r>
              <a:rPr lang="en-US" sz="4400" dirty="0" smtClean="0">
                <a:solidFill>
                  <a:srgbClr val="000000"/>
                </a:solidFill>
                <a:latin typeface="Times New Roman" panose="02020603050405020304" pitchFamily="18" charset="0"/>
                <a:cs typeface="Times New Roman" panose="02020603050405020304" pitchFamily="18" charset="0"/>
              </a:rPr>
              <a:t>! Cho </a:t>
            </a:r>
            <a:r>
              <a:rPr lang="en-US" sz="4400" dirty="0" err="1" smtClean="0">
                <a:solidFill>
                  <a:srgbClr val="000000"/>
                </a:solidFill>
                <a:latin typeface="Times New Roman" panose="02020603050405020304" pitchFamily="18" charset="0"/>
                <a:cs typeface="Times New Roman" panose="02020603050405020304" pitchFamily="18" charset="0"/>
              </a:rPr>
              <a:t>giặc</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mượn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đường</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là</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mất</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nước</a:t>
            </a:r>
            <a:r>
              <a:rPr lang="en-US" sz="4400" dirty="0" smtClean="0">
                <a:solidFill>
                  <a:srgbClr val="000000"/>
                </a:solidFill>
                <a:latin typeface="Times New Roman" panose="02020603050405020304" pitchFamily="18" charset="0"/>
                <a:cs typeface="Times New Roman" panose="02020603050405020304" pitchFamily="18" charset="0"/>
              </a:rPr>
              <a:t>”</a:t>
            </a: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16" name="AutoShape 8"/>
          <p:cNvSpPr/>
          <p:nvPr/>
        </p:nvSpPr>
        <p:spPr>
          <a:xfrm>
            <a:off x="990600" y="2171700"/>
            <a:ext cx="7570146" cy="0"/>
          </a:xfrm>
          <a:prstGeom prst="line">
            <a:avLst/>
          </a:prstGeom>
          <a:ln w="12700" cap="rnd">
            <a:solidFill>
              <a:srgbClr val="000000"/>
            </a:solidFill>
            <a:prstDash val="solid"/>
            <a:headEnd type="none" w="sm" len="sm"/>
            <a:tailEnd type="none" w="sm" len="sm"/>
          </a:ln>
        </p:spPr>
      </p:sp>
      <p:sp>
        <p:nvSpPr>
          <p:cNvPr id="19" name="AutoShape 12"/>
          <p:cNvSpPr/>
          <p:nvPr/>
        </p:nvSpPr>
        <p:spPr>
          <a:xfrm>
            <a:off x="685800" y="3009900"/>
            <a:ext cx="7570146" cy="0"/>
          </a:xfrm>
          <a:prstGeom prst="line">
            <a:avLst/>
          </a:prstGeom>
          <a:ln w="12700" cap="rnd">
            <a:solidFill>
              <a:srgbClr val="000000"/>
            </a:solidFill>
            <a:prstDash val="solid"/>
            <a:headEnd type="none" w="sm" len="sm"/>
            <a:tailEnd type="none" w="sm" len="sm"/>
          </a:ln>
        </p:spPr>
      </p:sp>
      <p:sp>
        <p:nvSpPr>
          <p:cNvPr id="20" name="TextBox 9"/>
          <p:cNvSpPr txBox="1"/>
          <p:nvPr/>
        </p:nvSpPr>
        <p:spPr>
          <a:xfrm>
            <a:off x="1371600" y="9234762"/>
            <a:ext cx="9530317" cy="677108"/>
          </a:xfrm>
          <a:prstGeom prst="rect">
            <a:avLst/>
          </a:prstGeom>
        </p:spPr>
        <p:txBody>
          <a:bodyPr wrap="square" lIns="0" tIns="0" rIns="0" bIns="0" rtlCol="0" anchor="t">
            <a:spAutoFit/>
          </a:bodyPr>
          <a:lstStyle/>
          <a:p>
            <a:pPr algn="just">
              <a:spcBef>
                <a:spcPct val="0"/>
              </a:spcBef>
            </a:pPr>
            <a:r>
              <a:rPr lang="en-US" sz="4400" b="1"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Yêu</a:t>
            </a:r>
            <a:r>
              <a:rPr lang="en-US" sz="4400" b="1"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nước</a:t>
            </a:r>
            <a:r>
              <a:rPr lang="en-US" sz="4400" b="1"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căm</a:t>
            </a:r>
            <a:r>
              <a:rPr lang="en-US" sz="4400" b="1"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thù</a:t>
            </a:r>
            <a:r>
              <a:rPr lang="en-US" sz="4400" b="1"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giặc</a:t>
            </a:r>
            <a:endParaRPr lang="en-US" sz="4400" b="1" dirty="0">
              <a:solidFill>
                <a:srgbClr val="000000"/>
              </a:solidFill>
              <a:latin typeface="Times New Roman" panose="02020603050405020304" pitchFamily="18" charset="0"/>
              <a:cs typeface="Times New Roman" panose="02020603050405020304" pitchFamily="18" charset="0"/>
            </a:endParaRPr>
          </a:p>
        </p:txBody>
      </p:sp>
      <p:pic>
        <p:nvPicPr>
          <p:cNvPr id="21"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16230600" y="-1682896"/>
            <a:ext cx="3590079" cy="4114800"/>
          </a:xfrm>
          <a:prstGeom prst="rect">
            <a:avLst/>
          </a:prstGeom>
        </p:spPr>
      </p:pic>
    </p:spTree>
    <p:extLst>
      <p:ext uri="{BB962C8B-B14F-4D97-AF65-F5344CB8AC3E}">
        <p14:creationId xmlns:p14="http://schemas.microsoft.com/office/powerpoint/2010/main" val="3735984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barn(inVertical)">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barn(inVertical)">
                                      <p:cBhvr>
                                        <p:cTn id="33" dur="500"/>
                                        <p:tgtEl>
                                          <p:spTgt spid="15"/>
                                        </p:tgtEl>
                                      </p:cBhvr>
                                    </p:animEffect>
                                  </p:childTnLst>
                                </p:cTn>
                              </p:par>
                              <p:par>
                                <p:cTn id="34" presetID="16" presetClass="entr" presetSubtype="21" fill="hold"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barn(inVertical)">
                                      <p:cBhvr>
                                        <p:cTn id="36" dur="5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barn(inVertical)">
                                      <p:cBhvr>
                                        <p:cTn id="41" dur="500"/>
                                        <p:tgtEl>
                                          <p:spTgt spid="17"/>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barn(inVertical)">
                                      <p:cBhvr>
                                        <p:cTn id="46" dur="500"/>
                                        <p:tgtEl>
                                          <p:spTgt spid="18"/>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barn(inVertical)">
                                      <p:cBhvr>
                                        <p:cTn id="5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p:bldP spid="13" grpId="0"/>
      <p:bldP spid="14" grpId="0"/>
      <p:bldP spid="15" grpId="0"/>
      <p:bldP spid="17" grpId="0"/>
      <p:bldP spid="18" grpId="0"/>
      <p:bldP spid="2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rot="-552527">
            <a:off x="8554305" y="8184235"/>
            <a:ext cx="11641607" cy="4205530"/>
          </a:xfrm>
          <a:prstGeom prst="rect">
            <a:avLst/>
          </a:prstGeom>
        </p:spPr>
      </p:pic>
      <p:pic>
        <p:nvPicPr>
          <p:cNvPr id="1026" name="Picture 2" descr="Người thiếu niên trẻ tuổi có tinh thần căm thù giặc sâu sắc, đã bóp nát quả  cam trong tay khi không được vào dự họp bàn kế sách đánh giặc là"/>
          <p:cNvPicPr>
            <a:picLocks noChangeAspect="1" noChangeArrowheads="1"/>
          </p:cNvPicPr>
          <p:nvPr/>
        </p:nvPicPr>
        <p:blipFill rotWithShape="1">
          <a:blip r:embed="rId4">
            <a:extLst>
              <a:ext uri="{28A0092B-C50C-407E-A947-70E740481C1C}">
                <a14:useLocalDpi xmlns:a14="http://schemas.microsoft.com/office/drawing/2010/main" val="0"/>
              </a:ext>
            </a:extLst>
          </a:blip>
          <a:srcRect r="8569"/>
          <a:stretch/>
        </p:blipFill>
        <p:spPr bwMode="auto">
          <a:xfrm>
            <a:off x="10284612" y="511217"/>
            <a:ext cx="7546188" cy="8959465"/>
          </a:xfrm>
          <a:prstGeom prst="rect">
            <a:avLst/>
          </a:prstGeom>
          <a:noFill/>
          <a:extLst>
            <a:ext uri="{909E8E84-426E-40DD-AFC4-6F175D3DCCD1}">
              <a14:hiddenFill xmlns:a14="http://schemas.microsoft.com/office/drawing/2010/main">
                <a:solidFill>
                  <a:srgbClr val="FFFFFF"/>
                </a:solidFill>
              </a14:hiddenFill>
            </a:ext>
          </a:extLst>
        </p:spPr>
      </p:pic>
      <p:sp>
        <p:nvSpPr>
          <p:cNvPr id="5" name="Freeform 5"/>
          <p:cNvSpPr/>
          <p:nvPr/>
        </p:nvSpPr>
        <p:spPr>
          <a:xfrm>
            <a:off x="10058400" y="329067"/>
            <a:ext cx="7924799" cy="9446261"/>
          </a:xfrm>
          <a:custGeom>
            <a:avLst/>
            <a:gdLst/>
            <a:ahLst/>
            <a:cxnLst/>
            <a:rect l="l" t="t" r="r" b="b"/>
            <a:pathLst>
              <a:path w="3544570" h="5351780">
                <a:moveTo>
                  <a:pt x="3544570" y="5351780"/>
                </a:moveTo>
                <a:lnTo>
                  <a:pt x="0" y="5351780"/>
                </a:lnTo>
                <a:lnTo>
                  <a:pt x="0" y="0"/>
                </a:lnTo>
                <a:lnTo>
                  <a:pt x="3544570" y="0"/>
                </a:lnTo>
                <a:lnTo>
                  <a:pt x="3544570" y="5351780"/>
                </a:lnTo>
                <a:close/>
              </a:path>
            </a:pathLst>
          </a:custGeom>
          <a:blipFill>
            <a:blip r:embed="rId5"/>
            <a:stretch>
              <a:fillRect l="-61" r="-61"/>
            </a:stretch>
          </a:blipFill>
        </p:spPr>
      </p:sp>
      <p:grpSp>
        <p:nvGrpSpPr>
          <p:cNvPr id="7" name="Group 7"/>
          <p:cNvGrpSpPr/>
          <p:nvPr/>
        </p:nvGrpSpPr>
        <p:grpSpPr>
          <a:xfrm>
            <a:off x="980457" y="4355846"/>
            <a:ext cx="8613241" cy="1941891"/>
            <a:chOff x="0" y="2256205"/>
            <a:chExt cx="11484321" cy="2589188"/>
          </a:xfrm>
        </p:grpSpPr>
        <p:sp>
          <p:nvSpPr>
            <p:cNvPr id="9" name="AutoShape 9"/>
            <p:cNvSpPr/>
            <p:nvPr/>
          </p:nvSpPr>
          <p:spPr>
            <a:xfrm>
              <a:off x="0" y="2256205"/>
              <a:ext cx="11484321" cy="0"/>
            </a:xfrm>
            <a:prstGeom prst="line">
              <a:avLst/>
            </a:prstGeom>
            <a:ln w="12700" cap="rnd">
              <a:solidFill>
                <a:srgbClr val="000000"/>
              </a:solidFill>
              <a:prstDash val="solid"/>
              <a:headEnd type="none" w="sm" len="sm"/>
              <a:tailEnd type="none" w="sm" len="sm"/>
            </a:ln>
          </p:spPr>
        </p:sp>
        <p:sp>
          <p:nvSpPr>
            <p:cNvPr id="10" name="AutoShape 10"/>
            <p:cNvSpPr/>
            <p:nvPr/>
          </p:nvSpPr>
          <p:spPr>
            <a:xfrm>
              <a:off x="0" y="4845393"/>
              <a:ext cx="11484321" cy="0"/>
            </a:xfrm>
            <a:prstGeom prst="line">
              <a:avLst/>
            </a:prstGeom>
            <a:ln w="12700" cap="rnd">
              <a:solidFill>
                <a:srgbClr val="000000"/>
              </a:solidFill>
              <a:prstDash val="solid"/>
              <a:headEnd type="none" w="sm" len="sm"/>
              <a:tailEnd type="none" w="sm" len="sm"/>
            </a:ln>
          </p:spPr>
        </p:sp>
      </p:grpSp>
      <p:pic>
        <p:nvPicPr>
          <p:cNvPr id="12" name="Picture 12"/>
          <p:cNvPicPr>
            <a:picLocks noChangeAspect="1"/>
          </p:cNvPicPr>
          <p:nvPr/>
        </p:nvPicPr>
        <p:blipFill>
          <a:blip r:embed="rId6"/>
          <a:srcRect/>
          <a:stretch>
            <a:fillRect/>
          </a:stretch>
        </p:blipFill>
        <p:spPr>
          <a:xfrm>
            <a:off x="12492779" y="301042"/>
            <a:ext cx="2351614" cy="420351"/>
          </a:xfrm>
          <a:prstGeom prst="rect">
            <a:avLst/>
          </a:prstGeom>
        </p:spPr>
      </p:pic>
      <p:pic>
        <p:nvPicPr>
          <p:cNvPr id="13" name="Picture 13"/>
          <p:cNvPicPr>
            <a:picLocks noChangeAspect="1"/>
          </p:cNvPicPr>
          <p:nvPr/>
        </p:nvPicPr>
        <p:blipFill>
          <a:blip r:embed="rId7"/>
          <a:srcRect/>
          <a:stretch>
            <a:fillRect/>
          </a:stretch>
        </p:blipFill>
        <p:spPr>
          <a:xfrm rot="-443034">
            <a:off x="-1042513" y="-885109"/>
            <a:ext cx="6124388" cy="2181813"/>
          </a:xfrm>
          <a:prstGeom prst="rect">
            <a:avLst/>
          </a:prstGeom>
        </p:spPr>
      </p:pic>
      <p:pic>
        <p:nvPicPr>
          <p:cNvPr id="3" name="Picture 2"/>
          <p:cNvPicPr>
            <a:picLocks noChangeAspect="1"/>
          </p:cNvPicPr>
          <p:nvPr/>
        </p:nvPicPr>
        <p:blipFill>
          <a:blip r:embed="rId8"/>
          <a:stretch>
            <a:fillRect/>
          </a:stretch>
        </p:blipFill>
        <p:spPr>
          <a:xfrm>
            <a:off x="-543200" y="2133661"/>
            <a:ext cx="11479763" cy="4444369"/>
          </a:xfrm>
          <a:prstGeom prst="rect">
            <a:avLst/>
          </a:prstGeom>
        </p:spPr>
      </p:pic>
    </p:spTree>
  </p:cSld>
  <p:clrMapOvr>
    <a:masterClrMapping/>
  </p:clrMapOvr>
  <p:transition spd="med">
    <p:pull/>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BEBA8EAE-BF5A-486C-A8C5-ECC9F3942E4B}">
                <a14:imgProps xmlns:a14="http://schemas.microsoft.com/office/drawing/2010/main">
                  <a14:imgLayer r:embed="rId4">
                    <a14:imgEffect>
                      <a14:backgroundRemoval t="1172" b="100000" l="9883" r="96559"/>
                    </a14:imgEffect>
                  </a14:imgLayer>
                </a14:imgProps>
              </a:ext>
            </a:extLst>
          </a:blip>
          <a:stretch>
            <a:fillRect/>
          </a:stretch>
        </p:blipFill>
        <p:spPr>
          <a:xfrm>
            <a:off x="7620000" y="2952208"/>
            <a:ext cx="13011150" cy="7315200"/>
          </a:xfrm>
          <a:prstGeom prst="rect">
            <a:avLst/>
          </a:prstGeom>
        </p:spPr>
      </p:pic>
      <p:pic>
        <p:nvPicPr>
          <p:cNvPr id="2" name="Picture 3"/>
          <p:cNvPicPr>
            <a:picLocks noChangeAspect="1"/>
          </p:cNvPicPr>
          <p:nvPr/>
        </p:nvPicPr>
        <p:blipFill>
          <a:blip r:embed="rId5">
            <a:duotone>
              <a:schemeClr val="bg2">
                <a:shade val="45000"/>
                <a:satMod val="135000"/>
              </a:schemeClr>
              <a:prstClr val="white"/>
            </a:duotone>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5257800" y="-266700"/>
            <a:ext cx="7315200" cy="2304288"/>
          </a:xfrm>
          <a:prstGeom prst="rect">
            <a:avLst/>
          </a:prstGeom>
        </p:spPr>
      </p:pic>
      <p:sp>
        <p:nvSpPr>
          <p:cNvPr id="3" name="TextBox 9"/>
          <p:cNvSpPr txBox="1"/>
          <p:nvPr/>
        </p:nvSpPr>
        <p:spPr>
          <a:xfrm>
            <a:off x="6647980" y="647920"/>
            <a:ext cx="6248400" cy="507383"/>
          </a:xfrm>
          <a:prstGeom prst="rect">
            <a:avLst/>
          </a:prstGeom>
        </p:spPr>
        <p:txBody>
          <a:bodyPr wrap="square" lIns="0" tIns="0" rIns="0" bIns="0" rtlCol="0" anchor="t">
            <a:spAutoFit/>
          </a:bodyPr>
          <a:lstStyle/>
          <a:p>
            <a:pPr>
              <a:lnSpc>
                <a:spcPts val="3919"/>
              </a:lnSpc>
              <a:spcBef>
                <a:spcPct val="0"/>
              </a:spcBef>
            </a:pPr>
            <a:r>
              <a:rPr lang="en-US" sz="4400" b="1" dirty="0" err="1" smtClean="0">
                <a:solidFill>
                  <a:schemeClr val="accent5">
                    <a:lumMod val="50000"/>
                  </a:schemeClr>
                </a:solidFill>
                <a:latin typeface="Times New Roman" panose="02020603050405020304" pitchFamily="18" charset="0"/>
                <a:cs typeface="Times New Roman" panose="02020603050405020304" pitchFamily="18" charset="0"/>
              </a:rPr>
              <a:t>Khi</a:t>
            </a:r>
            <a:r>
              <a:rPr lang="en-US" sz="4400" b="1" dirty="0" smtClean="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smtClean="0">
                <a:solidFill>
                  <a:schemeClr val="accent5">
                    <a:lumMod val="50000"/>
                  </a:schemeClr>
                </a:solidFill>
                <a:latin typeface="Times New Roman" panose="02020603050405020304" pitchFamily="18" charset="0"/>
                <a:cs typeface="Times New Roman" panose="02020603050405020304" pitchFamily="18" charset="0"/>
              </a:rPr>
              <a:t>yết</a:t>
            </a:r>
            <a:r>
              <a:rPr lang="en-US" sz="4400" b="1" dirty="0" smtClean="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smtClean="0">
                <a:solidFill>
                  <a:schemeClr val="accent5">
                    <a:lumMod val="50000"/>
                  </a:schemeClr>
                </a:solidFill>
                <a:latin typeface="Times New Roman" panose="02020603050405020304" pitchFamily="18" charset="0"/>
                <a:cs typeface="Times New Roman" panose="02020603050405020304" pitchFamily="18" charset="0"/>
              </a:rPr>
              <a:t>kiến</a:t>
            </a:r>
            <a:r>
              <a:rPr lang="en-US" sz="4400" b="1" dirty="0" smtClean="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smtClean="0">
                <a:solidFill>
                  <a:schemeClr val="accent5">
                    <a:lumMod val="50000"/>
                  </a:schemeClr>
                </a:solidFill>
                <a:latin typeface="Times New Roman" panose="02020603050405020304" pitchFamily="18" charset="0"/>
                <a:cs typeface="Times New Roman" panose="02020603050405020304" pitchFamily="18" charset="0"/>
              </a:rPr>
              <a:t>vua</a:t>
            </a:r>
            <a:endParaRPr lang="en-US" sz="4400" b="1" dirty="0">
              <a:solidFill>
                <a:schemeClr val="accent5">
                  <a:lumMod val="50000"/>
                </a:schemeClr>
              </a:solidFill>
              <a:latin typeface="Times New Roman" panose="02020603050405020304" pitchFamily="18" charset="0"/>
              <a:cs typeface="Times New Roman" panose="02020603050405020304" pitchFamily="18" charset="0"/>
            </a:endParaRPr>
          </a:p>
        </p:txBody>
      </p:sp>
      <p:sp>
        <p:nvSpPr>
          <p:cNvPr id="4" name="TextBox 9"/>
          <p:cNvSpPr txBox="1"/>
          <p:nvPr/>
        </p:nvSpPr>
        <p:spPr>
          <a:xfrm>
            <a:off x="620078" y="2431904"/>
            <a:ext cx="11724322" cy="500137"/>
          </a:xfrm>
          <a:prstGeom prst="rect">
            <a:avLst/>
          </a:prstGeom>
        </p:spPr>
        <p:txBody>
          <a:bodyPr wrap="square" lIns="0" tIns="0" rIns="0" bIns="0" rtlCol="0" anchor="t">
            <a:spAutoFit/>
          </a:bodyPr>
          <a:lstStyle/>
          <a:p>
            <a:pPr>
              <a:lnSpc>
                <a:spcPts val="3919"/>
              </a:lnSpc>
              <a:spcBef>
                <a:spcPct val="0"/>
              </a:spcBef>
            </a:pP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Khi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nói</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chuyện</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với</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vua</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Thiệu</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Bảo</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12" name="TextBox 9"/>
          <p:cNvSpPr txBox="1"/>
          <p:nvPr/>
        </p:nvSpPr>
        <p:spPr>
          <a:xfrm>
            <a:off x="1015409" y="5295900"/>
            <a:ext cx="10185991" cy="2031325"/>
          </a:xfrm>
          <a:prstGeom prst="rect">
            <a:avLst/>
          </a:prstGeom>
        </p:spPr>
        <p:txBody>
          <a:bodyPr wrap="square" lIns="0" tIns="0" rIns="0" bIns="0" rtlCol="0" anchor="t">
            <a:spAutoFit/>
          </a:bodyPr>
          <a:lstStyle/>
          <a:p>
            <a:pPr algn="just">
              <a:spcBef>
                <a:spcPct val="0"/>
              </a:spcBef>
            </a:pPr>
            <a:r>
              <a:rPr lang="en-US" sz="4400" b="1"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vi-VN" sz="4400" b="1" dirty="0" smtClean="0">
                <a:solidFill>
                  <a:srgbClr val="000000"/>
                </a:solidFill>
                <a:latin typeface="Times New Roman" panose="02020603050405020304" pitchFamily="18" charset="0"/>
                <a:cs typeface="Times New Roman" panose="02020603050405020304" pitchFamily="18" charset="0"/>
              </a:rPr>
              <a:t>Trần </a:t>
            </a:r>
            <a:r>
              <a:rPr lang="vi-VN" sz="4400" b="1" dirty="0">
                <a:solidFill>
                  <a:srgbClr val="000000"/>
                </a:solidFill>
                <a:latin typeface="Times New Roman" panose="02020603050405020304" pitchFamily="18" charset="0"/>
                <a:cs typeface="Times New Roman" panose="02020603050405020304" pitchFamily="18" charset="0"/>
              </a:rPr>
              <a:t>Quốc Toản mạnh mẽ, ngay thẳng, dám làm dám chịu, đặt vận mệnh đất nước cao hơn tính mạng bản </a:t>
            </a:r>
            <a:r>
              <a:rPr lang="vi-VN" sz="4400" b="1" dirty="0" smtClean="0">
                <a:solidFill>
                  <a:srgbClr val="000000"/>
                </a:solidFill>
                <a:latin typeface="Times New Roman" panose="02020603050405020304" pitchFamily="18" charset="0"/>
                <a:cs typeface="Times New Roman" panose="02020603050405020304" pitchFamily="18" charset="0"/>
              </a:rPr>
              <a:t>th</a:t>
            </a:r>
            <a:r>
              <a:rPr lang="en-US" sz="4400" b="1" dirty="0">
                <a:solidFill>
                  <a:srgbClr val="000000"/>
                </a:solidFill>
                <a:latin typeface="Times New Roman" panose="02020603050405020304" pitchFamily="18" charset="0"/>
                <a:cs typeface="Times New Roman" panose="02020603050405020304" pitchFamily="18" charset="0"/>
              </a:rPr>
              <a:t>â</a:t>
            </a:r>
            <a:r>
              <a:rPr lang="vi-VN" sz="4400" b="1" dirty="0" smtClean="0">
                <a:solidFill>
                  <a:srgbClr val="000000"/>
                </a:solidFill>
                <a:latin typeface="Times New Roman" panose="02020603050405020304" pitchFamily="18" charset="0"/>
                <a:cs typeface="Times New Roman" panose="02020603050405020304" pitchFamily="18" charset="0"/>
              </a:rPr>
              <a:t>n</a:t>
            </a:r>
            <a:r>
              <a:rPr lang="vi-VN" sz="4400" b="1" dirty="0">
                <a:solidFill>
                  <a:srgbClr val="000000"/>
                </a:solidFill>
                <a:latin typeface="Times New Roman" panose="02020603050405020304" pitchFamily="18" charset="0"/>
                <a:cs typeface="Times New Roman" panose="02020603050405020304" pitchFamily="18" charset="0"/>
              </a:rPr>
              <a:t>.</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16" name="AutoShape 8"/>
          <p:cNvSpPr/>
          <p:nvPr/>
        </p:nvSpPr>
        <p:spPr>
          <a:xfrm>
            <a:off x="990600" y="2171700"/>
            <a:ext cx="7570146" cy="0"/>
          </a:xfrm>
          <a:prstGeom prst="line">
            <a:avLst/>
          </a:prstGeom>
          <a:ln w="12700" cap="rnd">
            <a:solidFill>
              <a:srgbClr val="000000"/>
            </a:solidFill>
            <a:prstDash val="solid"/>
            <a:headEnd type="none" w="sm" len="sm"/>
            <a:tailEnd type="none" w="sm" len="sm"/>
          </a:ln>
        </p:spPr>
      </p:sp>
      <p:sp>
        <p:nvSpPr>
          <p:cNvPr id="19" name="AutoShape 12"/>
          <p:cNvSpPr/>
          <p:nvPr/>
        </p:nvSpPr>
        <p:spPr>
          <a:xfrm>
            <a:off x="685800" y="3009900"/>
            <a:ext cx="7570146" cy="0"/>
          </a:xfrm>
          <a:prstGeom prst="line">
            <a:avLst/>
          </a:prstGeom>
          <a:ln w="12700" cap="rnd">
            <a:solidFill>
              <a:srgbClr val="000000"/>
            </a:solidFill>
            <a:prstDash val="solid"/>
            <a:headEnd type="none" w="sm" len="sm"/>
            <a:tailEnd type="none" w="sm" len="sm"/>
          </a:ln>
        </p:spPr>
      </p:sp>
      <p:pic>
        <p:nvPicPr>
          <p:cNvPr id="21"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16230600" y="-1682896"/>
            <a:ext cx="3590079" cy="4114800"/>
          </a:xfrm>
          <a:prstGeom prst="rect">
            <a:avLst/>
          </a:prstGeom>
        </p:spPr>
      </p:pic>
    </p:spTree>
    <p:extLst>
      <p:ext uri="{BB962C8B-B14F-4D97-AF65-F5344CB8AC3E}">
        <p14:creationId xmlns:p14="http://schemas.microsoft.com/office/powerpoint/2010/main" val="1604895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backgroundRemoval t="1563" b="89974" l="9956" r="89971"/>
                    </a14:imgEffect>
                  </a14:imgLayer>
                </a14:imgProps>
              </a:ext>
            </a:extLst>
          </a:blip>
          <a:stretch>
            <a:fillRect/>
          </a:stretch>
        </p:blipFill>
        <p:spPr>
          <a:xfrm>
            <a:off x="-2895600" y="3794191"/>
            <a:ext cx="13011150" cy="7315200"/>
          </a:xfrm>
          <a:prstGeom prst="rect">
            <a:avLst/>
          </a:prstGeom>
        </p:spPr>
      </p:pic>
      <p:pic>
        <p:nvPicPr>
          <p:cNvPr id="2" name="Picture 3"/>
          <p:cNvPicPr>
            <a:picLocks noChangeAspect="1"/>
          </p:cNvPicPr>
          <p:nvPr/>
        </p:nvPicPr>
        <p:blipFill>
          <a:blip r:embed="rId5">
            <a:duotone>
              <a:schemeClr val="bg2">
                <a:shade val="45000"/>
                <a:satMod val="135000"/>
              </a:schemeClr>
              <a:prstClr val="white"/>
            </a:duotone>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5257800" y="-266700"/>
            <a:ext cx="7315200" cy="2304288"/>
          </a:xfrm>
          <a:prstGeom prst="rect">
            <a:avLst/>
          </a:prstGeom>
        </p:spPr>
      </p:pic>
      <p:sp>
        <p:nvSpPr>
          <p:cNvPr id="3" name="TextBox 9"/>
          <p:cNvSpPr txBox="1"/>
          <p:nvPr/>
        </p:nvSpPr>
        <p:spPr>
          <a:xfrm>
            <a:off x="6326777" y="647701"/>
            <a:ext cx="6248400" cy="507383"/>
          </a:xfrm>
          <a:prstGeom prst="rect">
            <a:avLst/>
          </a:prstGeom>
        </p:spPr>
        <p:txBody>
          <a:bodyPr wrap="square" lIns="0" tIns="0" rIns="0" bIns="0" rtlCol="0" anchor="t">
            <a:spAutoFit/>
          </a:bodyPr>
          <a:lstStyle/>
          <a:p>
            <a:pPr>
              <a:lnSpc>
                <a:spcPts val="3919"/>
              </a:lnSpc>
              <a:spcBef>
                <a:spcPct val="0"/>
              </a:spcBef>
            </a:pPr>
            <a:r>
              <a:rPr lang="en-US" sz="4400" b="1" dirty="0" err="1" smtClean="0">
                <a:solidFill>
                  <a:schemeClr val="accent5">
                    <a:lumMod val="50000"/>
                  </a:schemeClr>
                </a:solidFill>
                <a:latin typeface="Times New Roman" panose="02020603050405020304" pitchFamily="18" charset="0"/>
                <a:cs typeface="Times New Roman" panose="02020603050405020304" pitchFamily="18" charset="0"/>
              </a:rPr>
              <a:t>Sau</a:t>
            </a:r>
            <a:r>
              <a:rPr lang="en-US" sz="4400" b="1" dirty="0" smtClean="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smtClean="0">
                <a:solidFill>
                  <a:schemeClr val="accent5">
                    <a:lumMod val="50000"/>
                  </a:schemeClr>
                </a:solidFill>
                <a:latin typeface="Times New Roman" panose="02020603050405020304" pitchFamily="18" charset="0"/>
                <a:cs typeface="Times New Roman" panose="02020603050405020304" pitchFamily="18" charset="0"/>
              </a:rPr>
              <a:t>khi</a:t>
            </a:r>
            <a:r>
              <a:rPr lang="en-US" sz="4400" b="1" dirty="0" smtClean="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smtClean="0">
                <a:solidFill>
                  <a:schemeClr val="accent5">
                    <a:lumMod val="50000"/>
                  </a:schemeClr>
                </a:solidFill>
                <a:latin typeface="Times New Roman" panose="02020603050405020304" pitchFamily="18" charset="0"/>
                <a:cs typeface="Times New Roman" panose="02020603050405020304" pitchFamily="18" charset="0"/>
              </a:rPr>
              <a:t>yết</a:t>
            </a:r>
            <a:r>
              <a:rPr lang="en-US" sz="4400" b="1" dirty="0" smtClean="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smtClean="0">
                <a:solidFill>
                  <a:schemeClr val="accent5">
                    <a:lumMod val="50000"/>
                  </a:schemeClr>
                </a:solidFill>
                <a:latin typeface="Times New Roman" panose="02020603050405020304" pitchFamily="18" charset="0"/>
                <a:cs typeface="Times New Roman" panose="02020603050405020304" pitchFamily="18" charset="0"/>
              </a:rPr>
              <a:t>kiến</a:t>
            </a:r>
            <a:r>
              <a:rPr lang="en-US" sz="4400" b="1" dirty="0" smtClean="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smtClean="0">
                <a:solidFill>
                  <a:schemeClr val="accent5">
                    <a:lumMod val="50000"/>
                  </a:schemeClr>
                </a:solidFill>
                <a:latin typeface="Times New Roman" panose="02020603050405020304" pitchFamily="18" charset="0"/>
                <a:cs typeface="Times New Roman" panose="02020603050405020304" pitchFamily="18" charset="0"/>
              </a:rPr>
              <a:t>vua</a:t>
            </a:r>
            <a:endParaRPr lang="en-US" sz="4400" b="1" dirty="0">
              <a:solidFill>
                <a:schemeClr val="accent5">
                  <a:lumMod val="50000"/>
                </a:schemeClr>
              </a:solidFill>
              <a:latin typeface="Times New Roman" panose="02020603050405020304" pitchFamily="18" charset="0"/>
              <a:cs typeface="Times New Roman" panose="02020603050405020304" pitchFamily="18" charset="0"/>
            </a:endParaRPr>
          </a:p>
        </p:txBody>
      </p:sp>
      <p:sp>
        <p:nvSpPr>
          <p:cNvPr id="12" name="TextBox 9"/>
          <p:cNvSpPr txBox="1"/>
          <p:nvPr/>
        </p:nvSpPr>
        <p:spPr>
          <a:xfrm>
            <a:off x="1600200" y="2501789"/>
            <a:ext cx="11539061" cy="507383"/>
          </a:xfrm>
          <a:prstGeom prst="rect">
            <a:avLst/>
          </a:prstGeom>
        </p:spPr>
        <p:txBody>
          <a:bodyPr wrap="square" lIns="0" tIns="0" rIns="0" bIns="0" rtlCol="0" anchor="t">
            <a:spAutoFit/>
          </a:bodyPr>
          <a:lstStyle/>
          <a:p>
            <a:pPr>
              <a:lnSpc>
                <a:spcPts val="3919"/>
              </a:lnSpc>
              <a:spcBef>
                <a:spcPct val="0"/>
              </a:spcBef>
            </a:pP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Hành</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động</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11" name="TextBox 9"/>
          <p:cNvSpPr txBox="1"/>
          <p:nvPr/>
        </p:nvSpPr>
        <p:spPr>
          <a:xfrm>
            <a:off x="6038211" y="3947444"/>
            <a:ext cx="10740241" cy="677108"/>
          </a:xfrm>
          <a:prstGeom prst="rect">
            <a:avLst/>
          </a:prstGeom>
        </p:spPr>
        <p:txBody>
          <a:bodyPr wrap="square" lIns="0" tIns="0" rIns="0" bIns="0" rtlCol="0" anchor="t">
            <a:spAutoFit/>
          </a:bodyPr>
          <a:lstStyle/>
          <a:p>
            <a:pPr algn="just">
              <a:spcBef>
                <a:spcPct val="0"/>
              </a:spcBef>
            </a:pP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quắc</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mắt</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nắm</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chặt</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bàn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tay</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lại</a:t>
            </a:r>
            <a:r>
              <a:rPr lang="en-US" sz="4400" dirty="0" smtClean="0">
                <a:solidFill>
                  <a:srgbClr val="000000"/>
                </a:solidFill>
                <a:latin typeface="Times New Roman" panose="02020603050405020304" pitchFamily="18" charset="0"/>
                <a:cs typeface="Times New Roman" panose="02020603050405020304" pitchFamily="18" charset="0"/>
              </a:rPr>
              <a:t>”</a:t>
            </a: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15" name="TextBox 9"/>
          <p:cNvSpPr txBox="1"/>
          <p:nvPr/>
        </p:nvSpPr>
        <p:spPr>
          <a:xfrm>
            <a:off x="6038208" y="5881284"/>
            <a:ext cx="10740241" cy="677108"/>
          </a:xfrm>
          <a:prstGeom prst="rect">
            <a:avLst/>
          </a:prstGeom>
        </p:spPr>
        <p:txBody>
          <a:bodyPr wrap="square" lIns="0" tIns="0" rIns="0" bIns="0" rtlCol="0" anchor="t">
            <a:spAutoFit/>
          </a:bodyPr>
          <a:lstStyle/>
          <a:p>
            <a:pPr algn="just">
              <a:spcBef>
                <a:spcPct val="0"/>
              </a:spcBef>
            </a:pP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hai</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bàn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tay</a:t>
            </a:r>
            <a:r>
              <a:rPr lang="en-US" sz="4400" dirty="0" smtClean="0">
                <a:solidFill>
                  <a:srgbClr val="000000"/>
                </a:solidFill>
                <a:latin typeface="Times New Roman" panose="02020603050405020304" pitchFamily="18" charset="0"/>
                <a:cs typeface="Times New Roman" panose="02020603050405020304" pitchFamily="18" charset="0"/>
              </a:rPr>
              <a:t> rung </a:t>
            </a:r>
            <a:r>
              <a:rPr lang="en-US" sz="4400" dirty="0" err="1" smtClean="0">
                <a:solidFill>
                  <a:srgbClr val="000000"/>
                </a:solidFill>
                <a:latin typeface="Times New Roman" panose="02020603050405020304" pitchFamily="18" charset="0"/>
                <a:cs typeface="Times New Roman" panose="02020603050405020304" pitchFamily="18" charset="0"/>
              </a:rPr>
              <a:t>lên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vì</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giận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dữ</a:t>
            </a:r>
            <a:r>
              <a:rPr lang="en-US" sz="4400" dirty="0" smtClean="0">
                <a:solidFill>
                  <a:srgbClr val="000000"/>
                </a:solidFill>
                <a:latin typeface="Times New Roman" panose="02020603050405020304" pitchFamily="18" charset="0"/>
                <a:cs typeface="Times New Roman" panose="02020603050405020304" pitchFamily="18" charset="0"/>
              </a:rPr>
              <a:t>”</a:t>
            </a: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16" name="TextBox 9"/>
          <p:cNvSpPr txBox="1"/>
          <p:nvPr/>
        </p:nvSpPr>
        <p:spPr>
          <a:xfrm>
            <a:off x="6038209" y="4887055"/>
            <a:ext cx="10740241" cy="677108"/>
          </a:xfrm>
          <a:prstGeom prst="rect">
            <a:avLst/>
          </a:prstGeom>
        </p:spPr>
        <p:txBody>
          <a:bodyPr wrap="square" lIns="0" tIns="0" rIns="0" bIns="0" rtlCol="0" anchor="t">
            <a:spAutoFit/>
          </a:bodyPr>
          <a:lstStyle/>
          <a:p>
            <a:pPr algn="just">
              <a:spcBef>
                <a:spcPct val="0"/>
              </a:spcBef>
            </a:pP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hai</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hàm</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răng</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nghiến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chặt</a:t>
            </a:r>
            <a:r>
              <a:rPr lang="en-US" sz="4400" dirty="0" smtClean="0">
                <a:solidFill>
                  <a:srgbClr val="000000"/>
                </a:solidFill>
                <a:latin typeface="Times New Roman" panose="02020603050405020304" pitchFamily="18" charset="0"/>
                <a:cs typeface="Times New Roman" panose="02020603050405020304" pitchFamily="18" charset="0"/>
              </a:rPr>
              <a:t>”</a:t>
            </a: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19" name="TextBox 9"/>
          <p:cNvSpPr txBox="1"/>
          <p:nvPr/>
        </p:nvSpPr>
        <p:spPr>
          <a:xfrm>
            <a:off x="6038207" y="8275765"/>
            <a:ext cx="10740241" cy="677108"/>
          </a:xfrm>
          <a:prstGeom prst="rect">
            <a:avLst/>
          </a:prstGeom>
        </p:spPr>
        <p:txBody>
          <a:bodyPr wrap="square" lIns="0" tIns="0" rIns="0" bIns="0" rtlCol="0" anchor="t">
            <a:spAutoFit/>
          </a:bodyPr>
          <a:lstStyle/>
          <a:p>
            <a:pPr algn="just">
              <a:spcBef>
                <a:spcPct val="0"/>
              </a:spcBef>
            </a:pP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hầm</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hầm</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trở</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ra</a:t>
            </a:r>
            <a:r>
              <a:rPr lang="en-US" sz="4400" dirty="0" smtClean="0">
                <a:solidFill>
                  <a:srgbClr val="000000"/>
                </a:solidFill>
                <a:latin typeface="Times New Roman" panose="02020603050405020304" pitchFamily="18" charset="0"/>
                <a:cs typeface="Times New Roman" panose="02020603050405020304" pitchFamily="18" charset="0"/>
              </a:rPr>
              <a:t>”</a:t>
            </a: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20" name="TextBox 9"/>
          <p:cNvSpPr txBox="1"/>
          <p:nvPr/>
        </p:nvSpPr>
        <p:spPr>
          <a:xfrm>
            <a:off x="6038207" y="6680479"/>
            <a:ext cx="11487793" cy="1354217"/>
          </a:xfrm>
          <a:prstGeom prst="rect">
            <a:avLst/>
          </a:prstGeom>
        </p:spPr>
        <p:txBody>
          <a:bodyPr wrap="square" lIns="0" tIns="0" rIns="0" bIns="0" rtlCol="0" anchor="t">
            <a:spAutoFit/>
          </a:bodyPr>
          <a:lstStyle/>
          <a:p>
            <a:pPr algn="just">
              <a:spcBef>
                <a:spcPct val="0"/>
              </a:spcBef>
            </a:pP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hai</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bàn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tay</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càng</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nắm</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chặt</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lại</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như</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để</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nghiền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nát</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một</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cái</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gì</a:t>
            </a:r>
            <a:r>
              <a:rPr lang="en-US" sz="4400" dirty="0" smtClean="0">
                <a:solidFill>
                  <a:srgbClr val="000000"/>
                </a:solidFill>
                <a:latin typeface="Times New Roman" panose="02020603050405020304" pitchFamily="18" charset="0"/>
                <a:cs typeface="Times New Roman" panose="02020603050405020304" pitchFamily="18" charset="0"/>
              </a:rPr>
              <a:t>”</a:t>
            </a: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17" name="TextBox 9"/>
          <p:cNvSpPr txBox="1"/>
          <p:nvPr/>
        </p:nvSpPr>
        <p:spPr>
          <a:xfrm>
            <a:off x="6038211" y="3009161"/>
            <a:ext cx="11487789" cy="677108"/>
          </a:xfrm>
          <a:prstGeom prst="rect">
            <a:avLst/>
          </a:prstGeom>
        </p:spPr>
        <p:txBody>
          <a:bodyPr wrap="square" lIns="0" tIns="0" rIns="0" bIns="0" rtlCol="0" anchor="t">
            <a:spAutoFit/>
          </a:bodyPr>
          <a:lstStyle/>
          <a:p>
            <a:pPr algn="just">
              <a:spcBef>
                <a:spcPct val="0"/>
              </a:spcBef>
            </a:pP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đỡ</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lấy</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quả</a:t>
            </a:r>
            <a:r>
              <a:rPr lang="en-US" sz="4400" dirty="0" smtClean="0">
                <a:solidFill>
                  <a:srgbClr val="000000"/>
                </a:solidFill>
                <a:latin typeface="Times New Roman" panose="02020603050405020304" pitchFamily="18" charset="0"/>
                <a:cs typeface="Times New Roman" panose="02020603050405020304" pitchFamily="18" charset="0"/>
              </a:rPr>
              <a:t> cam, </a:t>
            </a:r>
            <a:r>
              <a:rPr lang="en-US" sz="4400" dirty="0" err="1" smtClean="0">
                <a:solidFill>
                  <a:srgbClr val="000000"/>
                </a:solidFill>
                <a:latin typeface="Times New Roman" panose="02020603050405020304" pitchFamily="18" charset="0"/>
                <a:cs typeface="Times New Roman" panose="02020603050405020304" pitchFamily="18" charset="0"/>
              </a:rPr>
              <a:t>tạ</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ơn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vua</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lủi</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thủi</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bước</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lên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bờ</a:t>
            </a:r>
            <a:r>
              <a:rPr lang="en-US" sz="4400" dirty="0" smtClean="0">
                <a:solidFill>
                  <a:srgbClr val="000000"/>
                </a:solidFill>
                <a:latin typeface="Times New Roman" panose="02020603050405020304" pitchFamily="18" charset="0"/>
                <a:cs typeface="Times New Roman" panose="02020603050405020304" pitchFamily="18" charset="0"/>
              </a:rPr>
              <a:t>”</a:t>
            </a:r>
            <a:endParaRPr lang="en-US" sz="4400" dirty="0">
              <a:solidFill>
                <a:srgbClr val="000000"/>
              </a:solidFill>
              <a:latin typeface="Times New Roman" panose="02020603050405020304" pitchFamily="18" charset="0"/>
              <a:cs typeface="Times New Roman" panose="02020603050405020304" pitchFamily="18" charset="0"/>
            </a:endParaRPr>
          </a:p>
        </p:txBody>
      </p:sp>
      <p:pic>
        <p:nvPicPr>
          <p:cNvPr id="18"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5747586" y="6821500"/>
            <a:ext cx="3556828" cy="4114800"/>
          </a:xfrm>
          <a:prstGeom prst="rect">
            <a:avLst/>
          </a:prstGeom>
        </p:spPr>
      </p:pic>
    </p:spTree>
    <p:extLst>
      <p:ext uri="{BB962C8B-B14F-4D97-AF65-F5344CB8AC3E}">
        <p14:creationId xmlns:p14="http://schemas.microsoft.com/office/powerpoint/2010/main" val="2773649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barn(inVertical)">
                                      <p:cBhvr>
                                        <p:cTn id="25" dur="5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barn(inVertical)">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barn(inVertical)">
                                      <p:cBhvr>
                                        <p:cTn id="35" dur="500"/>
                                        <p:tgtEl>
                                          <p:spTgt spid="20"/>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barn(inVertical)">
                                      <p:cBhvr>
                                        <p:cTn id="4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1" grpId="0"/>
      <p:bldP spid="15" grpId="0"/>
      <p:bldP spid="16" grpId="0"/>
      <p:bldP spid="19" grpId="0"/>
      <p:bldP spid="20" grpId="0"/>
      <p:bldP spid="1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ackgroundRemoval t="2865" b="100000" l="9883" r="89971"/>
                    </a14:imgEffect>
                  </a14:imgLayer>
                </a14:imgProps>
              </a:ext>
            </a:extLst>
          </a:blip>
          <a:stretch>
            <a:fillRect/>
          </a:stretch>
        </p:blipFill>
        <p:spPr>
          <a:xfrm>
            <a:off x="10901917" y="3066377"/>
            <a:ext cx="13011150" cy="7315200"/>
          </a:xfrm>
          <a:prstGeom prst="rect">
            <a:avLst/>
          </a:prstGeom>
        </p:spPr>
      </p:pic>
      <p:pic>
        <p:nvPicPr>
          <p:cNvPr id="2" name="Picture 3"/>
          <p:cNvPicPr>
            <a:picLocks noChangeAspect="1"/>
          </p:cNvPicPr>
          <p:nvPr/>
        </p:nvPicPr>
        <p:blipFill>
          <a:blip r:embed="rId5">
            <a:duotone>
              <a:schemeClr val="bg2">
                <a:shade val="45000"/>
                <a:satMod val="135000"/>
              </a:schemeClr>
              <a:prstClr val="white"/>
            </a:duotone>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5257800" y="-266700"/>
            <a:ext cx="7315200" cy="2304288"/>
          </a:xfrm>
          <a:prstGeom prst="rect">
            <a:avLst/>
          </a:prstGeom>
        </p:spPr>
      </p:pic>
      <p:sp>
        <p:nvSpPr>
          <p:cNvPr id="3" name="TextBox 9"/>
          <p:cNvSpPr txBox="1"/>
          <p:nvPr/>
        </p:nvSpPr>
        <p:spPr>
          <a:xfrm>
            <a:off x="6326777" y="647701"/>
            <a:ext cx="6248400" cy="507383"/>
          </a:xfrm>
          <a:prstGeom prst="rect">
            <a:avLst/>
          </a:prstGeom>
        </p:spPr>
        <p:txBody>
          <a:bodyPr wrap="square" lIns="0" tIns="0" rIns="0" bIns="0" rtlCol="0" anchor="t">
            <a:spAutoFit/>
          </a:bodyPr>
          <a:lstStyle/>
          <a:p>
            <a:pPr>
              <a:lnSpc>
                <a:spcPts val="3919"/>
              </a:lnSpc>
              <a:spcBef>
                <a:spcPct val="0"/>
              </a:spcBef>
            </a:pPr>
            <a:r>
              <a:rPr lang="en-US" sz="4400" b="1" dirty="0" err="1" smtClean="0">
                <a:solidFill>
                  <a:schemeClr val="accent5">
                    <a:lumMod val="50000"/>
                  </a:schemeClr>
                </a:solidFill>
                <a:latin typeface="Times New Roman" panose="02020603050405020304" pitchFamily="18" charset="0"/>
                <a:cs typeface="Times New Roman" panose="02020603050405020304" pitchFamily="18" charset="0"/>
              </a:rPr>
              <a:t>Sau</a:t>
            </a:r>
            <a:r>
              <a:rPr lang="en-US" sz="4400" b="1" dirty="0" smtClean="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smtClean="0">
                <a:solidFill>
                  <a:schemeClr val="accent5">
                    <a:lumMod val="50000"/>
                  </a:schemeClr>
                </a:solidFill>
                <a:latin typeface="Times New Roman" panose="02020603050405020304" pitchFamily="18" charset="0"/>
                <a:cs typeface="Times New Roman" panose="02020603050405020304" pitchFamily="18" charset="0"/>
              </a:rPr>
              <a:t>khi</a:t>
            </a:r>
            <a:r>
              <a:rPr lang="en-US" sz="4400" b="1" dirty="0" smtClean="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smtClean="0">
                <a:solidFill>
                  <a:schemeClr val="accent5">
                    <a:lumMod val="50000"/>
                  </a:schemeClr>
                </a:solidFill>
                <a:latin typeface="Times New Roman" panose="02020603050405020304" pitchFamily="18" charset="0"/>
                <a:cs typeface="Times New Roman" panose="02020603050405020304" pitchFamily="18" charset="0"/>
              </a:rPr>
              <a:t>yết</a:t>
            </a:r>
            <a:r>
              <a:rPr lang="en-US" sz="4400" b="1" dirty="0" smtClean="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smtClean="0">
                <a:solidFill>
                  <a:schemeClr val="accent5">
                    <a:lumMod val="50000"/>
                  </a:schemeClr>
                </a:solidFill>
                <a:latin typeface="Times New Roman" panose="02020603050405020304" pitchFamily="18" charset="0"/>
                <a:cs typeface="Times New Roman" panose="02020603050405020304" pitchFamily="18" charset="0"/>
              </a:rPr>
              <a:t>kiến</a:t>
            </a:r>
            <a:r>
              <a:rPr lang="en-US" sz="4400" b="1" dirty="0" smtClean="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smtClean="0">
                <a:solidFill>
                  <a:schemeClr val="accent5">
                    <a:lumMod val="50000"/>
                  </a:schemeClr>
                </a:solidFill>
                <a:latin typeface="Times New Roman" panose="02020603050405020304" pitchFamily="18" charset="0"/>
                <a:cs typeface="Times New Roman" panose="02020603050405020304" pitchFamily="18" charset="0"/>
              </a:rPr>
              <a:t>vua</a:t>
            </a:r>
            <a:endParaRPr lang="en-US" sz="4400" b="1" dirty="0">
              <a:solidFill>
                <a:schemeClr val="accent5">
                  <a:lumMod val="50000"/>
                </a:schemeClr>
              </a:solidFill>
              <a:latin typeface="Times New Roman" panose="02020603050405020304" pitchFamily="18" charset="0"/>
              <a:cs typeface="Times New Roman" panose="02020603050405020304" pitchFamily="18" charset="0"/>
            </a:endParaRPr>
          </a:p>
        </p:txBody>
      </p:sp>
      <p:sp>
        <p:nvSpPr>
          <p:cNvPr id="12" name="TextBox 9"/>
          <p:cNvSpPr txBox="1"/>
          <p:nvPr/>
        </p:nvSpPr>
        <p:spPr>
          <a:xfrm>
            <a:off x="557246" y="1815793"/>
            <a:ext cx="13328341" cy="507383"/>
          </a:xfrm>
          <a:prstGeom prst="rect">
            <a:avLst/>
          </a:prstGeom>
        </p:spPr>
        <p:txBody>
          <a:bodyPr wrap="square" lIns="0" tIns="0" rIns="0" bIns="0" rtlCol="0" anchor="t">
            <a:spAutoFit/>
          </a:bodyPr>
          <a:lstStyle/>
          <a:p>
            <a:pPr>
              <a:lnSpc>
                <a:spcPts val="3919"/>
              </a:lnSpc>
              <a:spcBef>
                <a:spcPct val="0"/>
              </a:spcBef>
            </a:pP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Suy</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nghĩ</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13" name="TextBox 9"/>
          <p:cNvSpPr txBox="1"/>
          <p:nvPr/>
        </p:nvSpPr>
        <p:spPr>
          <a:xfrm>
            <a:off x="1081746" y="2628897"/>
            <a:ext cx="14005854" cy="1354217"/>
          </a:xfrm>
          <a:prstGeom prst="rect">
            <a:avLst/>
          </a:prstGeom>
        </p:spPr>
        <p:txBody>
          <a:bodyPr wrap="square" lIns="0" tIns="0" rIns="0" bIns="0" rtlCol="0" anchor="t">
            <a:spAutoFit/>
          </a:bodyPr>
          <a:lstStyle/>
          <a:p>
            <a:pPr algn="just">
              <a:spcBef>
                <a:spcPct val="0"/>
              </a:spcBef>
            </a:pPr>
            <a:r>
              <a:rPr lang="en-US" sz="4400" dirty="0" smtClean="0">
                <a:solidFill>
                  <a:srgbClr val="000000"/>
                </a:solidFill>
                <a:latin typeface="Times New Roman" panose="02020603050405020304" pitchFamily="18" charset="0"/>
                <a:cs typeface="Times New Roman" panose="02020603050405020304" pitchFamily="18" charset="0"/>
              </a:rPr>
              <a:t>“Ta </a:t>
            </a:r>
            <a:r>
              <a:rPr lang="en-US" sz="4400" dirty="0" err="1" smtClean="0">
                <a:solidFill>
                  <a:srgbClr val="000000"/>
                </a:solidFill>
                <a:latin typeface="Times New Roman" panose="02020603050405020304" pitchFamily="18" charset="0"/>
                <a:cs typeface="Times New Roman" panose="02020603050405020304" pitchFamily="18" charset="0"/>
              </a:rPr>
              <a:t>sẽ</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chiêu</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binh</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mãi</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mã</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cầm</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quân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đánh</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giặc</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Xem</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cái</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thằng</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đứng</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ngoài</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rìa</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này</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có</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phải</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là</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một</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kẻ</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toi</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cơm</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không</a:t>
            </a:r>
            <a:r>
              <a:rPr lang="en-US" sz="4400" dirty="0" smtClean="0">
                <a:solidFill>
                  <a:srgbClr val="000000"/>
                </a:solidFill>
                <a:latin typeface="Times New Roman" panose="02020603050405020304" pitchFamily="18" charset="0"/>
                <a:cs typeface="Times New Roman" panose="02020603050405020304" pitchFamily="18" charset="0"/>
              </a:rPr>
              <a:t>?”</a:t>
            </a: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17" name="TextBox 9"/>
          <p:cNvSpPr txBox="1"/>
          <p:nvPr/>
        </p:nvSpPr>
        <p:spPr>
          <a:xfrm>
            <a:off x="557246" y="4405669"/>
            <a:ext cx="13328341" cy="507383"/>
          </a:xfrm>
          <a:prstGeom prst="rect">
            <a:avLst/>
          </a:prstGeom>
        </p:spPr>
        <p:txBody>
          <a:bodyPr wrap="square" lIns="0" tIns="0" rIns="0" bIns="0" rtlCol="0" anchor="t">
            <a:spAutoFit/>
          </a:bodyPr>
          <a:lstStyle/>
          <a:p>
            <a:pPr>
              <a:lnSpc>
                <a:spcPts val="3919"/>
              </a:lnSpc>
              <a:spcBef>
                <a:spcPct val="0"/>
              </a:spcBef>
            </a:pP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Lời</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nói</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18" name="TextBox 9"/>
          <p:cNvSpPr txBox="1"/>
          <p:nvPr/>
        </p:nvSpPr>
        <p:spPr>
          <a:xfrm>
            <a:off x="1053161" y="5106912"/>
            <a:ext cx="12409333" cy="1354217"/>
          </a:xfrm>
          <a:prstGeom prst="rect">
            <a:avLst/>
          </a:prstGeom>
        </p:spPr>
        <p:txBody>
          <a:bodyPr wrap="square" lIns="0" tIns="0" rIns="0" bIns="0" rtlCol="0" anchor="t">
            <a:spAutoFit/>
          </a:bodyPr>
          <a:lstStyle/>
          <a:p>
            <a:pPr algn="just">
              <a:spcBef>
                <a:spcPct val="0"/>
              </a:spcBef>
            </a:pPr>
            <a:r>
              <a:rPr lang="en-US" sz="4400" dirty="0" smtClean="0">
                <a:solidFill>
                  <a:srgbClr val="000000"/>
                </a:solidFill>
                <a:latin typeface="Times New Roman" panose="02020603050405020304" pitchFamily="18" charset="0"/>
                <a:cs typeface="Times New Roman" panose="02020603050405020304" pitchFamily="18" charset="0"/>
              </a:rPr>
              <a:t>“</a:t>
            </a:r>
            <a:r>
              <a:rPr lang="en-US" sz="4400" dirty="0" err="1" smtClean="0">
                <a:solidFill>
                  <a:srgbClr val="000000"/>
                </a:solidFill>
                <a:latin typeface="Times New Roman" panose="02020603050405020304" pitchFamily="18" charset="0"/>
                <a:cs typeface="Times New Roman" panose="02020603050405020304" pitchFamily="18" charset="0"/>
              </a:rPr>
              <a:t>Rồi</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xem</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ai</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giết</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được</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giặc</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ai</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báo</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được</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ơn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vua</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xem</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ai</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hơn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ai</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kém</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Rồi</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triều</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đình</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sẽ</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biết</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tay</a:t>
            </a:r>
            <a:r>
              <a:rPr lang="en-US" sz="4400" dirty="0" smtClean="0">
                <a:solidFill>
                  <a:srgbClr val="000000"/>
                </a:solidFill>
                <a:latin typeface="Times New Roman" panose="02020603050405020304" pitchFamily="18" charset="0"/>
                <a:cs typeface="Times New Roman" panose="02020603050405020304" pitchFamily="18" charset="0"/>
              </a:rPr>
              <a:t> ta.”</a:t>
            </a: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1081747" y="6723977"/>
            <a:ext cx="12409333" cy="2031325"/>
          </a:xfrm>
          <a:prstGeom prst="rect">
            <a:avLst/>
          </a:prstGeom>
        </p:spPr>
        <p:txBody>
          <a:bodyPr wrap="square" lIns="0" tIns="0" rIns="0" bIns="0" rtlCol="0" anchor="t">
            <a:spAutoFit/>
          </a:bodyPr>
          <a:lstStyle/>
          <a:p>
            <a:pPr algn="just">
              <a:spcBef>
                <a:spcPct val="0"/>
              </a:spcBef>
            </a:pPr>
            <a:r>
              <a:rPr lang="en-US" sz="4400" dirty="0" smtClean="0">
                <a:solidFill>
                  <a:srgbClr val="000000"/>
                </a:solidFill>
                <a:latin typeface="Times New Roman" panose="02020603050405020304" pitchFamily="18" charset="0"/>
                <a:cs typeface="Times New Roman" panose="02020603050405020304" pitchFamily="18" charset="0"/>
              </a:rPr>
              <a:t>“Ta </a:t>
            </a:r>
            <a:r>
              <a:rPr lang="en-US" sz="4400" dirty="0" err="1" smtClean="0">
                <a:solidFill>
                  <a:srgbClr val="000000"/>
                </a:solidFill>
                <a:latin typeface="Times New Roman" panose="02020603050405020304" pitchFamily="18" charset="0"/>
                <a:cs typeface="Times New Roman" panose="02020603050405020304" pitchFamily="18" charset="0"/>
              </a:rPr>
              <a:t>đã</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tâu</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với</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quan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gia</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cho</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đánh</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Quan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gia</a:t>
            </a:r>
            <a:r>
              <a:rPr lang="en-US" sz="4400" dirty="0" smtClean="0">
                <a:solidFill>
                  <a:srgbClr val="000000"/>
                </a:solidFill>
                <a:latin typeface="Times New Roman" panose="02020603050405020304" pitchFamily="18" charset="0"/>
                <a:cs typeface="Times New Roman" panose="02020603050405020304" pitchFamily="18" charset="0"/>
              </a:rPr>
              <a:t> ban </a:t>
            </a:r>
            <a:r>
              <a:rPr lang="en-US" sz="4400" dirty="0" err="1" smtClean="0">
                <a:solidFill>
                  <a:srgbClr val="000000"/>
                </a:solidFill>
                <a:latin typeface="Times New Roman" panose="02020603050405020304" pitchFamily="18" charset="0"/>
                <a:cs typeface="Times New Roman" panose="02020603050405020304" pitchFamily="18" charset="0"/>
              </a:rPr>
              <a:t>cho</a:t>
            </a:r>
            <a:r>
              <a:rPr lang="en-US" sz="4400" dirty="0" smtClean="0">
                <a:solidFill>
                  <a:srgbClr val="000000"/>
                </a:solidFill>
                <a:latin typeface="Times New Roman" panose="02020603050405020304" pitchFamily="18" charset="0"/>
                <a:cs typeface="Times New Roman" panose="02020603050405020304" pitchFamily="18" charset="0"/>
              </a:rPr>
              <a:t> ta </a:t>
            </a:r>
            <a:r>
              <a:rPr lang="en-US" sz="4400" dirty="0" err="1" smtClean="0">
                <a:solidFill>
                  <a:srgbClr val="000000"/>
                </a:solidFill>
                <a:latin typeface="Times New Roman" panose="02020603050405020304" pitchFamily="18" charset="0"/>
                <a:cs typeface="Times New Roman" panose="02020603050405020304" pitchFamily="18" charset="0"/>
              </a:rPr>
              <a:t>quả</a:t>
            </a:r>
            <a:r>
              <a:rPr lang="en-US" sz="4400" dirty="0" smtClean="0">
                <a:solidFill>
                  <a:srgbClr val="000000"/>
                </a:solidFill>
                <a:latin typeface="Times New Roman" panose="02020603050405020304" pitchFamily="18" charset="0"/>
                <a:cs typeface="Times New Roman" panose="02020603050405020304" pitchFamily="18" charset="0"/>
              </a:rPr>
              <a:t> cam </a:t>
            </a:r>
            <a:r>
              <a:rPr lang="en-US" sz="4400" dirty="0" err="1" smtClean="0">
                <a:solidFill>
                  <a:srgbClr val="000000"/>
                </a:solidFill>
                <a:latin typeface="Times New Roman" panose="02020603050405020304" pitchFamily="18" charset="0"/>
                <a:cs typeface="Times New Roman" panose="02020603050405020304" pitchFamily="18" charset="0"/>
              </a:rPr>
              <a:t>này</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Ơn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vua</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lộc</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nước</a:t>
            </a:r>
            <a:r>
              <a:rPr lang="en-US" sz="4400" dirty="0" smtClean="0">
                <a:solidFill>
                  <a:srgbClr val="000000"/>
                </a:solidFill>
                <a:latin typeface="Times New Roman" panose="02020603050405020304" pitchFamily="18" charset="0"/>
                <a:cs typeface="Times New Roman" panose="02020603050405020304" pitchFamily="18" charset="0"/>
              </a:rPr>
              <a:t>, ta </a:t>
            </a:r>
            <a:r>
              <a:rPr lang="en-US" sz="4400" dirty="0" err="1" smtClean="0">
                <a:solidFill>
                  <a:srgbClr val="000000"/>
                </a:solidFill>
                <a:latin typeface="Times New Roman" panose="02020603050405020304" pitchFamily="18" charset="0"/>
                <a:cs typeface="Times New Roman" panose="02020603050405020304" pitchFamily="18" charset="0"/>
              </a:rPr>
              <a:t>đem</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về</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để</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biếu</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mẫu</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thân</a:t>
            </a:r>
            <a:r>
              <a:rPr lang="en-US" sz="4400" dirty="0" smtClean="0">
                <a:solidFill>
                  <a:srgbClr val="000000"/>
                </a:solidFill>
                <a:latin typeface="Times New Roman" panose="02020603050405020304" pitchFamily="18" charset="0"/>
                <a:cs typeface="Times New Roman" panose="02020603050405020304" pitchFamily="18" charset="0"/>
              </a:rPr>
              <a:t>”</a:t>
            </a: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11" name="TextBox 9"/>
          <p:cNvSpPr txBox="1"/>
          <p:nvPr/>
        </p:nvSpPr>
        <p:spPr>
          <a:xfrm>
            <a:off x="1371600" y="9234762"/>
            <a:ext cx="9530317" cy="677108"/>
          </a:xfrm>
          <a:prstGeom prst="rect">
            <a:avLst/>
          </a:prstGeom>
        </p:spPr>
        <p:txBody>
          <a:bodyPr wrap="square" lIns="0" tIns="0" rIns="0" bIns="0" rtlCol="0" anchor="t">
            <a:spAutoFit/>
          </a:bodyPr>
          <a:lstStyle/>
          <a:p>
            <a:pPr algn="just">
              <a:spcBef>
                <a:spcPct val="0"/>
              </a:spcBef>
            </a:pPr>
            <a:r>
              <a:rPr lang="en-US" sz="4400" b="1"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Không</a:t>
            </a:r>
            <a:r>
              <a:rPr lang="en-US" sz="4400" b="1"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cam </a:t>
            </a:r>
            <a:r>
              <a:rPr lang="en-US" sz="4400" b="1" dirty="0" err="1"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lòng</a:t>
            </a:r>
            <a:r>
              <a:rPr lang="en-US" sz="4400" b="1"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vừa</a:t>
            </a:r>
            <a:r>
              <a:rPr lang="en-US" sz="4400" b="1"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hờn</a:t>
            </a:r>
            <a:r>
              <a:rPr lang="en-US" sz="4400" b="1"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vừa</a:t>
            </a:r>
            <a:r>
              <a:rPr lang="en-US" sz="4400" b="1"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tủi</a:t>
            </a:r>
            <a:endParaRPr lang="en-US" sz="4400" b="1" dirty="0">
              <a:solidFill>
                <a:srgbClr val="000000"/>
              </a:solidFill>
              <a:latin typeface="Times New Roman" panose="02020603050405020304" pitchFamily="18" charset="0"/>
              <a:cs typeface="Times New Roman" panose="02020603050405020304" pitchFamily="18" charset="0"/>
            </a:endParaRPr>
          </a:p>
        </p:txBody>
      </p:sp>
      <p:pic>
        <p:nvPicPr>
          <p:cNvPr id="14" name="Picture 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6507602" y="-1001306"/>
            <a:ext cx="3560795" cy="3489579"/>
          </a:xfrm>
          <a:prstGeom prst="rect">
            <a:avLst/>
          </a:prstGeom>
        </p:spPr>
      </p:pic>
      <p:pic>
        <p:nvPicPr>
          <p:cNvPr id="15" name="Picture 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1795040" y="-1970750"/>
            <a:ext cx="3590079" cy="4114800"/>
          </a:xfrm>
          <a:prstGeom prst="rect">
            <a:avLst/>
          </a:prstGeom>
        </p:spPr>
      </p:pic>
    </p:spTree>
    <p:extLst>
      <p:ext uri="{BB962C8B-B14F-4D97-AF65-F5344CB8AC3E}">
        <p14:creationId xmlns:p14="http://schemas.microsoft.com/office/powerpoint/2010/main" val="4225161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par>
                                <p:cTn id="13" presetID="16" presetClass="entr" presetSubtype="21"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barn(inVertical)">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barn(inVertical)">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arn(inVertical)">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barn(inVertical)">
                                      <p:cBhvr>
                                        <p:cTn id="3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7" grpId="0"/>
      <p:bldP spid="18" grpId="0"/>
      <p:bldP spid="10" grpId="0"/>
      <p:bldP spid="1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p:cNvPicPr>
          <p:nvPr/>
        </p:nvPicPr>
        <p:blipFill>
          <a:blip r:embed="rId3">
            <a:duotone>
              <a:schemeClr val="bg2">
                <a:shade val="45000"/>
                <a:satMod val="135000"/>
              </a:schemeClr>
              <a:prstClr val="white"/>
            </a:duotone>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5257800" y="-266700"/>
            <a:ext cx="7315200" cy="2304288"/>
          </a:xfrm>
          <a:prstGeom prst="rect">
            <a:avLst/>
          </a:prstGeom>
        </p:spPr>
      </p:pic>
      <p:sp>
        <p:nvSpPr>
          <p:cNvPr id="3" name="TextBox 9"/>
          <p:cNvSpPr txBox="1"/>
          <p:nvPr/>
        </p:nvSpPr>
        <p:spPr>
          <a:xfrm>
            <a:off x="6326777" y="647701"/>
            <a:ext cx="6248400" cy="507383"/>
          </a:xfrm>
          <a:prstGeom prst="rect">
            <a:avLst/>
          </a:prstGeom>
        </p:spPr>
        <p:txBody>
          <a:bodyPr wrap="square" lIns="0" tIns="0" rIns="0" bIns="0" rtlCol="0" anchor="t">
            <a:spAutoFit/>
          </a:bodyPr>
          <a:lstStyle/>
          <a:p>
            <a:pPr>
              <a:lnSpc>
                <a:spcPts val="3919"/>
              </a:lnSpc>
              <a:spcBef>
                <a:spcPct val="0"/>
              </a:spcBef>
            </a:pPr>
            <a:r>
              <a:rPr lang="en-US" sz="4400" b="1" dirty="0" err="1" smtClean="0">
                <a:solidFill>
                  <a:schemeClr val="accent5">
                    <a:lumMod val="50000"/>
                  </a:schemeClr>
                </a:solidFill>
                <a:latin typeface="Times New Roman" panose="02020603050405020304" pitchFamily="18" charset="0"/>
                <a:cs typeface="Times New Roman" panose="02020603050405020304" pitchFamily="18" charset="0"/>
              </a:rPr>
              <a:t>Sau</a:t>
            </a:r>
            <a:r>
              <a:rPr lang="en-US" sz="4400" b="1" dirty="0" smtClean="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smtClean="0">
                <a:solidFill>
                  <a:schemeClr val="accent5">
                    <a:lumMod val="50000"/>
                  </a:schemeClr>
                </a:solidFill>
                <a:latin typeface="Times New Roman" panose="02020603050405020304" pitchFamily="18" charset="0"/>
                <a:cs typeface="Times New Roman" panose="02020603050405020304" pitchFamily="18" charset="0"/>
              </a:rPr>
              <a:t>khi</a:t>
            </a:r>
            <a:r>
              <a:rPr lang="en-US" sz="4400" b="1" dirty="0" smtClean="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smtClean="0">
                <a:solidFill>
                  <a:schemeClr val="accent5">
                    <a:lumMod val="50000"/>
                  </a:schemeClr>
                </a:solidFill>
                <a:latin typeface="Times New Roman" panose="02020603050405020304" pitchFamily="18" charset="0"/>
                <a:cs typeface="Times New Roman" panose="02020603050405020304" pitchFamily="18" charset="0"/>
              </a:rPr>
              <a:t>yết</a:t>
            </a:r>
            <a:r>
              <a:rPr lang="en-US" sz="4400" b="1" dirty="0" smtClean="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smtClean="0">
                <a:solidFill>
                  <a:schemeClr val="accent5">
                    <a:lumMod val="50000"/>
                  </a:schemeClr>
                </a:solidFill>
                <a:latin typeface="Times New Roman" panose="02020603050405020304" pitchFamily="18" charset="0"/>
                <a:cs typeface="Times New Roman" panose="02020603050405020304" pitchFamily="18" charset="0"/>
              </a:rPr>
              <a:t>kiến</a:t>
            </a:r>
            <a:r>
              <a:rPr lang="en-US" sz="4400" b="1" dirty="0" smtClean="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smtClean="0">
                <a:solidFill>
                  <a:schemeClr val="accent5">
                    <a:lumMod val="50000"/>
                  </a:schemeClr>
                </a:solidFill>
                <a:latin typeface="Times New Roman" panose="02020603050405020304" pitchFamily="18" charset="0"/>
                <a:cs typeface="Times New Roman" panose="02020603050405020304" pitchFamily="18" charset="0"/>
              </a:rPr>
              <a:t>vua</a:t>
            </a:r>
            <a:endParaRPr lang="en-US" sz="4400" b="1" dirty="0">
              <a:solidFill>
                <a:schemeClr val="accent5">
                  <a:lumMod val="50000"/>
                </a:schemeClr>
              </a:solidFill>
              <a:latin typeface="Times New Roman" panose="02020603050405020304" pitchFamily="18" charset="0"/>
              <a:cs typeface="Times New Roman" panose="02020603050405020304" pitchFamily="18" charset="0"/>
            </a:endParaRPr>
          </a:p>
        </p:txBody>
      </p:sp>
      <p:sp>
        <p:nvSpPr>
          <p:cNvPr id="12" name="TextBox 9"/>
          <p:cNvSpPr txBox="1"/>
          <p:nvPr/>
        </p:nvSpPr>
        <p:spPr>
          <a:xfrm>
            <a:off x="1059339" y="2990089"/>
            <a:ext cx="11539061" cy="507383"/>
          </a:xfrm>
          <a:prstGeom prst="rect">
            <a:avLst/>
          </a:prstGeom>
        </p:spPr>
        <p:txBody>
          <a:bodyPr wrap="square" lIns="0" tIns="0" rIns="0" bIns="0" rtlCol="0" anchor="t">
            <a:spAutoFit/>
          </a:bodyPr>
          <a:lstStyle/>
          <a:p>
            <a:pPr>
              <a:lnSpc>
                <a:spcPts val="3919"/>
              </a:lnSpc>
              <a:spcBef>
                <a:spcPct val="0"/>
              </a:spcBef>
            </a:pP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Hành</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động</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13" name="TextBox 9"/>
          <p:cNvSpPr txBox="1"/>
          <p:nvPr/>
        </p:nvSpPr>
        <p:spPr>
          <a:xfrm>
            <a:off x="1961937" y="3877299"/>
            <a:ext cx="6521664" cy="677108"/>
          </a:xfrm>
          <a:prstGeom prst="rect">
            <a:avLst/>
          </a:prstGeom>
        </p:spPr>
        <p:txBody>
          <a:bodyPr wrap="square" lIns="0" tIns="0" rIns="0" bIns="0" rtlCol="0" anchor="t">
            <a:spAutoFit/>
          </a:bodyPr>
          <a:lstStyle/>
          <a:p>
            <a:pPr algn="ctr">
              <a:spcBef>
                <a:spcPct val="0"/>
              </a:spcBef>
            </a:pPr>
            <a:r>
              <a:rPr lang="en-US" sz="4400" b="1" i="1" dirty="0" err="1" smtClean="0">
                <a:solidFill>
                  <a:srgbClr val="000000"/>
                </a:solidFill>
                <a:latin typeface="Times New Roman" panose="02020603050405020304" pitchFamily="18" charset="0"/>
                <a:cs typeface="Times New Roman" panose="02020603050405020304" pitchFamily="18" charset="0"/>
              </a:rPr>
              <a:t>Bóp</a:t>
            </a:r>
            <a:r>
              <a:rPr lang="en-US" sz="4400" b="1" i="1" dirty="0" smtClean="0">
                <a:solidFill>
                  <a:srgbClr val="000000"/>
                </a:solidFill>
                <a:latin typeface="Times New Roman" panose="02020603050405020304" pitchFamily="18" charset="0"/>
                <a:cs typeface="Times New Roman" panose="02020603050405020304" pitchFamily="18" charset="0"/>
              </a:rPr>
              <a:t> </a:t>
            </a:r>
            <a:r>
              <a:rPr lang="en-US" sz="4400" b="1" i="1" dirty="0" err="1" smtClean="0">
                <a:solidFill>
                  <a:srgbClr val="000000"/>
                </a:solidFill>
                <a:latin typeface="Times New Roman" panose="02020603050405020304" pitchFamily="18" charset="0"/>
                <a:cs typeface="Times New Roman" panose="02020603050405020304" pitchFamily="18" charset="0"/>
              </a:rPr>
              <a:t>nát</a:t>
            </a:r>
            <a:r>
              <a:rPr lang="en-US" sz="4400" b="1" i="1" dirty="0" smtClean="0">
                <a:solidFill>
                  <a:srgbClr val="000000"/>
                </a:solidFill>
                <a:latin typeface="Times New Roman" panose="02020603050405020304" pitchFamily="18" charset="0"/>
                <a:cs typeface="Times New Roman" panose="02020603050405020304" pitchFamily="18" charset="0"/>
              </a:rPr>
              <a:t> </a:t>
            </a:r>
            <a:r>
              <a:rPr lang="en-US" sz="4400" b="1" i="1" dirty="0" err="1" smtClean="0">
                <a:solidFill>
                  <a:srgbClr val="000000"/>
                </a:solidFill>
                <a:latin typeface="Times New Roman" panose="02020603050405020304" pitchFamily="18" charset="0"/>
                <a:cs typeface="Times New Roman" panose="02020603050405020304" pitchFamily="18" charset="0"/>
              </a:rPr>
              <a:t>quả</a:t>
            </a:r>
            <a:r>
              <a:rPr lang="en-US" sz="4400" b="1" i="1" dirty="0" smtClean="0">
                <a:solidFill>
                  <a:srgbClr val="000000"/>
                </a:solidFill>
                <a:latin typeface="Times New Roman" panose="02020603050405020304" pitchFamily="18" charset="0"/>
                <a:cs typeface="Times New Roman" panose="02020603050405020304" pitchFamily="18" charset="0"/>
              </a:rPr>
              <a:t> cam</a:t>
            </a:r>
            <a:endParaRPr lang="en-US" sz="4400" b="1" i="1" dirty="0">
              <a:solidFill>
                <a:srgbClr val="000000"/>
              </a:solidFill>
              <a:latin typeface="Times New Roman" panose="02020603050405020304" pitchFamily="18" charset="0"/>
              <a:cs typeface="Times New Roman" panose="02020603050405020304" pitchFamily="18" charset="0"/>
            </a:endParaRPr>
          </a:p>
        </p:txBody>
      </p:sp>
      <p:pic>
        <p:nvPicPr>
          <p:cNvPr id="17" name="Picture 16"/>
          <p:cNvPicPr>
            <a:picLocks noChangeAspect="1"/>
          </p:cNvPicPr>
          <p:nvPr/>
        </p:nvPicPr>
        <p:blipFill>
          <a:blip r:embed="rId6">
            <a:extLst>
              <a:ext uri="{BEBA8EAE-BF5A-486C-A8C5-ECC9F3942E4B}">
                <a14:imgProps xmlns:a14="http://schemas.microsoft.com/office/drawing/2010/main">
                  <a14:imgLayer r:embed="rId7">
                    <a14:imgEffect>
                      <a14:backgroundRemoval t="2214" b="100000" l="9883" r="98170"/>
                    </a14:imgEffect>
                  </a14:imgLayer>
                </a14:imgProps>
              </a:ext>
            </a:extLst>
          </a:blip>
          <a:stretch>
            <a:fillRect/>
          </a:stretch>
        </p:blipFill>
        <p:spPr>
          <a:xfrm>
            <a:off x="6803469" y="2932041"/>
            <a:ext cx="13011150" cy="7315200"/>
          </a:xfrm>
          <a:prstGeom prst="rect">
            <a:avLst/>
          </a:prstGeom>
        </p:spPr>
      </p:pic>
      <p:sp>
        <p:nvSpPr>
          <p:cNvPr id="18" name="TextBox 9"/>
          <p:cNvSpPr txBox="1"/>
          <p:nvPr/>
        </p:nvSpPr>
        <p:spPr>
          <a:xfrm>
            <a:off x="1059338" y="4866270"/>
            <a:ext cx="6890861" cy="1354217"/>
          </a:xfrm>
          <a:prstGeom prst="rect">
            <a:avLst/>
          </a:prstGeom>
        </p:spPr>
        <p:txBody>
          <a:bodyPr wrap="square" lIns="0" tIns="0" rIns="0" bIns="0" rtlCol="0" anchor="t">
            <a:spAutoFit/>
          </a:bodyPr>
          <a:lstStyle/>
          <a:p>
            <a:pPr algn="just">
              <a:spcBef>
                <a:spcPct val="0"/>
              </a:spcBef>
            </a:pP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Thể</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hiện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tính</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cách</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quyết</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liệt</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kiên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định</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mạnh</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mẽ</a:t>
            </a: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21" name="TextBox 9"/>
          <p:cNvSpPr txBox="1"/>
          <p:nvPr/>
        </p:nvSpPr>
        <p:spPr>
          <a:xfrm>
            <a:off x="1059338" y="6720624"/>
            <a:ext cx="6890861" cy="2031325"/>
          </a:xfrm>
          <a:prstGeom prst="rect">
            <a:avLst/>
          </a:prstGeom>
        </p:spPr>
        <p:txBody>
          <a:bodyPr wrap="square" lIns="0" tIns="0" rIns="0" bIns="0" rtlCol="0" anchor="t">
            <a:spAutoFit/>
          </a:bodyPr>
          <a:lstStyle/>
          <a:p>
            <a:pPr algn="just">
              <a:spcBef>
                <a:spcPct val="0"/>
              </a:spcBef>
            </a:pP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Thể</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hiện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tinh</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thần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yêu</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nước</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cháy</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bỏng</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và</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khát</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khao</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bảo</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vệ</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đất</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nước</a:t>
            </a:r>
            <a:endParaRPr lang="en-US" sz="4400" dirty="0">
              <a:solidFill>
                <a:srgbClr val="000000"/>
              </a:solidFill>
              <a:latin typeface="Times New Roman" panose="02020603050405020304" pitchFamily="18" charset="0"/>
              <a:cs typeface="Times New Roman" panose="02020603050405020304" pitchFamily="18" charset="0"/>
            </a:endParaRPr>
          </a:p>
        </p:txBody>
      </p:sp>
      <p:pic>
        <p:nvPicPr>
          <p:cNvPr id="9" name="Picture 3"/>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6247327" y="-1409699"/>
            <a:ext cx="3567292" cy="4114800"/>
          </a:xfrm>
          <a:prstGeom prst="rect">
            <a:avLst/>
          </a:prstGeom>
        </p:spPr>
      </p:pic>
    </p:spTree>
    <p:extLst>
      <p:ext uri="{BB962C8B-B14F-4D97-AF65-F5344CB8AC3E}">
        <p14:creationId xmlns:p14="http://schemas.microsoft.com/office/powerpoint/2010/main" val="2579847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par>
                                <p:cTn id="11" presetID="16" presetClass="entr" presetSubtype="21"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barn(inVertical)">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1">
                                            <p:txEl>
                                              <p:pRg st="0" end="0"/>
                                            </p:txEl>
                                          </p:spTgt>
                                        </p:tgtEl>
                                        <p:attrNameLst>
                                          <p:attrName>style.visibility</p:attrName>
                                        </p:attrNameLst>
                                      </p:cBhvr>
                                      <p:to>
                                        <p:strVal val="visible"/>
                                      </p:to>
                                    </p:set>
                                    <p:animEffect transition="in" filter="barn(inVertical)">
                                      <p:cBhvr>
                                        <p:cTn id="23" dur="5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8"/>
          <p:cNvSpPr/>
          <p:nvPr/>
        </p:nvSpPr>
        <p:spPr>
          <a:xfrm>
            <a:off x="838200" y="1028700"/>
            <a:ext cx="7570146" cy="0"/>
          </a:xfrm>
          <a:prstGeom prst="line">
            <a:avLst/>
          </a:prstGeom>
          <a:ln w="12700" cap="rnd">
            <a:solidFill>
              <a:srgbClr val="000000"/>
            </a:solidFill>
            <a:prstDash val="solid"/>
            <a:headEnd type="none" w="sm" len="sm"/>
            <a:tailEnd type="none" w="sm" len="sm"/>
          </a:ln>
        </p:spPr>
      </p:sp>
      <p:sp>
        <p:nvSpPr>
          <p:cNvPr id="3" name="TextBox 9"/>
          <p:cNvSpPr txBox="1"/>
          <p:nvPr/>
        </p:nvSpPr>
        <p:spPr>
          <a:xfrm>
            <a:off x="381001" y="431070"/>
            <a:ext cx="7570143" cy="507383"/>
          </a:xfrm>
          <a:prstGeom prst="rect">
            <a:avLst/>
          </a:prstGeom>
        </p:spPr>
        <p:txBody>
          <a:bodyPr lIns="0" tIns="0" rIns="0" bIns="0" rtlCol="0" anchor="t">
            <a:spAutoFit/>
          </a:bodyPr>
          <a:lstStyle/>
          <a:p>
            <a:pPr>
              <a:lnSpc>
                <a:spcPts val="3919"/>
              </a:lnSpc>
              <a:spcBef>
                <a:spcPct val="0"/>
              </a:spcBef>
            </a:pPr>
            <a:r>
              <a:rPr lang="en-US" sz="4400" b="1" dirty="0" smtClean="0">
                <a:solidFill>
                  <a:srgbClr val="000000"/>
                </a:solidFill>
                <a:latin typeface="Times New Roman" panose="02020603050405020304" pitchFamily="18" charset="0"/>
                <a:cs typeface="Times New Roman" panose="02020603050405020304" pitchFamily="18" charset="0"/>
              </a:rPr>
              <a:t>a. </a:t>
            </a:r>
            <a:r>
              <a:rPr lang="en-US" sz="4400" b="1" dirty="0" err="1" smtClean="0">
                <a:solidFill>
                  <a:srgbClr val="000000"/>
                </a:solidFill>
                <a:latin typeface="Times New Roman" panose="02020603050405020304" pitchFamily="18" charset="0"/>
                <a:cs typeface="Times New Roman" panose="02020603050405020304" pitchFamily="18" charset="0"/>
              </a:rPr>
              <a:t>Nhân</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vật</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Trần</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Quốc</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Toản</a:t>
            </a:r>
            <a:endParaRPr lang="en-US" sz="4400" b="1" dirty="0">
              <a:solidFill>
                <a:srgbClr val="000000"/>
              </a:solidFill>
              <a:latin typeface="Times New Roman" panose="02020603050405020304" pitchFamily="18" charset="0"/>
              <a:cs typeface="Times New Roman" panose="02020603050405020304" pitchFamily="18" charset="0"/>
            </a:endParaRPr>
          </a:p>
        </p:txBody>
      </p:sp>
      <p:pic>
        <p:nvPicPr>
          <p:cNvPr id="5122" name="Picture 2" descr="Không có mô tả ảnh."/>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100000" l="2947" r="98232">
                        <a14:foregroundMark x1="15324" y1="53889" x2="17289" y2="55833"/>
                        <a14:foregroundMark x1="11984" y1="55833" x2="11984" y2="57917"/>
                        <a14:foregroundMark x1="88998" y1="20139" x2="88998" y2="23889"/>
                        <a14:foregroundMark x1="43811" y1="35139" x2="43811" y2="36944"/>
                        <a14:backgroundMark x1="16503" y1="79167" x2="15324" y2="91250"/>
                        <a14:backgroundMark x1="11984" y1="71667" x2="12967" y2="79722"/>
                        <a14:backgroundMark x1="26719" y1="41250" x2="36542" y2="37500"/>
                      </a14:backgroundRemoval>
                    </a14:imgEffect>
                  </a14:imgLayer>
                </a14:imgProps>
              </a:ext>
              <a:ext uri="{28A0092B-C50C-407E-A947-70E740481C1C}">
                <a14:useLocalDpi xmlns:a14="http://schemas.microsoft.com/office/drawing/2010/main" val="0"/>
              </a:ext>
            </a:extLst>
          </a:blip>
          <a:srcRect/>
          <a:stretch>
            <a:fillRect/>
          </a:stretch>
        </p:blipFill>
        <p:spPr bwMode="auto">
          <a:xfrm>
            <a:off x="11409100" y="275431"/>
            <a:ext cx="7086600" cy="10024269"/>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9"/>
          <p:cNvSpPr txBox="1"/>
          <p:nvPr/>
        </p:nvSpPr>
        <p:spPr>
          <a:xfrm>
            <a:off x="1066800" y="2335000"/>
            <a:ext cx="10134600" cy="6093976"/>
          </a:xfrm>
          <a:prstGeom prst="rect">
            <a:avLst/>
          </a:prstGeom>
        </p:spPr>
        <p:txBody>
          <a:bodyPr wrap="square" lIns="0" tIns="0" rIns="0" bIns="0" rtlCol="0" anchor="t">
            <a:spAutoFit/>
          </a:bodyPr>
          <a:lstStyle/>
          <a:p>
            <a:pPr algn="just">
              <a:spcBef>
                <a:spcPct val="0"/>
              </a:spcBef>
            </a:pPr>
            <a:r>
              <a:rPr lang="vi-VN" sz="4400" i="1" dirty="0" smtClean="0">
                <a:solidFill>
                  <a:srgbClr val="000000"/>
                </a:solidFill>
                <a:latin typeface="Times New Roman" panose="02020603050405020304" pitchFamily="18" charset="0"/>
                <a:cs typeface="Times New Roman" panose="02020603050405020304" pitchFamily="18" charset="0"/>
              </a:rPr>
              <a:t>Tác </a:t>
            </a:r>
            <a:r>
              <a:rPr lang="vi-VN" sz="4400" i="1" dirty="0">
                <a:solidFill>
                  <a:srgbClr val="000000"/>
                </a:solidFill>
                <a:latin typeface="Times New Roman" panose="02020603050405020304" pitchFamily="18" charset="0"/>
                <a:cs typeface="Times New Roman" panose="02020603050405020304" pitchFamily="18" charset="0"/>
              </a:rPr>
              <a:t>giả sử dụng nghệ thuật độc thoại, đối thoại, ngôn ngữ mang đậm chất lịch sử, làm nổi bật tính cách, hình tượng nhân vật Trần Quốc Toản với khát khao cống hiến, đánh giặc, một lòng yêu nước nồng nàn cháy bỏng. Biết </a:t>
            </a:r>
            <a:r>
              <a:rPr lang="vi-VN" sz="4400" i="1" dirty="0" smtClean="0">
                <a:solidFill>
                  <a:srgbClr val="000000"/>
                </a:solidFill>
                <a:latin typeface="Times New Roman" panose="02020603050405020304" pitchFamily="18" charset="0"/>
                <a:cs typeface="Times New Roman" panose="02020603050405020304" pitchFamily="18" charset="0"/>
              </a:rPr>
              <a:t>r</a:t>
            </a:r>
            <a:r>
              <a:rPr lang="en-US" sz="4400" i="1" dirty="0" smtClean="0">
                <a:solidFill>
                  <a:srgbClr val="000000"/>
                </a:solidFill>
                <a:latin typeface="Times New Roman" panose="02020603050405020304" pitchFamily="18" charset="0"/>
                <a:cs typeface="Times New Roman" panose="02020603050405020304" pitchFamily="18" charset="0"/>
              </a:rPr>
              <a:t>ằ</a:t>
            </a:r>
            <a:r>
              <a:rPr lang="vi-VN" sz="4400" i="1" dirty="0" smtClean="0">
                <a:solidFill>
                  <a:srgbClr val="000000"/>
                </a:solidFill>
                <a:latin typeface="Times New Roman" panose="02020603050405020304" pitchFamily="18" charset="0"/>
                <a:cs typeface="Times New Roman" panose="02020603050405020304" pitchFamily="18" charset="0"/>
              </a:rPr>
              <a:t>ng </a:t>
            </a:r>
            <a:r>
              <a:rPr lang="vi-VN" sz="4400" i="1" dirty="0">
                <a:solidFill>
                  <a:srgbClr val="000000"/>
                </a:solidFill>
                <a:latin typeface="Times New Roman" panose="02020603050405020304" pitchFamily="18" charset="0"/>
                <a:cs typeface="Times New Roman" panose="02020603050405020304" pitchFamily="18" charset="0"/>
              </a:rPr>
              <a:t>phạm </a:t>
            </a:r>
            <a:r>
              <a:rPr lang="vi-VN" sz="4400" i="1" dirty="0" smtClean="0">
                <a:solidFill>
                  <a:srgbClr val="000000"/>
                </a:solidFill>
                <a:latin typeface="Times New Roman" panose="02020603050405020304" pitchFamily="18" charset="0"/>
                <a:cs typeface="Times New Roman" panose="02020603050405020304" pitchFamily="18" charset="0"/>
              </a:rPr>
              <a:t>th</a:t>
            </a:r>
            <a:r>
              <a:rPr lang="en-US" sz="4400" i="1" dirty="0" err="1" smtClean="0">
                <a:solidFill>
                  <a:srgbClr val="000000"/>
                </a:solidFill>
                <a:latin typeface="Times New Roman" panose="02020603050405020304" pitchFamily="18" charset="0"/>
                <a:cs typeface="Times New Roman" panose="02020603050405020304" pitchFamily="18" charset="0"/>
              </a:rPr>
              <a:t>ượng</a:t>
            </a:r>
            <a:r>
              <a:rPr lang="vi-VN" sz="4400" i="1" dirty="0" smtClean="0">
                <a:solidFill>
                  <a:srgbClr val="000000"/>
                </a:solidFill>
                <a:latin typeface="Times New Roman" panose="02020603050405020304" pitchFamily="18" charset="0"/>
                <a:cs typeface="Times New Roman" panose="02020603050405020304" pitchFamily="18" charset="0"/>
              </a:rPr>
              <a:t> </a:t>
            </a:r>
            <a:r>
              <a:rPr lang="vi-VN" sz="4400" i="1" dirty="0">
                <a:solidFill>
                  <a:srgbClr val="000000"/>
                </a:solidFill>
                <a:latin typeface="Times New Roman" panose="02020603050405020304" pitchFamily="18" charset="0"/>
                <a:cs typeface="Times New Roman" panose="02020603050405020304" pitchFamily="18" charset="0"/>
              </a:rPr>
              <a:t>sẽ gánh tội chết nhưng vẫn rất dũng cảm bày tỏ ước muốn đánh giặc của mình. Đó là tâm trạng của một người </a:t>
            </a:r>
            <a:r>
              <a:rPr lang="vi-VN" sz="4400" i="1" dirty="0" smtClean="0">
                <a:solidFill>
                  <a:srgbClr val="000000"/>
                </a:solidFill>
                <a:latin typeface="Times New Roman" panose="02020603050405020304" pitchFamily="18" charset="0"/>
                <a:cs typeface="Times New Roman" panose="02020603050405020304" pitchFamily="18" charset="0"/>
              </a:rPr>
              <a:t>tu</a:t>
            </a:r>
            <a:r>
              <a:rPr lang="en-US" sz="4400" i="1" dirty="0">
                <a:solidFill>
                  <a:srgbClr val="000000"/>
                </a:solidFill>
                <a:latin typeface="Times New Roman" panose="02020603050405020304" pitchFamily="18" charset="0"/>
                <a:cs typeface="Times New Roman" panose="02020603050405020304" pitchFamily="18" charset="0"/>
              </a:rPr>
              <a:t>ổ</a:t>
            </a:r>
            <a:r>
              <a:rPr lang="vi-VN" sz="4400" i="1" dirty="0" smtClean="0">
                <a:solidFill>
                  <a:srgbClr val="000000"/>
                </a:solidFill>
                <a:latin typeface="Times New Roman" panose="02020603050405020304" pitchFamily="18" charset="0"/>
                <a:cs typeface="Times New Roman" panose="02020603050405020304" pitchFamily="18" charset="0"/>
              </a:rPr>
              <a:t>i </a:t>
            </a:r>
            <a:r>
              <a:rPr lang="vi-VN" sz="4400" i="1" dirty="0">
                <a:solidFill>
                  <a:srgbClr val="000000"/>
                </a:solidFill>
                <a:latin typeface="Times New Roman" panose="02020603050405020304" pitchFamily="18" charset="0"/>
                <a:cs typeface="Times New Roman" panose="02020603050405020304" pitchFamily="18" charset="0"/>
              </a:rPr>
              <a:t>nhỏ mà chí lớn.</a:t>
            </a:r>
            <a:endParaRPr lang="en-US" sz="4400" i="1" dirty="0">
              <a:solidFill>
                <a:srgbClr val="000000"/>
              </a:solidFill>
              <a:latin typeface="Times New Roman" panose="02020603050405020304" pitchFamily="18" charset="0"/>
              <a:cs typeface="Times New Roman" panose="02020603050405020304" pitchFamily="18" charset="0"/>
            </a:endParaRPr>
          </a:p>
        </p:txBody>
      </p:sp>
      <p:pic>
        <p:nvPicPr>
          <p:cNvPr id="9" name="Picture 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2718628" y="6819900"/>
            <a:ext cx="3556828" cy="4114800"/>
          </a:xfrm>
          <a:prstGeom prst="rect">
            <a:avLst/>
          </a:prstGeom>
        </p:spPr>
      </p:pic>
    </p:spTree>
    <p:extLst>
      <p:ext uri="{BB962C8B-B14F-4D97-AF65-F5344CB8AC3E}">
        <p14:creationId xmlns:p14="http://schemas.microsoft.com/office/powerpoint/2010/main" val="1278686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nodeType="withEffect">
                                  <p:stCondLst>
                                    <p:cond delay="0"/>
                                  </p:stCondLst>
                                  <p:childTnLst>
                                    <p:set>
                                      <p:cBhvr>
                                        <p:cTn id="9" dur="1" fill="hold">
                                          <p:stCondLst>
                                            <p:cond delay="0"/>
                                          </p:stCondLst>
                                        </p:cTn>
                                        <p:tgtEl>
                                          <p:spTgt spid="5122"/>
                                        </p:tgtEl>
                                        <p:attrNameLst>
                                          <p:attrName>style.visibility</p:attrName>
                                        </p:attrNameLst>
                                      </p:cBhvr>
                                      <p:to>
                                        <p:strVal val="visible"/>
                                      </p:to>
                                    </p:set>
                                    <p:animEffect transition="in" filter="barn(inVertical)">
                                      <p:cBhvr>
                                        <p:cTn id="10"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8"/>
          <p:cNvSpPr/>
          <p:nvPr/>
        </p:nvSpPr>
        <p:spPr>
          <a:xfrm>
            <a:off x="838200" y="1028700"/>
            <a:ext cx="7570146" cy="0"/>
          </a:xfrm>
          <a:prstGeom prst="line">
            <a:avLst/>
          </a:prstGeom>
          <a:ln w="12700" cap="rnd">
            <a:solidFill>
              <a:srgbClr val="000000"/>
            </a:solidFill>
            <a:prstDash val="solid"/>
            <a:headEnd type="none" w="sm" len="sm"/>
            <a:tailEnd type="none" w="sm" len="sm"/>
          </a:ln>
        </p:spPr>
      </p:sp>
      <p:sp>
        <p:nvSpPr>
          <p:cNvPr id="3" name="TextBox 9"/>
          <p:cNvSpPr txBox="1"/>
          <p:nvPr/>
        </p:nvSpPr>
        <p:spPr>
          <a:xfrm>
            <a:off x="381001" y="431070"/>
            <a:ext cx="7570143" cy="507383"/>
          </a:xfrm>
          <a:prstGeom prst="rect">
            <a:avLst/>
          </a:prstGeom>
        </p:spPr>
        <p:txBody>
          <a:bodyPr lIns="0" tIns="0" rIns="0" bIns="0" rtlCol="0" anchor="t">
            <a:spAutoFit/>
          </a:bodyPr>
          <a:lstStyle/>
          <a:p>
            <a:pPr>
              <a:lnSpc>
                <a:spcPts val="3919"/>
              </a:lnSpc>
              <a:spcBef>
                <a:spcPct val="0"/>
              </a:spcBef>
            </a:pPr>
            <a:r>
              <a:rPr lang="en-US" sz="4400" b="1" dirty="0" smtClean="0">
                <a:solidFill>
                  <a:srgbClr val="000000"/>
                </a:solidFill>
                <a:latin typeface="Times New Roman" panose="02020603050405020304" pitchFamily="18" charset="0"/>
                <a:cs typeface="Times New Roman" panose="02020603050405020304" pitchFamily="18" charset="0"/>
              </a:rPr>
              <a:t>b. </a:t>
            </a:r>
            <a:r>
              <a:rPr lang="en-US" sz="4400" b="1" dirty="0" err="1" smtClean="0">
                <a:solidFill>
                  <a:srgbClr val="000000"/>
                </a:solidFill>
                <a:latin typeface="Times New Roman" panose="02020603050405020304" pitchFamily="18" charset="0"/>
                <a:cs typeface="Times New Roman" panose="02020603050405020304" pitchFamily="18" charset="0"/>
              </a:rPr>
              <a:t>Nhân</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vật</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vua</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Thiệu</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Bảo</a:t>
            </a:r>
            <a:endParaRPr lang="en-US" sz="4400" b="1" dirty="0">
              <a:solidFill>
                <a:srgbClr val="000000"/>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ackgroundRemoval t="0" b="100000" l="9883" r="95827"/>
                    </a14:imgEffect>
                  </a14:imgLayer>
                </a14:imgProps>
              </a:ext>
            </a:extLst>
          </a:blip>
          <a:stretch>
            <a:fillRect/>
          </a:stretch>
        </p:blipFill>
        <p:spPr>
          <a:xfrm>
            <a:off x="7391400" y="2857500"/>
            <a:ext cx="13011150" cy="7315200"/>
          </a:xfrm>
          <a:prstGeom prst="rect">
            <a:avLst/>
          </a:prstGeom>
        </p:spPr>
      </p:pic>
      <p:sp>
        <p:nvSpPr>
          <p:cNvPr id="8" name="TextBox 9"/>
          <p:cNvSpPr txBox="1"/>
          <p:nvPr/>
        </p:nvSpPr>
        <p:spPr>
          <a:xfrm>
            <a:off x="1657640" y="2067010"/>
            <a:ext cx="9924759" cy="677108"/>
          </a:xfrm>
          <a:prstGeom prst="rect">
            <a:avLst/>
          </a:prstGeom>
        </p:spPr>
        <p:txBody>
          <a:bodyPr wrap="square" lIns="0" tIns="0" rIns="0" bIns="0" rtlCol="0" anchor="t">
            <a:spAutoFit/>
          </a:bodyPr>
          <a:lstStyle/>
          <a:p>
            <a:pPr algn="just">
              <a:spcBef>
                <a:spcPct val="0"/>
              </a:spcBef>
            </a:pPr>
            <a:r>
              <a:rPr lang="en-US" sz="4400" b="1" i="1" dirty="0" smtClean="0">
                <a:solidFill>
                  <a:srgbClr val="000000"/>
                </a:solidFill>
                <a:latin typeface="Times New Roman" panose="02020603050405020304" pitchFamily="18" charset="0"/>
                <a:cs typeface="Times New Roman" panose="02020603050405020304" pitchFamily="18" charset="0"/>
              </a:rPr>
              <a:t>- </a:t>
            </a:r>
            <a:r>
              <a:rPr lang="en-US" sz="4400" b="1" i="1" dirty="0" err="1" smtClean="0">
                <a:solidFill>
                  <a:srgbClr val="000000"/>
                </a:solidFill>
                <a:latin typeface="Times New Roman" panose="02020603050405020304" pitchFamily="18" charset="0"/>
                <a:cs typeface="Times New Roman" panose="02020603050405020304" pitchFamily="18" charset="0"/>
              </a:rPr>
              <a:t>Tình</a:t>
            </a:r>
            <a:r>
              <a:rPr lang="en-US" sz="4400" b="1" i="1" dirty="0" smtClean="0">
                <a:solidFill>
                  <a:srgbClr val="000000"/>
                </a:solidFill>
                <a:latin typeface="Times New Roman" panose="02020603050405020304" pitchFamily="18" charset="0"/>
                <a:cs typeface="Times New Roman" panose="02020603050405020304" pitchFamily="18" charset="0"/>
              </a:rPr>
              <a:t> </a:t>
            </a:r>
            <a:r>
              <a:rPr lang="en-US" sz="4400" b="1" i="1" dirty="0" err="1" smtClean="0">
                <a:solidFill>
                  <a:srgbClr val="000000"/>
                </a:solidFill>
                <a:latin typeface="Times New Roman" panose="02020603050405020304" pitchFamily="18" charset="0"/>
                <a:cs typeface="Times New Roman" panose="02020603050405020304" pitchFamily="18" charset="0"/>
              </a:rPr>
              <a:t>huống</a:t>
            </a:r>
            <a:r>
              <a:rPr lang="en-US" sz="4400" b="1" i="1" dirty="0" smtClean="0">
                <a:solidFill>
                  <a:srgbClr val="000000"/>
                </a:solidFill>
                <a:latin typeface="Times New Roman" panose="02020603050405020304" pitchFamily="18" charset="0"/>
                <a:cs typeface="Times New Roman" panose="02020603050405020304" pitchFamily="18" charset="0"/>
              </a:rPr>
              <a:t> </a:t>
            </a:r>
            <a:r>
              <a:rPr lang="en-US" sz="4400" b="1" i="1" dirty="0" err="1" smtClean="0">
                <a:solidFill>
                  <a:srgbClr val="000000"/>
                </a:solidFill>
                <a:latin typeface="Times New Roman" panose="02020603050405020304" pitchFamily="18" charset="0"/>
                <a:cs typeface="Times New Roman" panose="02020603050405020304" pitchFamily="18" charset="0"/>
              </a:rPr>
              <a:t>đứng</a:t>
            </a:r>
            <a:r>
              <a:rPr lang="en-US" sz="4400" b="1" i="1" dirty="0" smtClean="0">
                <a:solidFill>
                  <a:srgbClr val="000000"/>
                </a:solidFill>
                <a:latin typeface="Times New Roman" panose="02020603050405020304" pitchFamily="18" charset="0"/>
                <a:cs typeface="Times New Roman" panose="02020603050405020304" pitchFamily="18" charset="0"/>
              </a:rPr>
              <a:t> </a:t>
            </a:r>
            <a:r>
              <a:rPr lang="en-US" sz="4400" b="1" i="1" dirty="0" err="1" smtClean="0">
                <a:solidFill>
                  <a:srgbClr val="000000"/>
                </a:solidFill>
                <a:latin typeface="Times New Roman" panose="02020603050405020304" pitchFamily="18" charset="0"/>
                <a:cs typeface="Times New Roman" panose="02020603050405020304" pitchFamily="18" charset="0"/>
              </a:rPr>
              <a:t>giữa</a:t>
            </a:r>
            <a:r>
              <a:rPr lang="en-US" sz="4400" b="1" i="1" dirty="0" smtClean="0">
                <a:solidFill>
                  <a:srgbClr val="000000"/>
                </a:solidFill>
                <a:latin typeface="Times New Roman" panose="02020603050405020304" pitchFamily="18" charset="0"/>
                <a:cs typeface="Times New Roman" panose="02020603050405020304" pitchFamily="18" charset="0"/>
              </a:rPr>
              <a:t> </a:t>
            </a:r>
            <a:r>
              <a:rPr lang="en-US" sz="4400" b="1" i="1" dirty="0" err="1" smtClean="0">
                <a:solidFill>
                  <a:srgbClr val="000000"/>
                </a:solidFill>
                <a:latin typeface="Times New Roman" panose="02020603050405020304" pitchFamily="18" charset="0"/>
                <a:cs typeface="Times New Roman" panose="02020603050405020304" pitchFamily="18" charset="0"/>
              </a:rPr>
              <a:t>lý</a:t>
            </a:r>
            <a:r>
              <a:rPr lang="en-US" sz="4400" b="1" i="1" dirty="0" smtClean="0">
                <a:solidFill>
                  <a:srgbClr val="000000"/>
                </a:solidFill>
                <a:latin typeface="Times New Roman" panose="02020603050405020304" pitchFamily="18" charset="0"/>
                <a:cs typeface="Times New Roman" panose="02020603050405020304" pitchFamily="18" charset="0"/>
              </a:rPr>
              <a:t> </a:t>
            </a:r>
            <a:r>
              <a:rPr lang="en-US" sz="4400" b="1" i="1" dirty="0" err="1" smtClean="0">
                <a:solidFill>
                  <a:srgbClr val="000000"/>
                </a:solidFill>
                <a:latin typeface="Times New Roman" panose="02020603050405020304" pitchFamily="18" charset="0"/>
                <a:cs typeface="Times New Roman" panose="02020603050405020304" pitchFamily="18" charset="0"/>
              </a:rPr>
              <a:t>và</a:t>
            </a:r>
            <a:r>
              <a:rPr lang="en-US" sz="4400" b="1" i="1" dirty="0" smtClean="0">
                <a:solidFill>
                  <a:srgbClr val="000000"/>
                </a:solidFill>
                <a:latin typeface="Times New Roman" panose="02020603050405020304" pitchFamily="18" charset="0"/>
                <a:cs typeface="Times New Roman" panose="02020603050405020304" pitchFamily="18" charset="0"/>
              </a:rPr>
              <a:t> </a:t>
            </a:r>
            <a:r>
              <a:rPr lang="en-US" sz="4400" b="1" i="1" dirty="0" err="1" smtClean="0">
                <a:solidFill>
                  <a:srgbClr val="000000"/>
                </a:solidFill>
                <a:latin typeface="Times New Roman" panose="02020603050405020304" pitchFamily="18" charset="0"/>
                <a:cs typeface="Times New Roman" panose="02020603050405020304" pitchFamily="18" charset="0"/>
              </a:rPr>
              <a:t>tình</a:t>
            </a:r>
            <a:r>
              <a:rPr lang="en-US" sz="4400" b="1" i="1" dirty="0" smtClean="0">
                <a:solidFill>
                  <a:srgbClr val="000000"/>
                </a:solidFill>
                <a:latin typeface="Times New Roman" panose="02020603050405020304" pitchFamily="18" charset="0"/>
                <a:cs typeface="Times New Roman" panose="02020603050405020304" pitchFamily="18" charset="0"/>
              </a:rPr>
              <a:t> </a:t>
            </a:r>
            <a:endParaRPr lang="en-US" sz="4400" b="1" i="1" dirty="0">
              <a:solidFill>
                <a:srgbClr val="000000"/>
              </a:solidFill>
              <a:latin typeface="Times New Roman" panose="02020603050405020304" pitchFamily="18" charset="0"/>
              <a:cs typeface="Times New Roman" panose="02020603050405020304" pitchFamily="18" charset="0"/>
            </a:endParaRPr>
          </a:p>
        </p:txBody>
      </p:sp>
      <p:sp>
        <p:nvSpPr>
          <p:cNvPr id="11" name="TextBox 9"/>
          <p:cNvSpPr txBox="1"/>
          <p:nvPr/>
        </p:nvSpPr>
        <p:spPr>
          <a:xfrm>
            <a:off x="2133601" y="3272732"/>
            <a:ext cx="9144000" cy="1354217"/>
          </a:xfrm>
          <a:prstGeom prst="rect">
            <a:avLst/>
          </a:prstGeom>
        </p:spPr>
        <p:txBody>
          <a:bodyPr wrap="square" lIns="0" tIns="0" rIns="0" bIns="0" rtlCol="0" anchor="t">
            <a:spAutoFit/>
          </a:bodyPr>
          <a:lstStyle/>
          <a:p>
            <a:pPr algn="just">
              <a:spcBef>
                <a:spcPct val="0"/>
              </a:spcBef>
            </a:pP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Về</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lý</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Trần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Quốc</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Toản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làm</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trái</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phép</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nước</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12" name="TextBox 9"/>
          <p:cNvSpPr txBox="1"/>
          <p:nvPr/>
        </p:nvSpPr>
        <p:spPr>
          <a:xfrm>
            <a:off x="2133599" y="4775481"/>
            <a:ext cx="9924759" cy="1354217"/>
          </a:xfrm>
          <a:prstGeom prst="rect">
            <a:avLst/>
          </a:prstGeom>
        </p:spPr>
        <p:txBody>
          <a:bodyPr wrap="square" lIns="0" tIns="0" rIns="0" bIns="0" rtlCol="0" anchor="t">
            <a:spAutoFit/>
          </a:bodyPr>
          <a:lstStyle/>
          <a:p>
            <a:pPr algn="just">
              <a:spcBef>
                <a:spcPct val="0"/>
              </a:spcBef>
            </a:pPr>
            <a:r>
              <a:rPr lang="en-US" sz="4400" i="1"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vi-VN" sz="4400" i="1" dirty="0">
                <a:latin typeface="Times New Roman" panose="02020603050405020304" pitchFamily="18" charset="0"/>
                <a:cs typeface="Times New Roman" panose="02020603050405020304" pitchFamily="18" charset="0"/>
              </a:rPr>
              <a:t>khinh thường phép nước, phạm vào trọng tội, có thể bị chém đầu</a:t>
            </a:r>
            <a:endParaRPr lang="en-US" sz="4400" i="1" dirty="0">
              <a:solidFill>
                <a:srgbClr val="000000"/>
              </a:solidFill>
              <a:latin typeface="Times New Roman" panose="02020603050405020304" pitchFamily="18" charset="0"/>
              <a:cs typeface="Times New Roman" panose="02020603050405020304" pitchFamily="18" charset="0"/>
            </a:endParaRPr>
          </a:p>
        </p:txBody>
      </p:sp>
      <p:sp>
        <p:nvSpPr>
          <p:cNvPr id="15" name="TextBox 9"/>
          <p:cNvSpPr txBox="1"/>
          <p:nvPr/>
        </p:nvSpPr>
        <p:spPr>
          <a:xfrm>
            <a:off x="2133599" y="6278230"/>
            <a:ext cx="9144001" cy="1354217"/>
          </a:xfrm>
          <a:prstGeom prst="rect">
            <a:avLst/>
          </a:prstGeom>
        </p:spPr>
        <p:txBody>
          <a:bodyPr wrap="square" lIns="0" tIns="0" rIns="0" bIns="0" rtlCol="0" anchor="t">
            <a:spAutoFit/>
          </a:bodyPr>
          <a:lstStyle/>
          <a:p>
            <a:pPr algn="just">
              <a:spcBef>
                <a:spcPct val="0"/>
              </a:spcBef>
            </a:pP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Về</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tình</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Trần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Quốc</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Toản</a:t>
            </a:r>
            <a:r>
              <a:rPr lang="en-US" sz="4400" dirty="0" smtClean="0">
                <a:solidFill>
                  <a:srgbClr val="000000"/>
                </a:solidFill>
                <a:latin typeface="Times New Roman" panose="02020603050405020304" pitchFamily="18" charset="0"/>
                <a:cs typeface="Times New Roman" panose="02020603050405020304" pitchFamily="18" charset="0"/>
              </a:rPr>
              <a:t> lo </a:t>
            </a:r>
            <a:r>
              <a:rPr lang="en-US" sz="4400" dirty="0" err="1" smtClean="0">
                <a:solidFill>
                  <a:srgbClr val="000000"/>
                </a:solidFill>
                <a:latin typeface="Times New Roman" panose="02020603050405020304" pitchFamily="18" charset="0"/>
                <a:cs typeface="Times New Roman" panose="02020603050405020304" pitchFamily="18" charset="0"/>
              </a:rPr>
              <a:t>cho</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vua</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cho</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nước</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16" name="TextBox 9"/>
          <p:cNvSpPr txBox="1"/>
          <p:nvPr/>
        </p:nvSpPr>
        <p:spPr>
          <a:xfrm>
            <a:off x="2137143" y="7975764"/>
            <a:ext cx="7628436" cy="1354217"/>
          </a:xfrm>
          <a:prstGeom prst="rect">
            <a:avLst/>
          </a:prstGeom>
        </p:spPr>
        <p:txBody>
          <a:bodyPr wrap="square" lIns="0" tIns="0" rIns="0" bIns="0" rtlCol="0" anchor="t">
            <a:spAutoFit/>
          </a:bodyPr>
          <a:lstStyle/>
          <a:p>
            <a:pPr algn="just">
              <a:spcBef>
                <a:spcPct val="0"/>
              </a:spcBef>
            </a:pPr>
            <a:r>
              <a:rPr lang="en-US" sz="4400" i="1"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i="1" dirty="0" err="1"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Đáng</a:t>
            </a:r>
            <a:r>
              <a:rPr lang="en-US" sz="4400" i="1"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i="1" dirty="0" err="1"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trọng</a:t>
            </a:r>
            <a:r>
              <a:rPr lang="en-US" sz="4400" i="1"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i="1" dirty="0" err="1"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đáng</a:t>
            </a:r>
            <a:r>
              <a:rPr lang="en-US" sz="4400" i="1"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i="1" dirty="0" err="1"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được</a:t>
            </a:r>
            <a:r>
              <a:rPr lang="en-US" sz="4400" i="1"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i="1" dirty="0" err="1"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khen</a:t>
            </a:r>
            <a:r>
              <a:rPr lang="en-US" sz="4400" i="1"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i="1" dirty="0" err="1"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ngợi</a:t>
            </a:r>
            <a:r>
              <a:rPr lang="en-US" sz="4400"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a:t>
            </a:r>
            <a:endParaRPr lang="en-US" sz="4400" i="1" dirty="0">
              <a:solidFill>
                <a:srgbClr val="000000"/>
              </a:solidFill>
              <a:latin typeface="Times New Roman" panose="02020603050405020304" pitchFamily="18" charset="0"/>
              <a:cs typeface="Times New Roman" panose="02020603050405020304" pitchFamily="18" charset="0"/>
            </a:endParaRPr>
          </a:p>
        </p:txBody>
      </p:sp>
      <p:pic>
        <p:nvPicPr>
          <p:cNvPr id="17" name="Picture 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778414" y="6780769"/>
            <a:ext cx="3556828" cy="4114800"/>
          </a:xfrm>
          <a:prstGeom prst="rect">
            <a:avLst/>
          </a:prstGeom>
        </p:spPr>
      </p:pic>
    </p:spTree>
    <p:extLst>
      <p:ext uri="{BB962C8B-B14F-4D97-AF65-F5344CB8AC3E}">
        <p14:creationId xmlns:p14="http://schemas.microsoft.com/office/powerpoint/2010/main" val="2676322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barn(inVertical)">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2" grpId="0"/>
      <p:bldP spid="15" grpId="0"/>
      <p:bldP spid="1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8"/>
          <p:cNvSpPr/>
          <p:nvPr/>
        </p:nvSpPr>
        <p:spPr>
          <a:xfrm>
            <a:off x="838200" y="1028700"/>
            <a:ext cx="7570146" cy="0"/>
          </a:xfrm>
          <a:prstGeom prst="line">
            <a:avLst/>
          </a:prstGeom>
          <a:ln w="12700" cap="rnd">
            <a:solidFill>
              <a:srgbClr val="000000"/>
            </a:solidFill>
            <a:prstDash val="solid"/>
            <a:headEnd type="none" w="sm" len="sm"/>
            <a:tailEnd type="none" w="sm" len="sm"/>
          </a:ln>
        </p:spPr>
      </p:sp>
      <p:sp>
        <p:nvSpPr>
          <p:cNvPr id="3" name="TextBox 9"/>
          <p:cNvSpPr txBox="1"/>
          <p:nvPr/>
        </p:nvSpPr>
        <p:spPr>
          <a:xfrm>
            <a:off x="381001" y="431070"/>
            <a:ext cx="7570143" cy="507383"/>
          </a:xfrm>
          <a:prstGeom prst="rect">
            <a:avLst/>
          </a:prstGeom>
        </p:spPr>
        <p:txBody>
          <a:bodyPr lIns="0" tIns="0" rIns="0" bIns="0" rtlCol="0" anchor="t">
            <a:spAutoFit/>
          </a:bodyPr>
          <a:lstStyle/>
          <a:p>
            <a:pPr>
              <a:lnSpc>
                <a:spcPts val="3919"/>
              </a:lnSpc>
              <a:spcBef>
                <a:spcPct val="0"/>
              </a:spcBef>
            </a:pPr>
            <a:r>
              <a:rPr lang="en-US" sz="4400" b="1" dirty="0" smtClean="0">
                <a:solidFill>
                  <a:srgbClr val="000000"/>
                </a:solidFill>
                <a:latin typeface="Times New Roman" panose="02020603050405020304" pitchFamily="18" charset="0"/>
                <a:cs typeface="Times New Roman" panose="02020603050405020304" pitchFamily="18" charset="0"/>
              </a:rPr>
              <a:t>b. </a:t>
            </a:r>
            <a:r>
              <a:rPr lang="en-US" sz="4400" b="1" dirty="0" err="1" smtClean="0">
                <a:solidFill>
                  <a:srgbClr val="000000"/>
                </a:solidFill>
                <a:latin typeface="Times New Roman" panose="02020603050405020304" pitchFamily="18" charset="0"/>
                <a:cs typeface="Times New Roman" panose="02020603050405020304" pitchFamily="18" charset="0"/>
              </a:rPr>
              <a:t>Nhân</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vật</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vua</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Thiệu</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Bảo</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8" name="TextBox 9"/>
          <p:cNvSpPr txBox="1"/>
          <p:nvPr/>
        </p:nvSpPr>
        <p:spPr>
          <a:xfrm>
            <a:off x="1219200" y="1384563"/>
            <a:ext cx="11982160" cy="677108"/>
          </a:xfrm>
          <a:prstGeom prst="rect">
            <a:avLst/>
          </a:prstGeom>
        </p:spPr>
        <p:txBody>
          <a:bodyPr wrap="square" lIns="0" tIns="0" rIns="0" bIns="0" rtlCol="0" anchor="t">
            <a:spAutoFit/>
          </a:bodyPr>
          <a:lstStyle/>
          <a:p>
            <a:pPr algn="just">
              <a:spcBef>
                <a:spcPct val="0"/>
              </a:spcBef>
            </a:pPr>
            <a:r>
              <a:rPr lang="en-US" sz="4400" b="1" i="1" dirty="0" smtClean="0">
                <a:solidFill>
                  <a:srgbClr val="000000"/>
                </a:solidFill>
                <a:latin typeface="Times New Roman" panose="02020603050405020304" pitchFamily="18" charset="0"/>
                <a:cs typeface="Times New Roman" panose="02020603050405020304" pitchFamily="18" charset="0"/>
              </a:rPr>
              <a:t>- </a:t>
            </a:r>
            <a:r>
              <a:rPr lang="en-US" sz="4400" b="1" i="1" dirty="0" err="1" smtClean="0">
                <a:solidFill>
                  <a:srgbClr val="000000"/>
                </a:solidFill>
                <a:latin typeface="Times New Roman" panose="02020603050405020304" pitchFamily="18" charset="0"/>
                <a:cs typeface="Times New Roman" panose="02020603050405020304" pitchFamily="18" charset="0"/>
              </a:rPr>
              <a:t>Thái</a:t>
            </a:r>
            <a:r>
              <a:rPr lang="en-US" sz="4400" b="1" i="1" dirty="0" smtClean="0">
                <a:solidFill>
                  <a:srgbClr val="000000"/>
                </a:solidFill>
                <a:latin typeface="Times New Roman" panose="02020603050405020304" pitchFamily="18" charset="0"/>
                <a:cs typeface="Times New Roman" panose="02020603050405020304" pitchFamily="18" charset="0"/>
              </a:rPr>
              <a:t> </a:t>
            </a:r>
            <a:r>
              <a:rPr lang="en-US" sz="4400" b="1" i="1" dirty="0" err="1" smtClean="0">
                <a:solidFill>
                  <a:srgbClr val="000000"/>
                </a:solidFill>
                <a:latin typeface="Times New Roman" panose="02020603050405020304" pitchFamily="18" charset="0"/>
                <a:cs typeface="Times New Roman" panose="02020603050405020304" pitchFamily="18" charset="0"/>
              </a:rPr>
              <a:t>độ</a:t>
            </a:r>
            <a:r>
              <a:rPr lang="en-US" sz="4400" b="1" i="1" dirty="0" smtClean="0">
                <a:solidFill>
                  <a:srgbClr val="000000"/>
                </a:solidFill>
                <a:latin typeface="Times New Roman" panose="02020603050405020304" pitchFamily="18" charset="0"/>
                <a:cs typeface="Times New Roman" panose="02020603050405020304" pitchFamily="18" charset="0"/>
              </a:rPr>
              <a:t> </a:t>
            </a:r>
            <a:r>
              <a:rPr lang="en-US" sz="4400" b="1" i="1" dirty="0" err="1" smtClean="0">
                <a:solidFill>
                  <a:srgbClr val="000000"/>
                </a:solidFill>
                <a:latin typeface="Times New Roman" panose="02020603050405020304" pitchFamily="18" charset="0"/>
                <a:cs typeface="Times New Roman" panose="02020603050405020304" pitchFamily="18" charset="0"/>
              </a:rPr>
              <a:t>và</a:t>
            </a:r>
            <a:r>
              <a:rPr lang="en-US" sz="4400" b="1" i="1" dirty="0" smtClean="0">
                <a:solidFill>
                  <a:srgbClr val="000000"/>
                </a:solidFill>
                <a:latin typeface="Times New Roman" panose="02020603050405020304" pitchFamily="18" charset="0"/>
                <a:cs typeface="Times New Roman" panose="02020603050405020304" pitchFamily="18" charset="0"/>
              </a:rPr>
              <a:t> </a:t>
            </a:r>
            <a:r>
              <a:rPr lang="en-US" sz="4400" b="1" i="1" dirty="0" err="1" smtClean="0">
                <a:solidFill>
                  <a:srgbClr val="000000"/>
                </a:solidFill>
                <a:latin typeface="Times New Roman" panose="02020603050405020304" pitchFamily="18" charset="0"/>
                <a:cs typeface="Times New Roman" panose="02020603050405020304" pitchFamily="18" charset="0"/>
              </a:rPr>
              <a:t>cách</a:t>
            </a:r>
            <a:r>
              <a:rPr lang="en-US" sz="4400" b="1" i="1" dirty="0" smtClean="0">
                <a:solidFill>
                  <a:srgbClr val="000000"/>
                </a:solidFill>
                <a:latin typeface="Times New Roman" panose="02020603050405020304" pitchFamily="18" charset="0"/>
                <a:cs typeface="Times New Roman" panose="02020603050405020304" pitchFamily="18" charset="0"/>
              </a:rPr>
              <a:t> </a:t>
            </a:r>
            <a:r>
              <a:rPr lang="en-US" sz="4400" b="1" i="1" dirty="0" err="1" smtClean="0">
                <a:solidFill>
                  <a:srgbClr val="000000"/>
                </a:solidFill>
                <a:latin typeface="Times New Roman" panose="02020603050405020304" pitchFamily="18" charset="0"/>
                <a:cs typeface="Times New Roman" panose="02020603050405020304" pitchFamily="18" charset="0"/>
              </a:rPr>
              <a:t>ứng</a:t>
            </a:r>
            <a:r>
              <a:rPr lang="en-US" sz="4400" b="1" i="1" dirty="0" smtClean="0">
                <a:solidFill>
                  <a:srgbClr val="000000"/>
                </a:solidFill>
                <a:latin typeface="Times New Roman" panose="02020603050405020304" pitchFamily="18" charset="0"/>
                <a:cs typeface="Times New Roman" panose="02020603050405020304" pitchFamily="18" charset="0"/>
              </a:rPr>
              <a:t> </a:t>
            </a:r>
            <a:r>
              <a:rPr lang="en-US" sz="4400" b="1" i="1" dirty="0" err="1" smtClean="0">
                <a:solidFill>
                  <a:srgbClr val="000000"/>
                </a:solidFill>
                <a:latin typeface="Times New Roman" panose="02020603050405020304" pitchFamily="18" charset="0"/>
                <a:cs typeface="Times New Roman" panose="02020603050405020304" pitchFamily="18" charset="0"/>
              </a:rPr>
              <a:t>xử</a:t>
            </a:r>
            <a:r>
              <a:rPr lang="en-US" sz="4400" b="1" i="1" dirty="0" smtClean="0">
                <a:solidFill>
                  <a:srgbClr val="000000"/>
                </a:solidFill>
                <a:latin typeface="Times New Roman" panose="02020603050405020304" pitchFamily="18" charset="0"/>
                <a:cs typeface="Times New Roman" panose="02020603050405020304" pitchFamily="18" charset="0"/>
              </a:rPr>
              <a:t> </a:t>
            </a:r>
            <a:r>
              <a:rPr lang="en-US" sz="4400" b="1" i="1" dirty="0" err="1" smtClean="0">
                <a:solidFill>
                  <a:srgbClr val="000000"/>
                </a:solidFill>
                <a:latin typeface="Times New Roman" panose="02020603050405020304" pitchFamily="18" charset="0"/>
                <a:cs typeface="Times New Roman" panose="02020603050405020304" pitchFamily="18" charset="0"/>
              </a:rPr>
              <a:t>của</a:t>
            </a:r>
            <a:r>
              <a:rPr lang="en-US" sz="4400" b="1" i="1" dirty="0" smtClean="0">
                <a:solidFill>
                  <a:srgbClr val="000000"/>
                </a:solidFill>
                <a:latin typeface="Times New Roman" panose="02020603050405020304" pitchFamily="18" charset="0"/>
                <a:cs typeface="Times New Roman" panose="02020603050405020304" pitchFamily="18" charset="0"/>
              </a:rPr>
              <a:t> </a:t>
            </a:r>
            <a:r>
              <a:rPr lang="en-US" sz="4400" b="1" i="1" dirty="0" err="1" smtClean="0">
                <a:solidFill>
                  <a:srgbClr val="000000"/>
                </a:solidFill>
                <a:latin typeface="Times New Roman" panose="02020603050405020304" pitchFamily="18" charset="0"/>
                <a:cs typeface="Times New Roman" panose="02020603050405020304" pitchFamily="18" charset="0"/>
              </a:rPr>
              <a:t>nhà</a:t>
            </a:r>
            <a:r>
              <a:rPr lang="en-US" sz="4400" b="1" i="1" dirty="0" smtClean="0">
                <a:solidFill>
                  <a:srgbClr val="000000"/>
                </a:solidFill>
                <a:latin typeface="Times New Roman" panose="02020603050405020304" pitchFamily="18" charset="0"/>
                <a:cs typeface="Times New Roman" panose="02020603050405020304" pitchFamily="18" charset="0"/>
              </a:rPr>
              <a:t> </a:t>
            </a:r>
            <a:r>
              <a:rPr lang="en-US" sz="4400" b="1" i="1" dirty="0" err="1" smtClean="0">
                <a:solidFill>
                  <a:srgbClr val="000000"/>
                </a:solidFill>
                <a:latin typeface="Times New Roman" panose="02020603050405020304" pitchFamily="18" charset="0"/>
                <a:cs typeface="Times New Roman" panose="02020603050405020304" pitchFamily="18" charset="0"/>
              </a:rPr>
              <a:t>vua</a:t>
            </a:r>
            <a:endParaRPr lang="en-US" sz="4400" b="1" i="1" dirty="0">
              <a:solidFill>
                <a:srgbClr val="000000"/>
              </a:solidFill>
              <a:latin typeface="Times New Roman" panose="02020603050405020304" pitchFamily="18" charset="0"/>
              <a:cs typeface="Times New Roman" panose="02020603050405020304" pitchFamily="18" charset="0"/>
            </a:endParaRPr>
          </a:p>
        </p:txBody>
      </p:sp>
      <p:sp>
        <p:nvSpPr>
          <p:cNvPr id="11" name="TextBox 9"/>
          <p:cNvSpPr txBox="1"/>
          <p:nvPr/>
        </p:nvSpPr>
        <p:spPr>
          <a:xfrm>
            <a:off x="1219200" y="2417533"/>
            <a:ext cx="10201349" cy="6771084"/>
          </a:xfrm>
          <a:prstGeom prst="rect">
            <a:avLst/>
          </a:prstGeom>
        </p:spPr>
        <p:txBody>
          <a:bodyPr wrap="square" lIns="0" tIns="0" rIns="0" bIns="0" rtlCol="0" anchor="t">
            <a:spAutoFit/>
          </a:bodyPr>
          <a:lstStyle/>
          <a:p>
            <a:pPr algn="just">
              <a:spcBef>
                <a:spcPct val="0"/>
              </a:spcBef>
            </a:pPr>
            <a:r>
              <a:rPr lang="vi-VN" sz="4400" dirty="0">
                <a:solidFill>
                  <a:srgbClr val="000000"/>
                </a:solidFill>
                <a:latin typeface="Times New Roman" panose="02020603050405020304" pitchFamily="18" charset="0"/>
                <a:cs typeface="Times New Roman" panose="02020603050405020304" pitchFamily="18" charset="0"/>
              </a:rPr>
              <a:t>+ Mỉm cười gật đầu vì nhận thấy ý nguyện đánh giặc của Trần Quốc Toản hợp ý mình.</a:t>
            </a:r>
          </a:p>
          <a:p>
            <a:pPr algn="just">
              <a:spcBef>
                <a:spcPct val="0"/>
              </a:spcBef>
            </a:pPr>
            <a:r>
              <a:rPr lang="vi-VN" sz="4400" dirty="0">
                <a:solidFill>
                  <a:srgbClr val="000000"/>
                </a:solidFill>
                <a:latin typeface="Times New Roman" panose="02020603050405020304" pitchFamily="18" charset="0"/>
                <a:cs typeface="Times New Roman" panose="02020603050405020304" pitchFamily="18" charset="0"/>
              </a:rPr>
              <a:t>+ Biết tội làm trái phép nước của Hoài Văn </a:t>
            </a:r>
            <a:r>
              <a:rPr lang="vi-VN" sz="4400" dirty="0" smtClean="0">
                <a:solidFill>
                  <a:srgbClr val="000000"/>
                </a:solidFill>
                <a:latin typeface="Times New Roman" panose="02020603050405020304" pitchFamily="18" charset="0"/>
                <a:cs typeface="Times New Roman" panose="02020603050405020304" pitchFamily="18" charset="0"/>
              </a:rPr>
              <a:t>H</a:t>
            </a:r>
            <a:r>
              <a:rPr lang="en-US" sz="4400" dirty="0" smtClean="0">
                <a:solidFill>
                  <a:srgbClr val="000000"/>
                </a:solidFill>
                <a:latin typeface="Times New Roman" panose="02020603050405020304" pitchFamily="18" charset="0"/>
                <a:cs typeface="Times New Roman" panose="02020603050405020304" pitchFamily="18" charset="0"/>
              </a:rPr>
              <a:t>ầ</a:t>
            </a:r>
            <a:r>
              <a:rPr lang="vi-VN" sz="4400" dirty="0" smtClean="0">
                <a:solidFill>
                  <a:srgbClr val="000000"/>
                </a:solidFill>
                <a:latin typeface="Times New Roman" panose="02020603050405020304" pitchFamily="18" charset="0"/>
                <a:cs typeface="Times New Roman" panose="02020603050405020304" pitchFamily="18" charset="0"/>
              </a:rPr>
              <a:t>u</a:t>
            </a:r>
            <a:r>
              <a:rPr lang="vi-VN" sz="4400" dirty="0">
                <a:solidFill>
                  <a:srgbClr val="000000"/>
                </a:solidFill>
                <a:latin typeface="Times New Roman" panose="02020603050405020304" pitchFamily="18" charset="0"/>
                <a:cs typeface="Times New Roman" panose="02020603050405020304" pitchFamily="18" charset="0"/>
              </a:rPr>
              <a:t>, nhưng tha thứ </a:t>
            </a:r>
            <a:r>
              <a:rPr lang="vi-VN" sz="4400" dirty="0" smtClean="0">
                <a:solidFill>
                  <a:srgbClr val="000000"/>
                </a:solidFill>
                <a:latin typeface="Times New Roman" panose="02020603050405020304" pitchFamily="18" charset="0"/>
                <a:cs typeface="Times New Roman" panose="02020603050405020304" pitchFamily="18" charset="0"/>
              </a:rPr>
              <a:t>cho </a:t>
            </a:r>
            <a:r>
              <a:rPr lang="vi-VN" sz="4400" dirty="0">
                <a:solidFill>
                  <a:srgbClr val="000000"/>
                </a:solidFill>
                <a:latin typeface="Times New Roman" panose="02020603050405020304" pitchFamily="18" charset="0"/>
                <a:cs typeface="Times New Roman" panose="02020603050405020304" pitchFamily="18" charset="0"/>
              </a:rPr>
              <a:t>hành động nóng nảy. Đặc biệt nhà vua thấy chí khí đáng trọng của một người còn trẻ mà biết lo cho vua, cho nước.</a:t>
            </a:r>
          </a:p>
          <a:p>
            <a:pPr algn="just">
              <a:spcBef>
                <a:spcPct val="0"/>
              </a:spcBef>
            </a:pPr>
            <a:r>
              <a:rPr lang="vi-VN" sz="4400" dirty="0">
                <a:solidFill>
                  <a:srgbClr val="000000"/>
                </a:solidFill>
                <a:latin typeface="Times New Roman" panose="02020603050405020304" pitchFamily="18" charset="0"/>
                <a:cs typeface="Times New Roman" panose="02020603050405020304" pitchFamily="18" charset="0"/>
              </a:rPr>
              <a:t>+ Vua khuyên giải, động viên Hoài </a:t>
            </a:r>
            <a:r>
              <a:rPr lang="vi-VN" sz="4400" dirty="0" smtClean="0">
                <a:solidFill>
                  <a:srgbClr val="000000"/>
                </a:solidFill>
                <a:latin typeface="Times New Roman" panose="02020603050405020304" pitchFamily="18" charset="0"/>
                <a:cs typeface="Times New Roman" panose="02020603050405020304" pitchFamily="18" charset="0"/>
              </a:rPr>
              <a:t>V</a:t>
            </a:r>
            <a:r>
              <a:rPr lang="en-US" sz="4400" dirty="0">
                <a:solidFill>
                  <a:srgbClr val="000000"/>
                </a:solidFill>
                <a:latin typeface="Times New Roman" panose="02020603050405020304" pitchFamily="18" charset="0"/>
                <a:cs typeface="Times New Roman" panose="02020603050405020304" pitchFamily="18" charset="0"/>
              </a:rPr>
              <a:t>ă</a:t>
            </a:r>
            <a:r>
              <a:rPr lang="vi-VN" sz="4400" dirty="0" smtClean="0">
                <a:solidFill>
                  <a:srgbClr val="000000"/>
                </a:solidFill>
                <a:latin typeface="Times New Roman" panose="02020603050405020304" pitchFamily="18" charset="0"/>
                <a:cs typeface="Times New Roman" panose="02020603050405020304" pitchFamily="18" charset="0"/>
              </a:rPr>
              <a:t>n </a:t>
            </a:r>
            <a:r>
              <a:rPr lang="vi-VN" sz="4400" dirty="0">
                <a:solidFill>
                  <a:srgbClr val="000000"/>
                </a:solidFill>
                <a:latin typeface="Times New Roman" panose="02020603050405020304" pitchFamily="18" charset="0"/>
                <a:cs typeface="Times New Roman" panose="02020603050405020304" pitchFamily="18" charset="0"/>
              </a:rPr>
              <a:t>Hầu một cách nhẹ nhàng, ôn tồn, lại còn ban thưởng cam quý.</a:t>
            </a:r>
          </a:p>
        </p:txBody>
      </p:sp>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ackgroundRemoval t="0" b="100000" l="2343" r="100000">
                        <a14:foregroundMark x1="15666" y1="20703" x2="17204" y2="82161"/>
                        <a14:foregroundMark x1="50805" y1="11589" x2="50805" y2="24870"/>
                      </a14:backgroundRemoval>
                    </a14:imgEffect>
                  </a14:imgLayer>
                </a14:imgProps>
              </a:ext>
            </a:extLst>
          </a:blip>
          <a:stretch>
            <a:fillRect/>
          </a:stretch>
        </p:blipFill>
        <p:spPr>
          <a:xfrm>
            <a:off x="11225404" y="4818750"/>
            <a:ext cx="9705592" cy="5456731"/>
          </a:xfrm>
          <a:prstGeom prst="rect">
            <a:avLst/>
          </a:prstGeom>
        </p:spPr>
      </p:pic>
      <p:pic>
        <p:nvPicPr>
          <p:cNvPr id="14" name="Picture 8"/>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16078200" y="-1118947"/>
            <a:ext cx="3590079" cy="4114800"/>
          </a:xfrm>
          <a:prstGeom prst="rect">
            <a:avLst/>
          </a:prstGeom>
        </p:spPr>
      </p:pic>
    </p:spTree>
    <p:extLst>
      <p:ext uri="{BB962C8B-B14F-4D97-AF65-F5344CB8AC3E}">
        <p14:creationId xmlns:p14="http://schemas.microsoft.com/office/powerpoint/2010/main" val="2338110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par>
                                <p:cTn id="13" presetID="16" presetClass="entr" presetSubtype="2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8"/>
          <p:cNvSpPr/>
          <p:nvPr/>
        </p:nvSpPr>
        <p:spPr>
          <a:xfrm>
            <a:off x="838200" y="1028700"/>
            <a:ext cx="7570146" cy="0"/>
          </a:xfrm>
          <a:prstGeom prst="line">
            <a:avLst/>
          </a:prstGeom>
          <a:ln w="12700" cap="rnd">
            <a:solidFill>
              <a:srgbClr val="000000"/>
            </a:solidFill>
            <a:prstDash val="solid"/>
            <a:headEnd type="none" w="sm" len="sm"/>
            <a:tailEnd type="none" w="sm" len="sm"/>
          </a:ln>
        </p:spPr>
      </p:sp>
      <p:sp>
        <p:nvSpPr>
          <p:cNvPr id="3" name="TextBox 9"/>
          <p:cNvSpPr txBox="1"/>
          <p:nvPr/>
        </p:nvSpPr>
        <p:spPr>
          <a:xfrm>
            <a:off x="381001" y="431070"/>
            <a:ext cx="7570143" cy="507383"/>
          </a:xfrm>
          <a:prstGeom prst="rect">
            <a:avLst/>
          </a:prstGeom>
        </p:spPr>
        <p:txBody>
          <a:bodyPr lIns="0" tIns="0" rIns="0" bIns="0" rtlCol="0" anchor="t">
            <a:spAutoFit/>
          </a:bodyPr>
          <a:lstStyle/>
          <a:p>
            <a:pPr>
              <a:lnSpc>
                <a:spcPts val="3919"/>
              </a:lnSpc>
              <a:spcBef>
                <a:spcPct val="0"/>
              </a:spcBef>
            </a:pPr>
            <a:r>
              <a:rPr lang="en-US" sz="4400" b="1" dirty="0" smtClean="0">
                <a:solidFill>
                  <a:srgbClr val="000000"/>
                </a:solidFill>
                <a:latin typeface="Times New Roman" panose="02020603050405020304" pitchFamily="18" charset="0"/>
                <a:cs typeface="Times New Roman" panose="02020603050405020304" pitchFamily="18" charset="0"/>
              </a:rPr>
              <a:t>b. </a:t>
            </a:r>
            <a:r>
              <a:rPr lang="en-US" sz="4400" b="1" dirty="0" err="1" smtClean="0">
                <a:solidFill>
                  <a:srgbClr val="000000"/>
                </a:solidFill>
                <a:latin typeface="Times New Roman" panose="02020603050405020304" pitchFamily="18" charset="0"/>
                <a:cs typeface="Times New Roman" panose="02020603050405020304" pitchFamily="18" charset="0"/>
              </a:rPr>
              <a:t>Nhân</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vật</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vua</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Thiệu</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Bảo</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16" name="TextBox 9"/>
          <p:cNvSpPr txBox="1"/>
          <p:nvPr/>
        </p:nvSpPr>
        <p:spPr>
          <a:xfrm>
            <a:off x="875414" y="2797609"/>
            <a:ext cx="10185400" cy="4739759"/>
          </a:xfrm>
          <a:prstGeom prst="rect">
            <a:avLst/>
          </a:prstGeom>
        </p:spPr>
        <p:txBody>
          <a:bodyPr wrap="square" lIns="0" tIns="0" rIns="0" bIns="0" rtlCol="0" anchor="t">
            <a:spAutoFit/>
          </a:bodyPr>
          <a:lstStyle/>
          <a:p>
            <a:pPr algn="just">
              <a:spcBef>
                <a:spcPct val="0"/>
              </a:spcBef>
            </a:pPr>
            <a:r>
              <a:rPr lang="en-US" sz="4400" i="1"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V</a:t>
            </a:r>
            <a:r>
              <a:rPr lang="vi-VN" sz="4400" i="1"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ua </a:t>
            </a:r>
            <a:r>
              <a:rPr lang="vi-VN" sz="4400"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vừa nghiêm minh, vừa khoan dung, độ lượng, thể hiện tư cách của đấng quần vương, đồng thời cũng là tư cách của người anh đối với đứa em họ chưa đến tuổi trưởng thành. Trên tất cả, nhà vua nhận ra phẩm chất đáng quý của một chàng trai trẻ trước hoạ đất nước bị xâm lăng.</a:t>
            </a:r>
          </a:p>
        </p:txBody>
      </p:sp>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ackgroundRemoval t="0" b="100000" l="2343" r="100000">
                        <a14:foregroundMark x1="15666" y1="20703" x2="17204" y2="82161"/>
                        <a14:foregroundMark x1="50805" y1="11589" x2="50805" y2="24870"/>
                      </a14:backgroundRemoval>
                    </a14:imgEffect>
                  </a14:imgLayer>
                </a14:imgProps>
              </a:ext>
            </a:extLst>
          </a:blip>
          <a:stretch>
            <a:fillRect/>
          </a:stretch>
        </p:blipFill>
        <p:spPr>
          <a:xfrm>
            <a:off x="11246669" y="4818750"/>
            <a:ext cx="9705592" cy="5456731"/>
          </a:xfrm>
          <a:prstGeom prst="rect">
            <a:avLst/>
          </a:prstGeom>
        </p:spPr>
      </p:pic>
      <p:pic>
        <p:nvPicPr>
          <p:cNvPr id="14" name="Picture 8"/>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16078200" y="-1118947"/>
            <a:ext cx="3590079" cy="4114800"/>
          </a:xfrm>
          <a:prstGeom prst="rect">
            <a:avLst/>
          </a:prstGeom>
        </p:spPr>
      </p:pic>
    </p:spTree>
    <p:extLst>
      <p:ext uri="{BB962C8B-B14F-4D97-AF65-F5344CB8AC3E}">
        <p14:creationId xmlns:p14="http://schemas.microsoft.com/office/powerpoint/2010/main" val="845364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barn(inVertical)">
                                      <p:cBhvr>
                                        <p:cTn id="7"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3"/>
          <a:srcRect/>
          <a:stretch>
            <a:fillRect/>
          </a:stretch>
        </p:blipFill>
        <p:spPr>
          <a:xfrm rot="-5400000">
            <a:off x="-4824748" y="51896"/>
            <a:ext cx="8390799" cy="6208709"/>
          </a:xfrm>
          <a:prstGeom prst="rect">
            <a:avLst/>
          </a:prstGeom>
        </p:spPr>
      </p:pic>
      <p:pic>
        <p:nvPicPr>
          <p:cNvPr id="7" name="Picture 7"/>
          <p:cNvPicPr>
            <a:picLocks noChangeAspect="1"/>
          </p:cNvPicPr>
          <p:nvPr/>
        </p:nvPicPr>
        <p:blipFill>
          <a:blip r:embed="rId4"/>
          <a:srcRect/>
          <a:stretch>
            <a:fillRect/>
          </a:stretch>
        </p:blipFill>
        <p:spPr>
          <a:xfrm>
            <a:off x="-1456758" y="6501605"/>
            <a:ext cx="4468056" cy="4491822"/>
          </a:xfrm>
          <a:prstGeom prst="rect">
            <a:avLst/>
          </a:prstGeom>
        </p:spPr>
      </p:pic>
      <p:pic>
        <p:nvPicPr>
          <p:cNvPr id="12" name="Picture 12"/>
          <p:cNvPicPr>
            <a:picLocks noChangeAspect="1"/>
          </p:cNvPicPr>
          <p:nvPr/>
        </p:nvPicPr>
        <p:blipFill>
          <a:blip r:embed="rId5"/>
          <a:srcRect/>
          <a:stretch>
            <a:fillRect/>
          </a:stretch>
        </p:blipFill>
        <p:spPr>
          <a:xfrm rot="-2310990">
            <a:off x="15848264" y="-5151780"/>
            <a:ext cx="5729729" cy="9023195"/>
          </a:xfrm>
          <a:prstGeom prst="rect">
            <a:avLst/>
          </a:prstGeom>
        </p:spPr>
      </p:pic>
      <p:pic>
        <p:nvPicPr>
          <p:cNvPr id="13" name="Picture 1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6244253" y="777320"/>
            <a:ext cx="1288173" cy="1298237"/>
          </a:xfrm>
          <a:prstGeom prst="rect">
            <a:avLst/>
          </a:prstGeom>
        </p:spPr>
      </p:pic>
      <p:grpSp>
        <p:nvGrpSpPr>
          <p:cNvPr id="9" name="Group 2"/>
          <p:cNvGrpSpPr>
            <a:grpSpLocks noChangeAspect="1"/>
          </p:cNvGrpSpPr>
          <p:nvPr/>
        </p:nvGrpSpPr>
        <p:grpSpPr>
          <a:xfrm>
            <a:off x="-396590" y="1971015"/>
            <a:ext cx="9817829" cy="7201523"/>
            <a:chOff x="0" y="0"/>
            <a:chExt cx="4198620" cy="3079750"/>
          </a:xfrm>
        </p:grpSpPr>
        <p:sp>
          <p:nvSpPr>
            <p:cNvPr id="10" name="Freeform 3"/>
            <p:cNvSpPr/>
            <p:nvPr/>
          </p:nvSpPr>
          <p:spPr>
            <a:xfrm>
              <a:off x="-12699" y="-2540"/>
              <a:ext cx="4215129" cy="3083560"/>
            </a:xfrm>
            <a:custGeom>
              <a:avLst/>
              <a:gdLst/>
              <a:ahLst/>
              <a:cxnLst/>
              <a:rect l="l" t="t" r="r" b="b"/>
              <a:pathLst>
                <a:path w="4215129" h="3083560">
                  <a:moveTo>
                    <a:pt x="4196079" y="1511300"/>
                  </a:moveTo>
                  <a:cubicBezTo>
                    <a:pt x="4199889" y="1508760"/>
                    <a:pt x="4203699" y="1507490"/>
                    <a:pt x="4206239" y="1503680"/>
                  </a:cubicBezTo>
                  <a:cubicBezTo>
                    <a:pt x="4208779" y="1501140"/>
                    <a:pt x="4213859" y="1497330"/>
                    <a:pt x="4213859" y="1493520"/>
                  </a:cubicBezTo>
                  <a:cubicBezTo>
                    <a:pt x="4213859" y="1490980"/>
                    <a:pt x="4208779" y="1487170"/>
                    <a:pt x="4206239" y="1484630"/>
                  </a:cubicBezTo>
                  <a:lnTo>
                    <a:pt x="4194809" y="1473200"/>
                  </a:lnTo>
                  <a:cubicBezTo>
                    <a:pt x="4197349" y="1470660"/>
                    <a:pt x="4202429" y="1469390"/>
                    <a:pt x="4202429" y="1465580"/>
                  </a:cubicBezTo>
                  <a:cubicBezTo>
                    <a:pt x="4204969" y="1455420"/>
                    <a:pt x="4208779" y="1445260"/>
                    <a:pt x="4208779" y="1435100"/>
                  </a:cubicBezTo>
                  <a:cubicBezTo>
                    <a:pt x="4208779" y="1430020"/>
                    <a:pt x="4199889" y="1426210"/>
                    <a:pt x="4194809" y="1419860"/>
                  </a:cubicBezTo>
                  <a:cubicBezTo>
                    <a:pt x="4199889" y="1419860"/>
                    <a:pt x="4202429" y="1419860"/>
                    <a:pt x="4206239" y="1418590"/>
                  </a:cubicBezTo>
                  <a:lnTo>
                    <a:pt x="4206239" y="1414780"/>
                  </a:lnTo>
                  <a:lnTo>
                    <a:pt x="4194809" y="1414780"/>
                  </a:lnTo>
                  <a:cubicBezTo>
                    <a:pt x="4187189" y="1409700"/>
                    <a:pt x="4179569" y="1399540"/>
                    <a:pt x="4177029" y="1400810"/>
                  </a:cubicBezTo>
                  <a:cubicBezTo>
                    <a:pt x="4163059" y="1408430"/>
                    <a:pt x="4163059" y="1398270"/>
                    <a:pt x="4160519" y="1390650"/>
                  </a:cubicBezTo>
                  <a:cubicBezTo>
                    <a:pt x="4155439" y="1391920"/>
                    <a:pt x="4150359" y="1393190"/>
                    <a:pt x="4146549" y="1391920"/>
                  </a:cubicBezTo>
                  <a:cubicBezTo>
                    <a:pt x="4137659" y="1390650"/>
                    <a:pt x="4128769" y="1386840"/>
                    <a:pt x="4119879" y="1386840"/>
                  </a:cubicBezTo>
                  <a:cubicBezTo>
                    <a:pt x="4108449" y="1385570"/>
                    <a:pt x="4095749" y="1385570"/>
                    <a:pt x="4083049" y="1384300"/>
                  </a:cubicBezTo>
                  <a:cubicBezTo>
                    <a:pt x="4063999" y="1381760"/>
                    <a:pt x="4044949" y="1379220"/>
                    <a:pt x="4025899" y="1376680"/>
                  </a:cubicBezTo>
                  <a:cubicBezTo>
                    <a:pt x="4024629" y="1376680"/>
                    <a:pt x="4022089" y="1379220"/>
                    <a:pt x="4020819" y="1379220"/>
                  </a:cubicBezTo>
                  <a:cubicBezTo>
                    <a:pt x="4010659" y="1377950"/>
                    <a:pt x="4000499" y="1376680"/>
                    <a:pt x="3991609" y="1374140"/>
                  </a:cubicBezTo>
                  <a:cubicBezTo>
                    <a:pt x="3989069" y="1372870"/>
                    <a:pt x="3987799" y="1366520"/>
                    <a:pt x="3987799" y="1363980"/>
                  </a:cubicBezTo>
                  <a:cubicBezTo>
                    <a:pt x="4001769" y="1353820"/>
                    <a:pt x="4015740" y="1343660"/>
                    <a:pt x="4024629" y="1337310"/>
                  </a:cubicBezTo>
                  <a:cubicBezTo>
                    <a:pt x="4034789" y="1336040"/>
                    <a:pt x="4041139" y="1334770"/>
                    <a:pt x="4050029" y="1334770"/>
                  </a:cubicBezTo>
                  <a:cubicBezTo>
                    <a:pt x="4042409" y="1324610"/>
                    <a:pt x="4037329" y="1319530"/>
                    <a:pt x="4030979" y="1311910"/>
                  </a:cubicBezTo>
                  <a:cubicBezTo>
                    <a:pt x="4027169" y="1313180"/>
                    <a:pt x="4023359" y="1314450"/>
                    <a:pt x="4017009" y="1316990"/>
                  </a:cubicBezTo>
                  <a:cubicBezTo>
                    <a:pt x="4017009" y="1310640"/>
                    <a:pt x="4017009" y="1304290"/>
                    <a:pt x="4018279" y="1304290"/>
                  </a:cubicBezTo>
                  <a:cubicBezTo>
                    <a:pt x="4023359" y="1303020"/>
                    <a:pt x="4030979" y="1301750"/>
                    <a:pt x="4034789" y="1304290"/>
                  </a:cubicBezTo>
                  <a:cubicBezTo>
                    <a:pt x="4039869" y="1308100"/>
                    <a:pt x="4042409" y="1314450"/>
                    <a:pt x="4047489" y="1322070"/>
                  </a:cubicBezTo>
                  <a:cubicBezTo>
                    <a:pt x="4050029" y="1322070"/>
                    <a:pt x="4055109" y="1323340"/>
                    <a:pt x="4060189" y="1323340"/>
                  </a:cubicBezTo>
                  <a:cubicBezTo>
                    <a:pt x="4058919" y="1306830"/>
                    <a:pt x="4058919" y="1306830"/>
                    <a:pt x="4044949" y="1282700"/>
                  </a:cubicBezTo>
                  <a:cubicBezTo>
                    <a:pt x="4062729" y="1282700"/>
                    <a:pt x="4067809" y="1277620"/>
                    <a:pt x="4063999" y="1259840"/>
                  </a:cubicBezTo>
                  <a:cubicBezTo>
                    <a:pt x="4075429" y="1258570"/>
                    <a:pt x="4088129" y="1257300"/>
                    <a:pt x="4099559" y="1257300"/>
                  </a:cubicBezTo>
                  <a:cubicBezTo>
                    <a:pt x="4098289" y="1254760"/>
                    <a:pt x="4095749" y="1249680"/>
                    <a:pt x="4094479" y="1245870"/>
                  </a:cubicBezTo>
                  <a:cubicBezTo>
                    <a:pt x="4099559" y="1247140"/>
                    <a:pt x="4103369" y="1248410"/>
                    <a:pt x="4105909" y="1249680"/>
                  </a:cubicBezTo>
                  <a:cubicBezTo>
                    <a:pt x="4107179" y="1243330"/>
                    <a:pt x="4107179" y="1236980"/>
                    <a:pt x="4108449" y="1231900"/>
                  </a:cubicBezTo>
                  <a:cubicBezTo>
                    <a:pt x="4109719" y="1225550"/>
                    <a:pt x="4110989" y="1217930"/>
                    <a:pt x="4112259" y="1211580"/>
                  </a:cubicBezTo>
                  <a:cubicBezTo>
                    <a:pt x="4112259" y="1209040"/>
                    <a:pt x="4110989" y="1205230"/>
                    <a:pt x="4112259" y="1201420"/>
                  </a:cubicBezTo>
                  <a:cubicBezTo>
                    <a:pt x="4116069" y="1191260"/>
                    <a:pt x="4117339" y="1176020"/>
                    <a:pt x="4113529" y="1168400"/>
                  </a:cubicBezTo>
                  <a:cubicBezTo>
                    <a:pt x="4116069" y="1165860"/>
                    <a:pt x="4117339" y="1162050"/>
                    <a:pt x="4117339" y="1159510"/>
                  </a:cubicBezTo>
                  <a:cubicBezTo>
                    <a:pt x="4117339" y="1149350"/>
                    <a:pt x="4117339" y="1137920"/>
                    <a:pt x="4116069" y="1127760"/>
                  </a:cubicBezTo>
                  <a:cubicBezTo>
                    <a:pt x="4114799" y="1117600"/>
                    <a:pt x="4113529" y="1108710"/>
                    <a:pt x="4112259" y="1098550"/>
                  </a:cubicBezTo>
                  <a:cubicBezTo>
                    <a:pt x="4110989" y="1096010"/>
                    <a:pt x="4110989" y="1093470"/>
                    <a:pt x="4112259" y="1089660"/>
                  </a:cubicBezTo>
                  <a:cubicBezTo>
                    <a:pt x="4116069" y="1079500"/>
                    <a:pt x="4118609" y="1069340"/>
                    <a:pt x="4110989" y="1059180"/>
                  </a:cubicBezTo>
                  <a:cubicBezTo>
                    <a:pt x="4108449" y="1056640"/>
                    <a:pt x="4109719" y="1050290"/>
                    <a:pt x="4110989" y="1046480"/>
                  </a:cubicBezTo>
                  <a:cubicBezTo>
                    <a:pt x="4114799" y="1032510"/>
                    <a:pt x="4107179" y="1021080"/>
                    <a:pt x="4093209" y="1018540"/>
                  </a:cubicBezTo>
                  <a:lnTo>
                    <a:pt x="4088129" y="1018540"/>
                  </a:lnTo>
                  <a:cubicBezTo>
                    <a:pt x="4089399" y="1014730"/>
                    <a:pt x="4090669" y="1013460"/>
                    <a:pt x="4091939" y="1010920"/>
                  </a:cubicBezTo>
                  <a:cubicBezTo>
                    <a:pt x="4088129" y="1009650"/>
                    <a:pt x="4084319" y="1009650"/>
                    <a:pt x="4081779" y="1007110"/>
                  </a:cubicBezTo>
                  <a:cubicBezTo>
                    <a:pt x="4079239" y="1005840"/>
                    <a:pt x="4077969" y="1002030"/>
                    <a:pt x="4075429" y="1000760"/>
                  </a:cubicBezTo>
                  <a:cubicBezTo>
                    <a:pt x="4065269" y="995680"/>
                    <a:pt x="4053839" y="990600"/>
                    <a:pt x="4042409" y="985520"/>
                  </a:cubicBezTo>
                  <a:cubicBezTo>
                    <a:pt x="4038599" y="984250"/>
                    <a:pt x="4033519" y="984250"/>
                    <a:pt x="4029709" y="984250"/>
                  </a:cubicBezTo>
                  <a:cubicBezTo>
                    <a:pt x="4027169" y="985520"/>
                    <a:pt x="4025899" y="980440"/>
                    <a:pt x="4023359" y="980440"/>
                  </a:cubicBezTo>
                  <a:cubicBezTo>
                    <a:pt x="4005579" y="976630"/>
                    <a:pt x="3987799" y="974090"/>
                    <a:pt x="3970019" y="969010"/>
                  </a:cubicBezTo>
                  <a:cubicBezTo>
                    <a:pt x="3956049" y="963930"/>
                    <a:pt x="3939539" y="974090"/>
                    <a:pt x="3925569" y="963930"/>
                  </a:cubicBezTo>
                  <a:cubicBezTo>
                    <a:pt x="3924299" y="962660"/>
                    <a:pt x="3921759" y="965200"/>
                    <a:pt x="3920489" y="965200"/>
                  </a:cubicBezTo>
                  <a:cubicBezTo>
                    <a:pt x="3909059" y="962660"/>
                    <a:pt x="3898899" y="969010"/>
                    <a:pt x="3887469" y="965200"/>
                  </a:cubicBezTo>
                  <a:cubicBezTo>
                    <a:pt x="3876039" y="961390"/>
                    <a:pt x="3863339" y="960120"/>
                    <a:pt x="3858259" y="948690"/>
                  </a:cubicBezTo>
                  <a:cubicBezTo>
                    <a:pt x="3853179" y="937260"/>
                    <a:pt x="3849369" y="925830"/>
                    <a:pt x="3849369" y="914400"/>
                  </a:cubicBezTo>
                  <a:cubicBezTo>
                    <a:pt x="3850639" y="900430"/>
                    <a:pt x="3856989" y="885190"/>
                    <a:pt x="3832859" y="887730"/>
                  </a:cubicBezTo>
                  <a:cubicBezTo>
                    <a:pt x="3834129" y="885190"/>
                    <a:pt x="3834129" y="882650"/>
                    <a:pt x="3835399" y="881380"/>
                  </a:cubicBezTo>
                  <a:cubicBezTo>
                    <a:pt x="3761739" y="873760"/>
                    <a:pt x="3688079" y="867410"/>
                    <a:pt x="3615689" y="859790"/>
                  </a:cubicBezTo>
                  <a:cubicBezTo>
                    <a:pt x="3613149" y="850900"/>
                    <a:pt x="3610609" y="840740"/>
                    <a:pt x="3608069" y="826770"/>
                  </a:cubicBezTo>
                  <a:cubicBezTo>
                    <a:pt x="3622039" y="842010"/>
                    <a:pt x="3634739" y="850900"/>
                    <a:pt x="3652519" y="849630"/>
                  </a:cubicBezTo>
                  <a:cubicBezTo>
                    <a:pt x="3653789" y="839470"/>
                    <a:pt x="3652519" y="831850"/>
                    <a:pt x="3642359" y="825500"/>
                  </a:cubicBezTo>
                  <a:cubicBezTo>
                    <a:pt x="3641089" y="824230"/>
                    <a:pt x="3639819" y="819150"/>
                    <a:pt x="3641089" y="816610"/>
                  </a:cubicBezTo>
                  <a:cubicBezTo>
                    <a:pt x="3646169" y="803910"/>
                    <a:pt x="3651249" y="792480"/>
                    <a:pt x="3655059" y="781050"/>
                  </a:cubicBezTo>
                  <a:cubicBezTo>
                    <a:pt x="3660139" y="784860"/>
                    <a:pt x="3663949" y="787400"/>
                    <a:pt x="3669029" y="789940"/>
                  </a:cubicBezTo>
                  <a:lnTo>
                    <a:pt x="3671569" y="787400"/>
                  </a:lnTo>
                  <a:lnTo>
                    <a:pt x="3656329" y="764540"/>
                  </a:lnTo>
                  <a:cubicBezTo>
                    <a:pt x="3666489" y="767080"/>
                    <a:pt x="3675379" y="768350"/>
                    <a:pt x="3686809" y="770890"/>
                  </a:cubicBezTo>
                  <a:cubicBezTo>
                    <a:pt x="3682999" y="763270"/>
                    <a:pt x="3679189" y="758190"/>
                    <a:pt x="3679189" y="758190"/>
                  </a:cubicBezTo>
                  <a:cubicBezTo>
                    <a:pt x="3685539" y="753110"/>
                    <a:pt x="3691889" y="748030"/>
                    <a:pt x="3700779" y="741680"/>
                  </a:cubicBezTo>
                  <a:cubicBezTo>
                    <a:pt x="3700779" y="740410"/>
                    <a:pt x="3702049" y="732790"/>
                    <a:pt x="3705859" y="731520"/>
                  </a:cubicBezTo>
                  <a:cubicBezTo>
                    <a:pt x="3713479" y="727710"/>
                    <a:pt x="3716019" y="734060"/>
                    <a:pt x="3718559" y="740410"/>
                  </a:cubicBezTo>
                  <a:cubicBezTo>
                    <a:pt x="3719829" y="744220"/>
                    <a:pt x="3727449" y="745490"/>
                    <a:pt x="3732529" y="746760"/>
                  </a:cubicBezTo>
                  <a:cubicBezTo>
                    <a:pt x="3737609" y="748030"/>
                    <a:pt x="3743959" y="748030"/>
                    <a:pt x="3750309" y="746760"/>
                  </a:cubicBezTo>
                  <a:cubicBezTo>
                    <a:pt x="3760469" y="746760"/>
                    <a:pt x="3770629" y="745490"/>
                    <a:pt x="3784599" y="744220"/>
                  </a:cubicBezTo>
                  <a:cubicBezTo>
                    <a:pt x="3774440" y="741680"/>
                    <a:pt x="3766819" y="739140"/>
                    <a:pt x="3760469" y="737870"/>
                  </a:cubicBezTo>
                  <a:cubicBezTo>
                    <a:pt x="3760469" y="736600"/>
                    <a:pt x="3760469" y="735330"/>
                    <a:pt x="3759199" y="734060"/>
                  </a:cubicBezTo>
                  <a:cubicBezTo>
                    <a:pt x="3769359" y="731520"/>
                    <a:pt x="3779519" y="728980"/>
                    <a:pt x="3788409" y="726440"/>
                  </a:cubicBezTo>
                  <a:cubicBezTo>
                    <a:pt x="3798569" y="728980"/>
                    <a:pt x="3807459" y="732790"/>
                    <a:pt x="3815079" y="735330"/>
                  </a:cubicBezTo>
                  <a:cubicBezTo>
                    <a:pt x="3817619" y="758190"/>
                    <a:pt x="3832859" y="739140"/>
                    <a:pt x="3841749" y="741680"/>
                  </a:cubicBezTo>
                  <a:cubicBezTo>
                    <a:pt x="3839209" y="736600"/>
                    <a:pt x="3835399" y="731520"/>
                    <a:pt x="3831590" y="725170"/>
                  </a:cubicBezTo>
                  <a:cubicBezTo>
                    <a:pt x="3848099" y="727710"/>
                    <a:pt x="3864610" y="727710"/>
                    <a:pt x="3876040" y="740410"/>
                  </a:cubicBezTo>
                  <a:cubicBezTo>
                    <a:pt x="3877310" y="741680"/>
                    <a:pt x="3882390" y="740410"/>
                    <a:pt x="3884930" y="739140"/>
                  </a:cubicBezTo>
                  <a:cubicBezTo>
                    <a:pt x="3888740" y="740410"/>
                    <a:pt x="3895090" y="742950"/>
                    <a:pt x="3897630" y="741680"/>
                  </a:cubicBezTo>
                  <a:cubicBezTo>
                    <a:pt x="3901440" y="737870"/>
                    <a:pt x="3901440" y="731520"/>
                    <a:pt x="3905250" y="723900"/>
                  </a:cubicBezTo>
                  <a:cubicBezTo>
                    <a:pt x="3914140" y="739140"/>
                    <a:pt x="3923030" y="730250"/>
                    <a:pt x="3931920" y="723900"/>
                  </a:cubicBezTo>
                  <a:cubicBezTo>
                    <a:pt x="3930650" y="727710"/>
                    <a:pt x="3930650" y="730250"/>
                    <a:pt x="3930650" y="730250"/>
                  </a:cubicBezTo>
                  <a:cubicBezTo>
                    <a:pt x="3938270" y="734060"/>
                    <a:pt x="3944620" y="736600"/>
                    <a:pt x="3953510" y="740410"/>
                  </a:cubicBezTo>
                  <a:cubicBezTo>
                    <a:pt x="3959860" y="737870"/>
                    <a:pt x="3967480" y="728980"/>
                    <a:pt x="3978910" y="737870"/>
                  </a:cubicBezTo>
                  <a:cubicBezTo>
                    <a:pt x="3980180" y="739140"/>
                    <a:pt x="3985260" y="736600"/>
                    <a:pt x="3989069" y="736600"/>
                  </a:cubicBezTo>
                  <a:cubicBezTo>
                    <a:pt x="3992879" y="735330"/>
                    <a:pt x="3995419" y="735330"/>
                    <a:pt x="3996690" y="734060"/>
                  </a:cubicBezTo>
                  <a:cubicBezTo>
                    <a:pt x="3999230" y="725170"/>
                    <a:pt x="4000499" y="717550"/>
                    <a:pt x="4004310" y="709930"/>
                  </a:cubicBezTo>
                  <a:cubicBezTo>
                    <a:pt x="4008120" y="702310"/>
                    <a:pt x="4006850" y="694690"/>
                    <a:pt x="3999230" y="692150"/>
                  </a:cubicBezTo>
                  <a:cubicBezTo>
                    <a:pt x="3996690" y="690880"/>
                    <a:pt x="3994150" y="690880"/>
                    <a:pt x="3992880" y="689610"/>
                  </a:cubicBezTo>
                  <a:cubicBezTo>
                    <a:pt x="4004310" y="678180"/>
                    <a:pt x="4014470" y="670560"/>
                    <a:pt x="4030980" y="675640"/>
                  </a:cubicBezTo>
                  <a:cubicBezTo>
                    <a:pt x="4034790" y="676910"/>
                    <a:pt x="4039870" y="671830"/>
                    <a:pt x="4046220" y="668020"/>
                  </a:cubicBezTo>
                  <a:cubicBezTo>
                    <a:pt x="4042410" y="664210"/>
                    <a:pt x="4039870" y="662940"/>
                    <a:pt x="4037330" y="661670"/>
                  </a:cubicBezTo>
                  <a:cubicBezTo>
                    <a:pt x="4047490" y="640080"/>
                    <a:pt x="4064000" y="654050"/>
                    <a:pt x="4079240" y="654050"/>
                  </a:cubicBezTo>
                  <a:cubicBezTo>
                    <a:pt x="4074160" y="650240"/>
                    <a:pt x="4071619" y="646430"/>
                    <a:pt x="4069080" y="645160"/>
                  </a:cubicBezTo>
                  <a:cubicBezTo>
                    <a:pt x="4076700" y="641350"/>
                    <a:pt x="4084320" y="638810"/>
                    <a:pt x="4090670" y="635000"/>
                  </a:cubicBezTo>
                  <a:cubicBezTo>
                    <a:pt x="4091940" y="629920"/>
                    <a:pt x="4090670" y="624840"/>
                    <a:pt x="4091940" y="622300"/>
                  </a:cubicBezTo>
                  <a:cubicBezTo>
                    <a:pt x="4098290" y="612140"/>
                    <a:pt x="4094480" y="604520"/>
                    <a:pt x="4084320" y="599440"/>
                  </a:cubicBezTo>
                  <a:cubicBezTo>
                    <a:pt x="4080510" y="596900"/>
                    <a:pt x="4076700" y="591820"/>
                    <a:pt x="4074160" y="588010"/>
                  </a:cubicBezTo>
                  <a:cubicBezTo>
                    <a:pt x="4077970" y="588010"/>
                    <a:pt x="4083050" y="586740"/>
                    <a:pt x="4088130" y="586740"/>
                  </a:cubicBezTo>
                  <a:lnTo>
                    <a:pt x="4088130" y="571500"/>
                  </a:lnTo>
                  <a:cubicBezTo>
                    <a:pt x="4090670" y="571500"/>
                    <a:pt x="4093210" y="571500"/>
                    <a:pt x="4095750" y="572770"/>
                  </a:cubicBezTo>
                  <a:cubicBezTo>
                    <a:pt x="4097020" y="557530"/>
                    <a:pt x="4098290" y="542290"/>
                    <a:pt x="4100830" y="525780"/>
                  </a:cubicBezTo>
                  <a:cubicBezTo>
                    <a:pt x="4086860" y="518160"/>
                    <a:pt x="4094480" y="509270"/>
                    <a:pt x="4102100" y="497840"/>
                  </a:cubicBezTo>
                  <a:cubicBezTo>
                    <a:pt x="4102100" y="497840"/>
                    <a:pt x="4099560" y="496570"/>
                    <a:pt x="4097020" y="496570"/>
                  </a:cubicBezTo>
                  <a:cubicBezTo>
                    <a:pt x="4098290" y="491490"/>
                    <a:pt x="4100830" y="486410"/>
                    <a:pt x="4102100" y="481330"/>
                  </a:cubicBezTo>
                  <a:cubicBezTo>
                    <a:pt x="4104640" y="471170"/>
                    <a:pt x="4100830" y="469900"/>
                    <a:pt x="4089400" y="474980"/>
                  </a:cubicBezTo>
                  <a:cubicBezTo>
                    <a:pt x="4088130" y="472440"/>
                    <a:pt x="4086860" y="468630"/>
                    <a:pt x="4084320" y="466090"/>
                  </a:cubicBezTo>
                  <a:cubicBezTo>
                    <a:pt x="4083050" y="467360"/>
                    <a:pt x="4083050" y="468630"/>
                    <a:pt x="4081780" y="469900"/>
                  </a:cubicBezTo>
                  <a:cubicBezTo>
                    <a:pt x="4076700" y="468630"/>
                    <a:pt x="4072890" y="466090"/>
                    <a:pt x="4067810" y="464820"/>
                  </a:cubicBezTo>
                  <a:cubicBezTo>
                    <a:pt x="4042410" y="454660"/>
                    <a:pt x="4015740" y="457200"/>
                    <a:pt x="3990340" y="455930"/>
                  </a:cubicBezTo>
                  <a:cubicBezTo>
                    <a:pt x="3986530" y="455930"/>
                    <a:pt x="3981450" y="459740"/>
                    <a:pt x="3977640" y="459740"/>
                  </a:cubicBezTo>
                  <a:cubicBezTo>
                    <a:pt x="3962400" y="458470"/>
                    <a:pt x="3948430" y="453390"/>
                    <a:pt x="3934460" y="452120"/>
                  </a:cubicBezTo>
                  <a:cubicBezTo>
                    <a:pt x="3915410" y="450850"/>
                    <a:pt x="3896360" y="450850"/>
                    <a:pt x="3877310" y="450850"/>
                  </a:cubicBezTo>
                  <a:cubicBezTo>
                    <a:pt x="3863340" y="450850"/>
                    <a:pt x="3860800" y="443230"/>
                    <a:pt x="3862070" y="433070"/>
                  </a:cubicBezTo>
                  <a:cubicBezTo>
                    <a:pt x="3867150" y="429260"/>
                    <a:pt x="3872230" y="421640"/>
                    <a:pt x="3872230" y="420370"/>
                  </a:cubicBezTo>
                  <a:cubicBezTo>
                    <a:pt x="3855720" y="407670"/>
                    <a:pt x="3870960" y="398780"/>
                    <a:pt x="3874770" y="388620"/>
                  </a:cubicBezTo>
                  <a:cubicBezTo>
                    <a:pt x="3873500" y="363220"/>
                    <a:pt x="3872230" y="337820"/>
                    <a:pt x="3870960" y="311150"/>
                  </a:cubicBezTo>
                  <a:cubicBezTo>
                    <a:pt x="3873500" y="309880"/>
                    <a:pt x="3878580" y="308610"/>
                    <a:pt x="3882390" y="307340"/>
                  </a:cubicBezTo>
                  <a:cubicBezTo>
                    <a:pt x="3881120" y="303530"/>
                    <a:pt x="3878580" y="299720"/>
                    <a:pt x="3878580" y="295910"/>
                  </a:cubicBezTo>
                  <a:cubicBezTo>
                    <a:pt x="3882390" y="280670"/>
                    <a:pt x="3883660" y="265430"/>
                    <a:pt x="3867150" y="254000"/>
                  </a:cubicBezTo>
                  <a:cubicBezTo>
                    <a:pt x="3874770" y="248920"/>
                    <a:pt x="3881120" y="245110"/>
                    <a:pt x="3888740" y="240030"/>
                  </a:cubicBezTo>
                  <a:cubicBezTo>
                    <a:pt x="3887470" y="238760"/>
                    <a:pt x="3886200" y="236220"/>
                    <a:pt x="3886200" y="234950"/>
                  </a:cubicBezTo>
                  <a:cubicBezTo>
                    <a:pt x="3886200" y="233680"/>
                    <a:pt x="3884930" y="233680"/>
                    <a:pt x="3883660" y="233680"/>
                  </a:cubicBezTo>
                  <a:cubicBezTo>
                    <a:pt x="3870960" y="233680"/>
                    <a:pt x="3865880" y="231140"/>
                    <a:pt x="3864610" y="218440"/>
                  </a:cubicBezTo>
                  <a:cubicBezTo>
                    <a:pt x="3864610" y="215900"/>
                    <a:pt x="3864610" y="212090"/>
                    <a:pt x="3867150" y="209550"/>
                  </a:cubicBezTo>
                  <a:cubicBezTo>
                    <a:pt x="3872230" y="205740"/>
                    <a:pt x="3877310" y="201930"/>
                    <a:pt x="3883660" y="199390"/>
                  </a:cubicBezTo>
                  <a:cubicBezTo>
                    <a:pt x="3886200" y="198120"/>
                    <a:pt x="3891280" y="199390"/>
                    <a:pt x="3893820" y="200660"/>
                  </a:cubicBezTo>
                  <a:cubicBezTo>
                    <a:pt x="3907790" y="208280"/>
                    <a:pt x="3909060" y="208280"/>
                    <a:pt x="3911600" y="191770"/>
                  </a:cubicBezTo>
                  <a:cubicBezTo>
                    <a:pt x="3914140" y="193040"/>
                    <a:pt x="3916680" y="194310"/>
                    <a:pt x="3920490" y="195580"/>
                  </a:cubicBezTo>
                  <a:cubicBezTo>
                    <a:pt x="3919220" y="190500"/>
                    <a:pt x="3919220" y="186690"/>
                    <a:pt x="3916680" y="182880"/>
                  </a:cubicBezTo>
                  <a:cubicBezTo>
                    <a:pt x="3916680" y="181610"/>
                    <a:pt x="3914140" y="180340"/>
                    <a:pt x="3911600" y="179070"/>
                  </a:cubicBezTo>
                  <a:cubicBezTo>
                    <a:pt x="3914140" y="177800"/>
                    <a:pt x="3916680" y="175260"/>
                    <a:pt x="3919220" y="176530"/>
                  </a:cubicBezTo>
                  <a:cubicBezTo>
                    <a:pt x="3931920" y="180340"/>
                    <a:pt x="3939540" y="171450"/>
                    <a:pt x="3948430" y="166370"/>
                  </a:cubicBezTo>
                  <a:cubicBezTo>
                    <a:pt x="3940810" y="156210"/>
                    <a:pt x="3933190" y="147320"/>
                    <a:pt x="3926840" y="137160"/>
                  </a:cubicBezTo>
                  <a:cubicBezTo>
                    <a:pt x="3937000" y="132080"/>
                    <a:pt x="3944620" y="129540"/>
                    <a:pt x="3952240" y="125730"/>
                  </a:cubicBezTo>
                  <a:cubicBezTo>
                    <a:pt x="3935730" y="97790"/>
                    <a:pt x="3935730" y="97790"/>
                    <a:pt x="3947160" y="86360"/>
                  </a:cubicBezTo>
                  <a:cubicBezTo>
                    <a:pt x="3947160" y="85090"/>
                    <a:pt x="3945890" y="83820"/>
                    <a:pt x="3945890" y="82550"/>
                  </a:cubicBezTo>
                  <a:cubicBezTo>
                    <a:pt x="3942080" y="83820"/>
                    <a:pt x="3937000" y="85090"/>
                    <a:pt x="3933190" y="87630"/>
                  </a:cubicBezTo>
                  <a:lnTo>
                    <a:pt x="3931920" y="86360"/>
                  </a:lnTo>
                  <a:cubicBezTo>
                    <a:pt x="3937000" y="81280"/>
                    <a:pt x="3942080" y="77470"/>
                    <a:pt x="3947160" y="72390"/>
                  </a:cubicBezTo>
                  <a:cubicBezTo>
                    <a:pt x="3947160" y="68580"/>
                    <a:pt x="3949700" y="59690"/>
                    <a:pt x="3947160" y="57150"/>
                  </a:cubicBezTo>
                  <a:cubicBezTo>
                    <a:pt x="3937000" y="48260"/>
                    <a:pt x="3948430" y="39370"/>
                    <a:pt x="3945890" y="30480"/>
                  </a:cubicBezTo>
                  <a:cubicBezTo>
                    <a:pt x="3944620" y="27940"/>
                    <a:pt x="3945890" y="21590"/>
                    <a:pt x="3944620" y="21590"/>
                  </a:cubicBezTo>
                  <a:cubicBezTo>
                    <a:pt x="3937000" y="17780"/>
                    <a:pt x="3928110" y="11430"/>
                    <a:pt x="3919220" y="11430"/>
                  </a:cubicBezTo>
                  <a:cubicBezTo>
                    <a:pt x="3898900" y="10160"/>
                    <a:pt x="3878580" y="12700"/>
                    <a:pt x="3858260" y="12700"/>
                  </a:cubicBezTo>
                  <a:lnTo>
                    <a:pt x="3793490" y="12700"/>
                  </a:lnTo>
                  <a:cubicBezTo>
                    <a:pt x="3778250" y="12700"/>
                    <a:pt x="3765550" y="8890"/>
                    <a:pt x="3750310" y="5080"/>
                  </a:cubicBezTo>
                  <a:cubicBezTo>
                    <a:pt x="3732530" y="0"/>
                    <a:pt x="3713480" y="3810"/>
                    <a:pt x="3694430" y="5080"/>
                  </a:cubicBezTo>
                  <a:cubicBezTo>
                    <a:pt x="3653790" y="6350"/>
                    <a:pt x="3613150" y="6350"/>
                    <a:pt x="3572510" y="7620"/>
                  </a:cubicBezTo>
                  <a:cubicBezTo>
                    <a:pt x="3553460" y="7620"/>
                    <a:pt x="3533140" y="10160"/>
                    <a:pt x="3514090" y="11430"/>
                  </a:cubicBezTo>
                  <a:cubicBezTo>
                    <a:pt x="3489960" y="12700"/>
                    <a:pt x="3465830" y="11430"/>
                    <a:pt x="3441700" y="12700"/>
                  </a:cubicBezTo>
                  <a:cubicBezTo>
                    <a:pt x="3416300" y="13970"/>
                    <a:pt x="3390900" y="16510"/>
                    <a:pt x="3365500" y="17780"/>
                  </a:cubicBezTo>
                  <a:cubicBezTo>
                    <a:pt x="3335020" y="19050"/>
                    <a:pt x="3304540" y="19050"/>
                    <a:pt x="3274060" y="20320"/>
                  </a:cubicBezTo>
                  <a:lnTo>
                    <a:pt x="3178810" y="24130"/>
                  </a:lnTo>
                  <a:cubicBezTo>
                    <a:pt x="3149600" y="25400"/>
                    <a:pt x="3121660" y="25400"/>
                    <a:pt x="3092450" y="25400"/>
                  </a:cubicBezTo>
                  <a:cubicBezTo>
                    <a:pt x="3070860" y="25400"/>
                    <a:pt x="3048000" y="26670"/>
                    <a:pt x="3026410" y="27940"/>
                  </a:cubicBezTo>
                  <a:lnTo>
                    <a:pt x="2961640" y="31750"/>
                  </a:lnTo>
                  <a:cubicBezTo>
                    <a:pt x="2946400" y="33020"/>
                    <a:pt x="2931160" y="33020"/>
                    <a:pt x="2914650" y="34290"/>
                  </a:cubicBezTo>
                  <a:cubicBezTo>
                    <a:pt x="2889250" y="35560"/>
                    <a:pt x="2863850" y="35560"/>
                    <a:pt x="2838450" y="36830"/>
                  </a:cubicBezTo>
                  <a:cubicBezTo>
                    <a:pt x="2809240" y="38100"/>
                    <a:pt x="2781300" y="40640"/>
                    <a:pt x="2753360" y="41910"/>
                  </a:cubicBezTo>
                  <a:cubicBezTo>
                    <a:pt x="2724150" y="44450"/>
                    <a:pt x="2696210" y="46990"/>
                    <a:pt x="2667000" y="49530"/>
                  </a:cubicBezTo>
                  <a:cubicBezTo>
                    <a:pt x="2655570" y="50800"/>
                    <a:pt x="2644140" y="50800"/>
                    <a:pt x="2631440" y="52070"/>
                  </a:cubicBezTo>
                  <a:lnTo>
                    <a:pt x="2594610" y="52070"/>
                  </a:lnTo>
                  <a:cubicBezTo>
                    <a:pt x="2552700" y="54610"/>
                    <a:pt x="2512060" y="58420"/>
                    <a:pt x="2470150" y="60960"/>
                  </a:cubicBezTo>
                  <a:cubicBezTo>
                    <a:pt x="2444750" y="62230"/>
                    <a:pt x="2418080" y="63500"/>
                    <a:pt x="2392680" y="66040"/>
                  </a:cubicBezTo>
                  <a:cubicBezTo>
                    <a:pt x="2377440" y="67310"/>
                    <a:pt x="2360930" y="69850"/>
                    <a:pt x="2345690" y="71120"/>
                  </a:cubicBezTo>
                  <a:lnTo>
                    <a:pt x="2242819" y="78740"/>
                  </a:lnTo>
                  <a:cubicBezTo>
                    <a:pt x="2221230" y="80010"/>
                    <a:pt x="2200909" y="85090"/>
                    <a:pt x="2180590" y="86360"/>
                  </a:cubicBezTo>
                  <a:cubicBezTo>
                    <a:pt x="2148840" y="88900"/>
                    <a:pt x="2115819" y="90170"/>
                    <a:pt x="2084069" y="92710"/>
                  </a:cubicBezTo>
                  <a:cubicBezTo>
                    <a:pt x="2076449" y="92710"/>
                    <a:pt x="2067559" y="93980"/>
                    <a:pt x="2059940" y="93980"/>
                  </a:cubicBezTo>
                  <a:cubicBezTo>
                    <a:pt x="2032000" y="96520"/>
                    <a:pt x="2005330" y="99060"/>
                    <a:pt x="1977390" y="101600"/>
                  </a:cubicBezTo>
                  <a:cubicBezTo>
                    <a:pt x="1962150" y="102870"/>
                    <a:pt x="1945640" y="105410"/>
                    <a:pt x="1930400" y="106680"/>
                  </a:cubicBezTo>
                  <a:cubicBezTo>
                    <a:pt x="1911350" y="107950"/>
                    <a:pt x="1892300" y="109220"/>
                    <a:pt x="1874520" y="110490"/>
                  </a:cubicBezTo>
                  <a:cubicBezTo>
                    <a:pt x="1838960" y="114300"/>
                    <a:pt x="1802130" y="118110"/>
                    <a:pt x="1766570" y="121920"/>
                  </a:cubicBezTo>
                  <a:cubicBezTo>
                    <a:pt x="1760220" y="123190"/>
                    <a:pt x="1755140" y="127000"/>
                    <a:pt x="1748790" y="127000"/>
                  </a:cubicBezTo>
                  <a:cubicBezTo>
                    <a:pt x="1719580" y="129540"/>
                    <a:pt x="1690370" y="129540"/>
                    <a:pt x="1662430" y="133350"/>
                  </a:cubicBezTo>
                  <a:cubicBezTo>
                    <a:pt x="1647190" y="135890"/>
                    <a:pt x="1630680" y="129540"/>
                    <a:pt x="1616710" y="142240"/>
                  </a:cubicBezTo>
                  <a:cubicBezTo>
                    <a:pt x="1611630" y="146050"/>
                    <a:pt x="1597660" y="139700"/>
                    <a:pt x="1588770" y="140970"/>
                  </a:cubicBezTo>
                  <a:cubicBezTo>
                    <a:pt x="1553210" y="144780"/>
                    <a:pt x="1517650" y="149860"/>
                    <a:pt x="1483360" y="153670"/>
                  </a:cubicBezTo>
                  <a:cubicBezTo>
                    <a:pt x="1455420" y="157480"/>
                    <a:pt x="1428750" y="160020"/>
                    <a:pt x="1400810" y="163830"/>
                  </a:cubicBezTo>
                  <a:cubicBezTo>
                    <a:pt x="1390650" y="165100"/>
                    <a:pt x="1380490" y="168910"/>
                    <a:pt x="1371600" y="170180"/>
                  </a:cubicBezTo>
                  <a:cubicBezTo>
                    <a:pt x="1346200" y="172720"/>
                    <a:pt x="1320800" y="175260"/>
                    <a:pt x="1296670" y="177800"/>
                  </a:cubicBezTo>
                  <a:cubicBezTo>
                    <a:pt x="1296670" y="182880"/>
                    <a:pt x="1296670" y="185420"/>
                    <a:pt x="1295400" y="187960"/>
                  </a:cubicBezTo>
                  <a:cubicBezTo>
                    <a:pt x="1292860" y="185420"/>
                    <a:pt x="1290320" y="181610"/>
                    <a:pt x="1287780" y="176530"/>
                  </a:cubicBezTo>
                  <a:cubicBezTo>
                    <a:pt x="1282700" y="190500"/>
                    <a:pt x="1272540" y="181610"/>
                    <a:pt x="1264920" y="182880"/>
                  </a:cubicBezTo>
                  <a:cubicBezTo>
                    <a:pt x="1250950" y="185420"/>
                    <a:pt x="1235710" y="189230"/>
                    <a:pt x="1221740" y="190500"/>
                  </a:cubicBezTo>
                  <a:cubicBezTo>
                    <a:pt x="1196340" y="194310"/>
                    <a:pt x="1170940" y="196850"/>
                    <a:pt x="1145540" y="199390"/>
                  </a:cubicBezTo>
                  <a:cubicBezTo>
                    <a:pt x="1123950" y="201930"/>
                    <a:pt x="1102360" y="207010"/>
                    <a:pt x="1080770" y="210820"/>
                  </a:cubicBezTo>
                  <a:cubicBezTo>
                    <a:pt x="1043940" y="217170"/>
                    <a:pt x="1005840" y="220980"/>
                    <a:pt x="969010" y="227330"/>
                  </a:cubicBezTo>
                  <a:cubicBezTo>
                    <a:pt x="943610" y="231140"/>
                    <a:pt x="918210" y="237490"/>
                    <a:pt x="891540" y="241300"/>
                  </a:cubicBezTo>
                  <a:cubicBezTo>
                    <a:pt x="864870" y="246380"/>
                    <a:pt x="836930" y="250190"/>
                    <a:pt x="810260" y="255270"/>
                  </a:cubicBezTo>
                  <a:cubicBezTo>
                    <a:pt x="791210" y="259080"/>
                    <a:pt x="772160" y="264160"/>
                    <a:pt x="753110" y="267970"/>
                  </a:cubicBezTo>
                  <a:cubicBezTo>
                    <a:pt x="715010" y="274320"/>
                    <a:pt x="675640" y="280670"/>
                    <a:pt x="637540" y="287020"/>
                  </a:cubicBezTo>
                  <a:cubicBezTo>
                    <a:pt x="623570" y="289560"/>
                    <a:pt x="610870" y="294640"/>
                    <a:pt x="596900" y="297180"/>
                  </a:cubicBezTo>
                  <a:cubicBezTo>
                    <a:pt x="572770" y="302260"/>
                    <a:pt x="548640" y="304800"/>
                    <a:pt x="524510" y="309880"/>
                  </a:cubicBezTo>
                  <a:cubicBezTo>
                    <a:pt x="506730" y="313690"/>
                    <a:pt x="490220" y="320040"/>
                    <a:pt x="473710" y="322580"/>
                  </a:cubicBezTo>
                  <a:cubicBezTo>
                    <a:pt x="438150" y="330200"/>
                    <a:pt x="402590" y="335280"/>
                    <a:pt x="367030" y="341630"/>
                  </a:cubicBezTo>
                  <a:cubicBezTo>
                    <a:pt x="351790" y="344170"/>
                    <a:pt x="336550" y="349250"/>
                    <a:pt x="321310" y="353060"/>
                  </a:cubicBezTo>
                  <a:cubicBezTo>
                    <a:pt x="297180" y="359410"/>
                    <a:pt x="271780" y="364490"/>
                    <a:pt x="247650" y="370840"/>
                  </a:cubicBezTo>
                  <a:cubicBezTo>
                    <a:pt x="241300" y="372110"/>
                    <a:pt x="234950" y="375920"/>
                    <a:pt x="227330" y="377190"/>
                  </a:cubicBezTo>
                  <a:cubicBezTo>
                    <a:pt x="219710" y="378460"/>
                    <a:pt x="212090" y="378460"/>
                    <a:pt x="204470" y="379730"/>
                  </a:cubicBezTo>
                  <a:cubicBezTo>
                    <a:pt x="189230" y="383540"/>
                    <a:pt x="173990" y="387350"/>
                    <a:pt x="160020" y="391160"/>
                  </a:cubicBezTo>
                  <a:cubicBezTo>
                    <a:pt x="129540" y="398780"/>
                    <a:pt x="114300" y="401320"/>
                    <a:pt x="100330" y="408940"/>
                  </a:cubicBezTo>
                  <a:cubicBezTo>
                    <a:pt x="87630" y="415290"/>
                    <a:pt x="69850" y="414020"/>
                    <a:pt x="64770" y="434340"/>
                  </a:cubicBezTo>
                  <a:cubicBezTo>
                    <a:pt x="62230" y="440690"/>
                    <a:pt x="55880" y="444500"/>
                    <a:pt x="67310" y="447040"/>
                  </a:cubicBezTo>
                  <a:cubicBezTo>
                    <a:pt x="68580" y="447040"/>
                    <a:pt x="71120" y="450850"/>
                    <a:pt x="69850" y="452120"/>
                  </a:cubicBezTo>
                  <a:cubicBezTo>
                    <a:pt x="67310" y="459740"/>
                    <a:pt x="64770" y="467360"/>
                    <a:pt x="62230" y="477520"/>
                  </a:cubicBezTo>
                  <a:cubicBezTo>
                    <a:pt x="62230" y="477520"/>
                    <a:pt x="64770" y="478790"/>
                    <a:pt x="67310" y="481330"/>
                  </a:cubicBezTo>
                  <a:cubicBezTo>
                    <a:pt x="59690" y="488950"/>
                    <a:pt x="59690" y="516890"/>
                    <a:pt x="64770" y="525780"/>
                  </a:cubicBezTo>
                  <a:cubicBezTo>
                    <a:pt x="67310" y="530860"/>
                    <a:pt x="68580" y="537210"/>
                    <a:pt x="69850" y="543560"/>
                  </a:cubicBezTo>
                  <a:cubicBezTo>
                    <a:pt x="54610" y="547370"/>
                    <a:pt x="72390" y="556260"/>
                    <a:pt x="67310" y="561340"/>
                  </a:cubicBezTo>
                  <a:cubicBezTo>
                    <a:pt x="69850" y="561340"/>
                    <a:pt x="72390" y="561340"/>
                    <a:pt x="76200" y="562610"/>
                  </a:cubicBezTo>
                  <a:cubicBezTo>
                    <a:pt x="73660" y="566420"/>
                    <a:pt x="71120" y="568960"/>
                    <a:pt x="69850" y="570230"/>
                  </a:cubicBezTo>
                  <a:cubicBezTo>
                    <a:pt x="72390" y="572770"/>
                    <a:pt x="76200" y="574040"/>
                    <a:pt x="78740" y="576580"/>
                  </a:cubicBezTo>
                  <a:cubicBezTo>
                    <a:pt x="64770" y="595630"/>
                    <a:pt x="64770" y="604520"/>
                    <a:pt x="81280" y="621030"/>
                  </a:cubicBezTo>
                  <a:cubicBezTo>
                    <a:pt x="82550" y="622300"/>
                    <a:pt x="85090" y="624840"/>
                    <a:pt x="85090" y="626110"/>
                  </a:cubicBezTo>
                  <a:cubicBezTo>
                    <a:pt x="81280" y="640080"/>
                    <a:pt x="82550" y="652780"/>
                    <a:pt x="91440" y="664210"/>
                  </a:cubicBezTo>
                  <a:cubicBezTo>
                    <a:pt x="91440" y="664210"/>
                    <a:pt x="90170" y="668020"/>
                    <a:pt x="87630" y="670560"/>
                  </a:cubicBezTo>
                  <a:cubicBezTo>
                    <a:pt x="91440" y="669290"/>
                    <a:pt x="93980" y="668020"/>
                    <a:pt x="96520" y="668020"/>
                  </a:cubicBezTo>
                  <a:lnTo>
                    <a:pt x="92710" y="690880"/>
                  </a:lnTo>
                  <a:lnTo>
                    <a:pt x="106680" y="690880"/>
                  </a:lnTo>
                  <a:cubicBezTo>
                    <a:pt x="110490" y="695960"/>
                    <a:pt x="114300" y="699770"/>
                    <a:pt x="114300" y="701040"/>
                  </a:cubicBezTo>
                  <a:cubicBezTo>
                    <a:pt x="118110" y="697230"/>
                    <a:pt x="120650" y="695960"/>
                    <a:pt x="121920" y="694690"/>
                  </a:cubicBezTo>
                  <a:cubicBezTo>
                    <a:pt x="128270" y="704850"/>
                    <a:pt x="133350" y="712470"/>
                    <a:pt x="137160" y="720090"/>
                  </a:cubicBezTo>
                  <a:cubicBezTo>
                    <a:pt x="135890" y="728980"/>
                    <a:pt x="133350" y="736600"/>
                    <a:pt x="132080" y="741680"/>
                  </a:cubicBezTo>
                  <a:cubicBezTo>
                    <a:pt x="125730" y="741680"/>
                    <a:pt x="119380" y="740410"/>
                    <a:pt x="115570" y="742950"/>
                  </a:cubicBezTo>
                  <a:cubicBezTo>
                    <a:pt x="111760" y="745490"/>
                    <a:pt x="111760" y="751840"/>
                    <a:pt x="109220" y="755650"/>
                  </a:cubicBezTo>
                  <a:cubicBezTo>
                    <a:pt x="109220" y="756920"/>
                    <a:pt x="118110" y="773430"/>
                    <a:pt x="116840" y="774700"/>
                  </a:cubicBezTo>
                  <a:cubicBezTo>
                    <a:pt x="115570" y="783590"/>
                    <a:pt x="113030" y="792480"/>
                    <a:pt x="111760" y="802640"/>
                  </a:cubicBezTo>
                  <a:cubicBezTo>
                    <a:pt x="116840" y="806450"/>
                    <a:pt x="123190" y="811530"/>
                    <a:pt x="128270" y="815340"/>
                  </a:cubicBezTo>
                  <a:cubicBezTo>
                    <a:pt x="119380" y="820420"/>
                    <a:pt x="113030" y="825500"/>
                    <a:pt x="106680" y="829310"/>
                  </a:cubicBezTo>
                  <a:cubicBezTo>
                    <a:pt x="109220" y="830580"/>
                    <a:pt x="110490" y="831850"/>
                    <a:pt x="113030" y="833120"/>
                  </a:cubicBezTo>
                  <a:cubicBezTo>
                    <a:pt x="114300" y="838200"/>
                    <a:pt x="116840" y="843280"/>
                    <a:pt x="116840" y="848360"/>
                  </a:cubicBezTo>
                  <a:cubicBezTo>
                    <a:pt x="116840" y="853440"/>
                    <a:pt x="113030" y="862330"/>
                    <a:pt x="115570" y="863600"/>
                  </a:cubicBezTo>
                  <a:cubicBezTo>
                    <a:pt x="127000" y="869950"/>
                    <a:pt x="120650" y="889000"/>
                    <a:pt x="135890" y="891540"/>
                  </a:cubicBezTo>
                  <a:cubicBezTo>
                    <a:pt x="137160" y="891540"/>
                    <a:pt x="137160" y="894080"/>
                    <a:pt x="139700" y="896620"/>
                  </a:cubicBezTo>
                  <a:cubicBezTo>
                    <a:pt x="135890" y="896620"/>
                    <a:pt x="133350" y="896620"/>
                    <a:pt x="128270" y="897890"/>
                  </a:cubicBezTo>
                  <a:cubicBezTo>
                    <a:pt x="142240" y="908050"/>
                    <a:pt x="138430" y="916940"/>
                    <a:pt x="133350" y="924560"/>
                  </a:cubicBezTo>
                  <a:cubicBezTo>
                    <a:pt x="128270" y="925830"/>
                    <a:pt x="124460" y="927100"/>
                    <a:pt x="120650" y="928370"/>
                  </a:cubicBezTo>
                  <a:cubicBezTo>
                    <a:pt x="121920" y="930910"/>
                    <a:pt x="121920" y="932180"/>
                    <a:pt x="123190" y="934720"/>
                  </a:cubicBezTo>
                  <a:cubicBezTo>
                    <a:pt x="124460" y="935990"/>
                    <a:pt x="130810" y="952500"/>
                    <a:pt x="130810" y="955040"/>
                  </a:cubicBezTo>
                  <a:cubicBezTo>
                    <a:pt x="128270" y="961390"/>
                    <a:pt x="127000" y="967740"/>
                    <a:pt x="125730" y="974090"/>
                  </a:cubicBezTo>
                  <a:cubicBezTo>
                    <a:pt x="133350" y="974090"/>
                    <a:pt x="139700" y="975360"/>
                    <a:pt x="142240" y="975360"/>
                  </a:cubicBezTo>
                  <a:cubicBezTo>
                    <a:pt x="139700" y="976630"/>
                    <a:pt x="135890" y="979170"/>
                    <a:pt x="133350" y="980440"/>
                  </a:cubicBezTo>
                  <a:cubicBezTo>
                    <a:pt x="134620" y="982980"/>
                    <a:pt x="135890" y="985520"/>
                    <a:pt x="138430" y="986790"/>
                  </a:cubicBezTo>
                  <a:cubicBezTo>
                    <a:pt x="148590" y="985520"/>
                    <a:pt x="158750" y="984250"/>
                    <a:pt x="170180" y="982980"/>
                  </a:cubicBezTo>
                  <a:cubicBezTo>
                    <a:pt x="168910" y="989330"/>
                    <a:pt x="167640" y="994410"/>
                    <a:pt x="165100" y="999490"/>
                  </a:cubicBezTo>
                  <a:cubicBezTo>
                    <a:pt x="171450" y="999490"/>
                    <a:pt x="179070" y="1000760"/>
                    <a:pt x="185420" y="1000760"/>
                  </a:cubicBezTo>
                  <a:lnTo>
                    <a:pt x="185420" y="1007110"/>
                  </a:lnTo>
                  <a:cubicBezTo>
                    <a:pt x="176530" y="1008380"/>
                    <a:pt x="167640" y="1010920"/>
                    <a:pt x="160020" y="1012190"/>
                  </a:cubicBezTo>
                  <a:cubicBezTo>
                    <a:pt x="191770" y="1027430"/>
                    <a:pt x="220980" y="1013460"/>
                    <a:pt x="255270" y="1008380"/>
                  </a:cubicBezTo>
                  <a:cubicBezTo>
                    <a:pt x="261620" y="1014730"/>
                    <a:pt x="267970" y="1009650"/>
                    <a:pt x="273050" y="999490"/>
                  </a:cubicBezTo>
                  <a:cubicBezTo>
                    <a:pt x="279400" y="1008380"/>
                    <a:pt x="284480" y="1005840"/>
                    <a:pt x="297180" y="988060"/>
                  </a:cubicBezTo>
                  <a:cubicBezTo>
                    <a:pt x="298450" y="988060"/>
                    <a:pt x="299720" y="989330"/>
                    <a:pt x="300990" y="989330"/>
                  </a:cubicBezTo>
                  <a:cubicBezTo>
                    <a:pt x="299720" y="994410"/>
                    <a:pt x="297180" y="998220"/>
                    <a:pt x="295910" y="1003300"/>
                  </a:cubicBezTo>
                  <a:cubicBezTo>
                    <a:pt x="303530" y="1000760"/>
                    <a:pt x="309880" y="999490"/>
                    <a:pt x="317500" y="996950"/>
                  </a:cubicBezTo>
                  <a:lnTo>
                    <a:pt x="344170" y="993140"/>
                  </a:lnTo>
                  <a:cubicBezTo>
                    <a:pt x="358140" y="990600"/>
                    <a:pt x="372110" y="989330"/>
                    <a:pt x="384810" y="986790"/>
                  </a:cubicBezTo>
                  <a:cubicBezTo>
                    <a:pt x="389890" y="985520"/>
                    <a:pt x="394970" y="981710"/>
                    <a:pt x="400050" y="980440"/>
                  </a:cubicBezTo>
                  <a:cubicBezTo>
                    <a:pt x="405130" y="979170"/>
                    <a:pt x="412750" y="975360"/>
                    <a:pt x="415290" y="977900"/>
                  </a:cubicBezTo>
                  <a:cubicBezTo>
                    <a:pt x="425450" y="986790"/>
                    <a:pt x="434340" y="996950"/>
                    <a:pt x="444500" y="1005840"/>
                  </a:cubicBezTo>
                  <a:cubicBezTo>
                    <a:pt x="445770" y="1003300"/>
                    <a:pt x="447040" y="999490"/>
                    <a:pt x="447040" y="999490"/>
                  </a:cubicBezTo>
                  <a:cubicBezTo>
                    <a:pt x="455930" y="1002030"/>
                    <a:pt x="462280" y="1003300"/>
                    <a:pt x="471170" y="1005840"/>
                  </a:cubicBezTo>
                  <a:cubicBezTo>
                    <a:pt x="472440" y="1009650"/>
                    <a:pt x="474980" y="1014730"/>
                    <a:pt x="474980" y="1017270"/>
                  </a:cubicBezTo>
                  <a:cubicBezTo>
                    <a:pt x="488950" y="1018540"/>
                    <a:pt x="500380" y="1019810"/>
                    <a:pt x="510540" y="1021080"/>
                  </a:cubicBezTo>
                  <a:cubicBezTo>
                    <a:pt x="510540" y="1022350"/>
                    <a:pt x="511810" y="1023620"/>
                    <a:pt x="511810" y="1024890"/>
                  </a:cubicBezTo>
                  <a:lnTo>
                    <a:pt x="488950" y="1032510"/>
                  </a:lnTo>
                  <a:cubicBezTo>
                    <a:pt x="487680" y="1028700"/>
                    <a:pt x="486410" y="1027430"/>
                    <a:pt x="483870" y="1021080"/>
                  </a:cubicBezTo>
                  <a:cubicBezTo>
                    <a:pt x="485140" y="1035050"/>
                    <a:pt x="486410" y="1043940"/>
                    <a:pt x="486410" y="1055370"/>
                  </a:cubicBezTo>
                  <a:cubicBezTo>
                    <a:pt x="497840" y="1046480"/>
                    <a:pt x="513080" y="1056640"/>
                    <a:pt x="520700" y="1041400"/>
                  </a:cubicBezTo>
                  <a:cubicBezTo>
                    <a:pt x="520700" y="1040130"/>
                    <a:pt x="525780" y="1040130"/>
                    <a:pt x="527050" y="1041400"/>
                  </a:cubicBezTo>
                  <a:cubicBezTo>
                    <a:pt x="537210" y="1042670"/>
                    <a:pt x="547370" y="1043940"/>
                    <a:pt x="557530" y="1046480"/>
                  </a:cubicBezTo>
                  <a:cubicBezTo>
                    <a:pt x="556260" y="1043940"/>
                    <a:pt x="556260" y="1041400"/>
                    <a:pt x="554990" y="1038860"/>
                  </a:cubicBezTo>
                  <a:cubicBezTo>
                    <a:pt x="561340" y="1040130"/>
                    <a:pt x="566420" y="1041400"/>
                    <a:pt x="570230" y="1042670"/>
                  </a:cubicBezTo>
                  <a:cubicBezTo>
                    <a:pt x="570230" y="1043940"/>
                    <a:pt x="571500" y="1045210"/>
                    <a:pt x="571500" y="1046480"/>
                  </a:cubicBezTo>
                  <a:cubicBezTo>
                    <a:pt x="562610" y="1051560"/>
                    <a:pt x="553720" y="1057910"/>
                    <a:pt x="544830" y="1062990"/>
                  </a:cubicBezTo>
                  <a:cubicBezTo>
                    <a:pt x="530860" y="1071880"/>
                    <a:pt x="518160" y="1083310"/>
                    <a:pt x="504190" y="1087120"/>
                  </a:cubicBezTo>
                  <a:cubicBezTo>
                    <a:pt x="480060" y="1092200"/>
                    <a:pt x="455930" y="1101090"/>
                    <a:pt x="430530" y="1102360"/>
                  </a:cubicBezTo>
                  <a:lnTo>
                    <a:pt x="424180" y="1102360"/>
                  </a:lnTo>
                  <a:cubicBezTo>
                    <a:pt x="397510" y="1107440"/>
                    <a:pt x="372110" y="1112520"/>
                    <a:pt x="345440" y="1117600"/>
                  </a:cubicBezTo>
                  <a:cubicBezTo>
                    <a:pt x="341630" y="1118870"/>
                    <a:pt x="339090" y="1120140"/>
                    <a:pt x="335280" y="1120140"/>
                  </a:cubicBezTo>
                  <a:cubicBezTo>
                    <a:pt x="318770" y="1122680"/>
                    <a:pt x="302260" y="1123950"/>
                    <a:pt x="287020" y="1126490"/>
                  </a:cubicBezTo>
                  <a:cubicBezTo>
                    <a:pt x="270510" y="1130300"/>
                    <a:pt x="252730" y="1132840"/>
                    <a:pt x="236220" y="1139190"/>
                  </a:cubicBezTo>
                  <a:cubicBezTo>
                    <a:pt x="223520" y="1143000"/>
                    <a:pt x="207010" y="1141730"/>
                    <a:pt x="201930" y="1154430"/>
                  </a:cubicBezTo>
                  <a:cubicBezTo>
                    <a:pt x="196850" y="1154430"/>
                    <a:pt x="191770" y="1153160"/>
                    <a:pt x="189230" y="1154430"/>
                  </a:cubicBezTo>
                  <a:cubicBezTo>
                    <a:pt x="170180" y="1162050"/>
                    <a:pt x="151130" y="1169670"/>
                    <a:pt x="133350" y="1178560"/>
                  </a:cubicBezTo>
                  <a:cubicBezTo>
                    <a:pt x="127000" y="1183640"/>
                    <a:pt x="121920" y="1186180"/>
                    <a:pt x="119380" y="1191260"/>
                  </a:cubicBezTo>
                  <a:cubicBezTo>
                    <a:pt x="118110" y="1195070"/>
                    <a:pt x="121920" y="1201420"/>
                    <a:pt x="123190" y="1203960"/>
                  </a:cubicBezTo>
                  <a:cubicBezTo>
                    <a:pt x="120650" y="1205230"/>
                    <a:pt x="115570" y="1206500"/>
                    <a:pt x="115570" y="1207770"/>
                  </a:cubicBezTo>
                  <a:cubicBezTo>
                    <a:pt x="115570" y="1215390"/>
                    <a:pt x="115570" y="1223010"/>
                    <a:pt x="118110" y="1229360"/>
                  </a:cubicBezTo>
                  <a:cubicBezTo>
                    <a:pt x="121920" y="1238250"/>
                    <a:pt x="133350" y="1245870"/>
                    <a:pt x="120650" y="1257300"/>
                  </a:cubicBezTo>
                  <a:cubicBezTo>
                    <a:pt x="118110" y="1258570"/>
                    <a:pt x="120650" y="1264920"/>
                    <a:pt x="120650" y="1270000"/>
                  </a:cubicBezTo>
                  <a:cubicBezTo>
                    <a:pt x="124460" y="1268730"/>
                    <a:pt x="127000" y="1268730"/>
                    <a:pt x="130810" y="1268730"/>
                  </a:cubicBezTo>
                  <a:cubicBezTo>
                    <a:pt x="118110" y="1290320"/>
                    <a:pt x="118110" y="1297940"/>
                    <a:pt x="130810" y="1301750"/>
                  </a:cubicBezTo>
                  <a:cubicBezTo>
                    <a:pt x="130810" y="1309370"/>
                    <a:pt x="128270" y="1316990"/>
                    <a:pt x="130810" y="1322070"/>
                  </a:cubicBezTo>
                  <a:cubicBezTo>
                    <a:pt x="138430" y="1334770"/>
                    <a:pt x="148590" y="1347470"/>
                    <a:pt x="157480" y="1358900"/>
                  </a:cubicBezTo>
                  <a:cubicBezTo>
                    <a:pt x="156210" y="1360170"/>
                    <a:pt x="153670" y="1361440"/>
                    <a:pt x="152400" y="1361440"/>
                  </a:cubicBezTo>
                  <a:cubicBezTo>
                    <a:pt x="157480" y="1367790"/>
                    <a:pt x="162560" y="1374140"/>
                    <a:pt x="166370" y="1377950"/>
                  </a:cubicBezTo>
                  <a:cubicBezTo>
                    <a:pt x="161290" y="1385570"/>
                    <a:pt x="157480" y="1391920"/>
                    <a:pt x="152400" y="1398270"/>
                  </a:cubicBezTo>
                  <a:cubicBezTo>
                    <a:pt x="158750" y="1400810"/>
                    <a:pt x="162560" y="1402080"/>
                    <a:pt x="167640" y="1403350"/>
                  </a:cubicBezTo>
                  <a:cubicBezTo>
                    <a:pt x="158750" y="1405890"/>
                    <a:pt x="151130" y="1408430"/>
                    <a:pt x="139700" y="1413510"/>
                  </a:cubicBezTo>
                  <a:cubicBezTo>
                    <a:pt x="161290" y="1418590"/>
                    <a:pt x="162560" y="1433830"/>
                    <a:pt x="165100" y="1449070"/>
                  </a:cubicBezTo>
                  <a:cubicBezTo>
                    <a:pt x="165100" y="1450340"/>
                    <a:pt x="171450" y="1451610"/>
                    <a:pt x="175260" y="1452880"/>
                  </a:cubicBezTo>
                  <a:cubicBezTo>
                    <a:pt x="175260" y="1455420"/>
                    <a:pt x="172720" y="1459230"/>
                    <a:pt x="173990" y="1461770"/>
                  </a:cubicBezTo>
                  <a:cubicBezTo>
                    <a:pt x="179070" y="1468120"/>
                    <a:pt x="187960" y="1471930"/>
                    <a:pt x="189230" y="1479550"/>
                  </a:cubicBezTo>
                  <a:cubicBezTo>
                    <a:pt x="196850" y="1501140"/>
                    <a:pt x="210820" y="1497330"/>
                    <a:pt x="226060" y="1492250"/>
                  </a:cubicBezTo>
                  <a:lnTo>
                    <a:pt x="233680" y="1503680"/>
                  </a:lnTo>
                  <a:cubicBezTo>
                    <a:pt x="236220" y="1502410"/>
                    <a:pt x="238760" y="1499870"/>
                    <a:pt x="240030" y="1498600"/>
                  </a:cubicBezTo>
                  <a:cubicBezTo>
                    <a:pt x="241300" y="1506220"/>
                    <a:pt x="254000" y="1515110"/>
                    <a:pt x="257810" y="1510030"/>
                  </a:cubicBezTo>
                  <a:cubicBezTo>
                    <a:pt x="266700" y="1497330"/>
                    <a:pt x="276860" y="1504950"/>
                    <a:pt x="287020" y="1506220"/>
                  </a:cubicBezTo>
                  <a:cubicBezTo>
                    <a:pt x="292100" y="1507490"/>
                    <a:pt x="299720" y="1508760"/>
                    <a:pt x="302260" y="1506220"/>
                  </a:cubicBezTo>
                  <a:cubicBezTo>
                    <a:pt x="308610" y="1499870"/>
                    <a:pt x="327660" y="1506220"/>
                    <a:pt x="322580" y="1488440"/>
                  </a:cubicBezTo>
                  <a:cubicBezTo>
                    <a:pt x="321310" y="1484630"/>
                    <a:pt x="316230" y="1480820"/>
                    <a:pt x="311150" y="1477010"/>
                  </a:cubicBezTo>
                  <a:lnTo>
                    <a:pt x="347980" y="1477010"/>
                  </a:lnTo>
                  <a:cubicBezTo>
                    <a:pt x="349250" y="1480820"/>
                    <a:pt x="349250" y="1485900"/>
                    <a:pt x="350520" y="1489710"/>
                  </a:cubicBezTo>
                  <a:cubicBezTo>
                    <a:pt x="344170" y="1490980"/>
                    <a:pt x="337820" y="1492250"/>
                    <a:pt x="331470" y="1494790"/>
                  </a:cubicBezTo>
                  <a:cubicBezTo>
                    <a:pt x="331470" y="1496060"/>
                    <a:pt x="332740" y="1497330"/>
                    <a:pt x="332740" y="1499870"/>
                  </a:cubicBezTo>
                  <a:cubicBezTo>
                    <a:pt x="335280" y="1499870"/>
                    <a:pt x="339090" y="1498600"/>
                    <a:pt x="341630" y="1498600"/>
                  </a:cubicBezTo>
                  <a:cubicBezTo>
                    <a:pt x="351790" y="1502410"/>
                    <a:pt x="365760" y="1492250"/>
                    <a:pt x="374650" y="1504950"/>
                  </a:cubicBezTo>
                  <a:cubicBezTo>
                    <a:pt x="391160" y="1527810"/>
                    <a:pt x="420370" y="1534160"/>
                    <a:pt x="447040" y="1521460"/>
                  </a:cubicBezTo>
                  <a:cubicBezTo>
                    <a:pt x="449580" y="1520190"/>
                    <a:pt x="454660" y="1524000"/>
                    <a:pt x="458470" y="1525270"/>
                  </a:cubicBezTo>
                  <a:cubicBezTo>
                    <a:pt x="459740" y="1525270"/>
                    <a:pt x="459740" y="1525270"/>
                    <a:pt x="461010" y="1526540"/>
                  </a:cubicBezTo>
                  <a:cubicBezTo>
                    <a:pt x="462280" y="1524000"/>
                    <a:pt x="462280" y="1521460"/>
                    <a:pt x="462280" y="1522730"/>
                  </a:cubicBezTo>
                  <a:cubicBezTo>
                    <a:pt x="471170" y="1522730"/>
                    <a:pt x="480060" y="1525270"/>
                    <a:pt x="488950" y="1524000"/>
                  </a:cubicBezTo>
                  <a:cubicBezTo>
                    <a:pt x="502920" y="1522730"/>
                    <a:pt x="516890" y="1517650"/>
                    <a:pt x="530860" y="1516380"/>
                  </a:cubicBezTo>
                  <a:cubicBezTo>
                    <a:pt x="552450" y="1513840"/>
                    <a:pt x="574040" y="1513840"/>
                    <a:pt x="595630" y="1508760"/>
                  </a:cubicBezTo>
                  <a:cubicBezTo>
                    <a:pt x="604520" y="1506220"/>
                    <a:pt x="610870" y="1507490"/>
                    <a:pt x="617220" y="1510030"/>
                  </a:cubicBezTo>
                  <a:cubicBezTo>
                    <a:pt x="577850" y="1526540"/>
                    <a:pt x="538480" y="1543050"/>
                    <a:pt x="499110" y="1558290"/>
                  </a:cubicBezTo>
                  <a:cubicBezTo>
                    <a:pt x="499110" y="1559560"/>
                    <a:pt x="500380" y="1560830"/>
                    <a:pt x="500380" y="1562100"/>
                  </a:cubicBezTo>
                  <a:cubicBezTo>
                    <a:pt x="502920" y="1562100"/>
                    <a:pt x="505460" y="1563370"/>
                    <a:pt x="510540" y="1564640"/>
                  </a:cubicBezTo>
                  <a:cubicBezTo>
                    <a:pt x="501650" y="1568450"/>
                    <a:pt x="497840" y="1569720"/>
                    <a:pt x="491490" y="1572260"/>
                  </a:cubicBezTo>
                  <a:cubicBezTo>
                    <a:pt x="502920" y="1579880"/>
                    <a:pt x="487680" y="1588770"/>
                    <a:pt x="494030" y="1598930"/>
                  </a:cubicBezTo>
                  <a:cubicBezTo>
                    <a:pt x="499110" y="1609090"/>
                    <a:pt x="495300" y="1624330"/>
                    <a:pt x="518160" y="1620520"/>
                  </a:cubicBezTo>
                  <a:cubicBezTo>
                    <a:pt x="495300" y="1631950"/>
                    <a:pt x="494030" y="1648460"/>
                    <a:pt x="509270" y="1666240"/>
                  </a:cubicBezTo>
                  <a:cubicBezTo>
                    <a:pt x="511810" y="1668780"/>
                    <a:pt x="513080" y="1673860"/>
                    <a:pt x="511810" y="1676400"/>
                  </a:cubicBezTo>
                  <a:cubicBezTo>
                    <a:pt x="509270" y="1685290"/>
                    <a:pt x="505460" y="1692910"/>
                    <a:pt x="502920" y="1699260"/>
                  </a:cubicBezTo>
                  <a:cubicBezTo>
                    <a:pt x="494030" y="1699260"/>
                    <a:pt x="488950" y="1697990"/>
                    <a:pt x="483870" y="1697990"/>
                  </a:cubicBezTo>
                  <a:cubicBezTo>
                    <a:pt x="471170" y="1699260"/>
                    <a:pt x="458470" y="1701800"/>
                    <a:pt x="445770" y="1704340"/>
                  </a:cubicBezTo>
                  <a:cubicBezTo>
                    <a:pt x="405130" y="1711960"/>
                    <a:pt x="363220" y="1719580"/>
                    <a:pt x="322580" y="1727200"/>
                  </a:cubicBezTo>
                  <a:cubicBezTo>
                    <a:pt x="288290" y="1733550"/>
                    <a:pt x="255270" y="1746250"/>
                    <a:pt x="220980" y="1748790"/>
                  </a:cubicBezTo>
                  <a:cubicBezTo>
                    <a:pt x="196850" y="1750060"/>
                    <a:pt x="175260" y="1762760"/>
                    <a:pt x="152400" y="1764030"/>
                  </a:cubicBezTo>
                  <a:cubicBezTo>
                    <a:pt x="137160" y="1765300"/>
                    <a:pt x="121920" y="1771650"/>
                    <a:pt x="107950" y="1778000"/>
                  </a:cubicBezTo>
                  <a:cubicBezTo>
                    <a:pt x="100330" y="1780540"/>
                    <a:pt x="93980" y="1786890"/>
                    <a:pt x="87630" y="1790700"/>
                  </a:cubicBezTo>
                  <a:cubicBezTo>
                    <a:pt x="86360" y="1790700"/>
                    <a:pt x="82550" y="1789430"/>
                    <a:pt x="81280" y="1790700"/>
                  </a:cubicBezTo>
                  <a:cubicBezTo>
                    <a:pt x="71120" y="1795780"/>
                    <a:pt x="62230" y="1800860"/>
                    <a:pt x="52070" y="1804670"/>
                  </a:cubicBezTo>
                  <a:cubicBezTo>
                    <a:pt x="44450" y="1808480"/>
                    <a:pt x="38100" y="1812290"/>
                    <a:pt x="30480" y="1816100"/>
                  </a:cubicBezTo>
                  <a:cubicBezTo>
                    <a:pt x="30480" y="1817370"/>
                    <a:pt x="31750" y="1818640"/>
                    <a:pt x="31750" y="1819910"/>
                  </a:cubicBezTo>
                  <a:cubicBezTo>
                    <a:pt x="29210" y="1819910"/>
                    <a:pt x="25400" y="1818640"/>
                    <a:pt x="21590" y="1817370"/>
                  </a:cubicBezTo>
                  <a:cubicBezTo>
                    <a:pt x="22860" y="1824990"/>
                    <a:pt x="24130" y="1830070"/>
                    <a:pt x="25400" y="1836420"/>
                  </a:cubicBezTo>
                  <a:cubicBezTo>
                    <a:pt x="24130" y="1836420"/>
                    <a:pt x="24130" y="1836420"/>
                    <a:pt x="22860" y="1837690"/>
                  </a:cubicBezTo>
                  <a:cubicBezTo>
                    <a:pt x="21590" y="1835150"/>
                    <a:pt x="20320" y="1832610"/>
                    <a:pt x="19050" y="1831340"/>
                  </a:cubicBezTo>
                  <a:cubicBezTo>
                    <a:pt x="7620" y="1844040"/>
                    <a:pt x="0" y="1855470"/>
                    <a:pt x="17780" y="1863090"/>
                  </a:cubicBezTo>
                  <a:cubicBezTo>
                    <a:pt x="16510" y="1869440"/>
                    <a:pt x="16510" y="1874520"/>
                    <a:pt x="16510" y="1878330"/>
                  </a:cubicBezTo>
                  <a:lnTo>
                    <a:pt x="20320" y="1905000"/>
                  </a:lnTo>
                  <a:cubicBezTo>
                    <a:pt x="21590" y="1916430"/>
                    <a:pt x="19050" y="1927860"/>
                    <a:pt x="33020" y="1931671"/>
                  </a:cubicBezTo>
                  <a:cubicBezTo>
                    <a:pt x="29210" y="1938021"/>
                    <a:pt x="29210" y="1967231"/>
                    <a:pt x="34290" y="1968500"/>
                  </a:cubicBezTo>
                  <a:cubicBezTo>
                    <a:pt x="43180" y="1972310"/>
                    <a:pt x="45720" y="1983740"/>
                    <a:pt x="53340" y="1988821"/>
                  </a:cubicBezTo>
                  <a:cubicBezTo>
                    <a:pt x="54610" y="1990091"/>
                    <a:pt x="55880" y="1992631"/>
                    <a:pt x="55880" y="1992631"/>
                  </a:cubicBezTo>
                  <a:cubicBezTo>
                    <a:pt x="45720" y="2004060"/>
                    <a:pt x="60960" y="1998981"/>
                    <a:pt x="63500" y="2004060"/>
                  </a:cubicBezTo>
                  <a:cubicBezTo>
                    <a:pt x="60960" y="2010410"/>
                    <a:pt x="55880" y="2016760"/>
                    <a:pt x="54610" y="2024381"/>
                  </a:cubicBezTo>
                  <a:cubicBezTo>
                    <a:pt x="53340" y="2032001"/>
                    <a:pt x="54610" y="2038351"/>
                    <a:pt x="66040" y="2034541"/>
                  </a:cubicBezTo>
                  <a:cubicBezTo>
                    <a:pt x="64770" y="2045971"/>
                    <a:pt x="63500" y="2056131"/>
                    <a:pt x="62230" y="2067561"/>
                  </a:cubicBezTo>
                  <a:cubicBezTo>
                    <a:pt x="63500" y="2067561"/>
                    <a:pt x="64770" y="2066291"/>
                    <a:pt x="64770" y="2066291"/>
                  </a:cubicBezTo>
                  <a:cubicBezTo>
                    <a:pt x="68580" y="2075181"/>
                    <a:pt x="71120" y="2082801"/>
                    <a:pt x="74930" y="2090421"/>
                  </a:cubicBezTo>
                  <a:cubicBezTo>
                    <a:pt x="81280" y="2090421"/>
                    <a:pt x="87630" y="2091691"/>
                    <a:pt x="95250" y="2092960"/>
                  </a:cubicBezTo>
                  <a:lnTo>
                    <a:pt x="95250" y="2096771"/>
                  </a:lnTo>
                  <a:cubicBezTo>
                    <a:pt x="91440" y="2098041"/>
                    <a:pt x="87630" y="2099310"/>
                    <a:pt x="83820" y="2100581"/>
                  </a:cubicBezTo>
                  <a:cubicBezTo>
                    <a:pt x="85090" y="2101851"/>
                    <a:pt x="87630" y="2101851"/>
                    <a:pt x="87630" y="2101851"/>
                  </a:cubicBezTo>
                  <a:cubicBezTo>
                    <a:pt x="88900" y="2120901"/>
                    <a:pt x="105410" y="2118361"/>
                    <a:pt x="116840" y="2123441"/>
                  </a:cubicBezTo>
                  <a:cubicBezTo>
                    <a:pt x="121920" y="2125981"/>
                    <a:pt x="128270" y="2127251"/>
                    <a:pt x="132080" y="2125981"/>
                  </a:cubicBezTo>
                  <a:cubicBezTo>
                    <a:pt x="139700" y="2122171"/>
                    <a:pt x="144780" y="2123441"/>
                    <a:pt x="144780" y="2131060"/>
                  </a:cubicBezTo>
                  <a:cubicBezTo>
                    <a:pt x="144780" y="2134871"/>
                    <a:pt x="142240" y="2139950"/>
                    <a:pt x="140970" y="2142490"/>
                  </a:cubicBezTo>
                  <a:cubicBezTo>
                    <a:pt x="149860" y="2142490"/>
                    <a:pt x="163830" y="2146300"/>
                    <a:pt x="171450" y="2141220"/>
                  </a:cubicBezTo>
                  <a:cubicBezTo>
                    <a:pt x="189230" y="2129790"/>
                    <a:pt x="205740" y="2139950"/>
                    <a:pt x="222250" y="2136140"/>
                  </a:cubicBezTo>
                  <a:cubicBezTo>
                    <a:pt x="231140" y="2133600"/>
                    <a:pt x="238760" y="2133600"/>
                    <a:pt x="251460" y="2131060"/>
                  </a:cubicBezTo>
                  <a:cubicBezTo>
                    <a:pt x="257810" y="2136140"/>
                    <a:pt x="264160" y="2134871"/>
                    <a:pt x="265430" y="2128521"/>
                  </a:cubicBezTo>
                  <a:cubicBezTo>
                    <a:pt x="275590" y="2128521"/>
                    <a:pt x="284480" y="2128521"/>
                    <a:pt x="293370" y="2127250"/>
                  </a:cubicBezTo>
                  <a:cubicBezTo>
                    <a:pt x="307340" y="2124710"/>
                    <a:pt x="320040" y="2120900"/>
                    <a:pt x="334010" y="2119630"/>
                  </a:cubicBezTo>
                  <a:cubicBezTo>
                    <a:pt x="342900" y="2118360"/>
                    <a:pt x="353060" y="2120900"/>
                    <a:pt x="363220" y="2119630"/>
                  </a:cubicBezTo>
                  <a:cubicBezTo>
                    <a:pt x="368300" y="2118360"/>
                    <a:pt x="372110" y="2110740"/>
                    <a:pt x="377190" y="2106930"/>
                  </a:cubicBezTo>
                  <a:cubicBezTo>
                    <a:pt x="382270" y="2119630"/>
                    <a:pt x="392430" y="2120900"/>
                    <a:pt x="408940" y="2112010"/>
                  </a:cubicBezTo>
                  <a:cubicBezTo>
                    <a:pt x="402590" y="2106930"/>
                    <a:pt x="394970" y="2103120"/>
                    <a:pt x="388620" y="2099310"/>
                  </a:cubicBezTo>
                  <a:cubicBezTo>
                    <a:pt x="394970" y="2096770"/>
                    <a:pt x="400050" y="2092960"/>
                    <a:pt x="405130" y="2091690"/>
                  </a:cubicBezTo>
                  <a:cubicBezTo>
                    <a:pt x="410210" y="2091690"/>
                    <a:pt x="414020" y="2092960"/>
                    <a:pt x="417830" y="2092960"/>
                  </a:cubicBezTo>
                  <a:cubicBezTo>
                    <a:pt x="421640" y="2092960"/>
                    <a:pt x="425450" y="2092960"/>
                    <a:pt x="429260" y="2091690"/>
                  </a:cubicBezTo>
                  <a:cubicBezTo>
                    <a:pt x="433070" y="2090420"/>
                    <a:pt x="435610" y="2089150"/>
                    <a:pt x="438150" y="2086610"/>
                  </a:cubicBezTo>
                  <a:cubicBezTo>
                    <a:pt x="438150" y="2090420"/>
                    <a:pt x="439420" y="2095500"/>
                    <a:pt x="439420" y="2099310"/>
                  </a:cubicBezTo>
                  <a:cubicBezTo>
                    <a:pt x="439420" y="2103120"/>
                    <a:pt x="436880" y="2106930"/>
                    <a:pt x="435610" y="2110740"/>
                  </a:cubicBezTo>
                  <a:cubicBezTo>
                    <a:pt x="439420" y="2110740"/>
                    <a:pt x="443230" y="2110740"/>
                    <a:pt x="448310" y="2109470"/>
                  </a:cubicBezTo>
                  <a:cubicBezTo>
                    <a:pt x="453390" y="2117090"/>
                    <a:pt x="439420" y="2133600"/>
                    <a:pt x="458470" y="2134870"/>
                  </a:cubicBezTo>
                  <a:cubicBezTo>
                    <a:pt x="457200" y="2139950"/>
                    <a:pt x="455930" y="2143760"/>
                    <a:pt x="454660" y="2148840"/>
                  </a:cubicBezTo>
                  <a:cubicBezTo>
                    <a:pt x="462280" y="2148840"/>
                    <a:pt x="469900" y="2150110"/>
                    <a:pt x="481330" y="2151380"/>
                  </a:cubicBezTo>
                  <a:cubicBezTo>
                    <a:pt x="476250" y="2157730"/>
                    <a:pt x="472440" y="2162810"/>
                    <a:pt x="467360" y="2167890"/>
                  </a:cubicBezTo>
                  <a:cubicBezTo>
                    <a:pt x="471170" y="2166620"/>
                    <a:pt x="474980" y="2166620"/>
                    <a:pt x="482600" y="2165350"/>
                  </a:cubicBezTo>
                  <a:cubicBezTo>
                    <a:pt x="466090" y="2180590"/>
                    <a:pt x="483870" y="2181860"/>
                    <a:pt x="490220" y="2190750"/>
                  </a:cubicBezTo>
                  <a:cubicBezTo>
                    <a:pt x="494030" y="2180590"/>
                    <a:pt x="496570" y="2174240"/>
                    <a:pt x="497840" y="2169160"/>
                  </a:cubicBezTo>
                  <a:cubicBezTo>
                    <a:pt x="504190" y="2175510"/>
                    <a:pt x="511810" y="2183130"/>
                    <a:pt x="519430" y="2192020"/>
                  </a:cubicBezTo>
                  <a:cubicBezTo>
                    <a:pt x="520700" y="2192020"/>
                    <a:pt x="523240" y="2189480"/>
                    <a:pt x="524510" y="2190750"/>
                  </a:cubicBezTo>
                  <a:cubicBezTo>
                    <a:pt x="538480" y="2197100"/>
                    <a:pt x="544830" y="2190750"/>
                    <a:pt x="549910" y="2178050"/>
                  </a:cubicBezTo>
                  <a:cubicBezTo>
                    <a:pt x="551180" y="2175510"/>
                    <a:pt x="557530" y="2174240"/>
                    <a:pt x="558800" y="2172970"/>
                  </a:cubicBezTo>
                  <a:cubicBezTo>
                    <a:pt x="556260" y="2180590"/>
                    <a:pt x="552450" y="2188210"/>
                    <a:pt x="548640" y="2197100"/>
                  </a:cubicBezTo>
                  <a:cubicBezTo>
                    <a:pt x="533400" y="2199640"/>
                    <a:pt x="515620" y="2203450"/>
                    <a:pt x="497840" y="2207260"/>
                  </a:cubicBezTo>
                  <a:cubicBezTo>
                    <a:pt x="481330" y="2211070"/>
                    <a:pt x="464820" y="2217420"/>
                    <a:pt x="447040" y="2219960"/>
                  </a:cubicBezTo>
                  <a:cubicBezTo>
                    <a:pt x="422910" y="2223770"/>
                    <a:pt x="398780" y="2226310"/>
                    <a:pt x="373380" y="2230120"/>
                  </a:cubicBezTo>
                  <a:cubicBezTo>
                    <a:pt x="344170" y="2235200"/>
                    <a:pt x="314960" y="2240280"/>
                    <a:pt x="285750" y="2246630"/>
                  </a:cubicBezTo>
                  <a:cubicBezTo>
                    <a:pt x="261620" y="2251710"/>
                    <a:pt x="238760" y="2259330"/>
                    <a:pt x="214630" y="2264410"/>
                  </a:cubicBezTo>
                  <a:cubicBezTo>
                    <a:pt x="198120" y="2268220"/>
                    <a:pt x="181610" y="2269490"/>
                    <a:pt x="166370" y="2275840"/>
                  </a:cubicBezTo>
                  <a:cubicBezTo>
                    <a:pt x="151130" y="2282190"/>
                    <a:pt x="129540" y="2280920"/>
                    <a:pt x="124460" y="2302510"/>
                  </a:cubicBezTo>
                  <a:cubicBezTo>
                    <a:pt x="115570" y="2297430"/>
                    <a:pt x="109220" y="2299970"/>
                    <a:pt x="107950" y="2308860"/>
                  </a:cubicBezTo>
                  <a:cubicBezTo>
                    <a:pt x="107950" y="2311400"/>
                    <a:pt x="106680" y="2313940"/>
                    <a:pt x="104140" y="2313940"/>
                  </a:cubicBezTo>
                  <a:cubicBezTo>
                    <a:pt x="90170" y="2317750"/>
                    <a:pt x="93980" y="2325370"/>
                    <a:pt x="100330" y="2332990"/>
                  </a:cubicBezTo>
                  <a:cubicBezTo>
                    <a:pt x="107950" y="2341880"/>
                    <a:pt x="107950" y="2350770"/>
                    <a:pt x="106680" y="2360930"/>
                  </a:cubicBezTo>
                  <a:cubicBezTo>
                    <a:pt x="104140" y="2374900"/>
                    <a:pt x="101600" y="2390140"/>
                    <a:pt x="99060" y="2404110"/>
                  </a:cubicBezTo>
                  <a:cubicBezTo>
                    <a:pt x="99060" y="2407920"/>
                    <a:pt x="102870" y="2411730"/>
                    <a:pt x="105410" y="2415540"/>
                  </a:cubicBezTo>
                  <a:lnTo>
                    <a:pt x="109220" y="2423160"/>
                  </a:lnTo>
                  <a:lnTo>
                    <a:pt x="109220" y="2444750"/>
                  </a:lnTo>
                  <a:cubicBezTo>
                    <a:pt x="114300" y="2444750"/>
                    <a:pt x="120650" y="2443480"/>
                    <a:pt x="127000" y="2443480"/>
                  </a:cubicBezTo>
                  <a:cubicBezTo>
                    <a:pt x="127000" y="2443480"/>
                    <a:pt x="127000" y="2444750"/>
                    <a:pt x="128270" y="2444750"/>
                  </a:cubicBezTo>
                  <a:cubicBezTo>
                    <a:pt x="124460" y="2446020"/>
                    <a:pt x="121920" y="2447290"/>
                    <a:pt x="118110" y="2449830"/>
                  </a:cubicBezTo>
                  <a:cubicBezTo>
                    <a:pt x="125730" y="2458720"/>
                    <a:pt x="111760" y="2481580"/>
                    <a:pt x="142240" y="2476500"/>
                  </a:cubicBezTo>
                  <a:cubicBezTo>
                    <a:pt x="133350" y="2484120"/>
                    <a:pt x="128270" y="2489200"/>
                    <a:pt x="124460" y="2491740"/>
                  </a:cubicBezTo>
                  <a:cubicBezTo>
                    <a:pt x="127000" y="2498090"/>
                    <a:pt x="129540" y="2501900"/>
                    <a:pt x="130810" y="2505710"/>
                  </a:cubicBezTo>
                  <a:cubicBezTo>
                    <a:pt x="125730" y="2509520"/>
                    <a:pt x="121920" y="2513330"/>
                    <a:pt x="118110" y="2515870"/>
                  </a:cubicBezTo>
                  <a:cubicBezTo>
                    <a:pt x="123190" y="2520950"/>
                    <a:pt x="128270" y="2524760"/>
                    <a:pt x="130810" y="2528570"/>
                  </a:cubicBezTo>
                  <a:cubicBezTo>
                    <a:pt x="135890" y="2523490"/>
                    <a:pt x="140970" y="2518410"/>
                    <a:pt x="146050" y="2518410"/>
                  </a:cubicBezTo>
                  <a:cubicBezTo>
                    <a:pt x="151130" y="2518410"/>
                    <a:pt x="157480" y="2527300"/>
                    <a:pt x="163830" y="2532380"/>
                  </a:cubicBezTo>
                  <a:cubicBezTo>
                    <a:pt x="163830" y="2533650"/>
                    <a:pt x="160020" y="2534920"/>
                    <a:pt x="158750" y="2534920"/>
                  </a:cubicBezTo>
                  <a:cubicBezTo>
                    <a:pt x="149860" y="2524760"/>
                    <a:pt x="140970" y="2523490"/>
                    <a:pt x="132080" y="2534920"/>
                  </a:cubicBezTo>
                  <a:cubicBezTo>
                    <a:pt x="132080" y="2534920"/>
                    <a:pt x="130810" y="2534920"/>
                    <a:pt x="130810" y="2533650"/>
                  </a:cubicBezTo>
                  <a:cubicBezTo>
                    <a:pt x="130810" y="2532380"/>
                    <a:pt x="130810" y="2532380"/>
                    <a:pt x="129540" y="2531110"/>
                  </a:cubicBezTo>
                  <a:cubicBezTo>
                    <a:pt x="124460" y="2536190"/>
                    <a:pt x="125730" y="2540000"/>
                    <a:pt x="132080" y="2543810"/>
                  </a:cubicBezTo>
                  <a:cubicBezTo>
                    <a:pt x="140970" y="2548890"/>
                    <a:pt x="139700" y="2552700"/>
                    <a:pt x="134620" y="2559050"/>
                  </a:cubicBezTo>
                  <a:cubicBezTo>
                    <a:pt x="137160" y="2560320"/>
                    <a:pt x="140970" y="2562860"/>
                    <a:pt x="140970" y="2564130"/>
                  </a:cubicBezTo>
                  <a:cubicBezTo>
                    <a:pt x="140970" y="2570480"/>
                    <a:pt x="153670" y="2574290"/>
                    <a:pt x="143510" y="2581910"/>
                  </a:cubicBezTo>
                  <a:cubicBezTo>
                    <a:pt x="148590" y="2588260"/>
                    <a:pt x="151130" y="2594610"/>
                    <a:pt x="162560" y="2597150"/>
                  </a:cubicBezTo>
                  <a:cubicBezTo>
                    <a:pt x="172720" y="2599690"/>
                    <a:pt x="175260" y="2594610"/>
                    <a:pt x="181610" y="2593340"/>
                  </a:cubicBezTo>
                  <a:cubicBezTo>
                    <a:pt x="187960" y="2592070"/>
                    <a:pt x="195580" y="2595880"/>
                    <a:pt x="201930" y="2597150"/>
                  </a:cubicBezTo>
                  <a:cubicBezTo>
                    <a:pt x="204470" y="2597150"/>
                    <a:pt x="207010" y="2593340"/>
                    <a:pt x="207010" y="2592070"/>
                  </a:cubicBezTo>
                  <a:cubicBezTo>
                    <a:pt x="215900" y="2593340"/>
                    <a:pt x="224790" y="2595880"/>
                    <a:pt x="232410" y="2594610"/>
                  </a:cubicBezTo>
                  <a:cubicBezTo>
                    <a:pt x="243840" y="2593340"/>
                    <a:pt x="250190" y="2597150"/>
                    <a:pt x="251460" y="2607310"/>
                  </a:cubicBezTo>
                  <a:cubicBezTo>
                    <a:pt x="252730" y="2618740"/>
                    <a:pt x="259080" y="2620010"/>
                    <a:pt x="267970" y="2618740"/>
                  </a:cubicBezTo>
                  <a:cubicBezTo>
                    <a:pt x="275590" y="2617470"/>
                    <a:pt x="281940" y="2614930"/>
                    <a:pt x="289560" y="2613660"/>
                  </a:cubicBezTo>
                  <a:cubicBezTo>
                    <a:pt x="285750" y="2609850"/>
                    <a:pt x="280670" y="2606040"/>
                    <a:pt x="274320" y="2600960"/>
                  </a:cubicBezTo>
                  <a:cubicBezTo>
                    <a:pt x="280670" y="2599690"/>
                    <a:pt x="287020" y="2597150"/>
                    <a:pt x="292100" y="2597150"/>
                  </a:cubicBezTo>
                  <a:cubicBezTo>
                    <a:pt x="302260" y="2595880"/>
                    <a:pt x="311150" y="2594610"/>
                    <a:pt x="321310" y="2594610"/>
                  </a:cubicBezTo>
                  <a:cubicBezTo>
                    <a:pt x="325120" y="2594610"/>
                    <a:pt x="328930" y="2597150"/>
                    <a:pt x="332740" y="2600960"/>
                  </a:cubicBezTo>
                  <a:cubicBezTo>
                    <a:pt x="316230" y="2600960"/>
                    <a:pt x="300990" y="2600960"/>
                    <a:pt x="289560" y="2613660"/>
                  </a:cubicBezTo>
                  <a:cubicBezTo>
                    <a:pt x="293370" y="2614930"/>
                    <a:pt x="298450" y="2616200"/>
                    <a:pt x="302260" y="2616200"/>
                  </a:cubicBezTo>
                  <a:cubicBezTo>
                    <a:pt x="323850" y="2614930"/>
                    <a:pt x="346710" y="2613660"/>
                    <a:pt x="368300" y="2612390"/>
                  </a:cubicBezTo>
                  <a:cubicBezTo>
                    <a:pt x="389890" y="2611120"/>
                    <a:pt x="410210" y="2608580"/>
                    <a:pt x="433070" y="2607310"/>
                  </a:cubicBezTo>
                  <a:cubicBezTo>
                    <a:pt x="439420" y="2633980"/>
                    <a:pt x="445770" y="2659380"/>
                    <a:pt x="450850" y="2684780"/>
                  </a:cubicBezTo>
                  <a:cubicBezTo>
                    <a:pt x="448310" y="2686050"/>
                    <a:pt x="445770" y="2687320"/>
                    <a:pt x="443230" y="2687320"/>
                  </a:cubicBezTo>
                  <a:cubicBezTo>
                    <a:pt x="447040" y="2692400"/>
                    <a:pt x="452120" y="2697480"/>
                    <a:pt x="453390" y="2702560"/>
                  </a:cubicBezTo>
                  <a:cubicBezTo>
                    <a:pt x="454660" y="2710180"/>
                    <a:pt x="453390" y="2717800"/>
                    <a:pt x="453390" y="2722880"/>
                  </a:cubicBezTo>
                  <a:cubicBezTo>
                    <a:pt x="462280" y="2725420"/>
                    <a:pt x="467360" y="2726690"/>
                    <a:pt x="473710" y="2727960"/>
                  </a:cubicBezTo>
                  <a:cubicBezTo>
                    <a:pt x="472440" y="2727960"/>
                    <a:pt x="471170" y="2729230"/>
                    <a:pt x="468630" y="2729230"/>
                  </a:cubicBezTo>
                  <a:cubicBezTo>
                    <a:pt x="469900" y="2738120"/>
                    <a:pt x="472440" y="2748280"/>
                    <a:pt x="473710" y="2760980"/>
                  </a:cubicBezTo>
                  <a:lnTo>
                    <a:pt x="494030" y="2760980"/>
                  </a:lnTo>
                  <a:cubicBezTo>
                    <a:pt x="497840" y="2760980"/>
                    <a:pt x="501650" y="2763520"/>
                    <a:pt x="502920" y="2764790"/>
                  </a:cubicBezTo>
                  <a:cubicBezTo>
                    <a:pt x="508000" y="2780030"/>
                    <a:pt x="519430" y="2785110"/>
                    <a:pt x="534670" y="2781300"/>
                  </a:cubicBezTo>
                  <a:cubicBezTo>
                    <a:pt x="541020" y="2780030"/>
                    <a:pt x="548640" y="2780030"/>
                    <a:pt x="554990" y="2780030"/>
                  </a:cubicBezTo>
                  <a:lnTo>
                    <a:pt x="570230" y="2780030"/>
                  </a:lnTo>
                  <a:cubicBezTo>
                    <a:pt x="575310" y="2780030"/>
                    <a:pt x="580390" y="2778760"/>
                    <a:pt x="585470" y="2777490"/>
                  </a:cubicBezTo>
                  <a:cubicBezTo>
                    <a:pt x="586740" y="2773680"/>
                    <a:pt x="586740" y="2769870"/>
                    <a:pt x="588010" y="2764790"/>
                  </a:cubicBezTo>
                  <a:cubicBezTo>
                    <a:pt x="591820" y="2764790"/>
                    <a:pt x="594360" y="2763520"/>
                    <a:pt x="598170" y="2763520"/>
                  </a:cubicBezTo>
                  <a:cubicBezTo>
                    <a:pt x="622300" y="2760980"/>
                    <a:pt x="647700" y="2757170"/>
                    <a:pt x="673100" y="2754630"/>
                  </a:cubicBezTo>
                  <a:cubicBezTo>
                    <a:pt x="673100" y="2754630"/>
                    <a:pt x="674370" y="2757170"/>
                    <a:pt x="675640" y="2760980"/>
                  </a:cubicBezTo>
                  <a:cubicBezTo>
                    <a:pt x="671830" y="2762250"/>
                    <a:pt x="669290" y="2763520"/>
                    <a:pt x="666750" y="2764790"/>
                  </a:cubicBezTo>
                  <a:cubicBezTo>
                    <a:pt x="676910" y="2774950"/>
                    <a:pt x="690880" y="2776220"/>
                    <a:pt x="699770" y="2768600"/>
                  </a:cubicBezTo>
                  <a:cubicBezTo>
                    <a:pt x="694690" y="2764790"/>
                    <a:pt x="690880" y="2762250"/>
                    <a:pt x="684530" y="2758440"/>
                  </a:cubicBezTo>
                  <a:lnTo>
                    <a:pt x="688340" y="2754630"/>
                  </a:lnTo>
                  <a:lnTo>
                    <a:pt x="698500" y="2754630"/>
                  </a:lnTo>
                  <a:lnTo>
                    <a:pt x="698500" y="2753360"/>
                  </a:lnTo>
                  <a:cubicBezTo>
                    <a:pt x="703580" y="2754630"/>
                    <a:pt x="707390" y="2757170"/>
                    <a:pt x="712470" y="2753360"/>
                  </a:cubicBezTo>
                  <a:lnTo>
                    <a:pt x="717550" y="2753360"/>
                  </a:lnTo>
                  <a:lnTo>
                    <a:pt x="762000" y="2755900"/>
                  </a:lnTo>
                  <a:cubicBezTo>
                    <a:pt x="767080" y="2755900"/>
                    <a:pt x="769620" y="2754630"/>
                    <a:pt x="772160" y="2752090"/>
                  </a:cubicBezTo>
                  <a:cubicBezTo>
                    <a:pt x="778510" y="2762250"/>
                    <a:pt x="783590" y="2771140"/>
                    <a:pt x="789940" y="2782570"/>
                  </a:cubicBezTo>
                  <a:cubicBezTo>
                    <a:pt x="788670" y="2782570"/>
                    <a:pt x="786130" y="2783840"/>
                    <a:pt x="783590" y="2783840"/>
                  </a:cubicBezTo>
                  <a:cubicBezTo>
                    <a:pt x="800100" y="2810510"/>
                    <a:pt x="810260" y="2838450"/>
                    <a:pt x="795020" y="2868930"/>
                  </a:cubicBezTo>
                  <a:cubicBezTo>
                    <a:pt x="796290" y="2879090"/>
                    <a:pt x="798830" y="2889250"/>
                    <a:pt x="800100" y="2901950"/>
                  </a:cubicBezTo>
                  <a:lnTo>
                    <a:pt x="812800" y="2901950"/>
                  </a:lnTo>
                  <a:cubicBezTo>
                    <a:pt x="810260" y="2908300"/>
                    <a:pt x="807720" y="2912110"/>
                    <a:pt x="806450" y="2915920"/>
                  </a:cubicBezTo>
                  <a:cubicBezTo>
                    <a:pt x="806450" y="2922270"/>
                    <a:pt x="820420" y="2924810"/>
                    <a:pt x="810260" y="2933700"/>
                  </a:cubicBezTo>
                  <a:lnTo>
                    <a:pt x="812800" y="2938780"/>
                  </a:lnTo>
                  <a:cubicBezTo>
                    <a:pt x="825500" y="2955290"/>
                    <a:pt x="839470" y="2970530"/>
                    <a:pt x="853440" y="2989580"/>
                  </a:cubicBezTo>
                  <a:cubicBezTo>
                    <a:pt x="843280" y="2994660"/>
                    <a:pt x="834390" y="2999740"/>
                    <a:pt x="822960" y="3004820"/>
                  </a:cubicBezTo>
                  <a:cubicBezTo>
                    <a:pt x="834390" y="3006090"/>
                    <a:pt x="835660" y="3012440"/>
                    <a:pt x="831850" y="3021330"/>
                  </a:cubicBezTo>
                  <a:cubicBezTo>
                    <a:pt x="830580" y="3023870"/>
                    <a:pt x="833120" y="3030220"/>
                    <a:pt x="834390" y="3031490"/>
                  </a:cubicBezTo>
                  <a:cubicBezTo>
                    <a:pt x="848360" y="3035300"/>
                    <a:pt x="861060" y="3049270"/>
                    <a:pt x="877570" y="3044190"/>
                  </a:cubicBezTo>
                  <a:cubicBezTo>
                    <a:pt x="877570" y="3046730"/>
                    <a:pt x="876300" y="3050540"/>
                    <a:pt x="875030" y="3051810"/>
                  </a:cubicBezTo>
                  <a:cubicBezTo>
                    <a:pt x="864870" y="3056890"/>
                    <a:pt x="854710" y="3060700"/>
                    <a:pt x="844550" y="3065780"/>
                  </a:cubicBezTo>
                  <a:lnTo>
                    <a:pt x="859790" y="3073400"/>
                  </a:lnTo>
                  <a:cubicBezTo>
                    <a:pt x="862330" y="3069590"/>
                    <a:pt x="863600" y="3065780"/>
                    <a:pt x="866140" y="3061970"/>
                  </a:cubicBezTo>
                  <a:cubicBezTo>
                    <a:pt x="873760" y="3065780"/>
                    <a:pt x="880110" y="3068320"/>
                    <a:pt x="887730" y="3072130"/>
                  </a:cubicBezTo>
                  <a:cubicBezTo>
                    <a:pt x="883919" y="3074670"/>
                    <a:pt x="881380" y="3075940"/>
                    <a:pt x="878840" y="3077210"/>
                  </a:cubicBezTo>
                  <a:cubicBezTo>
                    <a:pt x="881380" y="3078480"/>
                    <a:pt x="883920" y="3081020"/>
                    <a:pt x="887730" y="3082290"/>
                  </a:cubicBezTo>
                  <a:cubicBezTo>
                    <a:pt x="891539" y="3083560"/>
                    <a:pt x="895349" y="3082290"/>
                    <a:pt x="897890" y="3083560"/>
                  </a:cubicBezTo>
                  <a:cubicBezTo>
                    <a:pt x="904240" y="3077210"/>
                    <a:pt x="909320" y="3069590"/>
                    <a:pt x="915670" y="3065780"/>
                  </a:cubicBezTo>
                  <a:cubicBezTo>
                    <a:pt x="923290" y="3061970"/>
                    <a:pt x="1130300" y="3040380"/>
                    <a:pt x="1137920" y="3039110"/>
                  </a:cubicBezTo>
                  <a:cubicBezTo>
                    <a:pt x="1148080" y="3037840"/>
                    <a:pt x="1159510" y="3039110"/>
                    <a:pt x="1169670" y="3040380"/>
                  </a:cubicBezTo>
                  <a:lnTo>
                    <a:pt x="1143000" y="3051810"/>
                  </a:lnTo>
                  <a:lnTo>
                    <a:pt x="1146810" y="3059430"/>
                  </a:lnTo>
                  <a:cubicBezTo>
                    <a:pt x="1159510" y="3058160"/>
                    <a:pt x="1169670" y="3058160"/>
                    <a:pt x="1179830" y="3055620"/>
                  </a:cubicBezTo>
                  <a:cubicBezTo>
                    <a:pt x="1186180" y="3054350"/>
                    <a:pt x="1196340" y="3055620"/>
                    <a:pt x="1197610" y="3045460"/>
                  </a:cubicBezTo>
                  <a:cubicBezTo>
                    <a:pt x="1206500" y="3051810"/>
                    <a:pt x="1215390" y="3053080"/>
                    <a:pt x="1226820" y="3048000"/>
                  </a:cubicBezTo>
                  <a:cubicBezTo>
                    <a:pt x="1233170" y="3045460"/>
                    <a:pt x="1240790" y="3045460"/>
                    <a:pt x="1247140" y="3044190"/>
                  </a:cubicBezTo>
                  <a:cubicBezTo>
                    <a:pt x="1262380" y="3042920"/>
                    <a:pt x="1277620" y="3041650"/>
                    <a:pt x="1292860" y="3039110"/>
                  </a:cubicBezTo>
                  <a:lnTo>
                    <a:pt x="1308100" y="3039110"/>
                  </a:lnTo>
                  <a:cubicBezTo>
                    <a:pt x="1309370" y="3036570"/>
                    <a:pt x="1309370" y="3032760"/>
                    <a:pt x="1309370" y="3032760"/>
                  </a:cubicBezTo>
                  <a:cubicBezTo>
                    <a:pt x="1323340" y="3032760"/>
                    <a:pt x="1334770" y="3034030"/>
                    <a:pt x="1347470" y="3034030"/>
                  </a:cubicBezTo>
                  <a:cubicBezTo>
                    <a:pt x="1361440" y="3034030"/>
                    <a:pt x="1367790" y="3025140"/>
                    <a:pt x="1362710" y="3011170"/>
                  </a:cubicBezTo>
                  <a:cubicBezTo>
                    <a:pt x="1366520" y="3011170"/>
                    <a:pt x="1371599" y="3012440"/>
                    <a:pt x="1374140" y="3012440"/>
                  </a:cubicBezTo>
                  <a:cubicBezTo>
                    <a:pt x="1375410" y="3017520"/>
                    <a:pt x="1374140" y="3023870"/>
                    <a:pt x="1376680" y="3025140"/>
                  </a:cubicBezTo>
                  <a:cubicBezTo>
                    <a:pt x="1380490" y="3027680"/>
                    <a:pt x="1386840" y="3027680"/>
                    <a:pt x="1391919" y="3026410"/>
                  </a:cubicBezTo>
                  <a:cubicBezTo>
                    <a:pt x="1398269" y="3025140"/>
                    <a:pt x="1405889" y="3018790"/>
                    <a:pt x="1408430" y="3021330"/>
                  </a:cubicBezTo>
                  <a:cubicBezTo>
                    <a:pt x="1421130" y="3031490"/>
                    <a:pt x="1430019" y="3022600"/>
                    <a:pt x="1436369" y="3017520"/>
                  </a:cubicBezTo>
                  <a:cubicBezTo>
                    <a:pt x="1441449" y="3018790"/>
                    <a:pt x="1443989" y="3022600"/>
                    <a:pt x="1446530" y="3021330"/>
                  </a:cubicBezTo>
                  <a:cubicBezTo>
                    <a:pt x="1452880" y="3020060"/>
                    <a:pt x="1460499" y="3018790"/>
                    <a:pt x="1466849" y="3017520"/>
                  </a:cubicBezTo>
                  <a:cubicBezTo>
                    <a:pt x="1480819" y="3013710"/>
                    <a:pt x="1496060" y="3011170"/>
                    <a:pt x="1510030" y="3011170"/>
                  </a:cubicBezTo>
                  <a:cubicBezTo>
                    <a:pt x="1529080" y="3009900"/>
                    <a:pt x="1546860" y="3004820"/>
                    <a:pt x="1565910" y="3003550"/>
                  </a:cubicBezTo>
                  <a:cubicBezTo>
                    <a:pt x="1574799" y="3002280"/>
                    <a:pt x="1583690" y="3004820"/>
                    <a:pt x="1592580" y="3006090"/>
                  </a:cubicBezTo>
                  <a:cubicBezTo>
                    <a:pt x="1595119" y="3006090"/>
                    <a:pt x="1598930" y="3006090"/>
                    <a:pt x="1598930" y="3004820"/>
                  </a:cubicBezTo>
                  <a:cubicBezTo>
                    <a:pt x="1598930" y="2992120"/>
                    <a:pt x="1619249" y="2998470"/>
                    <a:pt x="1616710" y="2984500"/>
                  </a:cubicBezTo>
                  <a:cubicBezTo>
                    <a:pt x="1619249" y="2985770"/>
                    <a:pt x="1621790" y="2985770"/>
                    <a:pt x="1623060" y="2988310"/>
                  </a:cubicBezTo>
                  <a:cubicBezTo>
                    <a:pt x="1626870" y="2992120"/>
                    <a:pt x="1629410" y="2995930"/>
                    <a:pt x="1633220" y="2999740"/>
                  </a:cubicBezTo>
                  <a:cubicBezTo>
                    <a:pt x="1633220" y="2994660"/>
                    <a:pt x="1633220" y="2990850"/>
                    <a:pt x="1631950" y="2985770"/>
                  </a:cubicBezTo>
                  <a:cubicBezTo>
                    <a:pt x="1644650" y="2992120"/>
                    <a:pt x="1657350" y="2998470"/>
                    <a:pt x="1666240" y="3003550"/>
                  </a:cubicBezTo>
                  <a:cubicBezTo>
                    <a:pt x="1675130" y="2997200"/>
                    <a:pt x="1682750" y="2994660"/>
                    <a:pt x="1687830" y="2988310"/>
                  </a:cubicBezTo>
                  <a:cubicBezTo>
                    <a:pt x="1692909" y="2980690"/>
                    <a:pt x="1691640" y="2979420"/>
                    <a:pt x="1700530" y="2985770"/>
                  </a:cubicBezTo>
                  <a:cubicBezTo>
                    <a:pt x="1699259" y="2987040"/>
                    <a:pt x="1696719" y="2988310"/>
                    <a:pt x="1694180" y="2990850"/>
                  </a:cubicBezTo>
                  <a:cubicBezTo>
                    <a:pt x="1709419" y="2987040"/>
                    <a:pt x="1723390" y="2979420"/>
                    <a:pt x="1738630" y="2980690"/>
                  </a:cubicBezTo>
                  <a:cubicBezTo>
                    <a:pt x="1753869" y="2980690"/>
                    <a:pt x="1769109" y="2983230"/>
                    <a:pt x="1783080" y="2974340"/>
                  </a:cubicBezTo>
                  <a:cubicBezTo>
                    <a:pt x="1784350" y="2978150"/>
                    <a:pt x="1784350" y="2981960"/>
                    <a:pt x="1786890" y="2983230"/>
                  </a:cubicBezTo>
                  <a:cubicBezTo>
                    <a:pt x="1790700" y="2985770"/>
                    <a:pt x="1797050" y="2987040"/>
                    <a:pt x="1798319" y="2985770"/>
                  </a:cubicBezTo>
                  <a:cubicBezTo>
                    <a:pt x="1805940" y="2974340"/>
                    <a:pt x="1818640" y="2975610"/>
                    <a:pt x="1826259" y="2981960"/>
                  </a:cubicBezTo>
                  <a:cubicBezTo>
                    <a:pt x="1836419" y="2989580"/>
                    <a:pt x="1842769" y="2983230"/>
                    <a:pt x="1851659" y="2981960"/>
                  </a:cubicBezTo>
                  <a:cubicBezTo>
                    <a:pt x="1844039" y="2978150"/>
                    <a:pt x="1837689" y="2974340"/>
                    <a:pt x="1831339" y="2971800"/>
                  </a:cubicBezTo>
                  <a:cubicBezTo>
                    <a:pt x="1832609" y="2970530"/>
                    <a:pt x="1832609" y="2969260"/>
                    <a:pt x="1833879" y="2967990"/>
                  </a:cubicBezTo>
                  <a:cubicBezTo>
                    <a:pt x="1837689" y="2969260"/>
                    <a:pt x="1842769" y="2970530"/>
                    <a:pt x="1846579" y="2973070"/>
                  </a:cubicBezTo>
                  <a:cubicBezTo>
                    <a:pt x="1847849" y="2967990"/>
                    <a:pt x="1850389" y="2964180"/>
                    <a:pt x="1851659" y="2960370"/>
                  </a:cubicBezTo>
                  <a:cubicBezTo>
                    <a:pt x="1864359" y="2966720"/>
                    <a:pt x="1875789" y="2971799"/>
                    <a:pt x="1889759" y="2962909"/>
                  </a:cubicBezTo>
                  <a:cubicBezTo>
                    <a:pt x="1892299" y="2961639"/>
                    <a:pt x="1902459" y="2954020"/>
                    <a:pt x="1899919" y="2966720"/>
                  </a:cubicBezTo>
                  <a:cubicBezTo>
                    <a:pt x="1893569" y="2970530"/>
                    <a:pt x="1887219" y="2974340"/>
                    <a:pt x="1880869" y="2976880"/>
                  </a:cubicBezTo>
                  <a:cubicBezTo>
                    <a:pt x="1880869" y="2978150"/>
                    <a:pt x="1882139" y="2978150"/>
                    <a:pt x="1882139" y="2979420"/>
                  </a:cubicBezTo>
                  <a:cubicBezTo>
                    <a:pt x="1889759" y="2978149"/>
                    <a:pt x="1898649" y="2976880"/>
                    <a:pt x="1907539" y="2975609"/>
                  </a:cubicBezTo>
                  <a:cubicBezTo>
                    <a:pt x="1904999" y="2971799"/>
                    <a:pt x="1903729" y="2969259"/>
                    <a:pt x="1902459" y="2966720"/>
                  </a:cubicBezTo>
                  <a:cubicBezTo>
                    <a:pt x="1911349" y="2967990"/>
                    <a:pt x="1921509" y="2969259"/>
                    <a:pt x="1930399" y="2967990"/>
                  </a:cubicBezTo>
                  <a:cubicBezTo>
                    <a:pt x="1949449" y="2966720"/>
                    <a:pt x="1963419" y="2947670"/>
                    <a:pt x="1986279" y="2955290"/>
                  </a:cubicBezTo>
                  <a:cubicBezTo>
                    <a:pt x="1993899" y="2957830"/>
                    <a:pt x="2011679" y="2955290"/>
                    <a:pt x="2012949" y="2938780"/>
                  </a:cubicBezTo>
                  <a:cubicBezTo>
                    <a:pt x="2012949" y="2942590"/>
                    <a:pt x="2012949" y="2947670"/>
                    <a:pt x="2014219" y="2950209"/>
                  </a:cubicBezTo>
                  <a:cubicBezTo>
                    <a:pt x="2026919" y="2946399"/>
                    <a:pt x="2038349" y="2942589"/>
                    <a:pt x="2051049" y="2938780"/>
                  </a:cubicBezTo>
                  <a:cubicBezTo>
                    <a:pt x="2051049" y="2940050"/>
                    <a:pt x="2048509" y="2943859"/>
                    <a:pt x="2049779" y="2946400"/>
                  </a:cubicBezTo>
                  <a:cubicBezTo>
                    <a:pt x="2049779" y="2950210"/>
                    <a:pt x="2052319" y="2954020"/>
                    <a:pt x="2054859" y="2956560"/>
                  </a:cubicBezTo>
                  <a:cubicBezTo>
                    <a:pt x="2056129" y="2957830"/>
                    <a:pt x="2062479" y="2956560"/>
                    <a:pt x="2062479" y="2955290"/>
                  </a:cubicBezTo>
                  <a:cubicBezTo>
                    <a:pt x="2065019" y="2943860"/>
                    <a:pt x="2073909" y="2945130"/>
                    <a:pt x="2082799" y="2945130"/>
                  </a:cubicBezTo>
                  <a:cubicBezTo>
                    <a:pt x="2090419" y="2945130"/>
                    <a:pt x="2099309" y="2943859"/>
                    <a:pt x="2108199" y="2942590"/>
                  </a:cubicBezTo>
                  <a:cubicBezTo>
                    <a:pt x="2112009" y="2936240"/>
                    <a:pt x="2114549" y="2926080"/>
                    <a:pt x="2127249" y="2938780"/>
                  </a:cubicBezTo>
                  <a:cubicBezTo>
                    <a:pt x="2132329" y="2943859"/>
                    <a:pt x="2145029" y="2942590"/>
                    <a:pt x="2146299" y="2932430"/>
                  </a:cubicBezTo>
                  <a:lnTo>
                    <a:pt x="2199639" y="2932430"/>
                  </a:lnTo>
                  <a:lnTo>
                    <a:pt x="2199639" y="2934970"/>
                  </a:lnTo>
                  <a:cubicBezTo>
                    <a:pt x="2205989" y="2933699"/>
                    <a:pt x="2212339" y="2931159"/>
                    <a:pt x="2217419" y="2929890"/>
                  </a:cubicBezTo>
                  <a:cubicBezTo>
                    <a:pt x="2221229" y="2936240"/>
                    <a:pt x="2225039" y="2942590"/>
                    <a:pt x="2230119" y="2950210"/>
                  </a:cubicBezTo>
                  <a:cubicBezTo>
                    <a:pt x="2239009" y="2926080"/>
                    <a:pt x="2249169" y="2921000"/>
                    <a:pt x="2266949" y="2929890"/>
                  </a:cubicBezTo>
                  <a:cubicBezTo>
                    <a:pt x="2269489" y="2931160"/>
                    <a:pt x="2269489" y="2937510"/>
                    <a:pt x="2270759" y="2942590"/>
                  </a:cubicBezTo>
                  <a:cubicBezTo>
                    <a:pt x="2272029" y="2941320"/>
                    <a:pt x="2279649" y="2938780"/>
                    <a:pt x="2279649" y="2937510"/>
                  </a:cubicBezTo>
                  <a:cubicBezTo>
                    <a:pt x="2278379" y="2927350"/>
                    <a:pt x="2292349" y="2934970"/>
                    <a:pt x="2291079" y="2927350"/>
                  </a:cubicBezTo>
                  <a:cubicBezTo>
                    <a:pt x="2302509" y="2932430"/>
                    <a:pt x="2305049" y="2924810"/>
                    <a:pt x="2307589" y="2919730"/>
                  </a:cubicBezTo>
                  <a:cubicBezTo>
                    <a:pt x="2302509" y="2915920"/>
                    <a:pt x="2299969" y="2913380"/>
                    <a:pt x="2296159" y="2909570"/>
                  </a:cubicBezTo>
                  <a:cubicBezTo>
                    <a:pt x="2297429" y="2908299"/>
                    <a:pt x="2297429" y="2907030"/>
                    <a:pt x="2298699" y="2905759"/>
                  </a:cubicBezTo>
                  <a:cubicBezTo>
                    <a:pt x="2308859" y="2912109"/>
                    <a:pt x="2319019" y="2918459"/>
                    <a:pt x="2325369" y="2922270"/>
                  </a:cubicBezTo>
                  <a:cubicBezTo>
                    <a:pt x="2335529" y="2920999"/>
                    <a:pt x="2344419" y="2920999"/>
                    <a:pt x="2353309" y="2919730"/>
                  </a:cubicBezTo>
                  <a:cubicBezTo>
                    <a:pt x="2362199" y="2918460"/>
                    <a:pt x="2371089" y="2914650"/>
                    <a:pt x="2381249" y="2912109"/>
                  </a:cubicBezTo>
                  <a:cubicBezTo>
                    <a:pt x="2382519" y="2914649"/>
                    <a:pt x="2383789" y="2915920"/>
                    <a:pt x="2385059" y="2918459"/>
                  </a:cubicBezTo>
                  <a:cubicBezTo>
                    <a:pt x="2388869" y="2913380"/>
                    <a:pt x="2391409" y="2908299"/>
                    <a:pt x="2396489" y="2899409"/>
                  </a:cubicBezTo>
                  <a:lnTo>
                    <a:pt x="2396489" y="2919730"/>
                  </a:lnTo>
                  <a:cubicBezTo>
                    <a:pt x="2407919" y="2912109"/>
                    <a:pt x="2416809" y="2905759"/>
                    <a:pt x="2424429" y="2899409"/>
                  </a:cubicBezTo>
                  <a:cubicBezTo>
                    <a:pt x="2429509" y="2908299"/>
                    <a:pt x="2433319" y="2917189"/>
                    <a:pt x="2437129" y="2924809"/>
                  </a:cubicBezTo>
                  <a:cubicBezTo>
                    <a:pt x="2438399" y="2924809"/>
                    <a:pt x="2438399" y="2923539"/>
                    <a:pt x="2439669" y="2923539"/>
                  </a:cubicBezTo>
                  <a:cubicBezTo>
                    <a:pt x="2438399" y="2918459"/>
                    <a:pt x="2437129" y="2913379"/>
                    <a:pt x="2434589" y="2907029"/>
                  </a:cubicBezTo>
                  <a:lnTo>
                    <a:pt x="2499359" y="2907029"/>
                  </a:lnTo>
                  <a:cubicBezTo>
                    <a:pt x="2505709" y="2895599"/>
                    <a:pt x="2519679" y="2894329"/>
                    <a:pt x="2531109" y="2905759"/>
                  </a:cubicBezTo>
                  <a:cubicBezTo>
                    <a:pt x="2547619" y="2922269"/>
                    <a:pt x="2550159" y="2922269"/>
                    <a:pt x="2560319" y="2898139"/>
                  </a:cubicBezTo>
                  <a:cubicBezTo>
                    <a:pt x="2565399" y="2900679"/>
                    <a:pt x="2570479" y="2903219"/>
                    <a:pt x="2576829" y="2907029"/>
                  </a:cubicBezTo>
                  <a:cubicBezTo>
                    <a:pt x="2584449" y="2890519"/>
                    <a:pt x="2597149" y="2890519"/>
                    <a:pt x="2612389" y="2895599"/>
                  </a:cubicBezTo>
                  <a:cubicBezTo>
                    <a:pt x="2620009" y="2898139"/>
                    <a:pt x="2628899" y="2893059"/>
                    <a:pt x="2637789" y="2890519"/>
                  </a:cubicBezTo>
                  <a:lnTo>
                    <a:pt x="2644139" y="2896869"/>
                  </a:lnTo>
                  <a:cubicBezTo>
                    <a:pt x="2651759" y="2894329"/>
                    <a:pt x="2658109" y="2893059"/>
                    <a:pt x="2664459" y="2890519"/>
                  </a:cubicBezTo>
                  <a:cubicBezTo>
                    <a:pt x="2665730" y="2894329"/>
                    <a:pt x="2665730" y="2896869"/>
                    <a:pt x="2666999" y="2903219"/>
                  </a:cubicBezTo>
                  <a:cubicBezTo>
                    <a:pt x="2672079" y="2898139"/>
                    <a:pt x="2675889" y="2893059"/>
                    <a:pt x="2682239" y="2886709"/>
                  </a:cubicBezTo>
                  <a:cubicBezTo>
                    <a:pt x="2687319" y="2893059"/>
                    <a:pt x="2691129" y="2899409"/>
                    <a:pt x="2696209" y="2905759"/>
                  </a:cubicBezTo>
                  <a:cubicBezTo>
                    <a:pt x="2705099" y="2905759"/>
                    <a:pt x="2719069" y="2913379"/>
                    <a:pt x="2721609" y="2893059"/>
                  </a:cubicBezTo>
                  <a:cubicBezTo>
                    <a:pt x="2721609" y="2890519"/>
                    <a:pt x="2729230" y="2886709"/>
                    <a:pt x="2733039" y="2885439"/>
                  </a:cubicBezTo>
                  <a:cubicBezTo>
                    <a:pt x="2740659" y="2884169"/>
                    <a:pt x="2748279" y="2882899"/>
                    <a:pt x="2755899" y="2882899"/>
                  </a:cubicBezTo>
                  <a:cubicBezTo>
                    <a:pt x="2753359" y="2877819"/>
                    <a:pt x="2750819" y="2874009"/>
                    <a:pt x="2747009" y="2867659"/>
                  </a:cubicBezTo>
                  <a:cubicBezTo>
                    <a:pt x="2757169" y="2870199"/>
                    <a:pt x="2764789" y="2870199"/>
                    <a:pt x="2771139" y="2872739"/>
                  </a:cubicBezTo>
                  <a:cubicBezTo>
                    <a:pt x="2785109" y="2879089"/>
                    <a:pt x="2796539" y="2879089"/>
                    <a:pt x="2810509" y="2868929"/>
                  </a:cubicBezTo>
                  <a:cubicBezTo>
                    <a:pt x="2807969" y="2867659"/>
                    <a:pt x="2805430" y="2865119"/>
                    <a:pt x="2802889" y="2863849"/>
                  </a:cubicBezTo>
                  <a:cubicBezTo>
                    <a:pt x="2804159" y="2860039"/>
                    <a:pt x="2806699" y="2856229"/>
                    <a:pt x="2807969" y="2852419"/>
                  </a:cubicBezTo>
                  <a:cubicBezTo>
                    <a:pt x="2813049" y="2837179"/>
                    <a:pt x="2825749" y="2847339"/>
                    <a:pt x="2834639" y="2843529"/>
                  </a:cubicBezTo>
                  <a:cubicBezTo>
                    <a:pt x="2834639" y="2843529"/>
                    <a:pt x="2839719" y="2848609"/>
                    <a:pt x="2840989" y="2852419"/>
                  </a:cubicBezTo>
                  <a:cubicBezTo>
                    <a:pt x="2844799" y="2860039"/>
                    <a:pt x="2847339" y="2868929"/>
                    <a:pt x="2851149" y="2877819"/>
                  </a:cubicBezTo>
                  <a:cubicBezTo>
                    <a:pt x="2874009" y="2863849"/>
                    <a:pt x="2894329" y="2868929"/>
                    <a:pt x="2914649" y="2871469"/>
                  </a:cubicBezTo>
                  <a:cubicBezTo>
                    <a:pt x="2909569" y="2868929"/>
                    <a:pt x="2905759" y="2866389"/>
                    <a:pt x="2901949" y="2863849"/>
                  </a:cubicBezTo>
                  <a:cubicBezTo>
                    <a:pt x="2901949" y="2862579"/>
                    <a:pt x="2903219" y="2861309"/>
                    <a:pt x="2903219" y="2860039"/>
                  </a:cubicBezTo>
                  <a:cubicBezTo>
                    <a:pt x="2908299" y="2861309"/>
                    <a:pt x="2914649" y="2863849"/>
                    <a:pt x="2919730" y="2865119"/>
                  </a:cubicBezTo>
                  <a:cubicBezTo>
                    <a:pt x="2919730" y="2863849"/>
                    <a:pt x="2919730" y="2862579"/>
                    <a:pt x="2918459" y="2861309"/>
                  </a:cubicBezTo>
                  <a:cubicBezTo>
                    <a:pt x="2922269" y="2860039"/>
                    <a:pt x="2928619" y="2857499"/>
                    <a:pt x="2929889" y="2858769"/>
                  </a:cubicBezTo>
                  <a:cubicBezTo>
                    <a:pt x="2937509" y="2874009"/>
                    <a:pt x="2950209" y="2862579"/>
                    <a:pt x="2961639" y="2866389"/>
                  </a:cubicBezTo>
                  <a:cubicBezTo>
                    <a:pt x="2959099" y="2856229"/>
                    <a:pt x="2957829" y="2848609"/>
                    <a:pt x="2956559" y="2843529"/>
                  </a:cubicBezTo>
                  <a:cubicBezTo>
                    <a:pt x="2961639" y="2838449"/>
                    <a:pt x="2966719" y="2834639"/>
                    <a:pt x="2974339" y="2829559"/>
                  </a:cubicBezTo>
                  <a:cubicBezTo>
                    <a:pt x="2974339" y="2835909"/>
                    <a:pt x="2973069" y="2842259"/>
                    <a:pt x="2973069" y="2848609"/>
                  </a:cubicBezTo>
                  <a:cubicBezTo>
                    <a:pt x="2973069" y="2854959"/>
                    <a:pt x="2974339" y="2861309"/>
                    <a:pt x="2976879" y="2865119"/>
                  </a:cubicBezTo>
                  <a:cubicBezTo>
                    <a:pt x="2978149" y="2867659"/>
                    <a:pt x="2985769" y="2865119"/>
                    <a:pt x="2990849" y="2863849"/>
                  </a:cubicBezTo>
                  <a:cubicBezTo>
                    <a:pt x="2999739" y="2860039"/>
                    <a:pt x="3008629" y="2854959"/>
                    <a:pt x="3017519" y="2865119"/>
                  </a:cubicBezTo>
                  <a:cubicBezTo>
                    <a:pt x="3018790" y="2866389"/>
                    <a:pt x="3023869" y="2865119"/>
                    <a:pt x="3026409" y="2862579"/>
                  </a:cubicBezTo>
                  <a:cubicBezTo>
                    <a:pt x="3032759" y="2856229"/>
                    <a:pt x="3037839" y="2847339"/>
                    <a:pt x="3045459" y="2861309"/>
                  </a:cubicBezTo>
                  <a:cubicBezTo>
                    <a:pt x="3046730" y="2862579"/>
                    <a:pt x="3054349" y="2862579"/>
                    <a:pt x="3058159" y="2861309"/>
                  </a:cubicBezTo>
                  <a:cubicBezTo>
                    <a:pt x="3067049" y="2857499"/>
                    <a:pt x="3074669" y="2853689"/>
                    <a:pt x="3083559" y="2848609"/>
                  </a:cubicBezTo>
                  <a:cubicBezTo>
                    <a:pt x="3082289" y="2852419"/>
                    <a:pt x="3081019" y="2854959"/>
                    <a:pt x="3081019" y="2857499"/>
                  </a:cubicBezTo>
                  <a:cubicBezTo>
                    <a:pt x="3091180" y="2862579"/>
                    <a:pt x="3100069" y="2865119"/>
                    <a:pt x="3107690" y="2853689"/>
                  </a:cubicBezTo>
                  <a:cubicBezTo>
                    <a:pt x="3110230" y="2849879"/>
                    <a:pt x="3119119" y="2849879"/>
                    <a:pt x="3125469" y="2848609"/>
                  </a:cubicBezTo>
                  <a:cubicBezTo>
                    <a:pt x="3121659" y="2844799"/>
                    <a:pt x="3116580" y="2842259"/>
                    <a:pt x="3111499" y="2838449"/>
                  </a:cubicBezTo>
                  <a:cubicBezTo>
                    <a:pt x="3133089" y="2825749"/>
                    <a:pt x="3135629" y="2827019"/>
                    <a:pt x="3135629" y="2844799"/>
                  </a:cubicBezTo>
                  <a:cubicBezTo>
                    <a:pt x="3138169" y="2839719"/>
                    <a:pt x="3139439" y="2835909"/>
                    <a:pt x="3143249" y="2828289"/>
                  </a:cubicBezTo>
                  <a:cubicBezTo>
                    <a:pt x="3162299" y="2829559"/>
                    <a:pt x="3181349" y="2832099"/>
                    <a:pt x="3201669" y="2833369"/>
                  </a:cubicBezTo>
                  <a:lnTo>
                    <a:pt x="3201669" y="2839719"/>
                  </a:lnTo>
                  <a:lnTo>
                    <a:pt x="3194049" y="2839719"/>
                  </a:lnTo>
                  <a:cubicBezTo>
                    <a:pt x="3178809" y="2840989"/>
                    <a:pt x="3163569" y="2840989"/>
                    <a:pt x="3148329" y="2842259"/>
                  </a:cubicBezTo>
                  <a:cubicBezTo>
                    <a:pt x="3153409" y="2844799"/>
                    <a:pt x="3159759" y="2848609"/>
                    <a:pt x="3164839" y="2851149"/>
                  </a:cubicBezTo>
                  <a:cubicBezTo>
                    <a:pt x="3167379" y="2844799"/>
                    <a:pt x="3168649" y="2846069"/>
                    <a:pt x="3174999" y="2848609"/>
                  </a:cubicBezTo>
                  <a:cubicBezTo>
                    <a:pt x="3183889" y="2851149"/>
                    <a:pt x="3194049" y="2851149"/>
                    <a:pt x="3204209" y="2852419"/>
                  </a:cubicBezTo>
                  <a:cubicBezTo>
                    <a:pt x="3209289" y="2852419"/>
                    <a:pt x="3214369" y="2853689"/>
                    <a:pt x="3220719" y="2854959"/>
                  </a:cubicBezTo>
                  <a:cubicBezTo>
                    <a:pt x="3221990" y="2851149"/>
                    <a:pt x="3224530" y="2846069"/>
                    <a:pt x="3227069" y="2839719"/>
                  </a:cubicBezTo>
                  <a:cubicBezTo>
                    <a:pt x="3241040" y="2862579"/>
                    <a:pt x="3251199" y="2861309"/>
                    <a:pt x="3267710" y="2838449"/>
                  </a:cubicBezTo>
                  <a:cubicBezTo>
                    <a:pt x="3267710" y="2842259"/>
                    <a:pt x="3268980" y="2844799"/>
                    <a:pt x="3268980" y="2847339"/>
                  </a:cubicBezTo>
                  <a:cubicBezTo>
                    <a:pt x="3274060" y="2847339"/>
                    <a:pt x="3277870" y="2847339"/>
                    <a:pt x="3282950" y="2846069"/>
                  </a:cubicBezTo>
                  <a:cubicBezTo>
                    <a:pt x="3281680" y="2848609"/>
                    <a:pt x="3280410" y="2851149"/>
                    <a:pt x="3279140" y="2852419"/>
                  </a:cubicBezTo>
                  <a:lnTo>
                    <a:pt x="3281680" y="2854959"/>
                  </a:lnTo>
                  <a:cubicBezTo>
                    <a:pt x="3285490" y="2851149"/>
                    <a:pt x="3289300" y="2847339"/>
                    <a:pt x="3295650" y="2842259"/>
                  </a:cubicBezTo>
                  <a:cubicBezTo>
                    <a:pt x="3300730" y="2844799"/>
                    <a:pt x="3307080" y="2847339"/>
                    <a:pt x="3312160" y="2849879"/>
                  </a:cubicBezTo>
                  <a:cubicBezTo>
                    <a:pt x="3317240" y="2846069"/>
                    <a:pt x="3323590" y="2842259"/>
                    <a:pt x="3329940" y="2838449"/>
                  </a:cubicBezTo>
                  <a:cubicBezTo>
                    <a:pt x="3338830" y="2856229"/>
                    <a:pt x="3350260" y="2858769"/>
                    <a:pt x="3360420" y="2846069"/>
                  </a:cubicBezTo>
                  <a:cubicBezTo>
                    <a:pt x="3375660" y="2847339"/>
                    <a:pt x="3388360" y="2848609"/>
                    <a:pt x="3397250" y="2848609"/>
                  </a:cubicBezTo>
                  <a:cubicBezTo>
                    <a:pt x="3398520" y="2839719"/>
                    <a:pt x="3399790" y="2833369"/>
                    <a:pt x="3401060" y="2827019"/>
                  </a:cubicBezTo>
                  <a:cubicBezTo>
                    <a:pt x="3406140" y="2828289"/>
                    <a:pt x="3409950" y="2829559"/>
                    <a:pt x="3415030" y="2830829"/>
                  </a:cubicBezTo>
                  <a:cubicBezTo>
                    <a:pt x="3417570" y="2832099"/>
                    <a:pt x="3420110" y="2834639"/>
                    <a:pt x="3422650" y="2835909"/>
                  </a:cubicBezTo>
                  <a:cubicBezTo>
                    <a:pt x="3418840" y="2837179"/>
                    <a:pt x="3415030" y="2837179"/>
                    <a:pt x="3411220" y="2838449"/>
                  </a:cubicBezTo>
                  <a:cubicBezTo>
                    <a:pt x="3422650" y="2848609"/>
                    <a:pt x="3431540" y="2846069"/>
                    <a:pt x="3440430" y="2838449"/>
                  </a:cubicBezTo>
                  <a:cubicBezTo>
                    <a:pt x="3436620" y="2848609"/>
                    <a:pt x="3448050" y="2847339"/>
                    <a:pt x="3449320" y="2847339"/>
                  </a:cubicBezTo>
                  <a:cubicBezTo>
                    <a:pt x="3465830" y="2840989"/>
                    <a:pt x="3481070" y="2837179"/>
                    <a:pt x="3498850" y="2847339"/>
                  </a:cubicBezTo>
                  <a:cubicBezTo>
                    <a:pt x="3501390" y="2834639"/>
                    <a:pt x="3503930" y="2824479"/>
                    <a:pt x="3505200" y="2814319"/>
                  </a:cubicBezTo>
                  <a:cubicBezTo>
                    <a:pt x="3511550" y="2815589"/>
                    <a:pt x="3516630" y="2815589"/>
                    <a:pt x="3522980" y="2816859"/>
                  </a:cubicBezTo>
                  <a:cubicBezTo>
                    <a:pt x="3528060" y="2816859"/>
                    <a:pt x="3533140" y="2818129"/>
                    <a:pt x="3538220" y="2818129"/>
                  </a:cubicBezTo>
                  <a:lnTo>
                    <a:pt x="3538220" y="2821939"/>
                  </a:lnTo>
                  <a:cubicBezTo>
                    <a:pt x="3533140" y="2823209"/>
                    <a:pt x="3529330" y="2824479"/>
                    <a:pt x="3524250" y="2825749"/>
                  </a:cubicBezTo>
                  <a:lnTo>
                    <a:pt x="3524250" y="2829559"/>
                  </a:lnTo>
                  <a:cubicBezTo>
                    <a:pt x="3542030" y="2833369"/>
                    <a:pt x="3558540" y="2837179"/>
                    <a:pt x="3576320" y="2839719"/>
                  </a:cubicBezTo>
                  <a:cubicBezTo>
                    <a:pt x="3580130" y="2840989"/>
                    <a:pt x="3585210" y="2837179"/>
                    <a:pt x="3591560" y="2833369"/>
                  </a:cubicBezTo>
                  <a:cubicBezTo>
                    <a:pt x="3594100" y="2834639"/>
                    <a:pt x="3600450" y="2837179"/>
                    <a:pt x="3608070" y="2838449"/>
                  </a:cubicBezTo>
                  <a:cubicBezTo>
                    <a:pt x="3627120" y="2840989"/>
                    <a:pt x="3647440" y="2843529"/>
                    <a:pt x="3662680" y="2827019"/>
                  </a:cubicBezTo>
                  <a:cubicBezTo>
                    <a:pt x="3663950" y="2840989"/>
                    <a:pt x="3676650" y="2832099"/>
                    <a:pt x="3683000" y="2837179"/>
                  </a:cubicBezTo>
                  <a:cubicBezTo>
                    <a:pt x="3683000" y="2837179"/>
                    <a:pt x="3689350" y="2832099"/>
                    <a:pt x="3691890" y="2829559"/>
                  </a:cubicBezTo>
                  <a:cubicBezTo>
                    <a:pt x="3691890" y="2829559"/>
                    <a:pt x="3690620" y="2828289"/>
                    <a:pt x="3690620" y="2827019"/>
                  </a:cubicBezTo>
                  <a:cubicBezTo>
                    <a:pt x="3693160" y="2828289"/>
                    <a:pt x="3694430" y="2832099"/>
                    <a:pt x="3696970" y="2830829"/>
                  </a:cubicBezTo>
                  <a:cubicBezTo>
                    <a:pt x="3708400" y="2830829"/>
                    <a:pt x="3718560" y="2829559"/>
                    <a:pt x="3726180" y="2829559"/>
                  </a:cubicBezTo>
                  <a:cubicBezTo>
                    <a:pt x="3732530" y="2833369"/>
                    <a:pt x="3736340" y="2837179"/>
                    <a:pt x="3738880" y="2835909"/>
                  </a:cubicBezTo>
                  <a:cubicBezTo>
                    <a:pt x="3754120" y="2834639"/>
                    <a:pt x="3768090" y="2830829"/>
                    <a:pt x="3782060" y="2830829"/>
                  </a:cubicBezTo>
                  <a:cubicBezTo>
                    <a:pt x="3796030" y="2838449"/>
                    <a:pt x="3793490" y="2824479"/>
                    <a:pt x="3790950" y="2816859"/>
                  </a:cubicBezTo>
                  <a:cubicBezTo>
                    <a:pt x="3796030" y="2811779"/>
                    <a:pt x="3801110" y="2807969"/>
                    <a:pt x="3802380" y="2806699"/>
                  </a:cubicBezTo>
                  <a:cubicBezTo>
                    <a:pt x="3810000" y="2806699"/>
                    <a:pt x="3815080" y="2807969"/>
                    <a:pt x="3818890" y="2806699"/>
                  </a:cubicBezTo>
                  <a:cubicBezTo>
                    <a:pt x="3823969" y="2802889"/>
                    <a:pt x="3827780" y="2796539"/>
                    <a:pt x="3834130" y="2788919"/>
                  </a:cubicBezTo>
                  <a:cubicBezTo>
                    <a:pt x="3841750" y="2787649"/>
                    <a:pt x="3854450" y="2785109"/>
                    <a:pt x="3868420" y="2782569"/>
                  </a:cubicBezTo>
                  <a:cubicBezTo>
                    <a:pt x="3868420" y="2782569"/>
                    <a:pt x="3868420" y="2780029"/>
                    <a:pt x="3869690" y="2777489"/>
                  </a:cubicBezTo>
                  <a:cubicBezTo>
                    <a:pt x="3874770" y="2769869"/>
                    <a:pt x="3887470" y="2767329"/>
                    <a:pt x="3879850" y="2753359"/>
                  </a:cubicBezTo>
                  <a:cubicBezTo>
                    <a:pt x="3878580" y="2750819"/>
                    <a:pt x="3878580" y="2743199"/>
                    <a:pt x="3881120" y="2740659"/>
                  </a:cubicBezTo>
                  <a:cubicBezTo>
                    <a:pt x="3890010" y="2729229"/>
                    <a:pt x="3890010" y="2727959"/>
                    <a:pt x="3874770" y="2722879"/>
                  </a:cubicBezTo>
                  <a:cubicBezTo>
                    <a:pt x="3876040" y="2713989"/>
                    <a:pt x="3867150" y="2702559"/>
                    <a:pt x="3879850" y="2701289"/>
                  </a:cubicBezTo>
                  <a:cubicBezTo>
                    <a:pt x="3883660" y="2693669"/>
                    <a:pt x="3884930" y="2689859"/>
                    <a:pt x="3887470" y="2686049"/>
                  </a:cubicBezTo>
                  <a:cubicBezTo>
                    <a:pt x="3888740" y="2683509"/>
                    <a:pt x="3892550" y="2680969"/>
                    <a:pt x="3892550" y="2678429"/>
                  </a:cubicBezTo>
                  <a:cubicBezTo>
                    <a:pt x="3892550" y="2673349"/>
                    <a:pt x="3890010" y="2666999"/>
                    <a:pt x="3891280" y="2663189"/>
                  </a:cubicBezTo>
                  <a:cubicBezTo>
                    <a:pt x="3895090" y="2649219"/>
                    <a:pt x="3896360" y="2636519"/>
                    <a:pt x="3873500" y="2631439"/>
                  </a:cubicBezTo>
                  <a:cubicBezTo>
                    <a:pt x="3882390" y="2627629"/>
                    <a:pt x="3886200" y="2625089"/>
                    <a:pt x="3892550" y="2622549"/>
                  </a:cubicBezTo>
                  <a:cubicBezTo>
                    <a:pt x="3882390" y="2617469"/>
                    <a:pt x="3873500" y="2613659"/>
                    <a:pt x="3862070" y="2608579"/>
                  </a:cubicBezTo>
                  <a:lnTo>
                    <a:pt x="3873500" y="2608579"/>
                  </a:lnTo>
                  <a:lnTo>
                    <a:pt x="3873500" y="2604769"/>
                  </a:lnTo>
                  <a:cubicBezTo>
                    <a:pt x="3867150" y="2604769"/>
                    <a:pt x="3862070" y="2603499"/>
                    <a:pt x="3855720" y="2603499"/>
                  </a:cubicBezTo>
                  <a:cubicBezTo>
                    <a:pt x="3855720" y="2604769"/>
                    <a:pt x="3855720" y="2606039"/>
                    <a:pt x="3854450" y="2607309"/>
                  </a:cubicBezTo>
                  <a:cubicBezTo>
                    <a:pt x="3853180" y="2604769"/>
                    <a:pt x="3851910" y="2602229"/>
                    <a:pt x="3850640" y="2598419"/>
                  </a:cubicBezTo>
                  <a:cubicBezTo>
                    <a:pt x="3883660" y="2590799"/>
                    <a:pt x="4104640" y="2566669"/>
                    <a:pt x="4084320" y="2562859"/>
                  </a:cubicBezTo>
                  <a:cubicBezTo>
                    <a:pt x="4094480" y="2553969"/>
                    <a:pt x="4090670" y="2538729"/>
                    <a:pt x="4108450" y="2537459"/>
                  </a:cubicBezTo>
                  <a:cubicBezTo>
                    <a:pt x="4113530" y="2537459"/>
                    <a:pt x="4122420" y="2528569"/>
                    <a:pt x="4123690" y="2522219"/>
                  </a:cubicBezTo>
                  <a:cubicBezTo>
                    <a:pt x="4126230" y="2513329"/>
                    <a:pt x="4123690" y="2501899"/>
                    <a:pt x="4126230" y="2493009"/>
                  </a:cubicBezTo>
                  <a:cubicBezTo>
                    <a:pt x="4128770" y="2480309"/>
                    <a:pt x="4133850" y="2467609"/>
                    <a:pt x="4137660" y="2457449"/>
                  </a:cubicBezTo>
                  <a:cubicBezTo>
                    <a:pt x="4133850" y="2451099"/>
                    <a:pt x="4130040" y="2444749"/>
                    <a:pt x="4127500" y="2440939"/>
                  </a:cubicBezTo>
                  <a:cubicBezTo>
                    <a:pt x="4132580" y="2437129"/>
                    <a:pt x="4135120" y="2434589"/>
                    <a:pt x="4138930" y="2433319"/>
                  </a:cubicBezTo>
                  <a:cubicBezTo>
                    <a:pt x="4137660" y="2432049"/>
                    <a:pt x="4137660" y="2430779"/>
                    <a:pt x="4136390" y="2429509"/>
                  </a:cubicBezTo>
                  <a:cubicBezTo>
                    <a:pt x="4132580" y="2430779"/>
                    <a:pt x="4128770" y="2432049"/>
                    <a:pt x="4124960" y="2433319"/>
                  </a:cubicBezTo>
                  <a:cubicBezTo>
                    <a:pt x="4146550" y="2415539"/>
                    <a:pt x="4151630" y="2382519"/>
                    <a:pt x="4133850" y="2367279"/>
                  </a:cubicBezTo>
                  <a:cubicBezTo>
                    <a:pt x="4132580" y="2369819"/>
                    <a:pt x="4130040" y="2372359"/>
                    <a:pt x="4128770" y="2374899"/>
                  </a:cubicBezTo>
                  <a:cubicBezTo>
                    <a:pt x="4123690" y="2366009"/>
                    <a:pt x="4109720" y="2363469"/>
                    <a:pt x="4116070" y="2349499"/>
                  </a:cubicBezTo>
                  <a:cubicBezTo>
                    <a:pt x="4116070" y="2349499"/>
                    <a:pt x="4114800" y="2346959"/>
                    <a:pt x="4113530" y="2346959"/>
                  </a:cubicBezTo>
                  <a:cubicBezTo>
                    <a:pt x="4107180" y="2344419"/>
                    <a:pt x="4108450" y="2340609"/>
                    <a:pt x="4105910" y="2335529"/>
                  </a:cubicBezTo>
                  <a:cubicBezTo>
                    <a:pt x="4102100" y="2324099"/>
                    <a:pt x="4103370" y="2312669"/>
                    <a:pt x="4103370" y="2302509"/>
                  </a:cubicBezTo>
                  <a:lnTo>
                    <a:pt x="4103370" y="2256789"/>
                  </a:lnTo>
                  <a:cubicBezTo>
                    <a:pt x="4103370" y="2246629"/>
                    <a:pt x="4108450" y="2241549"/>
                    <a:pt x="4118610" y="2244089"/>
                  </a:cubicBezTo>
                  <a:cubicBezTo>
                    <a:pt x="4118610" y="2244089"/>
                    <a:pt x="4119880" y="2242819"/>
                    <a:pt x="4121150" y="2242819"/>
                  </a:cubicBezTo>
                  <a:cubicBezTo>
                    <a:pt x="4117340" y="2240279"/>
                    <a:pt x="4114800" y="2239009"/>
                    <a:pt x="4112260" y="2236469"/>
                  </a:cubicBezTo>
                  <a:cubicBezTo>
                    <a:pt x="4112260" y="2235199"/>
                    <a:pt x="4113530" y="2233929"/>
                    <a:pt x="4113530" y="2232659"/>
                  </a:cubicBezTo>
                  <a:cubicBezTo>
                    <a:pt x="4122420" y="2235199"/>
                    <a:pt x="4131310" y="2239009"/>
                    <a:pt x="4137660" y="2241549"/>
                  </a:cubicBezTo>
                  <a:cubicBezTo>
                    <a:pt x="4145280" y="2231389"/>
                    <a:pt x="4151630" y="2223769"/>
                    <a:pt x="4156710" y="2218689"/>
                  </a:cubicBezTo>
                  <a:lnTo>
                    <a:pt x="4156710" y="2195829"/>
                  </a:lnTo>
                  <a:cubicBezTo>
                    <a:pt x="4154170" y="2195829"/>
                    <a:pt x="4150360" y="2197099"/>
                    <a:pt x="4146550" y="2197099"/>
                  </a:cubicBezTo>
                  <a:cubicBezTo>
                    <a:pt x="4144010" y="2190749"/>
                    <a:pt x="4142740" y="2184399"/>
                    <a:pt x="4140200" y="2175509"/>
                  </a:cubicBezTo>
                  <a:cubicBezTo>
                    <a:pt x="4146550" y="2179319"/>
                    <a:pt x="4149090" y="2181859"/>
                    <a:pt x="4151630" y="2183129"/>
                  </a:cubicBezTo>
                  <a:cubicBezTo>
                    <a:pt x="4154170" y="2181859"/>
                    <a:pt x="4157980" y="2180589"/>
                    <a:pt x="4161790" y="2178049"/>
                  </a:cubicBezTo>
                  <a:cubicBezTo>
                    <a:pt x="4160520" y="2176779"/>
                    <a:pt x="4159250" y="2175509"/>
                    <a:pt x="4159250" y="2174239"/>
                  </a:cubicBezTo>
                  <a:cubicBezTo>
                    <a:pt x="4155440" y="2174239"/>
                    <a:pt x="4151630" y="2172969"/>
                    <a:pt x="4150360" y="2172969"/>
                  </a:cubicBezTo>
                  <a:cubicBezTo>
                    <a:pt x="4152900" y="2165349"/>
                    <a:pt x="4157980" y="2157729"/>
                    <a:pt x="4155440" y="2153919"/>
                  </a:cubicBezTo>
                  <a:cubicBezTo>
                    <a:pt x="4149090" y="2137409"/>
                    <a:pt x="4155440" y="2124709"/>
                    <a:pt x="4161790" y="2110739"/>
                  </a:cubicBezTo>
                  <a:cubicBezTo>
                    <a:pt x="4163060" y="2106929"/>
                    <a:pt x="4161790" y="2103119"/>
                    <a:pt x="4161790" y="2099309"/>
                  </a:cubicBezTo>
                  <a:cubicBezTo>
                    <a:pt x="4163060" y="2082799"/>
                    <a:pt x="4164330" y="2067559"/>
                    <a:pt x="4165599" y="2044699"/>
                  </a:cubicBezTo>
                  <a:cubicBezTo>
                    <a:pt x="4160519" y="2042159"/>
                    <a:pt x="4152899" y="2035809"/>
                    <a:pt x="4144009" y="2030729"/>
                  </a:cubicBezTo>
                  <a:cubicBezTo>
                    <a:pt x="4136389" y="2026919"/>
                    <a:pt x="4128769" y="2025649"/>
                    <a:pt x="4121149" y="2023109"/>
                  </a:cubicBezTo>
                  <a:cubicBezTo>
                    <a:pt x="4117340" y="2021839"/>
                    <a:pt x="4112259" y="2023109"/>
                    <a:pt x="4108449" y="2021839"/>
                  </a:cubicBezTo>
                  <a:cubicBezTo>
                    <a:pt x="4076699" y="2018029"/>
                    <a:pt x="4043679" y="2012949"/>
                    <a:pt x="4011929" y="2009139"/>
                  </a:cubicBezTo>
                  <a:cubicBezTo>
                    <a:pt x="3985259" y="2005329"/>
                    <a:pt x="3958589" y="2001519"/>
                    <a:pt x="3933189" y="1997709"/>
                  </a:cubicBezTo>
                  <a:cubicBezTo>
                    <a:pt x="3926839" y="1996439"/>
                    <a:pt x="3920489" y="1993899"/>
                    <a:pt x="3912869" y="1993899"/>
                  </a:cubicBezTo>
                  <a:cubicBezTo>
                    <a:pt x="3896359" y="1992629"/>
                    <a:pt x="3878579" y="1992629"/>
                    <a:pt x="3862069" y="1992629"/>
                  </a:cubicBezTo>
                  <a:cubicBezTo>
                    <a:pt x="3853179" y="1992629"/>
                    <a:pt x="3845559" y="1992629"/>
                    <a:pt x="3836669" y="1991359"/>
                  </a:cubicBezTo>
                  <a:cubicBezTo>
                    <a:pt x="3821429" y="1990089"/>
                    <a:pt x="3806189" y="1987549"/>
                    <a:pt x="3790949" y="1986279"/>
                  </a:cubicBezTo>
                  <a:lnTo>
                    <a:pt x="3790949" y="1982469"/>
                  </a:lnTo>
                  <a:cubicBezTo>
                    <a:pt x="3829049" y="1979929"/>
                    <a:pt x="3868419" y="1976119"/>
                    <a:pt x="3907789" y="1983739"/>
                  </a:cubicBezTo>
                  <a:cubicBezTo>
                    <a:pt x="3906519" y="1979929"/>
                    <a:pt x="3905249" y="1976119"/>
                    <a:pt x="3903979" y="1973579"/>
                  </a:cubicBezTo>
                  <a:cubicBezTo>
                    <a:pt x="3912869" y="1972309"/>
                    <a:pt x="3919219" y="1964689"/>
                    <a:pt x="3928109" y="1973579"/>
                  </a:cubicBezTo>
                  <a:cubicBezTo>
                    <a:pt x="3929379" y="1974849"/>
                    <a:pt x="3936999" y="1971039"/>
                    <a:pt x="3942079" y="1969769"/>
                  </a:cubicBezTo>
                  <a:lnTo>
                    <a:pt x="3942079" y="1967229"/>
                  </a:lnTo>
                  <a:lnTo>
                    <a:pt x="3930649" y="1967229"/>
                  </a:lnTo>
                  <a:cubicBezTo>
                    <a:pt x="3943349" y="1957069"/>
                    <a:pt x="3952240" y="1948179"/>
                    <a:pt x="3961129" y="1941829"/>
                  </a:cubicBezTo>
                  <a:cubicBezTo>
                    <a:pt x="3968749" y="1943099"/>
                    <a:pt x="3976369" y="1944369"/>
                    <a:pt x="3981449" y="1945639"/>
                  </a:cubicBezTo>
                  <a:cubicBezTo>
                    <a:pt x="3982719" y="1921509"/>
                    <a:pt x="3962399" y="1920239"/>
                    <a:pt x="3947159" y="1910079"/>
                  </a:cubicBezTo>
                  <a:cubicBezTo>
                    <a:pt x="3953509" y="1906269"/>
                    <a:pt x="3957319" y="1902459"/>
                    <a:pt x="3962399" y="1901189"/>
                  </a:cubicBezTo>
                  <a:cubicBezTo>
                    <a:pt x="3976369" y="1897379"/>
                    <a:pt x="3994149" y="1907539"/>
                    <a:pt x="4003040" y="1885949"/>
                  </a:cubicBezTo>
                  <a:cubicBezTo>
                    <a:pt x="4004310" y="1884679"/>
                    <a:pt x="4008119" y="1884679"/>
                    <a:pt x="4014469" y="1882139"/>
                  </a:cubicBezTo>
                  <a:cubicBezTo>
                    <a:pt x="4010660" y="1878329"/>
                    <a:pt x="4006849" y="1875789"/>
                    <a:pt x="4004310" y="1873249"/>
                  </a:cubicBezTo>
                  <a:cubicBezTo>
                    <a:pt x="4006850" y="1871979"/>
                    <a:pt x="4010660" y="1870709"/>
                    <a:pt x="4010660" y="1870709"/>
                  </a:cubicBezTo>
                  <a:cubicBezTo>
                    <a:pt x="4019550" y="1877059"/>
                    <a:pt x="4025900" y="1882139"/>
                    <a:pt x="4033519" y="1887219"/>
                  </a:cubicBezTo>
                  <a:cubicBezTo>
                    <a:pt x="4034790" y="1885949"/>
                    <a:pt x="4036060" y="1884679"/>
                    <a:pt x="4037329" y="1882139"/>
                  </a:cubicBezTo>
                  <a:cubicBezTo>
                    <a:pt x="4033519" y="1877059"/>
                    <a:pt x="4030979" y="1871979"/>
                    <a:pt x="4027169" y="1866899"/>
                  </a:cubicBezTo>
                  <a:cubicBezTo>
                    <a:pt x="4043679" y="1855469"/>
                    <a:pt x="4044949" y="1849119"/>
                    <a:pt x="4032249" y="1817369"/>
                  </a:cubicBezTo>
                  <a:cubicBezTo>
                    <a:pt x="4041140" y="1816099"/>
                    <a:pt x="4050029" y="1813559"/>
                    <a:pt x="4057649" y="1812289"/>
                  </a:cubicBezTo>
                  <a:cubicBezTo>
                    <a:pt x="4058919" y="1803399"/>
                    <a:pt x="4063999" y="1794509"/>
                    <a:pt x="4062729" y="1786889"/>
                  </a:cubicBezTo>
                  <a:cubicBezTo>
                    <a:pt x="4058919" y="1764029"/>
                    <a:pt x="4081779" y="1753869"/>
                    <a:pt x="4086859" y="1734819"/>
                  </a:cubicBezTo>
                  <a:cubicBezTo>
                    <a:pt x="4086859" y="1733549"/>
                    <a:pt x="4091939" y="1732279"/>
                    <a:pt x="4093209" y="1733549"/>
                  </a:cubicBezTo>
                  <a:cubicBezTo>
                    <a:pt x="4104639" y="1737359"/>
                    <a:pt x="4108449" y="1728469"/>
                    <a:pt x="4112259" y="1722119"/>
                  </a:cubicBezTo>
                  <a:cubicBezTo>
                    <a:pt x="4113529" y="1719579"/>
                    <a:pt x="4114799" y="1717039"/>
                    <a:pt x="4116069" y="1715769"/>
                  </a:cubicBezTo>
                  <a:cubicBezTo>
                    <a:pt x="4127499" y="1709419"/>
                    <a:pt x="4138929" y="1704339"/>
                    <a:pt x="4151629" y="1697989"/>
                  </a:cubicBezTo>
                  <a:cubicBezTo>
                    <a:pt x="4138929" y="1678939"/>
                    <a:pt x="4122419" y="1687829"/>
                    <a:pt x="4108449" y="1685289"/>
                  </a:cubicBezTo>
                  <a:lnTo>
                    <a:pt x="4108449" y="1680209"/>
                  </a:lnTo>
                  <a:cubicBezTo>
                    <a:pt x="4117339" y="1678939"/>
                    <a:pt x="4126229" y="1677669"/>
                    <a:pt x="4136389" y="1676399"/>
                  </a:cubicBezTo>
                  <a:cubicBezTo>
                    <a:pt x="4130039" y="1675129"/>
                    <a:pt x="4124959" y="1673859"/>
                    <a:pt x="4119879" y="1672589"/>
                  </a:cubicBezTo>
                  <a:cubicBezTo>
                    <a:pt x="4126229" y="1666239"/>
                    <a:pt x="4131309" y="1659889"/>
                    <a:pt x="4137659" y="1654809"/>
                  </a:cubicBezTo>
                  <a:cubicBezTo>
                    <a:pt x="4138929" y="1653539"/>
                    <a:pt x="4142739" y="1652269"/>
                    <a:pt x="4144009" y="1652269"/>
                  </a:cubicBezTo>
                  <a:cubicBezTo>
                    <a:pt x="4147819" y="1653539"/>
                    <a:pt x="4151629" y="1657349"/>
                    <a:pt x="4154169" y="1659889"/>
                  </a:cubicBezTo>
                  <a:cubicBezTo>
                    <a:pt x="4155439" y="1656079"/>
                    <a:pt x="4156709" y="1650999"/>
                    <a:pt x="4159249" y="1647189"/>
                  </a:cubicBezTo>
                  <a:cubicBezTo>
                    <a:pt x="4164329" y="1640839"/>
                    <a:pt x="4170679" y="1635759"/>
                    <a:pt x="4175759" y="1630679"/>
                  </a:cubicBezTo>
                  <a:cubicBezTo>
                    <a:pt x="4182109" y="1638299"/>
                    <a:pt x="4188459" y="1645919"/>
                    <a:pt x="4194809" y="1654809"/>
                  </a:cubicBezTo>
                  <a:cubicBezTo>
                    <a:pt x="4196079" y="1654809"/>
                    <a:pt x="4197349" y="1653539"/>
                    <a:pt x="4197349" y="1653539"/>
                  </a:cubicBezTo>
                  <a:cubicBezTo>
                    <a:pt x="4196079" y="1640839"/>
                    <a:pt x="4196079" y="1628139"/>
                    <a:pt x="4194809" y="1615439"/>
                  </a:cubicBezTo>
                  <a:cubicBezTo>
                    <a:pt x="4199889" y="1616709"/>
                    <a:pt x="4203699" y="1616709"/>
                    <a:pt x="4207509" y="1617979"/>
                  </a:cubicBezTo>
                  <a:cubicBezTo>
                    <a:pt x="4208779" y="1616709"/>
                    <a:pt x="4208779" y="1615439"/>
                    <a:pt x="4210049" y="1615439"/>
                  </a:cubicBezTo>
                  <a:cubicBezTo>
                    <a:pt x="4206239" y="1614169"/>
                    <a:pt x="4203699" y="1612899"/>
                    <a:pt x="4199889" y="1611629"/>
                  </a:cubicBezTo>
                  <a:cubicBezTo>
                    <a:pt x="4206239" y="1604009"/>
                    <a:pt x="4210049" y="1598929"/>
                    <a:pt x="4211319" y="1597659"/>
                  </a:cubicBezTo>
                  <a:lnTo>
                    <a:pt x="4211319" y="1573529"/>
                  </a:lnTo>
                  <a:cubicBezTo>
                    <a:pt x="4208779" y="1572259"/>
                    <a:pt x="4206239" y="1569719"/>
                    <a:pt x="4202429" y="1568449"/>
                  </a:cubicBezTo>
                  <a:cubicBezTo>
                    <a:pt x="4199889" y="1567179"/>
                    <a:pt x="4197349" y="1565909"/>
                    <a:pt x="4194809" y="1565909"/>
                  </a:cubicBezTo>
                  <a:cubicBezTo>
                    <a:pt x="4197349" y="1563369"/>
                    <a:pt x="4202429" y="1559559"/>
                    <a:pt x="4203699" y="1559559"/>
                  </a:cubicBezTo>
                  <a:cubicBezTo>
                    <a:pt x="4212589" y="1564639"/>
                    <a:pt x="4210049" y="1550669"/>
                    <a:pt x="4215129" y="1551939"/>
                  </a:cubicBezTo>
                  <a:cubicBezTo>
                    <a:pt x="4215129" y="1548129"/>
                    <a:pt x="4215129" y="1540509"/>
                    <a:pt x="4213859" y="1540509"/>
                  </a:cubicBezTo>
                  <a:cubicBezTo>
                    <a:pt x="4197349" y="1534159"/>
                    <a:pt x="4199889" y="1520189"/>
                    <a:pt x="4196079" y="1511299"/>
                  </a:cubicBezTo>
                  <a:close/>
                  <a:moveTo>
                    <a:pt x="234949" y="990600"/>
                  </a:moveTo>
                  <a:lnTo>
                    <a:pt x="271779" y="990600"/>
                  </a:lnTo>
                  <a:cubicBezTo>
                    <a:pt x="262889" y="1002030"/>
                    <a:pt x="241299" y="1002030"/>
                    <a:pt x="234949" y="990600"/>
                  </a:cubicBezTo>
                  <a:close/>
                  <a:moveTo>
                    <a:pt x="488949" y="1507490"/>
                  </a:moveTo>
                  <a:lnTo>
                    <a:pt x="488949" y="1502410"/>
                  </a:lnTo>
                  <a:cubicBezTo>
                    <a:pt x="505459" y="1501140"/>
                    <a:pt x="523239" y="1499870"/>
                    <a:pt x="539749" y="1499870"/>
                  </a:cubicBezTo>
                  <a:cubicBezTo>
                    <a:pt x="521969" y="1499870"/>
                    <a:pt x="506729" y="1515110"/>
                    <a:pt x="488949" y="1507490"/>
                  </a:cubicBezTo>
                  <a:close/>
                  <a:moveTo>
                    <a:pt x="182879" y="2123440"/>
                  </a:moveTo>
                  <a:cubicBezTo>
                    <a:pt x="190499" y="2115820"/>
                    <a:pt x="196849" y="2110740"/>
                    <a:pt x="199389" y="2106930"/>
                  </a:cubicBezTo>
                  <a:cubicBezTo>
                    <a:pt x="205739" y="2112010"/>
                    <a:pt x="209549" y="2115820"/>
                    <a:pt x="213359" y="2119630"/>
                  </a:cubicBezTo>
                  <a:cubicBezTo>
                    <a:pt x="204469" y="2119630"/>
                    <a:pt x="195579" y="2120900"/>
                    <a:pt x="182879" y="2123440"/>
                  </a:cubicBezTo>
                  <a:close/>
                  <a:moveTo>
                    <a:pt x="271779" y="2117090"/>
                  </a:moveTo>
                  <a:lnTo>
                    <a:pt x="238759" y="2117090"/>
                  </a:lnTo>
                  <a:cubicBezTo>
                    <a:pt x="237489" y="2117090"/>
                    <a:pt x="236219" y="2112010"/>
                    <a:pt x="233679" y="2108200"/>
                  </a:cubicBezTo>
                  <a:cubicBezTo>
                    <a:pt x="248919" y="2109470"/>
                    <a:pt x="260349" y="2110740"/>
                    <a:pt x="271779" y="2112010"/>
                  </a:cubicBezTo>
                  <a:lnTo>
                    <a:pt x="271779" y="2117090"/>
                  </a:lnTo>
                  <a:close/>
                  <a:moveTo>
                    <a:pt x="280669" y="2115820"/>
                  </a:moveTo>
                  <a:cubicBezTo>
                    <a:pt x="279399" y="2114550"/>
                    <a:pt x="279399" y="2113280"/>
                    <a:pt x="278129" y="2113280"/>
                  </a:cubicBezTo>
                  <a:cubicBezTo>
                    <a:pt x="283209" y="2109470"/>
                    <a:pt x="289559" y="2106930"/>
                    <a:pt x="294639" y="2103120"/>
                  </a:cubicBezTo>
                  <a:cubicBezTo>
                    <a:pt x="298449" y="2099310"/>
                    <a:pt x="299719" y="2092960"/>
                    <a:pt x="303529" y="2086610"/>
                  </a:cubicBezTo>
                  <a:cubicBezTo>
                    <a:pt x="313689" y="2106930"/>
                    <a:pt x="335279" y="2100580"/>
                    <a:pt x="354329" y="2105660"/>
                  </a:cubicBezTo>
                  <a:cubicBezTo>
                    <a:pt x="328929" y="2108200"/>
                    <a:pt x="304799" y="2112010"/>
                    <a:pt x="280669" y="2115820"/>
                  </a:cubicBezTo>
                  <a:close/>
                  <a:moveTo>
                    <a:pt x="114299" y="2428240"/>
                  </a:moveTo>
                  <a:cubicBezTo>
                    <a:pt x="115569" y="2428240"/>
                    <a:pt x="115569" y="2428240"/>
                    <a:pt x="114299" y="2428240"/>
                  </a:cubicBezTo>
                  <a:close/>
                  <a:moveTo>
                    <a:pt x="345439" y="2609850"/>
                  </a:moveTo>
                  <a:cubicBezTo>
                    <a:pt x="344169" y="2600960"/>
                    <a:pt x="342899" y="2594610"/>
                    <a:pt x="341629" y="2585720"/>
                  </a:cubicBezTo>
                  <a:cubicBezTo>
                    <a:pt x="350519" y="2588260"/>
                    <a:pt x="355599" y="2589530"/>
                    <a:pt x="360679" y="2592070"/>
                  </a:cubicBezTo>
                  <a:cubicBezTo>
                    <a:pt x="355599" y="2597150"/>
                    <a:pt x="351789" y="2602230"/>
                    <a:pt x="345439" y="2609850"/>
                  </a:cubicBezTo>
                  <a:close/>
                  <a:moveTo>
                    <a:pt x="636269" y="1050290"/>
                  </a:moveTo>
                  <a:cubicBezTo>
                    <a:pt x="627379" y="1051560"/>
                    <a:pt x="618489" y="1055370"/>
                    <a:pt x="610869" y="1055370"/>
                  </a:cubicBezTo>
                  <a:cubicBezTo>
                    <a:pt x="601979" y="1056640"/>
                    <a:pt x="593089" y="1055370"/>
                    <a:pt x="582929" y="1055370"/>
                  </a:cubicBezTo>
                  <a:cubicBezTo>
                    <a:pt x="581659" y="1054100"/>
                    <a:pt x="580389" y="1050290"/>
                    <a:pt x="579119" y="1046480"/>
                  </a:cubicBezTo>
                  <a:cubicBezTo>
                    <a:pt x="588009" y="1043940"/>
                    <a:pt x="596899" y="1040130"/>
                    <a:pt x="607059" y="1037590"/>
                  </a:cubicBezTo>
                  <a:cubicBezTo>
                    <a:pt x="607059" y="1041400"/>
                    <a:pt x="605789" y="1043940"/>
                    <a:pt x="605789" y="1047750"/>
                  </a:cubicBezTo>
                  <a:cubicBezTo>
                    <a:pt x="617219" y="1040130"/>
                    <a:pt x="627379" y="1041400"/>
                    <a:pt x="636269" y="1050290"/>
                  </a:cubicBezTo>
                  <a:cubicBezTo>
                    <a:pt x="650239" y="1040130"/>
                    <a:pt x="652779" y="1041400"/>
                    <a:pt x="656589" y="1062990"/>
                  </a:cubicBezTo>
                  <a:cubicBezTo>
                    <a:pt x="648969" y="1057910"/>
                    <a:pt x="642619" y="1054100"/>
                    <a:pt x="636269" y="1050290"/>
                  </a:cubicBezTo>
                  <a:close/>
                  <a:moveTo>
                    <a:pt x="684529" y="1047750"/>
                  </a:moveTo>
                  <a:cubicBezTo>
                    <a:pt x="687069" y="1045210"/>
                    <a:pt x="689609" y="1042670"/>
                    <a:pt x="690879" y="1040130"/>
                  </a:cubicBezTo>
                  <a:cubicBezTo>
                    <a:pt x="699769" y="1051560"/>
                    <a:pt x="699769" y="1051560"/>
                    <a:pt x="680719" y="1060450"/>
                  </a:cubicBezTo>
                  <a:lnTo>
                    <a:pt x="661669" y="1045210"/>
                  </a:lnTo>
                  <a:cubicBezTo>
                    <a:pt x="674369" y="1035050"/>
                    <a:pt x="681989" y="1035050"/>
                    <a:pt x="684529" y="1047750"/>
                  </a:cubicBezTo>
                  <a:close/>
                  <a:moveTo>
                    <a:pt x="694689" y="2744470"/>
                  </a:moveTo>
                  <a:cubicBezTo>
                    <a:pt x="695959" y="2743200"/>
                    <a:pt x="697229" y="2743200"/>
                    <a:pt x="698499" y="2741930"/>
                  </a:cubicBezTo>
                  <a:cubicBezTo>
                    <a:pt x="699769" y="2744470"/>
                    <a:pt x="702309" y="2747010"/>
                    <a:pt x="704849" y="2750820"/>
                  </a:cubicBezTo>
                  <a:cubicBezTo>
                    <a:pt x="702309" y="2750820"/>
                    <a:pt x="699769" y="2750820"/>
                    <a:pt x="697229" y="2752090"/>
                  </a:cubicBezTo>
                  <a:cubicBezTo>
                    <a:pt x="695959" y="2748280"/>
                    <a:pt x="695959" y="2745740"/>
                    <a:pt x="694689" y="2744470"/>
                  </a:cubicBezTo>
                  <a:close/>
                  <a:moveTo>
                    <a:pt x="772159" y="2735580"/>
                  </a:moveTo>
                  <a:cubicBezTo>
                    <a:pt x="773429" y="2739390"/>
                    <a:pt x="774699" y="2741930"/>
                    <a:pt x="777239" y="2744470"/>
                  </a:cubicBezTo>
                  <a:lnTo>
                    <a:pt x="773429" y="2744470"/>
                  </a:lnTo>
                  <a:cubicBezTo>
                    <a:pt x="773429" y="2741930"/>
                    <a:pt x="773429" y="2739390"/>
                    <a:pt x="772159" y="2735580"/>
                  </a:cubicBezTo>
                  <a:close/>
                  <a:moveTo>
                    <a:pt x="876299" y="3018790"/>
                  </a:moveTo>
                  <a:cubicBezTo>
                    <a:pt x="872489" y="3012440"/>
                    <a:pt x="869949" y="3007360"/>
                    <a:pt x="867409" y="3002280"/>
                  </a:cubicBezTo>
                  <a:lnTo>
                    <a:pt x="873759" y="2995930"/>
                  </a:lnTo>
                  <a:cubicBezTo>
                    <a:pt x="882649" y="3002280"/>
                    <a:pt x="883919" y="3012440"/>
                    <a:pt x="876299" y="3018790"/>
                  </a:cubicBezTo>
                  <a:close/>
                  <a:moveTo>
                    <a:pt x="1198879" y="3044190"/>
                  </a:moveTo>
                  <a:cubicBezTo>
                    <a:pt x="1193799" y="3041650"/>
                    <a:pt x="1188719" y="3040380"/>
                    <a:pt x="1183639" y="3037840"/>
                  </a:cubicBezTo>
                  <a:cubicBezTo>
                    <a:pt x="1188719" y="3032760"/>
                    <a:pt x="1193799" y="3027680"/>
                    <a:pt x="1197609" y="3025140"/>
                  </a:cubicBezTo>
                  <a:lnTo>
                    <a:pt x="1212849" y="3036570"/>
                  </a:lnTo>
                  <a:cubicBezTo>
                    <a:pt x="1209039" y="3039110"/>
                    <a:pt x="1203959" y="3041650"/>
                    <a:pt x="1198879" y="3044190"/>
                  </a:cubicBezTo>
                  <a:close/>
                  <a:moveTo>
                    <a:pt x="3445509" y="2828290"/>
                  </a:moveTo>
                  <a:cubicBezTo>
                    <a:pt x="3444239" y="2829560"/>
                    <a:pt x="3445509" y="2832100"/>
                    <a:pt x="3445509" y="2834640"/>
                  </a:cubicBezTo>
                  <a:lnTo>
                    <a:pt x="3426459" y="2838450"/>
                  </a:lnTo>
                  <a:cubicBezTo>
                    <a:pt x="3423919" y="2827020"/>
                    <a:pt x="3428999" y="2820670"/>
                    <a:pt x="3440429" y="2819400"/>
                  </a:cubicBezTo>
                  <a:cubicBezTo>
                    <a:pt x="3444239" y="2819400"/>
                    <a:pt x="3449319" y="2816860"/>
                    <a:pt x="3455669" y="2816860"/>
                  </a:cubicBezTo>
                  <a:cubicBezTo>
                    <a:pt x="3451859" y="2820670"/>
                    <a:pt x="3448049" y="2823210"/>
                    <a:pt x="3445509" y="2828290"/>
                  </a:cubicBezTo>
                  <a:close/>
                  <a:moveTo>
                    <a:pt x="3470909" y="2825750"/>
                  </a:moveTo>
                  <a:cubicBezTo>
                    <a:pt x="3465829" y="2824480"/>
                    <a:pt x="3462019" y="2820670"/>
                    <a:pt x="3458209" y="2818130"/>
                  </a:cubicBezTo>
                  <a:cubicBezTo>
                    <a:pt x="3463289" y="2811780"/>
                    <a:pt x="3467099" y="2807970"/>
                    <a:pt x="3469639" y="2804160"/>
                  </a:cubicBezTo>
                  <a:cubicBezTo>
                    <a:pt x="3474719" y="2810510"/>
                    <a:pt x="3479799" y="2815590"/>
                    <a:pt x="3484879" y="2823210"/>
                  </a:cubicBezTo>
                  <a:cubicBezTo>
                    <a:pt x="3481069" y="2824480"/>
                    <a:pt x="3475989" y="2825750"/>
                    <a:pt x="3470909" y="2825750"/>
                  </a:cubicBezTo>
                  <a:close/>
                  <a:moveTo>
                    <a:pt x="3604259" y="1967230"/>
                  </a:moveTo>
                  <a:cubicBezTo>
                    <a:pt x="3604259" y="1964690"/>
                    <a:pt x="3604259" y="1963420"/>
                    <a:pt x="3602989" y="1960880"/>
                  </a:cubicBezTo>
                  <a:lnTo>
                    <a:pt x="3629659" y="1957070"/>
                  </a:lnTo>
                  <a:cubicBezTo>
                    <a:pt x="3629659" y="1959610"/>
                    <a:pt x="3630929" y="1962150"/>
                    <a:pt x="3630929" y="1964690"/>
                  </a:cubicBezTo>
                  <a:cubicBezTo>
                    <a:pt x="3620769" y="1964690"/>
                    <a:pt x="3611879" y="1965960"/>
                    <a:pt x="3604259" y="1967230"/>
                  </a:cubicBezTo>
                  <a:close/>
                  <a:moveTo>
                    <a:pt x="3670299" y="1969770"/>
                  </a:moveTo>
                  <a:cubicBezTo>
                    <a:pt x="3662679" y="1969770"/>
                    <a:pt x="3653789" y="1969770"/>
                    <a:pt x="3646169" y="1967230"/>
                  </a:cubicBezTo>
                  <a:cubicBezTo>
                    <a:pt x="3642359" y="1965960"/>
                    <a:pt x="3641089" y="1960880"/>
                    <a:pt x="3637279" y="1958340"/>
                  </a:cubicBezTo>
                  <a:cubicBezTo>
                    <a:pt x="3638549" y="1957070"/>
                    <a:pt x="3638549" y="1955800"/>
                    <a:pt x="3639819" y="1954530"/>
                  </a:cubicBezTo>
                  <a:cubicBezTo>
                    <a:pt x="3651249" y="1957070"/>
                    <a:pt x="3661409" y="1958340"/>
                    <a:pt x="3671569" y="1960880"/>
                  </a:cubicBezTo>
                  <a:cubicBezTo>
                    <a:pt x="3670299" y="1964690"/>
                    <a:pt x="3670299" y="1968500"/>
                    <a:pt x="3670299" y="1969770"/>
                  </a:cubicBezTo>
                  <a:close/>
                  <a:moveTo>
                    <a:pt x="3727449" y="1968500"/>
                  </a:moveTo>
                  <a:cubicBezTo>
                    <a:pt x="3718559" y="1967230"/>
                    <a:pt x="3709669" y="1960880"/>
                    <a:pt x="3700779" y="1969770"/>
                  </a:cubicBezTo>
                  <a:cubicBezTo>
                    <a:pt x="3699509" y="1971040"/>
                    <a:pt x="3691889" y="1967230"/>
                    <a:pt x="3688079" y="1965960"/>
                  </a:cubicBezTo>
                  <a:cubicBezTo>
                    <a:pt x="3688079" y="1964690"/>
                    <a:pt x="3689349" y="1962150"/>
                    <a:pt x="3689349" y="1960880"/>
                  </a:cubicBezTo>
                  <a:lnTo>
                    <a:pt x="3731259" y="1960880"/>
                  </a:lnTo>
                  <a:cubicBezTo>
                    <a:pt x="3732529" y="1960880"/>
                    <a:pt x="3733799" y="1964690"/>
                    <a:pt x="3735069" y="1967230"/>
                  </a:cubicBezTo>
                  <a:cubicBezTo>
                    <a:pt x="3731259" y="1967230"/>
                    <a:pt x="3728719" y="1968500"/>
                    <a:pt x="3727449" y="1968500"/>
                  </a:cubicBezTo>
                  <a:close/>
                  <a:moveTo>
                    <a:pt x="3848099" y="2598420"/>
                  </a:moveTo>
                  <a:cubicBezTo>
                    <a:pt x="3846829" y="2599690"/>
                    <a:pt x="3846829" y="2600960"/>
                    <a:pt x="3846829" y="2599690"/>
                  </a:cubicBezTo>
                  <a:cubicBezTo>
                    <a:pt x="3845559" y="2599690"/>
                    <a:pt x="3845559" y="2598420"/>
                    <a:pt x="3848099" y="2598420"/>
                  </a:cubicBezTo>
                  <a:close/>
                  <a:moveTo>
                    <a:pt x="132079" y="2529840"/>
                  </a:moveTo>
                  <a:cubicBezTo>
                    <a:pt x="130809" y="2529840"/>
                    <a:pt x="130809" y="2531110"/>
                    <a:pt x="129539" y="2531110"/>
                  </a:cubicBezTo>
                  <a:cubicBezTo>
                    <a:pt x="129539" y="2531110"/>
                    <a:pt x="130809" y="2529840"/>
                    <a:pt x="132079" y="2529840"/>
                  </a:cubicBezTo>
                  <a:close/>
                  <a:moveTo>
                    <a:pt x="615949" y="2769870"/>
                  </a:moveTo>
                  <a:cubicBezTo>
                    <a:pt x="621029" y="2772410"/>
                    <a:pt x="626109" y="2774950"/>
                    <a:pt x="629919" y="2776220"/>
                  </a:cubicBezTo>
                  <a:cubicBezTo>
                    <a:pt x="612139" y="2786380"/>
                    <a:pt x="600709" y="2783840"/>
                    <a:pt x="589279" y="2766060"/>
                  </a:cubicBezTo>
                  <a:cubicBezTo>
                    <a:pt x="593089" y="2766060"/>
                    <a:pt x="595629" y="2764790"/>
                    <a:pt x="599439" y="2764790"/>
                  </a:cubicBezTo>
                  <a:cubicBezTo>
                    <a:pt x="604519" y="2766060"/>
                    <a:pt x="610869" y="2767330"/>
                    <a:pt x="615949" y="2769870"/>
                  </a:cubicBezTo>
                  <a:close/>
                  <a:moveTo>
                    <a:pt x="2835909" y="2874010"/>
                  </a:moveTo>
                  <a:cubicBezTo>
                    <a:pt x="2832099" y="2872740"/>
                    <a:pt x="2829559" y="2872740"/>
                    <a:pt x="2824479" y="2871470"/>
                  </a:cubicBezTo>
                  <a:cubicBezTo>
                    <a:pt x="2819399" y="2870200"/>
                    <a:pt x="2813049" y="2866390"/>
                    <a:pt x="2805429" y="2863850"/>
                  </a:cubicBezTo>
                  <a:cubicBezTo>
                    <a:pt x="2810509" y="2862580"/>
                    <a:pt x="2814319" y="2860040"/>
                    <a:pt x="2819399" y="2858770"/>
                  </a:cubicBezTo>
                  <a:cubicBezTo>
                    <a:pt x="2833369" y="2854960"/>
                    <a:pt x="2839719" y="2861310"/>
                    <a:pt x="2835909" y="2874010"/>
                  </a:cubicBezTo>
                  <a:close/>
                  <a:moveTo>
                    <a:pt x="2590799" y="2903220"/>
                  </a:moveTo>
                  <a:cubicBezTo>
                    <a:pt x="2598419" y="2904490"/>
                    <a:pt x="2607309" y="2904490"/>
                    <a:pt x="2616199" y="2905760"/>
                  </a:cubicBezTo>
                  <a:cubicBezTo>
                    <a:pt x="2612389" y="2918460"/>
                    <a:pt x="2602229" y="2914650"/>
                    <a:pt x="2594609" y="2913380"/>
                  </a:cubicBezTo>
                  <a:cubicBezTo>
                    <a:pt x="2592069" y="2913380"/>
                    <a:pt x="2589529" y="2908300"/>
                    <a:pt x="2586989" y="2905760"/>
                  </a:cubicBezTo>
                  <a:cubicBezTo>
                    <a:pt x="2588259" y="2904490"/>
                    <a:pt x="2589529" y="2903220"/>
                    <a:pt x="2590799" y="2903220"/>
                  </a:cubicBezTo>
                  <a:close/>
                  <a:moveTo>
                    <a:pt x="219709" y="2604770"/>
                  </a:moveTo>
                  <a:cubicBezTo>
                    <a:pt x="220979" y="2608580"/>
                    <a:pt x="222249" y="2611120"/>
                    <a:pt x="223519" y="2616200"/>
                  </a:cubicBezTo>
                  <a:cubicBezTo>
                    <a:pt x="215899" y="2616200"/>
                    <a:pt x="209549" y="2616200"/>
                    <a:pt x="203199" y="2614930"/>
                  </a:cubicBezTo>
                  <a:lnTo>
                    <a:pt x="203199" y="2606040"/>
                  </a:lnTo>
                  <a:cubicBezTo>
                    <a:pt x="208279" y="2606040"/>
                    <a:pt x="213359" y="2606040"/>
                    <a:pt x="219709" y="2604770"/>
                  </a:cubicBezTo>
                  <a:close/>
                  <a:moveTo>
                    <a:pt x="715009" y="2762250"/>
                  </a:moveTo>
                  <a:cubicBezTo>
                    <a:pt x="722629" y="2763520"/>
                    <a:pt x="730249" y="2763520"/>
                    <a:pt x="739139" y="2764790"/>
                  </a:cubicBezTo>
                  <a:cubicBezTo>
                    <a:pt x="734059" y="2769870"/>
                    <a:pt x="713739" y="2773680"/>
                    <a:pt x="709929" y="2769870"/>
                  </a:cubicBezTo>
                  <a:cubicBezTo>
                    <a:pt x="709929" y="2768600"/>
                    <a:pt x="708659" y="2766060"/>
                    <a:pt x="709929" y="2764790"/>
                  </a:cubicBezTo>
                  <a:cubicBezTo>
                    <a:pt x="711199" y="2763520"/>
                    <a:pt x="713739" y="2762250"/>
                    <a:pt x="715009" y="2762250"/>
                  </a:cubicBezTo>
                  <a:close/>
                </a:path>
              </a:pathLst>
            </a:custGeom>
            <a:blipFill>
              <a:blip r:embed="rId11"/>
              <a:stretch>
                <a:fillRect l="-3076" r="-3076"/>
              </a:stretch>
            </a:blipFill>
          </p:spPr>
        </p:sp>
      </p:grpSp>
      <p:pic>
        <p:nvPicPr>
          <p:cNvPr id="14" name="Picture 14"/>
          <p:cNvPicPr>
            <a:picLocks noChangeAspect="1"/>
          </p:cNvPicPr>
          <p:nvPr/>
        </p:nvPicPr>
        <p:blipFill>
          <a:blip r:embed="rId12"/>
          <a:srcRect/>
          <a:stretch>
            <a:fillRect/>
          </a:stretch>
        </p:blipFill>
        <p:spPr>
          <a:xfrm>
            <a:off x="3011298" y="1882755"/>
            <a:ext cx="3164472" cy="565649"/>
          </a:xfrm>
          <a:prstGeom prst="rect">
            <a:avLst/>
          </a:prstGeom>
        </p:spPr>
      </p:pic>
      <p:pic>
        <p:nvPicPr>
          <p:cNvPr id="2" name="Picture 1"/>
          <p:cNvPicPr>
            <a:picLocks noChangeAspect="1"/>
          </p:cNvPicPr>
          <p:nvPr/>
        </p:nvPicPr>
        <p:blipFill>
          <a:blip r:embed="rId13"/>
          <a:stretch>
            <a:fillRect/>
          </a:stretch>
        </p:blipFill>
        <p:spPr>
          <a:xfrm>
            <a:off x="6706881" y="2900273"/>
            <a:ext cx="12564945" cy="4359018"/>
          </a:xfrm>
          <a:prstGeom prst="rect">
            <a:avLst/>
          </a:prstGeom>
        </p:spPr>
      </p:pic>
    </p:spTree>
    <p:extLst>
      <p:ext uri="{BB962C8B-B14F-4D97-AF65-F5344CB8AC3E}">
        <p14:creationId xmlns:p14="http://schemas.microsoft.com/office/powerpoint/2010/main" val="179422808"/>
      </p:ext>
    </p:extLst>
  </p:cSld>
  <p:clrMapOvr>
    <a:masterClrMapping/>
  </p:clrMapOvr>
  <p:transition spd="slow">
    <p:push dir="u"/>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9"/>
          <p:cNvSpPr txBox="1"/>
          <p:nvPr/>
        </p:nvSpPr>
        <p:spPr>
          <a:xfrm>
            <a:off x="4148084" y="504563"/>
            <a:ext cx="10287000" cy="1354217"/>
          </a:xfrm>
          <a:prstGeom prst="rect">
            <a:avLst/>
          </a:prstGeom>
        </p:spPr>
        <p:txBody>
          <a:bodyPr wrap="square" lIns="0" tIns="0" rIns="0" bIns="0" rtlCol="0" anchor="t">
            <a:spAutoFit/>
          </a:bodyPr>
          <a:lstStyle/>
          <a:p>
            <a:pPr algn="just">
              <a:spcBef>
                <a:spcPct val="0"/>
              </a:spcBef>
            </a:pPr>
            <a:r>
              <a:rPr lang="en-US" sz="4400" b="1" dirty="0" smtClean="0">
                <a:latin typeface="Times New Roman" panose="02020603050405020304" pitchFamily="18" charset="0"/>
                <a:cs typeface="Times New Roman" panose="02020603050405020304" pitchFamily="18" charset="0"/>
              </a:rPr>
              <a:t>S</a:t>
            </a:r>
            <a:r>
              <a:rPr lang="vi-VN" sz="4400" b="1" dirty="0" smtClean="0">
                <a:latin typeface="Times New Roman" panose="02020603050405020304" pitchFamily="18" charset="0"/>
                <a:cs typeface="Times New Roman" panose="02020603050405020304" pitchFamily="18" charset="0"/>
              </a:rPr>
              <a:t>ự </a:t>
            </a:r>
            <a:r>
              <a:rPr lang="vi-VN" sz="4400" b="1" dirty="0">
                <a:latin typeface="Times New Roman" panose="02020603050405020304" pitchFamily="18" charset="0"/>
                <a:cs typeface="Times New Roman" panose="02020603050405020304" pitchFamily="18" charset="0"/>
              </a:rPr>
              <a:t>đan xen giữa ngôn ngữ nội tâm của nhân vật và ngôn ngữ của người kể chuyện</a:t>
            </a:r>
            <a:endParaRPr lang="en-US" sz="4400" b="1" dirty="0">
              <a:solidFill>
                <a:srgbClr val="000000"/>
              </a:solidFill>
              <a:latin typeface="+mj-lt"/>
              <a:cs typeface="Times New Roman" panose="02020603050405020304" pitchFamily="18" charset="0"/>
            </a:endParaRPr>
          </a:p>
        </p:txBody>
      </p:sp>
      <p:sp>
        <p:nvSpPr>
          <p:cNvPr id="22" name="TextBox 9"/>
          <p:cNvSpPr txBox="1"/>
          <p:nvPr/>
        </p:nvSpPr>
        <p:spPr>
          <a:xfrm>
            <a:off x="457200" y="2121575"/>
            <a:ext cx="17526000" cy="2031325"/>
          </a:xfrm>
          <a:prstGeom prst="rect">
            <a:avLst/>
          </a:prstGeom>
        </p:spPr>
        <p:txBody>
          <a:bodyPr wrap="square" lIns="0" tIns="0" rIns="0" bIns="0" rtlCol="0" anchor="t">
            <a:spAutoFit/>
          </a:bodyPr>
          <a:lstStyle/>
          <a:p>
            <a:pPr algn="just">
              <a:spcBef>
                <a:spcPct val="0"/>
              </a:spcBef>
            </a:pPr>
            <a:r>
              <a:rPr lang="en-US" sz="4400" dirty="0" smtClean="0">
                <a:latin typeface="Times New Roman" panose="02020603050405020304" pitchFamily="18" charset="0"/>
                <a:cs typeface="Times New Roman" panose="02020603050405020304" pitchFamily="18" charset="0"/>
              </a:rPr>
              <a:t>T</a:t>
            </a:r>
            <a:r>
              <a:rPr lang="vi-VN" sz="4400" dirty="0" smtClean="0">
                <a:latin typeface="+mj-lt"/>
              </a:rPr>
              <a:t>rong </a:t>
            </a:r>
            <a:r>
              <a:rPr lang="vi-VN" sz="4400" dirty="0">
                <a:latin typeface="+mj-lt"/>
              </a:rPr>
              <a:t>mạch kể của người kể chuyện ngôi thứ ba, bỗng nhiên xuất hiện lời của một nhân vật </a:t>
            </a:r>
            <a:r>
              <a:rPr lang="en-US" sz="4400" dirty="0" smtClean="0">
                <a:latin typeface="Times New Roman" panose="02020603050405020304" pitchFamily="18" charset="0"/>
                <a:cs typeface="Times New Roman" panose="02020603050405020304" pitchFamily="18" charset="0"/>
              </a:rPr>
              <a:t>ở</a:t>
            </a:r>
            <a:r>
              <a:rPr lang="vi-VN" sz="4400" dirty="0" smtClean="0">
                <a:latin typeface="+mj-lt"/>
              </a:rPr>
              <a:t> </a:t>
            </a:r>
            <a:r>
              <a:rPr lang="vi-VN" sz="4400" dirty="0">
                <a:latin typeface="+mj-lt"/>
              </a:rPr>
              <a:t>ngôi thứ nhất, hoặc nghe một giọng khác lạ cất lên, không thuộc giọng </a:t>
            </a:r>
            <a:r>
              <a:rPr lang="vi-VN" sz="4400" dirty="0" smtClean="0">
                <a:latin typeface="+mj-lt"/>
              </a:rPr>
              <a:t>kể</a:t>
            </a:r>
            <a:r>
              <a:rPr lang="en-US" sz="4400" dirty="0" smtClean="0">
                <a:latin typeface="+mj-lt"/>
              </a:rPr>
              <a:t>.</a:t>
            </a:r>
            <a:endParaRPr lang="en-US" sz="4400" i="1" dirty="0">
              <a:solidFill>
                <a:srgbClr val="000000"/>
              </a:solidFill>
              <a:latin typeface="+mj-lt"/>
              <a:cs typeface="Times New Roman" panose="02020603050405020304" pitchFamily="18" charset="0"/>
            </a:endParaRPr>
          </a:p>
        </p:txBody>
      </p:sp>
      <p:sp>
        <p:nvSpPr>
          <p:cNvPr id="9" name="AutoShape 8"/>
          <p:cNvSpPr/>
          <p:nvPr/>
        </p:nvSpPr>
        <p:spPr>
          <a:xfrm>
            <a:off x="5257800" y="495300"/>
            <a:ext cx="7570146" cy="0"/>
          </a:xfrm>
          <a:prstGeom prst="line">
            <a:avLst/>
          </a:prstGeom>
          <a:ln w="12700" cap="rnd">
            <a:solidFill>
              <a:srgbClr val="000000"/>
            </a:solidFill>
            <a:prstDash val="solid"/>
            <a:headEnd type="none" w="sm" len="sm"/>
            <a:tailEnd type="none" w="sm" len="sm"/>
          </a:ln>
        </p:spPr>
      </p:sp>
      <p:sp>
        <p:nvSpPr>
          <p:cNvPr id="10" name="AutoShape 12"/>
          <p:cNvSpPr/>
          <p:nvPr/>
        </p:nvSpPr>
        <p:spPr>
          <a:xfrm>
            <a:off x="5190059" y="1968959"/>
            <a:ext cx="7570146" cy="0"/>
          </a:xfrm>
          <a:prstGeom prst="line">
            <a:avLst/>
          </a:prstGeom>
          <a:ln w="12700" cap="rnd">
            <a:solidFill>
              <a:srgbClr val="000000"/>
            </a:solidFill>
            <a:prstDash val="solid"/>
            <a:headEnd type="none" w="sm" len="sm"/>
            <a:tailEnd type="none" w="sm" len="sm"/>
          </a:ln>
        </p:spPr>
      </p:sp>
      <p:pic>
        <p:nvPicPr>
          <p:cNvPr id="14"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6042222" y="-1867061"/>
            <a:ext cx="3556828" cy="4114800"/>
          </a:xfrm>
          <a:prstGeom prst="rect">
            <a:avLst/>
          </a:prstGeom>
        </p:spPr>
      </p:pic>
      <p:pic>
        <p:nvPicPr>
          <p:cNvPr id="15"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2265170" y="-2775292"/>
            <a:ext cx="4308691" cy="4114800"/>
          </a:xfrm>
          <a:prstGeom prst="rect">
            <a:avLst/>
          </a:prstGeom>
        </p:spPr>
      </p:pic>
      <p:sp>
        <p:nvSpPr>
          <p:cNvPr id="2" name="Rectangle 1"/>
          <p:cNvSpPr/>
          <p:nvPr/>
        </p:nvSpPr>
        <p:spPr>
          <a:xfrm>
            <a:off x="457200" y="4152900"/>
            <a:ext cx="17526000" cy="6186309"/>
          </a:xfrm>
          <a:prstGeom prst="rect">
            <a:avLst/>
          </a:prstGeom>
        </p:spPr>
        <p:txBody>
          <a:bodyPr wrap="square">
            <a:spAutoFit/>
          </a:bodyPr>
          <a:lstStyle/>
          <a:p>
            <a:pPr algn="just"/>
            <a:r>
              <a:rPr lang="vi-VN" sz="44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Ví dụ, những câu in đậm sau đây là lời nói thầm kín trong lòng của Trần Quốc Toản xen vào giữa lời của người kể chuyện ngôi thứ ba:</a:t>
            </a:r>
          </a:p>
          <a:p>
            <a:pPr algn="just"/>
            <a:r>
              <a:rPr lang="vi-VN" sz="4400"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Thì ra các con trai của Hưng Đạo Vương đều đủ mặt. Những người em họ ấy, chẳng qua chỉ hơn Hoài Văn dăm sáu tuổi! </a:t>
            </a:r>
            <a:r>
              <a:rPr lang="vi-VN" sz="4400" b="1"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cha ta mất sớm, </a:t>
            </a:r>
            <a:r>
              <a:rPr lang="vi-VN" sz="4400" b="1" i="1"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n</a:t>
            </a:r>
            <a:r>
              <a:rPr lang="en-US" sz="4400" b="1"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ê</a:t>
            </a:r>
            <a:r>
              <a:rPr lang="vi-VN" sz="4400" b="1" i="1"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n </a:t>
            </a:r>
            <a:r>
              <a:rPr lang="vi-VN" sz="4400" b="1"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ta mới phải đứng rìa nhục nhã </a:t>
            </a:r>
            <a:r>
              <a:rPr lang="vi-VN" sz="4400" b="1" i="1"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th</a:t>
            </a:r>
            <a:r>
              <a:rPr lang="en-US" sz="4400" b="1" i="1"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ế</a:t>
            </a:r>
            <a:r>
              <a:rPr lang="vi-VN" sz="4400" b="1" i="1"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vi-VN" sz="4400" b="1"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này</a:t>
            </a:r>
            <a:r>
              <a:rPr lang="vi-VN" sz="4400"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Mắt Hoài Văn giương to đến rách, nhìn những lá cờ bay múa trên những đoàn thuyền đẹp như gấm như hoa.</a:t>
            </a:r>
          </a:p>
          <a:p>
            <a:pPr algn="just"/>
            <a:r>
              <a:rPr lang="vi-VN" sz="4400"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vi-VN" sz="4400" b="1"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Nó giả tiếng mượn đường, kỉ thực là </a:t>
            </a:r>
            <a:r>
              <a:rPr lang="vi-VN" sz="4400" b="1" i="1"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để</a:t>
            </a:r>
            <a:r>
              <a:rPr lang="en-US" sz="4400" b="1" i="1"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vi-VN" sz="4400" b="1" i="1"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c</a:t>
            </a:r>
            <a:r>
              <a:rPr lang="en-US" sz="4400" b="1" i="1" dirty="0" err="1"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ướp</a:t>
            </a:r>
            <a:r>
              <a:rPr lang="vi-VN" sz="4400" b="1" i="1"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s</a:t>
            </a:r>
            <a:r>
              <a:rPr lang="en-US" sz="4400" b="1" i="1"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ố</a:t>
            </a:r>
            <a:r>
              <a:rPr lang="vi-VN" sz="4400" b="1" i="1"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ng </a:t>
            </a:r>
            <a:r>
              <a:rPr lang="vi-VN" sz="4400" b="1"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lấy nước </a:t>
            </a:r>
            <a:r>
              <a:rPr lang="vi-VN" sz="4400" b="1" i="1"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Nam</a:t>
            </a:r>
            <a:r>
              <a:rPr lang="en-US" sz="4400" b="1" i="1"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vi-VN" sz="4400" b="1" i="1"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chỉ </a:t>
            </a:r>
            <a:r>
              <a:rPr lang="vi-VN" sz="4400" b="1"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có việc đánh, làm gì phải kéo ra tận đây mà bàn đi bàn lại? </a:t>
            </a:r>
            <a:r>
              <a:rPr lang="vi-VN" sz="4400"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Chao </a:t>
            </a:r>
            <a:r>
              <a:rPr lang="en-US" sz="4400" i="1"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ô</a:t>
            </a:r>
            <a:r>
              <a:rPr lang="vi-VN" sz="4400" i="1"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i</a:t>
            </a:r>
            <a:r>
              <a:rPr lang="vi-VN" sz="4400"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vi-VN" sz="4400" i="1"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L</a:t>
            </a:r>
            <a:r>
              <a:rPr lang="en-US" sz="4400"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ú</a:t>
            </a:r>
            <a:r>
              <a:rPr lang="vi-VN" sz="4400" i="1"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c </a:t>
            </a:r>
            <a:r>
              <a:rPr lang="vi-VN" sz="4400"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này mà Hoài Văn được xuống thuyền rồng và được bàn việc nước!</a:t>
            </a:r>
          </a:p>
        </p:txBody>
      </p:sp>
    </p:spTree>
    <p:extLst>
      <p:ext uri="{BB962C8B-B14F-4D97-AF65-F5344CB8AC3E}">
        <p14:creationId xmlns:p14="http://schemas.microsoft.com/office/powerpoint/2010/main" val="1249172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par>
                                <p:cTn id="11" presetID="16" presetClass="entr" presetSubtype="21"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barn(inVertical)">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barn(inVertical)">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1218310" y="2006324"/>
            <a:ext cx="8115300" cy="920958"/>
          </a:xfrm>
          <a:prstGeom prst="rect">
            <a:avLst/>
          </a:prstGeom>
        </p:spPr>
        <p:txBody>
          <a:bodyPr lIns="0" tIns="0" rIns="0" bIns="0" rtlCol="0" anchor="t">
            <a:spAutoFit/>
          </a:bodyPr>
          <a:lstStyle/>
          <a:p>
            <a:pPr>
              <a:lnSpc>
                <a:spcPts val="7746"/>
              </a:lnSpc>
            </a:pPr>
            <a:r>
              <a:rPr lang="en-US" sz="5400" b="1" dirty="0" smtClean="0">
                <a:solidFill>
                  <a:srgbClr val="000000"/>
                </a:solidFill>
                <a:latin typeface="Times New Roman" panose="02020603050405020304" pitchFamily="18" charset="0"/>
                <a:cs typeface="Times New Roman" panose="02020603050405020304" pitchFamily="18" charset="0"/>
              </a:rPr>
              <a:t>a. </a:t>
            </a:r>
            <a:r>
              <a:rPr lang="en-US" sz="5400" b="1" dirty="0" err="1" smtClean="0">
                <a:solidFill>
                  <a:srgbClr val="000000"/>
                </a:solidFill>
                <a:latin typeface="Times New Roman" panose="02020603050405020304" pitchFamily="18" charset="0"/>
                <a:cs typeface="Times New Roman" panose="02020603050405020304" pitchFamily="18" charset="0"/>
              </a:rPr>
              <a:t>Đọc</a:t>
            </a:r>
            <a:endParaRPr lang="en-US" sz="5400" b="1" dirty="0">
              <a:solidFill>
                <a:srgbClr val="000000"/>
              </a:solidFill>
              <a:latin typeface="Times New Roman" panose="02020603050405020304" pitchFamily="18" charset="0"/>
              <a:cs typeface="Times New Roman" panose="02020603050405020304" pitchFamily="18" charset="0"/>
            </a:endParaRPr>
          </a:p>
        </p:txBody>
      </p:sp>
      <p:pic>
        <p:nvPicPr>
          <p:cNvPr id="8" name="Picture 8"/>
          <p:cNvPicPr>
            <a:picLocks noChangeAspect="1"/>
          </p:cNvPicPr>
          <p:nvPr/>
        </p:nvPicPr>
        <p:blipFill>
          <a:blip r:embed="rId3"/>
          <a:srcRect/>
          <a:stretch>
            <a:fillRect/>
          </a:stretch>
        </p:blipFill>
        <p:spPr>
          <a:xfrm rot="-688326">
            <a:off x="12283129" y="8599978"/>
            <a:ext cx="8137257" cy="2939584"/>
          </a:xfrm>
          <a:prstGeom prst="rect">
            <a:avLst/>
          </a:prstGeom>
        </p:spPr>
      </p:pic>
      <p:pic>
        <p:nvPicPr>
          <p:cNvPr id="9" name="Picture 9"/>
          <p:cNvPicPr>
            <a:picLocks noChangeAspect="1"/>
          </p:cNvPicPr>
          <p:nvPr/>
        </p:nvPicPr>
        <p:blipFill>
          <a:blip r:embed="rId3"/>
          <a:srcRect/>
          <a:stretch>
            <a:fillRect/>
          </a:stretch>
        </p:blipFill>
        <p:spPr>
          <a:xfrm rot="-854632" flipH="1">
            <a:off x="-1992983" y="-1065191"/>
            <a:ext cx="7508688" cy="2712514"/>
          </a:xfrm>
          <a:prstGeom prst="rect">
            <a:avLst/>
          </a:prstGeom>
        </p:spPr>
      </p:pic>
      <p:pic>
        <p:nvPicPr>
          <p:cNvPr id="11" name="Picture 11"/>
          <p:cNvPicPr>
            <a:picLocks noChangeAspect="1"/>
          </p:cNvPicPr>
          <p:nvPr/>
        </p:nvPicPr>
        <p:blipFill>
          <a:blip r:embed="rId4"/>
          <a:srcRect/>
          <a:stretch>
            <a:fillRect/>
          </a:stretch>
        </p:blipFill>
        <p:spPr>
          <a:xfrm rot="1320136">
            <a:off x="679877" y="462431"/>
            <a:ext cx="1204884" cy="1492117"/>
          </a:xfrm>
          <a:prstGeom prst="rect">
            <a:avLst/>
          </a:prstGeom>
        </p:spPr>
      </p:pic>
      <p:pic>
        <p:nvPicPr>
          <p:cNvPr id="12" name="Picture 12"/>
          <p:cNvPicPr>
            <a:picLocks noChangeAspect="1"/>
          </p:cNvPicPr>
          <p:nvPr/>
        </p:nvPicPr>
        <p:blipFill>
          <a:blip r:embed="rId5"/>
          <a:srcRect/>
          <a:stretch>
            <a:fillRect/>
          </a:stretch>
        </p:blipFill>
        <p:spPr>
          <a:xfrm rot="4272541">
            <a:off x="3095755" y="422004"/>
            <a:ext cx="895930" cy="924831"/>
          </a:xfrm>
          <a:prstGeom prst="rect">
            <a:avLst/>
          </a:prstGeom>
        </p:spPr>
      </p:pic>
      <p:grpSp>
        <p:nvGrpSpPr>
          <p:cNvPr id="6" name="Group 5"/>
          <p:cNvGrpSpPr/>
          <p:nvPr/>
        </p:nvGrpSpPr>
        <p:grpSpPr>
          <a:xfrm>
            <a:off x="11572446" y="1906959"/>
            <a:ext cx="7400675" cy="5580622"/>
            <a:chOff x="11572446" y="1906959"/>
            <a:chExt cx="7400675" cy="5580622"/>
          </a:xfrm>
        </p:grpSpPr>
        <p:pic>
          <p:nvPicPr>
            <p:cNvPr id="5" name="Picture 5"/>
            <p:cNvPicPr>
              <a:picLocks noChangeAspect="1"/>
            </p:cNvPicPr>
            <p:nvPr/>
          </p:nvPicPr>
          <p:blipFill>
            <a:blip r:embed="rId6"/>
            <a:srcRect/>
            <a:stretch>
              <a:fillRect/>
            </a:stretch>
          </p:blipFill>
          <p:spPr>
            <a:xfrm>
              <a:off x="11572446" y="1906959"/>
              <a:ext cx="6323651" cy="5580622"/>
            </a:xfrm>
            <a:prstGeom prst="rect">
              <a:avLst/>
            </a:prstGeom>
          </p:spPr>
        </p:pic>
        <p:pic>
          <p:nvPicPr>
            <p:cNvPr id="10" name="Picture 10"/>
            <p:cNvPicPr>
              <a:picLocks noChangeAspect="1"/>
            </p:cNvPicPr>
            <p:nvPr/>
          </p:nvPicPr>
          <p:blipFill>
            <a:blip r:embed="rId7"/>
            <a:srcRect/>
            <a:stretch>
              <a:fillRect/>
            </a:stretch>
          </p:blipFill>
          <p:spPr>
            <a:xfrm>
              <a:off x="13152035" y="2044039"/>
              <a:ext cx="3164472" cy="565649"/>
            </a:xfrm>
            <a:prstGeom prst="rect">
              <a:avLst/>
            </a:prstGeom>
          </p:spPr>
        </p:pic>
        <p:pic>
          <p:nvPicPr>
            <p:cNvPr id="13" name="Picture 13"/>
            <p:cNvPicPr>
              <a:picLocks noChangeAspect="1"/>
            </p:cNvPicPr>
            <p:nvPr/>
          </p:nvPicPr>
          <p:blipFill>
            <a:blip r:embed="rId8"/>
            <a:srcRect/>
            <a:stretch>
              <a:fillRect/>
            </a:stretch>
          </p:blipFill>
          <p:spPr>
            <a:xfrm>
              <a:off x="11710273" y="6214862"/>
              <a:ext cx="7262848" cy="1272718"/>
            </a:xfrm>
            <a:prstGeom prst="rect">
              <a:avLst/>
            </a:prstGeom>
          </p:spPr>
        </p:pic>
        <p:pic>
          <p:nvPicPr>
            <p:cNvPr id="14" name="Picture 13"/>
            <p:cNvPicPr>
              <a:picLocks noChangeAspect="1"/>
            </p:cNvPicPr>
            <p:nvPr/>
          </p:nvPicPr>
          <p:blipFill>
            <a:blip r:embed="rId9"/>
            <a:stretch>
              <a:fillRect/>
            </a:stretch>
          </p:blipFill>
          <p:spPr>
            <a:xfrm>
              <a:off x="11845945" y="2797841"/>
              <a:ext cx="5822501" cy="3927604"/>
            </a:xfrm>
            <a:prstGeom prst="rect">
              <a:avLst/>
            </a:prstGeom>
          </p:spPr>
        </p:pic>
      </p:grpSp>
      <p:sp>
        <p:nvSpPr>
          <p:cNvPr id="15" name="TextBox 9"/>
          <p:cNvSpPr txBox="1"/>
          <p:nvPr/>
        </p:nvSpPr>
        <p:spPr>
          <a:xfrm>
            <a:off x="1256918" y="3249216"/>
            <a:ext cx="12611481" cy="6771084"/>
          </a:xfrm>
          <a:prstGeom prst="rect">
            <a:avLst/>
          </a:prstGeom>
        </p:spPr>
        <p:txBody>
          <a:bodyPr wrap="square" lIns="0" tIns="0" rIns="0" bIns="0" rtlCol="0" anchor="t">
            <a:spAutoFit/>
          </a:bodyPr>
          <a:lstStyle/>
          <a:p>
            <a:pPr algn="just"/>
            <a:r>
              <a:rPr lang="en-US" sz="4400" dirty="0" smtClean="0">
                <a:solidFill>
                  <a:srgbClr val="000000"/>
                </a:solidFill>
                <a:latin typeface="Times New Roman" panose="02020603050405020304" pitchFamily="18" charset="0"/>
                <a:cs typeface="Times New Roman" panose="02020603050405020304" pitchFamily="18" charset="0"/>
              </a:rPr>
              <a:t>- GV </a:t>
            </a:r>
            <a:r>
              <a:rPr lang="en-US" sz="4400" dirty="0" err="1" smtClean="0">
                <a:solidFill>
                  <a:srgbClr val="000000"/>
                </a:solidFill>
                <a:latin typeface="Times New Roman" panose="02020603050405020304" pitchFamily="18" charset="0"/>
                <a:cs typeface="Times New Roman" panose="02020603050405020304" pitchFamily="18" charset="0"/>
              </a:rPr>
              <a:t>tổ</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chức</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cho</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học</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sinh</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đọc</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phân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vai</a:t>
            </a:r>
            <a:r>
              <a:rPr lang="en-US" sz="4400" dirty="0" smtClean="0">
                <a:solidFill>
                  <a:srgbClr val="000000"/>
                </a:solidFill>
                <a:latin typeface="Times New Roman" panose="02020603050405020304" pitchFamily="18" charset="0"/>
                <a:cs typeface="Times New Roman" panose="02020603050405020304" pitchFamily="18" charset="0"/>
              </a:rPr>
              <a:t>:</a:t>
            </a:r>
          </a:p>
          <a:p>
            <a:pPr algn="just"/>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Người</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kể</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chuyện</a:t>
            </a:r>
            <a:endParaRPr lang="en-US" sz="4400" dirty="0" smtClean="0">
              <a:solidFill>
                <a:srgbClr val="000000"/>
              </a:solidFill>
              <a:latin typeface="Times New Roman" panose="02020603050405020304" pitchFamily="18" charset="0"/>
              <a:cs typeface="Times New Roman" panose="02020603050405020304" pitchFamily="18" charset="0"/>
            </a:endParaRPr>
          </a:p>
          <a:p>
            <a:pPr algn="just"/>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Trần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Quốc</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Toản</a:t>
            </a:r>
            <a:endParaRPr lang="en-US" sz="4400" dirty="0" smtClean="0">
              <a:solidFill>
                <a:srgbClr val="000000"/>
              </a:solidFill>
              <a:latin typeface="Times New Roman" panose="02020603050405020304" pitchFamily="18" charset="0"/>
              <a:cs typeface="Times New Roman" panose="02020603050405020304" pitchFamily="18" charset="0"/>
            </a:endParaRPr>
          </a:p>
          <a:p>
            <a:pPr algn="just"/>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Viên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tướng</a:t>
            </a:r>
            <a:endParaRPr lang="en-US" sz="4400" dirty="0" smtClean="0">
              <a:solidFill>
                <a:srgbClr val="000000"/>
              </a:solidFill>
              <a:latin typeface="Times New Roman" panose="02020603050405020304" pitchFamily="18" charset="0"/>
              <a:cs typeface="Times New Roman" panose="02020603050405020304" pitchFamily="18" charset="0"/>
            </a:endParaRPr>
          </a:p>
          <a:p>
            <a:pPr algn="just"/>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Vua</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Thiệu</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Bảo</a:t>
            </a:r>
            <a:endParaRPr lang="en-US" sz="4400" dirty="0" smtClean="0">
              <a:solidFill>
                <a:srgbClr val="000000"/>
              </a:solidFill>
              <a:latin typeface="Times New Roman" panose="02020603050405020304" pitchFamily="18" charset="0"/>
              <a:cs typeface="Times New Roman" panose="02020603050405020304" pitchFamily="18" charset="0"/>
            </a:endParaRPr>
          </a:p>
          <a:p>
            <a:pPr algn="just"/>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Chiêu</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Thành</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Vương</a:t>
            </a:r>
            <a:endParaRPr lang="en-US" sz="4400" dirty="0" smtClean="0">
              <a:solidFill>
                <a:srgbClr val="000000"/>
              </a:solidFill>
              <a:latin typeface="Times New Roman" panose="02020603050405020304" pitchFamily="18" charset="0"/>
              <a:cs typeface="Times New Roman" panose="02020603050405020304" pitchFamily="18" charset="0"/>
            </a:endParaRPr>
          </a:p>
          <a:p>
            <a:pPr algn="just"/>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Chiêu</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Quốc</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Vương</a:t>
            </a:r>
            <a:endParaRPr lang="en-US" sz="4400" dirty="0" smtClean="0">
              <a:solidFill>
                <a:srgbClr val="000000"/>
              </a:solidFill>
              <a:latin typeface="Times New Roman" panose="02020603050405020304" pitchFamily="18" charset="0"/>
              <a:cs typeface="Times New Roman" panose="02020603050405020304" pitchFamily="18" charset="0"/>
            </a:endParaRPr>
          </a:p>
          <a:p>
            <a:pPr algn="just"/>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Chú</a:t>
            </a:r>
            <a:r>
              <a:rPr lang="en-US" sz="4400" dirty="0" smtClean="0">
                <a:solidFill>
                  <a:srgbClr val="000000"/>
                </a:solidFill>
                <a:latin typeface="Times New Roman" panose="02020603050405020304" pitchFamily="18" charset="0"/>
                <a:cs typeface="Times New Roman" panose="02020603050405020304" pitchFamily="18" charset="0"/>
              </a:rPr>
              <a:t> ý </a:t>
            </a:r>
            <a:r>
              <a:rPr lang="en-US" sz="4400" dirty="0" err="1" smtClean="0">
                <a:solidFill>
                  <a:srgbClr val="000000"/>
                </a:solidFill>
                <a:latin typeface="Times New Roman" panose="02020603050405020304" pitchFamily="18" charset="0"/>
                <a:cs typeface="Times New Roman" panose="02020603050405020304" pitchFamily="18" charset="0"/>
              </a:rPr>
              <a:t>đọc</a:t>
            </a:r>
            <a:r>
              <a:rPr lang="en-US" sz="4400" dirty="0" smtClean="0">
                <a:solidFill>
                  <a:srgbClr val="000000"/>
                </a:solidFill>
                <a:latin typeface="Times New Roman" panose="02020603050405020304" pitchFamily="18" charset="0"/>
                <a:cs typeface="Times New Roman" panose="02020603050405020304" pitchFamily="18" charset="0"/>
              </a:rPr>
              <a:t> to, </a:t>
            </a:r>
            <a:r>
              <a:rPr lang="en-US" sz="4400" dirty="0" err="1" smtClean="0">
                <a:solidFill>
                  <a:srgbClr val="000000"/>
                </a:solidFill>
                <a:latin typeface="Times New Roman" panose="02020603050405020304" pitchFamily="18" charset="0"/>
                <a:cs typeface="Times New Roman" panose="02020603050405020304" pitchFamily="18" charset="0"/>
              </a:rPr>
              <a:t>rõ</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ràng</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thể</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hiện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được</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thái</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độ</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tình</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cảm</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của</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từng</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nhân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vật</a:t>
            </a:r>
            <a:r>
              <a:rPr lang="en-US" sz="4400" dirty="0" smtClean="0">
                <a:solidFill>
                  <a:srgbClr val="000000"/>
                </a:solidFill>
                <a:latin typeface="Times New Roman" panose="02020603050405020304" pitchFamily="18" charset="0"/>
                <a:cs typeface="Times New Roman" panose="02020603050405020304" pitchFamily="18" charset="0"/>
              </a:rPr>
              <a:t>.</a:t>
            </a:r>
          </a:p>
          <a:p>
            <a:pPr algn="just"/>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Sử</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dụng</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chiến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lược</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theo</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dõi</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dự</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đoán</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và</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đối</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chiếu</a:t>
            </a:r>
            <a:endParaRPr lang="en-US" sz="4400" dirty="0" smtClean="0">
              <a:solidFill>
                <a:srgbClr val="000000"/>
              </a:solidFill>
              <a:latin typeface="Times New Roman" panose="02020603050405020304" pitchFamily="18" charset="0"/>
              <a:cs typeface="Times New Roman" panose="02020603050405020304" pitchFamily="18" charset="0"/>
            </a:endParaRPr>
          </a:p>
        </p:txBody>
      </p:sp>
      <p:pic>
        <p:nvPicPr>
          <p:cNvPr id="17" name="Picture 4"/>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5435321" y="-1562656"/>
            <a:ext cx="4242062" cy="4114800"/>
          </a:xfrm>
          <a:prstGeom prst="rect">
            <a:avLst/>
          </a:prstGeom>
        </p:spPr>
      </p:pic>
      <p:pic>
        <p:nvPicPr>
          <p:cNvPr id="2" name="Picture 1"/>
          <p:cNvPicPr>
            <a:picLocks noChangeAspect="1"/>
          </p:cNvPicPr>
          <p:nvPr/>
        </p:nvPicPr>
        <p:blipFill>
          <a:blip r:embed="rId12"/>
          <a:stretch>
            <a:fillRect/>
          </a:stretch>
        </p:blipFill>
        <p:spPr>
          <a:xfrm>
            <a:off x="6029389" y="138548"/>
            <a:ext cx="6486706" cy="213988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arn(inVertical)">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9"/>
          <p:cNvSpPr txBox="1"/>
          <p:nvPr/>
        </p:nvSpPr>
        <p:spPr>
          <a:xfrm>
            <a:off x="4148084" y="504563"/>
            <a:ext cx="10287000" cy="1354217"/>
          </a:xfrm>
          <a:prstGeom prst="rect">
            <a:avLst/>
          </a:prstGeom>
        </p:spPr>
        <p:txBody>
          <a:bodyPr wrap="square" lIns="0" tIns="0" rIns="0" bIns="0" rtlCol="0" anchor="t">
            <a:spAutoFit/>
          </a:bodyPr>
          <a:lstStyle/>
          <a:p>
            <a:pPr algn="just">
              <a:spcBef>
                <a:spcPct val="0"/>
              </a:spcBef>
            </a:pPr>
            <a:r>
              <a:rPr lang="en-US" sz="4400" b="1" dirty="0" smtClean="0">
                <a:latin typeface="Times New Roman" panose="02020603050405020304" pitchFamily="18" charset="0"/>
                <a:cs typeface="Times New Roman" panose="02020603050405020304" pitchFamily="18" charset="0"/>
              </a:rPr>
              <a:t>S</a:t>
            </a:r>
            <a:r>
              <a:rPr lang="vi-VN" sz="4400" b="1" dirty="0" smtClean="0">
                <a:latin typeface="Times New Roman" panose="02020603050405020304" pitchFamily="18" charset="0"/>
                <a:cs typeface="Times New Roman" panose="02020603050405020304" pitchFamily="18" charset="0"/>
              </a:rPr>
              <a:t>ự </a:t>
            </a:r>
            <a:r>
              <a:rPr lang="vi-VN" sz="4400" b="1" dirty="0">
                <a:latin typeface="Times New Roman" panose="02020603050405020304" pitchFamily="18" charset="0"/>
                <a:cs typeface="Times New Roman" panose="02020603050405020304" pitchFamily="18" charset="0"/>
              </a:rPr>
              <a:t>đan xen giữa ngôn ngữ nội tâm của nhân vật và ngôn ngữ của người kể chuyện</a:t>
            </a:r>
            <a:endParaRPr lang="en-US" sz="4400" b="1" dirty="0">
              <a:solidFill>
                <a:srgbClr val="000000"/>
              </a:solidFill>
              <a:latin typeface="+mj-lt"/>
              <a:cs typeface="Times New Roman" panose="02020603050405020304" pitchFamily="18" charset="0"/>
            </a:endParaRPr>
          </a:p>
        </p:txBody>
      </p:sp>
      <p:sp>
        <p:nvSpPr>
          <p:cNvPr id="22" name="TextBox 9"/>
          <p:cNvSpPr txBox="1"/>
          <p:nvPr/>
        </p:nvSpPr>
        <p:spPr>
          <a:xfrm>
            <a:off x="457200" y="2121575"/>
            <a:ext cx="17526000" cy="2031325"/>
          </a:xfrm>
          <a:prstGeom prst="rect">
            <a:avLst/>
          </a:prstGeom>
        </p:spPr>
        <p:txBody>
          <a:bodyPr wrap="square" lIns="0" tIns="0" rIns="0" bIns="0" rtlCol="0" anchor="t">
            <a:spAutoFit/>
          </a:bodyPr>
          <a:lstStyle/>
          <a:p>
            <a:pPr algn="just">
              <a:spcBef>
                <a:spcPct val="0"/>
              </a:spcBef>
            </a:pPr>
            <a:r>
              <a:rPr lang="en-US" sz="4400" dirty="0" smtClean="0">
                <a:latin typeface="Times New Roman" panose="02020603050405020304" pitchFamily="18" charset="0"/>
                <a:cs typeface="Times New Roman" panose="02020603050405020304" pitchFamily="18" charset="0"/>
              </a:rPr>
              <a:t>T</a:t>
            </a:r>
            <a:r>
              <a:rPr lang="vi-VN" sz="4400" dirty="0" smtClean="0">
                <a:latin typeface="+mj-lt"/>
              </a:rPr>
              <a:t>rong </a:t>
            </a:r>
            <a:r>
              <a:rPr lang="vi-VN" sz="4400" dirty="0">
                <a:latin typeface="+mj-lt"/>
              </a:rPr>
              <a:t>mạch kể của người kể chuyện ngôi thứ ba, bỗng nhiên xuất hiện lời của một nhân vật ỗ ngôi thứ nhất, hoặc nghe một giọng khác lạ cất lên, không thuộc giọng kể</a:t>
            </a:r>
            <a:endParaRPr lang="en-US" sz="4400" i="1" dirty="0">
              <a:solidFill>
                <a:srgbClr val="000000"/>
              </a:solidFill>
              <a:latin typeface="+mj-lt"/>
              <a:cs typeface="Times New Roman" panose="02020603050405020304" pitchFamily="18" charset="0"/>
            </a:endParaRPr>
          </a:p>
        </p:txBody>
      </p:sp>
      <p:sp>
        <p:nvSpPr>
          <p:cNvPr id="9" name="AutoShape 8"/>
          <p:cNvSpPr/>
          <p:nvPr/>
        </p:nvSpPr>
        <p:spPr>
          <a:xfrm>
            <a:off x="5257800" y="495300"/>
            <a:ext cx="7570146" cy="0"/>
          </a:xfrm>
          <a:prstGeom prst="line">
            <a:avLst/>
          </a:prstGeom>
          <a:ln w="12700" cap="rnd">
            <a:solidFill>
              <a:srgbClr val="000000"/>
            </a:solidFill>
            <a:prstDash val="solid"/>
            <a:headEnd type="none" w="sm" len="sm"/>
            <a:tailEnd type="none" w="sm" len="sm"/>
          </a:ln>
        </p:spPr>
      </p:sp>
      <p:sp>
        <p:nvSpPr>
          <p:cNvPr id="10" name="AutoShape 12"/>
          <p:cNvSpPr/>
          <p:nvPr/>
        </p:nvSpPr>
        <p:spPr>
          <a:xfrm>
            <a:off x="5190059" y="1968959"/>
            <a:ext cx="7570146" cy="0"/>
          </a:xfrm>
          <a:prstGeom prst="line">
            <a:avLst/>
          </a:prstGeom>
          <a:ln w="12700" cap="rnd">
            <a:solidFill>
              <a:srgbClr val="000000"/>
            </a:solidFill>
            <a:prstDash val="solid"/>
            <a:headEnd type="none" w="sm" len="sm"/>
            <a:tailEnd type="none" w="sm" len="sm"/>
          </a:ln>
        </p:spPr>
      </p:sp>
      <p:pic>
        <p:nvPicPr>
          <p:cNvPr id="14"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6042222" y="-1867061"/>
            <a:ext cx="3556828" cy="4114800"/>
          </a:xfrm>
          <a:prstGeom prst="rect">
            <a:avLst/>
          </a:prstGeom>
        </p:spPr>
      </p:pic>
      <p:pic>
        <p:nvPicPr>
          <p:cNvPr id="15"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2265170" y="-2775292"/>
            <a:ext cx="4308691" cy="4114800"/>
          </a:xfrm>
          <a:prstGeom prst="rect">
            <a:avLst/>
          </a:prstGeom>
        </p:spPr>
      </p:pic>
      <p:sp>
        <p:nvSpPr>
          <p:cNvPr id="2" name="Rectangle 1"/>
          <p:cNvSpPr/>
          <p:nvPr/>
        </p:nvSpPr>
        <p:spPr>
          <a:xfrm>
            <a:off x="457200" y="4152900"/>
            <a:ext cx="17526000" cy="2123658"/>
          </a:xfrm>
          <a:prstGeom prst="rect">
            <a:avLst/>
          </a:prstGeom>
        </p:spPr>
        <p:txBody>
          <a:bodyPr wrap="square">
            <a:spAutoFit/>
          </a:bodyPr>
          <a:lstStyle/>
          <a:p>
            <a:pPr algn="just"/>
            <a:r>
              <a:rPr lang="en-US" sz="4400" b="1"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vi-VN" sz="4400" b="1"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Sự </a:t>
            </a:r>
            <a:r>
              <a:rPr lang="vi-VN"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đan xen này chứng tỏ người kể chuyện ngôi thứ ba đồng điệu, đổng cảm với nhân vật. Những ước vọng, tâm tư của nhân vật cũng chính là điểu mà người kể chuyện mong muốn</a:t>
            </a:r>
          </a:p>
        </p:txBody>
      </p:sp>
      <p:pic>
        <p:nvPicPr>
          <p:cNvPr id="11" name="Picture 5"/>
          <p:cNvPicPr>
            <a:picLocks noChangeAspect="1"/>
          </p:cNvPicPr>
          <p:nvPr/>
        </p:nvPicPr>
        <p:blipFill>
          <a:blip r:embed="rId12"/>
          <a:srcRect/>
          <a:stretch>
            <a:fillRect/>
          </a:stretch>
        </p:blipFill>
        <p:spPr>
          <a:xfrm rot="-286929">
            <a:off x="8579774" y="9028655"/>
            <a:ext cx="10975547" cy="2116713"/>
          </a:xfrm>
          <a:prstGeom prst="rect">
            <a:avLst/>
          </a:prstGeom>
        </p:spPr>
      </p:pic>
      <p:pic>
        <p:nvPicPr>
          <p:cNvPr id="12" name="Picture 6"/>
          <p:cNvPicPr>
            <a:picLocks noChangeAspect="1"/>
          </p:cNvPicPr>
          <p:nvPr/>
        </p:nvPicPr>
        <p:blipFill>
          <a:blip r:embed="rId13"/>
          <a:srcRect/>
          <a:stretch>
            <a:fillRect/>
          </a:stretch>
        </p:blipFill>
        <p:spPr>
          <a:xfrm>
            <a:off x="-2819400" y="7888301"/>
            <a:ext cx="12193884" cy="4397420"/>
          </a:xfrm>
          <a:prstGeom prst="rect">
            <a:avLst/>
          </a:prstGeom>
        </p:spPr>
      </p:pic>
    </p:spTree>
    <p:extLst>
      <p:ext uri="{BB962C8B-B14F-4D97-AF65-F5344CB8AC3E}">
        <p14:creationId xmlns:p14="http://schemas.microsoft.com/office/powerpoint/2010/main" val="145847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3"/>
          <a:srcRect/>
          <a:stretch>
            <a:fillRect/>
          </a:stretch>
        </p:blipFill>
        <p:spPr>
          <a:xfrm rot="-286929">
            <a:off x="8579774" y="9028655"/>
            <a:ext cx="10975547" cy="2116713"/>
          </a:xfrm>
          <a:prstGeom prst="rect">
            <a:avLst/>
          </a:prstGeom>
        </p:spPr>
      </p:pic>
      <p:pic>
        <p:nvPicPr>
          <p:cNvPr id="6" name="Picture 6"/>
          <p:cNvPicPr>
            <a:picLocks noChangeAspect="1"/>
          </p:cNvPicPr>
          <p:nvPr/>
        </p:nvPicPr>
        <p:blipFill>
          <a:blip r:embed="rId4"/>
          <a:srcRect/>
          <a:stretch>
            <a:fillRect/>
          </a:stretch>
        </p:blipFill>
        <p:spPr>
          <a:xfrm>
            <a:off x="-2819400" y="7888301"/>
            <a:ext cx="12193884" cy="4397420"/>
          </a:xfrm>
          <a:prstGeom prst="rect">
            <a:avLst/>
          </a:prstGeom>
        </p:spPr>
      </p:pic>
      <p:sp>
        <p:nvSpPr>
          <p:cNvPr id="21" name="TextBox 9"/>
          <p:cNvSpPr txBox="1"/>
          <p:nvPr/>
        </p:nvSpPr>
        <p:spPr>
          <a:xfrm>
            <a:off x="5257800" y="573500"/>
            <a:ext cx="7570143" cy="677108"/>
          </a:xfrm>
          <a:prstGeom prst="rect">
            <a:avLst/>
          </a:prstGeom>
        </p:spPr>
        <p:txBody>
          <a:bodyPr lIns="0" tIns="0" rIns="0" bIns="0" rtlCol="0" anchor="t">
            <a:spAutoFit/>
          </a:bodyPr>
          <a:lstStyle/>
          <a:p>
            <a:pPr algn="just">
              <a:spcBef>
                <a:spcPct val="0"/>
              </a:spcBef>
            </a:pPr>
            <a:r>
              <a:rPr lang="en-US" sz="4400" b="1" dirty="0" err="1" smtClean="0">
                <a:solidFill>
                  <a:srgbClr val="000000"/>
                </a:solidFill>
                <a:latin typeface="Times New Roman" panose="02020603050405020304" pitchFamily="18" charset="0"/>
                <a:cs typeface="Times New Roman" panose="02020603050405020304" pitchFamily="18" charset="0"/>
              </a:rPr>
              <a:t>Ngôn</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ngữ</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đậm</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màu</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sắc</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lịch</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sử</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22" name="TextBox 9"/>
          <p:cNvSpPr txBox="1"/>
          <p:nvPr/>
        </p:nvSpPr>
        <p:spPr>
          <a:xfrm>
            <a:off x="380999" y="1779968"/>
            <a:ext cx="8129645" cy="6771084"/>
          </a:xfrm>
          <a:prstGeom prst="rect">
            <a:avLst/>
          </a:prstGeom>
        </p:spPr>
        <p:txBody>
          <a:bodyPr wrap="square" lIns="0" tIns="0" rIns="0" bIns="0" rtlCol="0" anchor="t">
            <a:spAutoFit/>
          </a:bodyPr>
          <a:lstStyle/>
          <a:p>
            <a:pPr algn="just">
              <a:spcBef>
                <a:spcPct val="0"/>
              </a:spcBef>
            </a:pPr>
            <a:r>
              <a:rPr lang="vi-VN" sz="4400" b="1" dirty="0">
                <a:latin typeface="+mj-lt"/>
              </a:rPr>
              <a:t>Ngôn ngữ người kể chuyện</a:t>
            </a:r>
            <a:r>
              <a:rPr lang="vi-VN" sz="4400" dirty="0">
                <a:latin typeface="+mj-lt"/>
              </a:rPr>
              <a:t>: những từ ngữ gọi đúng chức tước, địa vị, vật dụng,... của các nhân vật: </a:t>
            </a:r>
            <a:r>
              <a:rPr lang="vi-VN" sz="4400" i="1" dirty="0">
                <a:latin typeface="+mj-lt"/>
              </a:rPr>
              <a:t>quan gia, đấng thiên tử, vương hầu, Hưng Đạo Vương, Chiêu Minh Vương, Chiêu Quốc Vương, Hoài Văn Hầu, quân Thánh Dực, thuyền ngự, đồ nghi trượng, ngươi nội thị,... </a:t>
            </a:r>
            <a:r>
              <a:rPr lang="en-US" sz="4400" i="1" dirty="0" smtClean="0">
                <a:latin typeface="+mj-lt"/>
                <a:sym typeface="Wingdings" panose="05000000000000000000" pitchFamily="2" charset="2"/>
              </a:rPr>
              <a:t> </a:t>
            </a:r>
            <a:r>
              <a:rPr lang="vi-VN" sz="4400" dirty="0" smtClean="0">
                <a:latin typeface="+mj-lt"/>
              </a:rPr>
              <a:t>Đ</a:t>
            </a:r>
            <a:r>
              <a:rPr lang="en-US" sz="4400" dirty="0">
                <a:latin typeface="Times New Roman" panose="02020603050405020304" pitchFamily="18" charset="0"/>
                <a:cs typeface="Times New Roman" panose="02020603050405020304" pitchFamily="18" charset="0"/>
              </a:rPr>
              <a:t>â</a:t>
            </a:r>
            <a:r>
              <a:rPr lang="vi-VN" sz="4400" dirty="0" smtClean="0">
                <a:latin typeface="+mj-lt"/>
              </a:rPr>
              <a:t>y </a:t>
            </a:r>
            <a:r>
              <a:rPr lang="vi-VN" sz="4400" dirty="0">
                <a:latin typeface="+mj-lt"/>
              </a:rPr>
              <a:t>là ngôn ngữ thuộc </a:t>
            </a:r>
            <a:r>
              <a:rPr lang="vi-VN" sz="4400" dirty="0" smtClean="0">
                <a:latin typeface="+mj-lt"/>
              </a:rPr>
              <a:t>v</a:t>
            </a:r>
            <a:r>
              <a:rPr lang="en-US" sz="4400" dirty="0" smtClean="0">
                <a:latin typeface="Times New Roman" panose="02020603050405020304" pitchFamily="18" charset="0"/>
                <a:cs typeface="Times New Roman" panose="02020603050405020304" pitchFamily="18" charset="0"/>
              </a:rPr>
              <a:t>ề</a:t>
            </a:r>
            <a:r>
              <a:rPr lang="vi-VN" sz="4400" dirty="0" smtClean="0">
                <a:latin typeface="+mj-lt"/>
              </a:rPr>
              <a:t> </a:t>
            </a:r>
            <a:r>
              <a:rPr lang="vi-VN" sz="4400" dirty="0">
                <a:latin typeface="+mj-lt"/>
              </a:rPr>
              <a:t>một thời xa xưa trong lịch sử.</a:t>
            </a:r>
            <a:endParaRPr lang="en-US" sz="4400" b="1" dirty="0">
              <a:solidFill>
                <a:srgbClr val="000000"/>
              </a:solidFill>
              <a:latin typeface="+mj-lt"/>
              <a:cs typeface="Times New Roman" panose="02020603050405020304" pitchFamily="18" charset="0"/>
            </a:endParaRPr>
          </a:p>
        </p:txBody>
      </p:sp>
      <p:sp>
        <p:nvSpPr>
          <p:cNvPr id="23" name="TextBox 9"/>
          <p:cNvSpPr txBox="1"/>
          <p:nvPr/>
        </p:nvSpPr>
        <p:spPr>
          <a:xfrm>
            <a:off x="9439620" y="1773706"/>
            <a:ext cx="7933980" cy="7448193"/>
          </a:xfrm>
          <a:prstGeom prst="rect">
            <a:avLst/>
          </a:prstGeom>
        </p:spPr>
        <p:txBody>
          <a:bodyPr wrap="square" lIns="0" tIns="0" rIns="0" bIns="0" rtlCol="0" anchor="t">
            <a:spAutoFit/>
          </a:bodyPr>
          <a:lstStyle/>
          <a:p>
            <a:pPr algn="just">
              <a:spcBef>
                <a:spcPct val="0"/>
              </a:spcBef>
            </a:pPr>
            <a:r>
              <a:rPr lang="en-US" sz="4400" b="1" dirty="0" err="1" smtClean="0">
                <a:solidFill>
                  <a:srgbClr val="000000"/>
                </a:solidFill>
                <a:latin typeface="Times New Roman" panose="02020603050405020304" pitchFamily="18" charset="0"/>
                <a:cs typeface="Times New Roman" panose="02020603050405020304" pitchFamily="18" charset="0"/>
              </a:rPr>
              <a:t>Ngôn</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ngữ</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đối</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thoại</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giữa</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các</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nhân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vật</a:t>
            </a:r>
            <a:r>
              <a:rPr lang="en-US" sz="4400" b="1" dirty="0">
                <a:solidFill>
                  <a:srgbClr val="000000"/>
                </a:solidFill>
                <a:latin typeface="Times New Roman" panose="02020603050405020304" pitchFamily="18" charset="0"/>
                <a:cs typeface="Times New Roman" panose="02020603050405020304" pitchFamily="18" charset="0"/>
              </a:rPr>
              <a:t>:</a:t>
            </a:r>
            <a:r>
              <a:rPr lang="en-US" sz="4400" dirty="0">
                <a:solidFill>
                  <a:srgbClr val="000000"/>
                </a:solidFill>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 cho thấy cách </a:t>
            </a:r>
            <a:r>
              <a:rPr lang="vi-VN" sz="4400" dirty="0" smtClean="0">
                <a:latin typeface="Times New Roman" panose="02020603050405020304" pitchFamily="18" charset="0"/>
                <a:cs typeface="Times New Roman" panose="02020603050405020304" pitchFamily="18" charset="0"/>
              </a:rPr>
              <a:t>nó</a:t>
            </a:r>
            <a:r>
              <a:rPr lang="en-US" sz="4400" dirty="0" err="1">
                <a:latin typeface="Times New Roman" panose="02020603050405020304" pitchFamily="18" charset="0"/>
                <a:cs typeface="Times New Roman" panose="02020603050405020304" pitchFamily="18" charset="0"/>
              </a:rPr>
              <a:t>i</a:t>
            </a:r>
            <a:r>
              <a:rPr lang="vi-VN" sz="4400" dirty="0" smtClean="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năng của con người thời xưa, ví </a:t>
            </a:r>
            <a:r>
              <a:rPr lang="vi-VN" sz="4400" dirty="0" smtClean="0">
                <a:latin typeface="Times New Roman" panose="02020603050405020304" pitchFamily="18" charset="0"/>
                <a:cs typeface="Times New Roman" panose="02020603050405020304" pitchFamily="18" charset="0"/>
              </a:rPr>
              <a:t>d</a:t>
            </a:r>
            <a:r>
              <a:rPr lang="en-US" sz="4400" dirty="0">
                <a:latin typeface="Times New Roman" panose="02020603050405020304" pitchFamily="18" charset="0"/>
                <a:cs typeface="Times New Roman" panose="02020603050405020304" pitchFamily="18" charset="0"/>
              </a:rPr>
              <a:t>ụ</a:t>
            </a:r>
            <a:r>
              <a:rPr lang="vi-VN" sz="4400" dirty="0" smtClean="0">
                <a:latin typeface="Times New Roman" panose="02020603050405020304" pitchFamily="18" charset="0"/>
                <a:cs typeface="Times New Roman" panose="02020603050405020304" pitchFamily="18" charset="0"/>
              </a:rPr>
              <a:t> </a:t>
            </a:r>
            <a:r>
              <a:rPr lang="vi-VN" sz="4400" i="1" dirty="0">
                <a:latin typeface="Times New Roman" panose="02020603050405020304" pitchFamily="18" charset="0"/>
                <a:cs typeface="Times New Roman" panose="02020603050405020304" pitchFamily="18" charset="0"/>
              </a:rPr>
              <a:t>“Quân pháp </a:t>
            </a:r>
            <a:r>
              <a:rPr lang="en-US" sz="4400" i="1" dirty="0" err="1" smtClean="0">
                <a:latin typeface="Times New Roman" panose="02020603050405020304" pitchFamily="18" charset="0"/>
                <a:cs typeface="Times New Roman" panose="02020603050405020304" pitchFamily="18" charset="0"/>
              </a:rPr>
              <a:t>vô</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thân</a:t>
            </a:r>
            <a:r>
              <a:rPr lang="vi-VN" sz="4400" i="1" dirty="0" smtClean="0">
                <a:latin typeface="Times New Roman" panose="02020603050405020304" pitchFamily="18" charset="0"/>
                <a:cs typeface="Times New Roman" panose="02020603050405020304" pitchFamily="18" charset="0"/>
              </a:rPr>
              <a:t>, </a:t>
            </a:r>
            <a:r>
              <a:rPr lang="vi-VN" sz="4400" i="1" dirty="0">
                <a:latin typeface="Times New Roman" panose="02020603050405020304" pitchFamily="18" charset="0"/>
                <a:cs typeface="Times New Roman" panose="02020603050405020304" pitchFamily="18" charset="0"/>
              </a:rPr>
              <a:t>hầu </a:t>
            </a:r>
            <a:r>
              <a:rPr lang="vi-VN" sz="4400" i="1" dirty="0" smtClean="0">
                <a:latin typeface="Times New Roman" panose="02020603050405020304" pitchFamily="18" charset="0"/>
                <a:cs typeface="Times New Roman" panose="02020603050405020304" pitchFamily="18" charset="0"/>
              </a:rPr>
              <a:t>kh</a:t>
            </a:r>
            <a:r>
              <a:rPr lang="en-US" sz="4400" i="1" dirty="0">
                <a:latin typeface="Times New Roman" panose="02020603050405020304" pitchFamily="18" charset="0"/>
                <a:cs typeface="Times New Roman" panose="02020603050405020304" pitchFamily="18" charset="0"/>
              </a:rPr>
              <a:t>ô</a:t>
            </a:r>
            <a:r>
              <a:rPr lang="vi-VN" sz="4400" i="1" dirty="0" smtClean="0">
                <a:latin typeface="Times New Roman" panose="02020603050405020304" pitchFamily="18" charset="0"/>
                <a:cs typeface="Times New Roman" panose="02020603050405020304" pitchFamily="18" charset="0"/>
              </a:rPr>
              <a:t>ng </a:t>
            </a:r>
            <a:r>
              <a:rPr lang="vi-VN" sz="4400" i="1" dirty="0">
                <a:latin typeface="Times New Roman" panose="02020603050405020304" pitchFamily="18" charset="0"/>
                <a:cs typeface="Times New Roman" panose="02020603050405020304" pitchFamily="18" charset="0"/>
              </a:rPr>
              <a:t>có phận sự ở đây, nên trở ra cho anh em </a:t>
            </a:r>
            <a:r>
              <a:rPr lang="en-US" sz="4400" i="1" dirty="0" smtClean="0">
                <a:latin typeface="Times New Roman" panose="02020603050405020304" pitchFamily="18" charset="0"/>
                <a:cs typeface="Times New Roman" panose="02020603050405020304" pitchFamily="18" charset="0"/>
              </a:rPr>
              <a:t>l</a:t>
            </a:r>
            <a:r>
              <a:rPr lang="vi-VN" sz="4400" i="1" dirty="0" smtClean="0">
                <a:latin typeface="Times New Roman" panose="02020603050405020304" pitchFamily="18" charset="0"/>
                <a:cs typeface="Times New Roman" panose="02020603050405020304" pitchFamily="18" charset="0"/>
              </a:rPr>
              <a:t>àm </a:t>
            </a:r>
            <a:r>
              <a:rPr lang="vi-VN" sz="4400" i="1" dirty="0">
                <a:latin typeface="Times New Roman" panose="02020603050405020304" pitchFamily="18" charset="0"/>
                <a:cs typeface="Times New Roman" panose="02020603050405020304" pitchFamily="18" charset="0"/>
              </a:rPr>
              <a:t>việc. Nhược bằng khinh thường phép nước, anh em tất phải chiếu theo thượng lệnh”; “Ta xuống xin bệ kiến quan gia, </a:t>
            </a:r>
            <a:r>
              <a:rPr lang="vi-VN" sz="4400" i="1" dirty="0" smtClean="0">
                <a:latin typeface="Times New Roman" panose="02020603050405020304" pitchFamily="18" charset="0"/>
                <a:cs typeface="Times New Roman" panose="02020603050405020304" pitchFamily="18" charset="0"/>
              </a:rPr>
              <a:t>kh</a:t>
            </a:r>
            <a:r>
              <a:rPr lang="en-US" sz="4400" i="1" dirty="0">
                <a:latin typeface="Times New Roman" panose="02020603050405020304" pitchFamily="18" charset="0"/>
                <a:cs typeface="Times New Roman" panose="02020603050405020304" pitchFamily="18" charset="0"/>
              </a:rPr>
              <a:t>ô</a:t>
            </a:r>
            <a:r>
              <a:rPr lang="vi-VN" sz="4400" i="1" dirty="0" smtClean="0">
                <a:latin typeface="Times New Roman" panose="02020603050405020304" pitchFamily="18" charset="0"/>
                <a:cs typeface="Times New Roman" panose="02020603050405020304" pitchFamily="18" charset="0"/>
              </a:rPr>
              <a:t>ng </a:t>
            </a:r>
            <a:r>
              <a:rPr lang="vi-VN" sz="4400" i="1" dirty="0">
                <a:latin typeface="Times New Roman" panose="02020603050405020304" pitchFamily="18" charset="0"/>
                <a:cs typeface="Times New Roman" panose="02020603050405020304" pitchFamily="18" charset="0"/>
              </a:rPr>
              <a:t>kẻ nào được giữ ta </a:t>
            </a:r>
            <a:r>
              <a:rPr lang="en-US" sz="4400" i="1" dirty="0" smtClean="0">
                <a:latin typeface="Times New Roman" panose="02020603050405020304" pitchFamily="18" charset="0"/>
                <a:cs typeface="Times New Roman" panose="02020603050405020304" pitchFamily="18" charset="0"/>
              </a:rPr>
              <a:t>l</a:t>
            </a:r>
            <a:r>
              <a:rPr lang="vi-VN" sz="4400" i="1" dirty="0" smtClean="0">
                <a:latin typeface="Times New Roman" panose="02020603050405020304" pitchFamily="18" charset="0"/>
                <a:cs typeface="Times New Roman" panose="02020603050405020304" pitchFamily="18" charset="0"/>
              </a:rPr>
              <a:t>ại</a:t>
            </a:r>
            <a:r>
              <a:rPr lang="vi-VN" sz="4400" i="1" dirty="0">
                <a:latin typeface="Times New Roman" panose="02020603050405020304" pitchFamily="18" charset="0"/>
                <a:cs typeface="Times New Roman" panose="02020603050405020304" pitchFamily="18" charset="0"/>
              </a:rPr>
              <a:t>. </a:t>
            </a:r>
            <a:r>
              <a:rPr lang="vi-VN" sz="4400" i="1" dirty="0" smtClean="0">
                <a:latin typeface="Times New Roman" panose="02020603050405020304" pitchFamily="18" charset="0"/>
                <a:cs typeface="Times New Roman" panose="02020603050405020304" pitchFamily="18" charset="0"/>
              </a:rPr>
              <a:t>L</a:t>
            </a:r>
            <a:r>
              <a:rPr lang="en-US" sz="4400" i="1" dirty="0" err="1" smtClean="0">
                <a:latin typeface="Times New Roman" panose="02020603050405020304" pitchFamily="18" charset="0"/>
                <a:cs typeface="Times New Roman" panose="02020603050405020304" pitchFamily="18" charset="0"/>
              </a:rPr>
              <a:t>ôi</a:t>
            </a:r>
            <a:r>
              <a:rPr lang="en-US" sz="4400" i="1" dirty="0" smtClean="0">
                <a:latin typeface="Times New Roman" panose="02020603050405020304" pitchFamily="18" charset="0"/>
                <a:cs typeface="Times New Roman" panose="02020603050405020304" pitchFamily="18" charset="0"/>
              </a:rPr>
              <a:t> </a:t>
            </a:r>
            <a:r>
              <a:rPr lang="vi-VN" sz="4400" i="1" dirty="0" smtClean="0">
                <a:latin typeface="Times New Roman" panose="02020603050405020304" pitchFamily="18" charset="0"/>
                <a:cs typeface="Times New Roman" panose="02020603050405020304" pitchFamily="18" charset="0"/>
              </a:rPr>
              <a:t>th</a:t>
            </a:r>
            <a:r>
              <a:rPr lang="en-US" sz="4400" i="1" dirty="0">
                <a:latin typeface="Times New Roman" panose="02020603050405020304" pitchFamily="18" charset="0"/>
                <a:cs typeface="Times New Roman" panose="02020603050405020304" pitchFamily="18" charset="0"/>
              </a:rPr>
              <a:t>ô</a:t>
            </a:r>
            <a:r>
              <a:rPr lang="vi-VN" sz="4400" i="1" dirty="0" smtClean="0">
                <a:latin typeface="Times New Roman" panose="02020603050405020304" pitchFamily="18" charset="0"/>
                <a:cs typeface="Times New Roman" panose="02020603050405020304" pitchFamily="18" charset="0"/>
              </a:rPr>
              <a:t>i </a:t>
            </a:r>
            <a:r>
              <a:rPr lang="vi-VN" sz="4400" i="1" dirty="0">
                <a:latin typeface="Times New Roman" panose="02020603050405020304" pitchFamily="18" charset="0"/>
                <a:cs typeface="Times New Roman" panose="02020603050405020304" pitchFamily="18" charset="0"/>
              </a:rPr>
              <a:t>thì hãy nhìn lưỡi gươm này’”.</a:t>
            </a:r>
            <a:endParaRPr lang="en-US" sz="4400" b="1" i="1" dirty="0">
              <a:solidFill>
                <a:srgbClr val="000000"/>
              </a:solidFill>
              <a:latin typeface="Times New Roman" panose="02020603050405020304" pitchFamily="18" charset="0"/>
              <a:cs typeface="Times New Roman" panose="02020603050405020304" pitchFamily="18" charset="0"/>
            </a:endParaRPr>
          </a:p>
        </p:txBody>
      </p:sp>
      <p:sp>
        <p:nvSpPr>
          <p:cNvPr id="9" name="AutoShape 8"/>
          <p:cNvSpPr/>
          <p:nvPr/>
        </p:nvSpPr>
        <p:spPr>
          <a:xfrm>
            <a:off x="5257800" y="495300"/>
            <a:ext cx="7570146" cy="0"/>
          </a:xfrm>
          <a:prstGeom prst="line">
            <a:avLst/>
          </a:prstGeom>
          <a:ln w="12700" cap="rnd">
            <a:solidFill>
              <a:srgbClr val="000000"/>
            </a:solidFill>
            <a:prstDash val="solid"/>
            <a:headEnd type="none" w="sm" len="sm"/>
            <a:tailEnd type="none" w="sm" len="sm"/>
          </a:ln>
        </p:spPr>
      </p:sp>
      <p:sp>
        <p:nvSpPr>
          <p:cNvPr id="10" name="AutoShape 12"/>
          <p:cNvSpPr/>
          <p:nvPr/>
        </p:nvSpPr>
        <p:spPr>
          <a:xfrm>
            <a:off x="5257797" y="1339508"/>
            <a:ext cx="7570146" cy="0"/>
          </a:xfrm>
          <a:prstGeom prst="line">
            <a:avLst/>
          </a:prstGeom>
          <a:ln w="12700" cap="rnd">
            <a:solidFill>
              <a:srgbClr val="000000"/>
            </a:solidFill>
            <a:prstDash val="solid"/>
            <a:headEnd type="none" w="sm" len="sm"/>
            <a:tailEnd type="none" w="sm" len="sm"/>
          </a:ln>
        </p:spPr>
      </p:sp>
      <p:pic>
        <p:nvPicPr>
          <p:cNvPr id="11" name="Picture 3"/>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8912492" y="1662241"/>
            <a:ext cx="125280" cy="2708742"/>
          </a:xfrm>
          <a:prstGeom prst="rect">
            <a:avLst/>
          </a:prstGeom>
        </p:spPr>
      </p:pic>
      <p:pic>
        <p:nvPicPr>
          <p:cNvPr id="14" name="Picture 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6278568" y="-2341094"/>
            <a:ext cx="3556828" cy="4114800"/>
          </a:xfrm>
          <a:prstGeom prst="rect">
            <a:avLst/>
          </a:prstGeom>
        </p:spPr>
      </p:pic>
      <p:pic>
        <p:nvPicPr>
          <p:cNvPr id="15"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2265170" y="-2775292"/>
            <a:ext cx="4308691" cy="411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par>
                                <p:cTn id="11" presetID="16" presetClass="entr" presetSubtype="21"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barn(inVertical)">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barn(inVertical)">
                                      <p:cBhvr>
                                        <p:cTn id="2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3"/>
          <a:srcRect/>
          <a:stretch>
            <a:fillRect/>
          </a:stretch>
        </p:blipFill>
        <p:spPr>
          <a:xfrm rot="-286929">
            <a:off x="8579774" y="9028655"/>
            <a:ext cx="10975547" cy="2116713"/>
          </a:xfrm>
          <a:prstGeom prst="rect">
            <a:avLst/>
          </a:prstGeom>
        </p:spPr>
      </p:pic>
      <p:pic>
        <p:nvPicPr>
          <p:cNvPr id="6" name="Picture 6"/>
          <p:cNvPicPr>
            <a:picLocks noChangeAspect="1"/>
          </p:cNvPicPr>
          <p:nvPr/>
        </p:nvPicPr>
        <p:blipFill>
          <a:blip r:embed="rId4"/>
          <a:srcRect/>
          <a:stretch>
            <a:fillRect/>
          </a:stretch>
        </p:blipFill>
        <p:spPr>
          <a:xfrm>
            <a:off x="-2819400" y="7888301"/>
            <a:ext cx="12193884" cy="4397420"/>
          </a:xfrm>
          <a:prstGeom prst="rect">
            <a:avLst/>
          </a:prstGeom>
        </p:spPr>
      </p:pic>
      <p:sp>
        <p:nvSpPr>
          <p:cNvPr id="21" name="TextBox 9"/>
          <p:cNvSpPr txBox="1"/>
          <p:nvPr/>
        </p:nvSpPr>
        <p:spPr>
          <a:xfrm>
            <a:off x="5257800" y="573500"/>
            <a:ext cx="7570143" cy="677108"/>
          </a:xfrm>
          <a:prstGeom prst="rect">
            <a:avLst/>
          </a:prstGeom>
        </p:spPr>
        <p:txBody>
          <a:bodyPr lIns="0" tIns="0" rIns="0" bIns="0" rtlCol="0" anchor="t">
            <a:spAutoFit/>
          </a:bodyPr>
          <a:lstStyle/>
          <a:p>
            <a:pPr algn="just">
              <a:spcBef>
                <a:spcPct val="0"/>
              </a:spcBef>
            </a:pPr>
            <a:r>
              <a:rPr lang="en-US" sz="4400" b="1" dirty="0" err="1" smtClean="0">
                <a:solidFill>
                  <a:srgbClr val="000000"/>
                </a:solidFill>
                <a:latin typeface="Times New Roman" panose="02020603050405020304" pitchFamily="18" charset="0"/>
                <a:cs typeface="Times New Roman" panose="02020603050405020304" pitchFamily="18" charset="0"/>
              </a:rPr>
              <a:t>Ngôn</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ngữ</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đậm</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màu</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sắc</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lịch</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sử</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9" name="AutoShape 8"/>
          <p:cNvSpPr/>
          <p:nvPr/>
        </p:nvSpPr>
        <p:spPr>
          <a:xfrm>
            <a:off x="5257800" y="495300"/>
            <a:ext cx="7570146" cy="0"/>
          </a:xfrm>
          <a:prstGeom prst="line">
            <a:avLst/>
          </a:prstGeom>
          <a:ln w="12700" cap="rnd">
            <a:solidFill>
              <a:srgbClr val="000000"/>
            </a:solidFill>
            <a:prstDash val="solid"/>
            <a:headEnd type="none" w="sm" len="sm"/>
            <a:tailEnd type="none" w="sm" len="sm"/>
          </a:ln>
        </p:spPr>
      </p:sp>
      <p:sp>
        <p:nvSpPr>
          <p:cNvPr id="10" name="AutoShape 12"/>
          <p:cNvSpPr/>
          <p:nvPr/>
        </p:nvSpPr>
        <p:spPr>
          <a:xfrm>
            <a:off x="5257797" y="1339508"/>
            <a:ext cx="7570146" cy="0"/>
          </a:xfrm>
          <a:prstGeom prst="line">
            <a:avLst/>
          </a:prstGeom>
          <a:ln w="12700" cap="rnd">
            <a:solidFill>
              <a:srgbClr val="000000"/>
            </a:solidFill>
            <a:prstDash val="solid"/>
            <a:headEnd type="none" w="sm" len="sm"/>
            <a:tailEnd type="none" w="sm" len="sm"/>
          </a:ln>
        </p:spPr>
      </p:sp>
      <p:pic>
        <p:nvPicPr>
          <p:cNvPr id="14" name="Picture 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6042222" y="-1867061"/>
            <a:ext cx="3556828" cy="4114800"/>
          </a:xfrm>
          <a:prstGeom prst="rect">
            <a:avLst/>
          </a:prstGeom>
        </p:spPr>
      </p:pic>
      <p:pic>
        <p:nvPicPr>
          <p:cNvPr id="15"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2265170" y="-2775292"/>
            <a:ext cx="4308691" cy="4114800"/>
          </a:xfrm>
          <a:prstGeom prst="rect">
            <a:avLst/>
          </a:prstGeom>
        </p:spPr>
      </p:pic>
      <p:sp>
        <p:nvSpPr>
          <p:cNvPr id="2" name="Rectangle 1"/>
          <p:cNvSpPr/>
          <p:nvPr/>
        </p:nvSpPr>
        <p:spPr>
          <a:xfrm>
            <a:off x="707432" y="5606971"/>
            <a:ext cx="16535399" cy="2123658"/>
          </a:xfrm>
          <a:prstGeom prst="rect">
            <a:avLst/>
          </a:prstGeom>
        </p:spPr>
        <p:txBody>
          <a:bodyPr wrap="square">
            <a:spAutoFit/>
          </a:bodyPr>
          <a:lstStyle/>
          <a:p>
            <a:pPr algn="just"/>
            <a:r>
              <a:rPr lang="en-US" sz="4400" b="1"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N</a:t>
            </a:r>
            <a:r>
              <a:rPr lang="vi-VN" sz="4400" b="1"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gôn </a:t>
            </a:r>
            <a:r>
              <a:rPr lang="vi-VN"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ngữ người kể chuyện và ngôn ngữ nhân vật mang màu sắc lịch sử như vậy thể hiện </a:t>
            </a:r>
            <a:r>
              <a:rPr lang="vi-VN" sz="4400" b="1"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ch</a:t>
            </a:r>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â</a:t>
            </a:r>
            <a:r>
              <a:rPr lang="vi-VN" sz="4400" b="1"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n </a:t>
            </a:r>
            <a:r>
              <a:rPr lang="vi-VN"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thực, sắc nét thực tại đời sống và nét riêng của từng nhân vật, qua đó làm nổi bật chủ đề của tác phẩm.</a:t>
            </a:r>
            <a:endParaRPr lang="en-US" sz="4400" b="1" dirty="0">
              <a:latin typeface="Times New Roman" panose="02020603050405020304" pitchFamily="18" charset="0"/>
              <a:cs typeface="Times New Roman" panose="02020603050405020304" pitchFamily="18" charset="0"/>
            </a:endParaRPr>
          </a:p>
        </p:txBody>
      </p:sp>
      <p:sp>
        <p:nvSpPr>
          <p:cNvPr id="13" name="TextBox 9"/>
          <p:cNvSpPr txBox="1"/>
          <p:nvPr/>
        </p:nvSpPr>
        <p:spPr>
          <a:xfrm>
            <a:off x="380999" y="1779968"/>
            <a:ext cx="8129645" cy="2031325"/>
          </a:xfrm>
          <a:prstGeom prst="rect">
            <a:avLst/>
          </a:prstGeom>
        </p:spPr>
        <p:txBody>
          <a:bodyPr wrap="square" lIns="0" tIns="0" rIns="0" bIns="0" rtlCol="0" anchor="t">
            <a:spAutoFit/>
          </a:bodyPr>
          <a:lstStyle/>
          <a:p>
            <a:pPr algn="just">
              <a:spcBef>
                <a:spcPct val="0"/>
              </a:spcBef>
            </a:pPr>
            <a:r>
              <a:rPr lang="vi-VN" sz="4400" b="1" dirty="0">
                <a:latin typeface="+mj-lt"/>
              </a:rPr>
              <a:t>Ngôn ngữ người kể chuyện</a:t>
            </a:r>
            <a:r>
              <a:rPr lang="vi-VN" sz="4400" dirty="0">
                <a:latin typeface="+mj-lt"/>
              </a:rPr>
              <a:t>: những từ ngữ gọi đúng chức tước, địa vị, vật dụng,... của các nhân </a:t>
            </a:r>
            <a:r>
              <a:rPr lang="vi-VN" sz="4400" dirty="0" smtClean="0">
                <a:latin typeface="+mj-lt"/>
              </a:rPr>
              <a:t>vật</a:t>
            </a:r>
            <a:endParaRPr lang="en-US" sz="4400" b="1" dirty="0">
              <a:solidFill>
                <a:srgbClr val="000000"/>
              </a:solidFill>
              <a:latin typeface="+mj-lt"/>
              <a:cs typeface="Times New Roman" panose="02020603050405020304" pitchFamily="18" charset="0"/>
            </a:endParaRPr>
          </a:p>
        </p:txBody>
      </p:sp>
      <p:sp>
        <p:nvSpPr>
          <p:cNvPr id="16" name="TextBox 9"/>
          <p:cNvSpPr txBox="1"/>
          <p:nvPr/>
        </p:nvSpPr>
        <p:spPr>
          <a:xfrm>
            <a:off x="9439620" y="1773706"/>
            <a:ext cx="7933980" cy="2031325"/>
          </a:xfrm>
          <a:prstGeom prst="rect">
            <a:avLst/>
          </a:prstGeom>
        </p:spPr>
        <p:txBody>
          <a:bodyPr wrap="square" lIns="0" tIns="0" rIns="0" bIns="0" rtlCol="0" anchor="t">
            <a:spAutoFit/>
          </a:bodyPr>
          <a:lstStyle/>
          <a:p>
            <a:pPr algn="just">
              <a:spcBef>
                <a:spcPct val="0"/>
              </a:spcBef>
            </a:pPr>
            <a:r>
              <a:rPr lang="en-US" sz="4400" b="1" dirty="0" err="1" smtClean="0">
                <a:solidFill>
                  <a:srgbClr val="000000"/>
                </a:solidFill>
                <a:latin typeface="Times New Roman" panose="02020603050405020304" pitchFamily="18" charset="0"/>
                <a:cs typeface="Times New Roman" panose="02020603050405020304" pitchFamily="18" charset="0"/>
              </a:rPr>
              <a:t>Ngôn</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ngữ</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đối</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thoại</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giữa</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các</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nhân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vật</a:t>
            </a:r>
            <a:r>
              <a:rPr lang="en-US" sz="4400" b="1" dirty="0">
                <a:solidFill>
                  <a:srgbClr val="000000"/>
                </a:solidFill>
                <a:latin typeface="Times New Roman" panose="02020603050405020304" pitchFamily="18" charset="0"/>
                <a:cs typeface="Times New Roman" panose="02020603050405020304" pitchFamily="18" charset="0"/>
              </a:rPr>
              <a:t>:</a:t>
            </a:r>
            <a:r>
              <a:rPr lang="en-US" sz="4400" dirty="0">
                <a:solidFill>
                  <a:srgbClr val="000000"/>
                </a:solidFill>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 cho thấy cách </a:t>
            </a:r>
            <a:r>
              <a:rPr lang="vi-VN" sz="4400" dirty="0" smtClean="0">
                <a:latin typeface="Times New Roman" panose="02020603050405020304" pitchFamily="18" charset="0"/>
                <a:cs typeface="Times New Roman" panose="02020603050405020304" pitchFamily="18" charset="0"/>
              </a:rPr>
              <a:t>nó</a:t>
            </a:r>
            <a:r>
              <a:rPr lang="en-US" sz="4400" dirty="0" err="1">
                <a:latin typeface="Times New Roman" panose="02020603050405020304" pitchFamily="18" charset="0"/>
                <a:cs typeface="Times New Roman" panose="02020603050405020304" pitchFamily="18" charset="0"/>
              </a:rPr>
              <a:t>i</a:t>
            </a:r>
            <a:r>
              <a:rPr lang="vi-VN" sz="4400" dirty="0" smtClean="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năng của con người thời </a:t>
            </a:r>
            <a:r>
              <a:rPr lang="en-US" sz="4400" dirty="0" err="1" smtClean="0">
                <a:latin typeface="Times New Roman" panose="02020603050405020304" pitchFamily="18" charset="0"/>
                <a:cs typeface="Times New Roman" panose="02020603050405020304" pitchFamily="18" charset="0"/>
              </a:rPr>
              <a:t>xưa</a:t>
            </a:r>
            <a:endParaRPr lang="en-US" sz="4400" b="1" i="1" dirty="0">
              <a:solidFill>
                <a:srgbClr val="000000"/>
              </a:solidFill>
              <a:latin typeface="Times New Roman" panose="02020603050405020304" pitchFamily="18" charset="0"/>
              <a:cs typeface="Times New Roman" panose="02020603050405020304" pitchFamily="18" charset="0"/>
            </a:endParaRPr>
          </a:p>
        </p:txBody>
      </p:sp>
      <p:pic>
        <p:nvPicPr>
          <p:cNvPr id="17" name="Picture 3"/>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8912492" y="1662241"/>
            <a:ext cx="125280" cy="2708742"/>
          </a:xfrm>
          <a:prstGeom prst="rect">
            <a:avLst/>
          </a:prstGeom>
        </p:spPr>
      </p:pic>
    </p:spTree>
    <p:extLst>
      <p:ext uri="{BB962C8B-B14F-4D97-AF65-F5344CB8AC3E}">
        <p14:creationId xmlns:p14="http://schemas.microsoft.com/office/powerpoint/2010/main" val="1412456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rot="-552527">
            <a:off x="8554305" y="8184235"/>
            <a:ext cx="11641607" cy="4205530"/>
          </a:xfrm>
          <a:prstGeom prst="rect">
            <a:avLst/>
          </a:prstGeom>
        </p:spPr>
      </p:pic>
      <p:pic>
        <p:nvPicPr>
          <p:cNvPr id="1026" name="Picture 2" descr="Người thiếu niên trẻ tuổi có tinh thần căm thù giặc sâu sắc, đã bóp nát quả  cam trong tay khi không được vào dự họp bàn kế sách đánh giặc là"/>
          <p:cNvPicPr>
            <a:picLocks noChangeAspect="1" noChangeArrowheads="1"/>
          </p:cNvPicPr>
          <p:nvPr/>
        </p:nvPicPr>
        <p:blipFill rotWithShape="1">
          <a:blip r:embed="rId4">
            <a:extLst>
              <a:ext uri="{28A0092B-C50C-407E-A947-70E740481C1C}">
                <a14:useLocalDpi xmlns:a14="http://schemas.microsoft.com/office/drawing/2010/main" val="0"/>
              </a:ext>
            </a:extLst>
          </a:blip>
          <a:srcRect r="8569"/>
          <a:stretch/>
        </p:blipFill>
        <p:spPr bwMode="auto">
          <a:xfrm>
            <a:off x="10284612" y="511217"/>
            <a:ext cx="7546188" cy="8959465"/>
          </a:xfrm>
          <a:prstGeom prst="rect">
            <a:avLst/>
          </a:prstGeom>
          <a:noFill/>
          <a:extLst>
            <a:ext uri="{909E8E84-426E-40DD-AFC4-6F175D3DCCD1}">
              <a14:hiddenFill xmlns:a14="http://schemas.microsoft.com/office/drawing/2010/main">
                <a:solidFill>
                  <a:srgbClr val="FFFFFF"/>
                </a:solidFill>
              </a14:hiddenFill>
            </a:ext>
          </a:extLst>
        </p:spPr>
      </p:pic>
      <p:sp>
        <p:nvSpPr>
          <p:cNvPr id="5" name="Freeform 5"/>
          <p:cNvSpPr/>
          <p:nvPr/>
        </p:nvSpPr>
        <p:spPr>
          <a:xfrm>
            <a:off x="10058400" y="329067"/>
            <a:ext cx="7924799" cy="9446261"/>
          </a:xfrm>
          <a:custGeom>
            <a:avLst/>
            <a:gdLst/>
            <a:ahLst/>
            <a:cxnLst/>
            <a:rect l="l" t="t" r="r" b="b"/>
            <a:pathLst>
              <a:path w="3544570" h="5351780">
                <a:moveTo>
                  <a:pt x="3544570" y="5351780"/>
                </a:moveTo>
                <a:lnTo>
                  <a:pt x="0" y="5351780"/>
                </a:lnTo>
                <a:lnTo>
                  <a:pt x="0" y="0"/>
                </a:lnTo>
                <a:lnTo>
                  <a:pt x="3544570" y="0"/>
                </a:lnTo>
                <a:lnTo>
                  <a:pt x="3544570" y="5351780"/>
                </a:lnTo>
                <a:close/>
              </a:path>
            </a:pathLst>
          </a:custGeom>
          <a:blipFill>
            <a:blip r:embed="rId5"/>
            <a:stretch>
              <a:fillRect l="-61" r="-61"/>
            </a:stretch>
          </a:blipFill>
        </p:spPr>
      </p:sp>
      <p:pic>
        <p:nvPicPr>
          <p:cNvPr id="12" name="Picture 12"/>
          <p:cNvPicPr>
            <a:picLocks noChangeAspect="1"/>
          </p:cNvPicPr>
          <p:nvPr/>
        </p:nvPicPr>
        <p:blipFill>
          <a:blip r:embed="rId6"/>
          <a:srcRect/>
          <a:stretch>
            <a:fillRect/>
          </a:stretch>
        </p:blipFill>
        <p:spPr>
          <a:xfrm>
            <a:off x="12492779" y="301042"/>
            <a:ext cx="2351614" cy="420351"/>
          </a:xfrm>
          <a:prstGeom prst="rect">
            <a:avLst/>
          </a:prstGeom>
        </p:spPr>
      </p:pic>
      <p:pic>
        <p:nvPicPr>
          <p:cNvPr id="13" name="Picture 13"/>
          <p:cNvPicPr>
            <a:picLocks noChangeAspect="1"/>
          </p:cNvPicPr>
          <p:nvPr/>
        </p:nvPicPr>
        <p:blipFill>
          <a:blip r:embed="rId7"/>
          <a:srcRect/>
          <a:stretch>
            <a:fillRect/>
          </a:stretch>
        </p:blipFill>
        <p:spPr>
          <a:xfrm rot="-443034">
            <a:off x="-1042513" y="-885109"/>
            <a:ext cx="6124388" cy="2181813"/>
          </a:xfrm>
          <a:prstGeom prst="rect">
            <a:avLst/>
          </a:prstGeom>
        </p:spPr>
      </p:pic>
      <p:pic>
        <p:nvPicPr>
          <p:cNvPr id="3" name="Picture 2"/>
          <p:cNvPicPr>
            <a:picLocks noChangeAspect="1"/>
          </p:cNvPicPr>
          <p:nvPr/>
        </p:nvPicPr>
        <p:blipFill>
          <a:blip r:embed="rId8"/>
          <a:stretch>
            <a:fillRect/>
          </a:stretch>
        </p:blipFill>
        <p:spPr>
          <a:xfrm>
            <a:off x="-543200" y="2543503"/>
            <a:ext cx="11479763" cy="4444369"/>
          </a:xfrm>
          <a:prstGeom prst="rect">
            <a:avLst/>
          </a:prstGeom>
        </p:spPr>
      </p:pic>
    </p:spTree>
    <p:extLst>
      <p:ext uri="{BB962C8B-B14F-4D97-AF65-F5344CB8AC3E}">
        <p14:creationId xmlns:p14="http://schemas.microsoft.com/office/powerpoint/2010/main" val="2555321372"/>
      </p:ext>
    </p:extLst>
  </p:cSld>
  <p:clrMapOvr>
    <a:masterClrMapping/>
  </p:clrMapOvr>
  <p:transition spd="slow">
    <p:wip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9"/>
          <p:cNvPicPr>
            <a:picLocks noChangeAspect="1"/>
          </p:cNvPicPr>
          <p:nvPr/>
        </p:nvPicPr>
        <p:blipFill>
          <a:blip r:embed="rId3">
            <a:lum bright="70000" contrast="-70000"/>
          </a:blip>
          <a:srcRect/>
          <a:stretch>
            <a:fillRect/>
          </a:stretch>
        </p:blipFill>
        <p:spPr>
          <a:xfrm>
            <a:off x="8077200" y="1636613"/>
            <a:ext cx="10698699" cy="9882922"/>
          </a:xfrm>
          <a:prstGeom prst="rect">
            <a:avLst/>
          </a:prstGeom>
        </p:spPr>
      </p:pic>
      <p:pic>
        <p:nvPicPr>
          <p:cNvPr id="4" name="Picture 9"/>
          <p:cNvPicPr>
            <a:picLocks noChangeAspect="1"/>
          </p:cNvPicPr>
          <p:nvPr/>
        </p:nvPicPr>
        <p:blipFill>
          <a:blip r:embed="rId3">
            <a:lum bright="70000" contrast="-70000"/>
          </a:blip>
          <a:srcRect/>
          <a:stretch>
            <a:fillRect/>
          </a:stretch>
        </p:blipFill>
        <p:spPr>
          <a:xfrm>
            <a:off x="-1143000" y="-1104900"/>
            <a:ext cx="10698699" cy="9882922"/>
          </a:xfrm>
          <a:prstGeom prst="rect">
            <a:avLst/>
          </a:prstGeom>
        </p:spPr>
      </p:pic>
      <p:sp>
        <p:nvSpPr>
          <p:cNvPr id="2" name="TextBox 9"/>
          <p:cNvSpPr txBox="1"/>
          <p:nvPr/>
        </p:nvSpPr>
        <p:spPr>
          <a:xfrm>
            <a:off x="1143000" y="1257300"/>
            <a:ext cx="7570143" cy="3385542"/>
          </a:xfrm>
          <a:prstGeom prst="rect">
            <a:avLst/>
          </a:prstGeom>
        </p:spPr>
        <p:txBody>
          <a:bodyPr lIns="0" tIns="0" rIns="0" bIns="0" rtlCol="0" anchor="t">
            <a:spAutoFit/>
          </a:bodyPr>
          <a:lstStyle/>
          <a:p>
            <a:pPr algn="just">
              <a:spcBef>
                <a:spcPct val="0"/>
              </a:spcBef>
            </a:pPr>
            <a:r>
              <a:rPr lang="en-US" sz="4400" b="1" dirty="0" smtClean="0">
                <a:solidFill>
                  <a:srgbClr val="000000"/>
                </a:solidFill>
                <a:latin typeface="Times New Roman" panose="02020603050405020304" pitchFamily="18" charset="0"/>
                <a:cs typeface="Times New Roman" panose="02020603050405020304" pitchFamily="18" charset="0"/>
              </a:rPr>
              <a:t>1. </a:t>
            </a:r>
            <a:r>
              <a:rPr lang="en-US" sz="4400" b="1" dirty="0" err="1" smtClean="0">
                <a:solidFill>
                  <a:srgbClr val="000000"/>
                </a:solidFill>
                <a:latin typeface="Times New Roman" panose="02020603050405020304" pitchFamily="18" charset="0"/>
                <a:cs typeface="Times New Roman" panose="02020603050405020304" pitchFamily="18" charset="0"/>
              </a:rPr>
              <a:t>Nghệ</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thuật</a:t>
            </a:r>
            <a:endParaRPr lang="en-US" sz="4400" b="1" dirty="0" smtClean="0">
              <a:solidFill>
                <a:srgbClr val="000000"/>
              </a:solidFill>
              <a:latin typeface="Times New Roman" panose="02020603050405020304" pitchFamily="18" charset="0"/>
              <a:cs typeface="Times New Roman" panose="02020603050405020304" pitchFamily="18" charset="0"/>
            </a:endParaRPr>
          </a:p>
          <a:p>
            <a:pPr marL="571500" indent="-571500" algn="just">
              <a:spcBef>
                <a:spcPct val="0"/>
              </a:spcBef>
              <a:buFontTx/>
              <a:buChar char="-"/>
            </a:pPr>
            <a:r>
              <a:rPr lang="en-US" sz="4400" dirty="0" err="1" smtClean="0">
                <a:solidFill>
                  <a:srgbClr val="000000"/>
                </a:solidFill>
                <a:latin typeface="Times New Roman" panose="02020603050405020304" pitchFamily="18" charset="0"/>
                <a:cs typeface="Times New Roman" panose="02020603050405020304" pitchFamily="18" charset="0"/>
              </a:rPr>
              <a:t>Ngôn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ngữ</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đậm</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màu</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sắc</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lịch</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sử</a:t>
            </a:r>
            <a:endParaRPr lang="en-US" sz="4400" dirty="0" smtClean="0">
              <a:solidFill>
                <a:srgbClr val="000000"/>
              </a:solidFill>
              <a:latin typeface="Times New Roman" panose="02020603050405020304" pitchFamily="18" charset="0"/>
              <a:cs typeface="Times New Roman" panose="02020603050405020304" pitchFamily="18" charset="0"/>
            </a:endParaRPr>
          </a:p>
          <a:p>
            <a:pPr marL="571500" indent="-571500" algn="just">
              <a:spcBef>
                <a:spcPct val="0"/>
              </a:spcBef>
              <a:buFontTx/>
              <a:buChar char="-"/>
            </a:pPr>
            <a:r>
              <a:rPr lang="en-US" sz="4400" dirty="0" err="1" smtClean="0">
                <a:solidFill>
                  <a:srgbClr val="000000"/>
                </a:solidFill>
                <a:latin typeface="Times New Roman" panose="02020603050405020304" pitchFamily="18" charset="0"/>
                <a:cs typeface="Times New Roman" panose="02020603050405020304" pitchFamily="18" charset="0"/>
              </a:rPr>
              <a:t>Đan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xen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nhuần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nhuyễn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lời</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người</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kể</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chuyện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và</a:t>
            </a:r>
            <a:r>
              <a:rPr lang="en-US" sz="4400" dirty="0" smtClean="0">
                <a:solidFill>
                  <a:srgbClr val="000000"/>
                </a:solidFill>
                <a:latin typeface="Times New Roman" panose="02020603050405020304" pitchFamily="18" charset="0"/>
                <a:cs typeface="Times New Roman" panose="02020603050405020304" pitchFamily="18" charset="0"/>
              </a:rPr>
              <a:t> ý </a:t>
            </a:r>
            <a:r>
              <a:rPr lang="en-US" sz="4400" dirty="0" err="1" smtClean="0">
                <a:solidFill>
                  <a:srgbClr val="000000"/>
                </a:solidFill>
                <a:latin typeface="Times New Roman" panose="02020603050405020304" pitchFamily="18" charset="0"/>
                <a:cs typeface="Times New Roman" panose="02020603050405020304" pitchFamily="18" charset="0"/>
              </a:rPr>
              <a:t>nghĩ</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nhân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vật</a:t>
            </a: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3" name="TextBox 9"/>
          <p:cNvSpPr txBox="1"/>
          <p:nvPr/>
        </p:nvSpPr>
        <p:spPr>
          <a:xfrm>
            <a:off x="9372600" y="4642842"/>
            <a:ext cx="7570143" cy="4739759"/>
          </a:xfrm>
          <a:prstGeom prst="rect">
            <a:avLst/>
          </a:prstGeom>
        </p:spPr>
        <p:txBody>
          <a:bodyPr lIns="0" tIns="0" rIns="0" bIns="0" rtlCol="0" anchor="t">
            <a:spAutoFit/>
          </a:bodyPr>
          <a:lstStyle/>
          <a:p>
            <a:pPr algn="just">
              <a:spcBef>
                <a:spcPct val="0"/>
              </a:spcBef>
            </a:pPr>
            <a:r>
              <a:rPr lang="en-US" sz="4400" b="1" dirty="0" smtClean="0">
                <a:solidFill>
                  <a:srgbClr val="000000"/>
                </a:solidFill>
                <a:latin typeface="Times New Roman" panose="02020603050405020304" pitchFamily="18" charset="0"/>
                <a:cs typeface="Times New Roman" panose="02020603050405020304" pitchFamily="18" charset="0"/>
              </a:rPr>
              <a:t>2. </a:t>
            </a:r>
            <a:r>
              <a:rPr lang="en-US" sz="4400" b="1" dirty="0" err="1" smtClean="0">
                <a:solidFill>
                  <a:srgbClr val="000000"/>
                </a:solidFill>
                <a:latin typeface="Times New Roman" panose="02020603050405020304" pitchFamily="18" charset="0"/>
                <a:cs typeface="Times New Roman" panose="02020603050405020304" pitchFamily="18" charset="0"/>
              </a:rPr>
              <a:t>Nội</a:t>
            </a:r>
            <a:r>
              <a:rPr lang="en-US" sz="4400" b="1" dirty="0" smtClean="0">
                <a:solidFill>
                  <a:srgbClr val="000000"/>
                </a:solidFill>
                <a:latin typeface="Times New Roman" panose="02020603050405020304" pitchFamily="18" charset="0"/>
                <a:cs typeface="Times New Roman" panose="02020603050405020304" pitchFamily="18" charset="0"/>
              </a:rPr>
              <a:t> dung</a:t>
            </a:r>
          </a:p>
          <a:p>
            <a:pPr marL="571500" indent="-571500" algn="just">
              <a:spcBef>
                <a:spcPct val="0"/>
              </a:spcBef>
              <a:buFontTx/>
              <a:buChar char="-"/>
            </a:pPr>
            <a:r>
              <a:rPr lang="en-US" sz="4400" dirty="0" smtClean="0">
                <a:solidFill>
                  <a:srgbClr val="000000"/>
                </a:solidFill>
                <a:latin typeface="Times New Roman" panose="02020603050405020304" pitchFamily="18" charset="0"/>
                <a:cs typeface="Times New Roman" panose="02020603050405020304" pitchFamily="18" charset="0"/>
              </a:rPr>
              <a:t>Ca </a:t>
            </a:r>
            <a:r>
              <a:rPr lang="en-US" sz="4400" dirty="0" err="1" smtClean="0">
                <a:solidFill>
                  <a:srgbClr val="000000"/>
                </a:solidFill>
                <a:latin typeface="Times New Roman" panose="02020603050405020304" pitchFamily="18" charset="0"/>
                <a:cs typeface="Times New Roman" panose="02020603050405020304" pitchFamily="18" charset="0"/>
              </a:rPr>
              <a:t>ngợi</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chí</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khí</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tấm</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lòng</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yêu</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nước</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của</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anh</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hùng</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nhỏ</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tuổi</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Trần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Quốc</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Toản</a:t>
            </a:r>
            <a:endParaRPr lang="en-US" sz="4400" dirty="0" smtClean="0">
              <a:solidFill>
                <a:srgbClr val="000000"/>
              </a:solidFill>
              <a:latin typeface="Times New Roman" panose="02020603050405020304" pitchFamily="18" charset="0"/>
              <a:cs typeface="Times New Roman" panose="02020603050405020304" pitchFamily="18" charset="0"/>
            </a:endParaRPr>
          </a:p>
          <a:p>
            <a:pPr marL="571500" indent="-571500" algn="just">
              <a:spcBef>
                <a:spcPct val="0"/>
              </a:spcBef>
              <a:buFontTx/>
              <a:buChar char="-"/>
            </a:pPr>
            <a:r>
              <a:rPr lang="en-US" sz="4400" dirty="0" smtClean="0">
                <a:solidFill>
                  <a:srgbClr val="000000"/>
                </a:solidFill>
                <a:latin typeface="Times New Roman" panose="02020603050405020304" pitchFamily="18" charset="0"/>
                <a:cs typeface="Times New Roman" panose="02020603050405020304" pitchFamily="18" charset="0"/>
              </a:rPr>
              <a:t>Ca </a:t>
            </a:r>
            <a:r>
              <a:rPr lang="en-US" sz="4400" dirty="0" err="1" smtClean="0">
                <a:solidFill>
                  <a:srgbClr val="000000"/>
                </a:solidFill>
                <a:latin typeface="Times New Roman" panose="02020603050405020304" pitchFamily="18" charset="0"/>
                <a:cs typeface="Times New Roman" panose="02020603050405020304" pitchFamily="18" charset="0"/>
              </a:rPr>
              <a:t>ngợi</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khí</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thế</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hào</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hùng</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của</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ông</a:t>
            </a:r>
            <a:r>
              <a:rPr lang="en-US" sz="4400" dirty="0" smtClean="0">
                <a:solidFill>
                  <a:srgbClr val="000000"/>
                </a:solidFill>
                <a:latin typeface="Times New Roman" panose="02020603050405020304" pitchFamily="18" charset="0"/>
                <a:cs typeface="Times New Roman" panose="02020603050405020304" pitchFamily="18" charset="0"/>
              </a:rPr>
              <a:t> cha ta </a:t>
            </a:r>
            <a:r>
              <a:rPr lang="en-US" sz="4400" dirty="0" err="1" smtClean="0">
                <a:solidFill>
                  <a:srgbClr val="000000"/>
                </a:solidFill>
                <a:latin typeface="Times New Roman" panose="02020603050405020304" pitchFamily="18" charset="0"/>
                <a:cs typeface="Times New Roman" panose="02020603050405020304" pitchFamily="18" charset="0"/>
              </a:rPr>
              <a:t>thời</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kháng</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chiến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chống</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quân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Nguyên</a:t>
            </a:r>
            <a:r>
              <a:rPr lang="en-US" sz="4400" dirty="0" smtClean="0">
                <a:solidFill>
                  <a:srgbClr val="000000"/>
                </a:solidFill>
                <a:latin typeface="Times New Roman" panose="02020603050405020304" pitchFamily="18" charset="0"/>
                <a:cs typeface="Times New Roman" panose="02020603050405020304" pitchFamily="18" charset="0"/>
              </a:rPr>
              <a:t>  - </a:t>
            </a:r>
            <a:r>
              <a:rPr lang="en-US" sz="4400" dirty="0" err="1" smtClean="0">
                <a:solidFill>
                  <a:srgbClr val="000000"/>
                </a:solidFill>
                <a:latin typeface="Times New Roman" panose="02020603050405020304" pitchFamily="18" charset="0"/>
                <a:cs typeface="Times New Roman" panose="02020603050405020304" pitchFamily="18" charset="0"/>
              </a:rPr>
              <a:t>Mông</a:t>
            </a:r>
            <a:endParaRPr lang="en-US" sz="4400" dirty="0">
              <a:solidFill>
                <a:srgbClr val="000000"/>
              </a:solidFill>
              <a:latin typeface="Times New Roman" panose="02020603050405020304" pitchFamily="18" charset="0"/>
              <a:cs typeface="Times New Roman" panose="02020603050405020304" pitchFamily="18" charset="0"/>
            </a:endParaRPr>
          </a:p>
        </p:txBody>
      </p:sp>
      <p:pic>
        <p:nvPicPr>
          <p:cNvPr id="6"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3866945" y="346982"/>
            <a:ext cx="3560795" cy="3489579"/>
          </a:xfrm>
          <a:prstGeom prst="rect">
            <a:avLst/>
          </a:prstGeom>
        </p:spPr>
      </p:pic>
      <p:pic>
        <p:nvPicPr>
          <p:cNvPr id="7" name="Picture 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360779" y="6720622"/>
            <a:ext cx="3567292" cy="4114800"/>
          </a:xfrm>
          <a:prstGeom prst="rect">
            <a:avLst/>
          </a:prstGeom>
        </p:spPr>
      </p:pic>
      <p:grpSp>
        <p:nvGrpSpPr>
          <p:cNvPr id="8" name="Group 6"/>
          <p:cNvGrpSpPr>
            <a:grpSpLocks noChangeAspect="1"/>
          </p:cNvGrpSpPr>
          <p:nvPr/>
        </p:nvGrpSpPr>
        <p:grpSpPr>
          <a:xfrm>
            <a:off x="3459775" y="5219700"/>
            <a:ext cx="4840651" cy="5246370"/>
            <a:chOff x="0" y="0"/>
            <a:chExt cx="4218432" cy="4572000"/>
          </a:xfrm>
        </p:grpSpPr>
        <p:sp>
          <p:nvSpPr>
            <p:cNvPr id="9" name="Freeform 7"/>
            <p:cNvSpPr/>
            <p:nvPr/>
          </p:nvSpPr>
          <p:spPr>
            <a:xfrm>
              <a:off x="-127" y="0"/>
              <a:ext cx="4218686" cy="4572000"/>
            </a:xfrm>
            <a:custGeom>
              <a:avLst/>
              <a:gdLst/>
              <a:ahLst/>
              <a:cxnLst/>
              <a:rect l="l" t="t" r="r" b="b"/>
              <a:pathLst>
                <a:path w="4218686" h="4572000">
                  <a:moveTo>
                    <a:pt x="4218686" y="2108581"/>
                  </a:moveTo>
                  <a:lnTo>
                    <a:pt x="4218686" y="4572000"/>
                  </a:lnTo>
                  <a:lnTo>
                    <a:pt x="0" y="4572000"/>
                  </a:lnTo>
                  <a:lnTo>
                    <a:pt x="0" y="2108581"/>
                  </a:lnTo>
                  <a:cubicBezTo>
                    <a:pt x="0" y="943610"/>
                    <a:pt x="943991" y="0"/>
                    <a:pt x="2109343" y="0"/>
                  </a:cubicBezTo>
                  <a:cubicBezTo>
                    <a:pt x="3274695" y="0"/>
                    <a:pt x="4218686" y="943610"/>
                    <a:pt x="4218686" y="2108581"/>
                  </a:cubicBezTo>
                  <a:close/>
                </a:path>
              </a:pathLst>
            </a:custGeom>
            <a:blipFill>
              <a:blip r:embed="rId8"/>
              <a:stretch>
                <a:fillRect l="-4697" r="-59011"/>
              </a:stretch>
            </a:blipFill>
          </p:spPr>
        </p:sp>
        <p:sp>
          <p:nvSpPr>
            <p:cNvPr id="10" name="Freeform 8"/>
            <p:cNvSpPr/>
            <p:nvPr/>
          </p:nvSpPr>
          <p:spPr>
            <a:xfrm>
              <a:off x="0" y="0"/>
              <a:ext cx="4218432" cy="4572000"/>
            </a:xfrm>
            <a:custGeom>
              <a:avLst/>
              <a:gdLst/>
              <a:ahLst/>
              <a:cxnLst/>
              <a:rect l="l" t="t" r="r" b="b"/>
              <a:pathLst>
                <a:path w="4218432" h="4572000">
                  <a:moveTo>
                    <a:pt x="4218432" y="0"/>
                  </a:moveTo>
                  <a:lnTo>
                    <a:pt x="4218432" y="4572000"/>
                  </a:lnTo>
                  <a:lnTo>
                    <a:pt x="0" y="4572000"/>
                  </a:lnTo>
                  <a:lnTo>
                    <a:pt x="0" y="0"/>
                  </a:lnTo>
                  <a:lnTo>
                    <a:pt x="4218432" y="0"/>
                  </a:lnTo>
                  <a:close/>
                </a:path>
              </a:pathLst>
            </a:custGeom>
            <a:blipFill>
              <a:blip r:embed="rId9"/>
              <a:stretch>
                <a:fillRect t="-9" b="-9"/>
              </a:stretch>
            </a:blipFill>
          </p:spPr>
        </p:sp>
      </p:grpSp>
    </p:spTree>
    <p:extLst>
      <p:ext uri="{BB962C8B-B14F-4D97-AF65-F5344CB8AC3E}">
        <p14:creationId xmlns:p14="http://schemas.microsoft.com/office/powerpoint/2010/main" val="4048352028"/>
      </p:ext>
    </p:extLst>
  </p:cSld>
  <p:clrMapOvr>
    <a:masterClrMapping/>
  </p:clrMapOvr>
  <p:transition spd="slow">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8504214" y="-490098"/>
            <a:ext cx="3560795" cy="3489579"/>
          </a:xfrm>
          <a:prstGeom prst="rect">
            <a:avLst/>
          </a:prstGeom>
        </p:spPr>
      </p:pic>
      <p:pic>
        <p:nvPicPr>
          <p:cNvPr id="2" name="Picture 2"/>
          <p:cNvPicPr>
            <a:picLocks noChangeAspect="1"/>
          </p:cNvPicPr>
          <p:nvPr/>
        </p:nvPicPr>
        <p:blipFill>
          <a:blip r:embed="rId5"/>
          <a:srcRect/>
          <a:stretch>
            <a:fillRect/>
          </a:stretch>
        </p:blipFill>
        <p:spPr>
          <a:xfrm rot="-552527">
            <a:off x="8554305" y="8184235"/>
            <a:ext cx="11641607" cy="4205530"/>
          </a:xfrm>
          <a:prstGeom prst="rect">
            <a:avLst/>
          </a:prstGeom>
        </p:spPr>
      </p:pic>
      <p:pic>
        <p:nvPicPr>
          <p:cNvPr id="1026" name="Picture 2" descr="Người thiếu niên trẻ tuổi có tinh thần căm thù giặc sâu sắc, đã bóp nát quả  cam trong tay khi không được vào dự họp bàn kế sách đánh giặc là"/>
          <p:cNvPicPr>
            <a:picLocks noChangeAspect="1" noChangeArrowheads="1"/>
          </p:cNvPicPr>
          <p:nvPr/>
        </p:nvPicPr>
        <p:blipFill rotWithShape="1">
          <a:blip r:embed="rId6">
            <a:extLst>
              <a:ext uri="{28A0092B-C50C-407E-A947-70E740481C1C}">
                <a14:useLocalDpi xmlns:a14="http://schemas.microsoft.com/office/drawing/2010/main" val="0"/>
              </a:ext>
            </a:extLst>
          </a:blip>
          <a:srcRect r="8569"/>
          <a:stretch/>
        </p:blipFill>
        <p:spPr bwMode="auto">
          <a:xfrm>
            <a:off x="10284612" y="511217"/>
            <a:ext cx="7546188" cy="8959465"/>
          </a:xfrm>
          <a:prstGeom prst="rect">
            <a:avLst/>
          </a:prstGeom>
          <a:noFill/>
          <a:extLst>
            <a:ext uri="{909E8E84-426E-40DD-AFC4-6F175D3DCCD1}">
              <a14:hiddenFill xmlns:a14="http://schemas.microsoft.com/office/drawing/2010/main">
                <a:solidFill>
                  <a:srgbClr val="FFFFFF"/>
                </a:solidFill>
              </a14:hiddenFill>
            </a:ext>
          </a:extLst>
        </p:spPr>
      </p:pic>
      <p:sp>
        <p:nvSpPr>
          <p:cNvPr id="5" name="Freeform 5"/>
          <p:cNvSpPr/>
          <p:nvPr/>
        </p:nvSpPr>
        <p:spPr>
          <a:xfrm>
            <a:off x="10058400" y="329067"/>
            <a:ext cx="7924799" cy="9446261"/>
          </a:xfrm>
          <a:custGeom>
            <a:avLst/>
            <a:gdLst/>
            <a:ahLst/>
            <a:cxnLst/>
            <a:rect l="l" t="t" r="r" b="b"/>
            <a:pathLst>
              <a:path w="3544570" h="5351780">
                <a:moveTo>
                  <a:pt x="3544570" y="5351780"/>
                </a:moveTo>
                <a:lnTo>
                  <a:pt x="0" y="5351780"/>
                </a:lnTo>
                <a:lnTo>
                  <a:pt x="0" y="0"/>
                </a:lnTo>
                <a:lnTo>
                  <a:pt x="3544570" y="0"/>
                </a:lnTo>
                <a:lnTo>
                  <a:pt x="3544570" y="5351780"/>
                </a:lnTo>
                <a:close/>
              </a:path>
            </a:pathLst>
          </a:custGeom>
          <a:blipFill>
            <a:blip r:embed="rId7"/>
            <a:stretch>
              <a:fillRect l="-61" r="-61"/>
            </a:stretch>
          </a:blipFill>
        </p:spPr>
      </p:sp>
      <p:grpSp>
        <p:nvGrpSpPr>
          <p:cNvPr id="7" name="Group 7"/>
          <p:cNvGrpSpPr/>
          <p:nvPr/>
        </p:nvGrpSpPr>
        <p:grpSpPr>
          <a:xfrm>
            <a:off x="980457" y="4355846"/>
            <a:ext cx="8613241" cy="1941891"/>
            <a:chOff x="0" y="2256205"/>
            <a:chExt cx="11484321" cy="2589188"/>
          </a:xfrm>
        </p:grpSpPr>
        <p:sp>
          <p:nvSpPr>
            <p:cNvPr id="9" name="AutoShape 9"/>
            <p:cNvSpPr/>
            <p:nvPr/>
          </p:nvSpPr>
          <p:spPr>
            <a:xfrm>
              <a:off x="0" y="2256205"/>
              <a:ext cx="11484321" cy="0"/>
            </a:xfrm>
            <a:prstGeom prst="line">
              <a:avLst/>
            </a:prstGeom>
            <a:ln w="12700" cap="rnd">
              <a:solidFill>
                <a:srgbClr val="000000"/>
              </a:solidFill>
              <a:prstDash val="solid"/>
              <a:headEnd type="none" w="sm" len="sm"/>
              <a:tailEnd type="none" w="sm" len="sm"/>
            </a:ln>
          </p:spPr>
        </p:sp>
        <p:sp>
          <p:nvSpPr>
            <p:cNvPr id="10" name="AutoShape 10"/>
            <p:cNvSpPr/>
            <p:nvPr/>
          </p:nvSpPr>
          <p:spPr>
            <a:xfrm>
              <a:off x="0" y="4845393"/>
              <a:ext cx="11484321" cy="0"/>
            </a:xfrm>
            <a:prstGeom prst="line">
              <a:avLst/>
            </a:prstGeom>
            <a:ln w="12700" cap="rnd">
              <a:solidFill>
                <a:srgbClr val="000000"/>
              </a:solidFill>
              <a:prstDash val="solid"/>
              <a:headEnd type="none" w="sm" len="sm"/>
              <a:tailEnd type="none" w="sm" len="sm"/>
            </a:ln>
          </p:spPr>
        </p:sp>
      </p:grpSp>
      <p:pic>
        <p:nvPicPr>
          <p:cNvPr id="12" name="Picture 12"/>
          <p:cNvPicPr>
            <a:picLocks noChangeAspect="1"/>
          </p:cNvPicPr>
          <p:nvPr/>
        </p:nvPicPr>
        <p:blipFill>
          <a:blip r:embed="rId8"/>
          <a:srcRect/>
          <a:stretch>
            <a:fillRect/>
          </a:stretch>
        </p:blipFill>
        <p:spPr>
          <a:xfrm>
            <a:off x="12492779" y="301042"/>
            <a:ext cx="2351614" cy="420351"/>
          </a:xfrm>
          <a:prstGeom prst="rect">
            <a:avLst/>
          </a:prstGeom>
        </p:spPr>
      </p:pic>
      <p:pic>
        <p:nvPicPr>
          <p:cNvPr id="13" name="Picture 13"/>
          <p:cNvPicPr>
            <a:picLocks noChangeAspect="1"/>
          </p:cNvPicPr>
          <p:nvPr/>
        </p:nvPicPr>
        <p:blipFill>
          <a:blip r:embed="rId9"/>
          <a:srcRect/>
          <a:stretch>
            <a:fillRect/>
          </a:stretch>
        </p:blipFill>
        <p:spPr>
          <a:xfrm rot="-443034">
            <a:off x="-1042513" y="-885109"/>
            <a:ext cx="6124388" cy="2181813"/>
          </a:xfrm>
          <a:prstGeom prst="rect">
            <a:avLst/>
          </a:prstGeom>
        </p:spPr>
      </p:pic>
      <p:pic>
        <p:nvPicPr>
          <p:cNvPr id="3" name="Picture 2"/>
          <p:cNvPicPr>
            <a:picLocks noChangeAspect="1"/>
          </p:cNvPicPr>
          <p:nvPr/>
        </p:nvPicPr>
        <p:blipFill>
          <a:blip r:embed="rId10"/>
          <a:stretch>
            <a:fillRect/>
          </a:stretch>
        </p:blipFill>
        <p:spPr>
          <a:xfrm>
            <a:off x="-838200" y="2344409"/>
            <a:ext cx="11479763" cy="4444369"/>
          </a:xfrm>
          <a:prstGeom prst="rect">
            <a:avLst/>
          </a:prstGeom>
        </p:spPr>
      </p:pic>
    </p:spTree>
    <p:extLst>
      <p:ext uri="{BB962C8B-B14F-4D97-AF65-F5344CB8AC3E}">
        <p14:creationId xmlns:p14="http://schemas.microsoft.com/office/powerpoint/2010/main" val="24503748"/>
      </p:ext>
    </p:extLst>
  </p:cSld>
  <p:clrMapOvr>
    <a:masterClrMapping/>
  </p:clrMapOvr>
  <p:transition spd="med">
    <p:pull/>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p:cNvPicPr>
            <a:picLocks noChangeAspect="1"/>
          </p:cNvPicPr>
          <p:nvPr/>
        </p:nvPicPr>
        <p:blipFill>
          <a:blip r:embed="rId3"/>
          <a:srcRect/>
          <a:stretch>
            <a:fillRect/>
          </a:stretch>
        </p:blipFill>
        <p:spPr>
          <a:xfrm>
            <a:off x="9337595" y="-875255"/>
            <a:ext cx="9630008" cy="12037510"/>
          </a:xfrm>
          <a:prstGeom prst="rect">
            <a:avLst/>
          </a:prstGeom>
        </p:spPr>
      </p:pic>
      <p:pic>
        <p:nvPicPr>
          <p:cNvPr id="21" name="Picture 21"/>
          <p:cNvPicPr>
            <a:picLocks noChangeAspect="1"/>
          </p:cNvPicPr>
          <p:nvPr/>
        </p:nvPicPr>
        <p:blipFill>
          <a:blip r:embed="rId4"/>
          <a:srcRect/>
          <a:stretch>
            <a:fillRect/>
          </a:stretch>
        </p:blipFill>
        <p:spPr>
          <a:xfrm rot="-10273594">
            <a:off x="7342416" y="-1188711"/>
            <a:ext cx="4445937" cy="2217411"/>
          </a:xfrm>
          <a:prstGeom prst="rect">
            <a:avLst/>
          </a:prstGeom>
        </p:spPr>
      </p:pic>
      <p:pic>
        <p:nvPicPr>
          <p:cNvPr id="28" name="Picture 27"/>
          <p:cNvPicPr>
            <a:picLocks noChangeAspect="1"/>
          </p:cNvPicPr>
          <p:nvPr/>
        </p:nvPicPr>
        <p:blipFill rotWithShape="1">
          <a:blip r:embed="rId5"/>
          <a:srcRect l="30088" r="30674"/>
          <a:stretch/>
        </p:blipFill>
        <p:spPr>
          <a:xfrm>
            <a:off x="4267200" y="342900"/>
            <a:ext cx="8534400" cy="12228394"/>
          </a:xfrm>
          <a:prstGeom prst="rect">
            <a:avLst/>
          </a:prstGeom>
        </p:spPr>
      </p:pic>
      <p:pic>
        <p:nvPicPr>
          <p:cNvPr id="29" name="Picture 9"/>
          <p:cNvPicPr>
            <a:picLocks noChangeAspect="1"/>
          </p:cNvPicPr>
          <p:nvPr/>
        </p:nvPicPr>
        <p:blipFill>
          <a:blip r:embed="rId6"/>
          <a:srcRect/>
          <a:stretch>
            <a:fillRect/>
          </a:stretch>
        </p:blipFill>
        <p:spPr>
          <a:xfrm rot="-5400000">
            <a:off x="-5775821" y="-349668"/>
            <a:ext cx="8390799" cy="6208709"/>
          </a:xfrm>
          <a:prstGeom prst="rect">
            <a:avLst/>
          </a:prstGeom>
        </p:spPr>
      </p:pic>
      <p:pic>
        <p:nvPicPr>
          <p:cNvPr id="30" name="Picture 14"/>
          <p:cNvPicPr>
            <a:picLocks noChangeAspect="1"/>
          </p:cNvPicPr>
          <p:nvPr/>
        </p:nvPicPr>
        <p:blipFill>
          <a:blip r:embed="rId7"/>
          <a:srcRect/>
          <a:stretch>
            <a:fillRect/>
          </a:stretch>
        </p:blipFill>
        <p:spPr>
          <a:xfrm rot="-5400000">
            <a:off x="-4342785" y="8761948"/>
            <a:ext cx="8989933" cy="1753037"/>
          </a:xfrm>
          <a:prstGeom prst="rect">
            <a:avLst/>
          </a:prstGeom>
        </p:spPr>
      </p:pic>
      <p:pic>
        <p:nvPicPr>
          <p:cNvPr id="31" name="Picture 15"/>
          <p:cNvPicPr>
            <a:picLocks noChangeAspect="1"/>
          </p:cNvPicPr>
          <p:nvPr/>
        </p:nvPicPr>
        <p:blipFill>
          <a:blip r:embed="rId8"/>
          <a:srcRect l="15802" t="12666"/>
          <a:stretch>
            <a:fillRect/>
          </a:stretch>
        </p:blipFill>
        <p:spPr>
          <a:xfrm rot="394038">
            <a:off x="-458381" y="5938457"/>
            <a:ext cx="2806603" cy="4811806"/>
          </a:xfrm>
          <a:prstGeom prst="rect">
            <a:avLst/>
          </a:prstGeom>
        </p:spPr>
      </p:pic>
      <p:pic>
        <p:nvPicPr>
          <p:cNvPr id="32" name="Picture 5"/>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2801600" y="6742072"/>
            <a:ext cx="4994809" cy="4114800"/>
          </a:xfrm>
          <a:prstGeom prst="rect">
            <a:avLst/>
          </a:prstGeom>
        </p:spPr>
      </p:pic>
    </p:spTree>
  </p:cSld>
  <p:clrMapOvr>
    <a:masterClrMapping/>
  </p:clrMapOvr>
  <p:transition spd="slow">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9"/>
          <p:cNvPicPr>
            <a:picLocks noChangeAspect="1"/>
          </p:cNvPicPr>
          <p:nvPr/>
        </p:nvPicPr>
        <p:blipFill>
          <a:blip r:embed="rId3"/>
          <a:srcRect/>
          <a:stretch>
            <a:fillRect/>
          </a:stretch>
        </p:blipFill>
        <p:spPr>
          <a:xfrm>
            <a:off x="4094139" y="5645803"/>
            <a:ext cx="3968410" cy="3989519"/>
          </a:xfrm>
          <a:prstGeom prst="rect">
            <a:avLst/>
          </a:prstGeom>
        </p:spPr>
      </p:pic>
      <p:pic>
        <p:nvPicPr>
          <p:cNvPr id="10" name="Picture 10"/>
          <p:cNvPicPr>
            <a:picLocks noChangeAspect="1"/>
          </p:cNvPicPr>
          <p:nvPr/>
        </p:nvPicPr>
        <p:blipFill>
          <a:blip r:embed="rId4"/>
          <a:srcRect/>
          <a:stretch>
            <a:fillRect/>
          </a:stretch>
        </p:blipFill>
        <p:spPr>
          <a:xfrm rot="-5400000">
            <a:off x="418300" y="1976650"/>
            <a:ext cx="5818902" cy="4305653"/>
          </a:xfrm>
          <a:prstGeom prst="rect">
            <a:avLst/>
          </a:prstGeom>
        </p:spPr>
      </p:pic>
      <p:pic>
        <p:nvPicPr>
          <p:cNvPr id="14" name="Picture 14"/>
          <p:cNvPicPr>
            <a:picLocks noChangeAspect="1"/>
          </p:cNvPicPr>
          <p:nvPr/>
        </p:nvPicPr>
        <p:blipFill>
          <a:blip r:embed="rId5"/>
          <a:srcRect/>
          <a:stretch>
            <a:fillRect/>
          </a:stretch>
        </p:blipFill>
        <p:spPr>
          <a:xfrm rot="-442154">
            <a:off x="800094" y="994162"/>
            <a:ext cx="1617191" cy="2770348"/>
          </a:xfrm>
          <a:prstGeom prst="rect">
            <a:avLst/>
          </a:prstGeom>
        </p:spPr>
      </p:pic>
      <p:pic>
        <p:nvPicPr>
          <p:cNvPr id="15" name="Picture 15"/>
          <p:cNvPicPr>
            <a:picLocks noChangeAspect="1"/>
          </p:cNvPicPr>
          <p:nvPr/>
        </p:nvPicPr>
        <p:blipFill>
          <a:blip r:embed="rId6"/>
          <a:srcRect/>
          <a:stretch>
            <a:fillRect/>
          </a:stretch>
        </p:blipFill>
        <p:spPr>
          <a:xfrm>
            <a:off x="5480577" y="7936896"/>
            <a:ext cx="2351614" cy="420351"/>
          </a:xfrm>
          <a:prstGeom prst="rect">
            <a:avLst/>
          </a:prstGeom>
        </p:spPr>
      </p:pic>
      <p:grpSp>
        <p:nvGrpSpPr>
          <p:cNvPr id="16" name="Group 15"/>
          <p:cNvGrpSpPr/>
          <p:nvPr/>
        </p:nvGrpSpPr>
        <p:grpSpPr>
          <a:xfrm>
            <a:off x="458456" y="901890"/>
            <a:ext cx="7604093" cy="7603946"/>
            <a:chOff x="1981200" y="1169681"/>
            <a:chExt cx="10880693" cy="9760622"/>
          </a:xfrm>
        </p:grpSpPr>
        <p:pic>
          <p:nvPicPr>
            <p:cNvPr id="17" name="Picture 16"/>
            <p:cNvPicPr>
              <a:picLocks noChangeAspect="1"/>
            </p:cNvPicPr>
            <p:nvPr/>
          </p:nvPicPr>
          <p:blipFill rotWithShape="1">
            <a:blip r:embed="rId7" cstate="print">
              <a:duotone>
                <a:prstClr val="black"/>
                <a:schemeClr val="accent6">
                  <a:tint val="45000"/>
                  <a:satMod val="400000"/>
                </a:schemeClr>
              </a:duotone>
              <a:extLst>
                <a:ext uri="{28A0092B-C50C-407E-A947-70E740481C1C}">
                  <a14:useLocalDpi xmlns:a14="http://schemas.microsoft.com/office/drawing/2010/main" val="0"/>
                </a:ext>
              </a:extLst>
            </a:blip>
            <a:srcRect b="10294"/>
            <a:stretch/>
          </p:blipFill>
          <p:spPr>
            <a:xfrm>
              <a:off x="1981200" y="1169681"/>
              <a:ext cx="10880693" cy="9760622"/>
            </a:xfrm>
            <a:prstGeom prst="rect">
              <a:avLst/>
            </a:prstGeom>
          </p:spPr>
        </p:pic>
        <p:pic>
          <p:nvPicPr>
            <p:cNvPr id="18" name="Picture 17"/>
            <p:cNvPicPr>
              <a:picLocks noChangeAspect="1"/>
            </p:cNvPicPr>
            <p:nvPr/>
          </p:nvPicPr>
          <p:blipFill rotWithShape="1">
            <a:blip r:embed="rId8"/>
            <a:srcRect l="12885" t="19360" r="27965" b="8334"/>
            <a:stretch/>
          </p:blipFill>
          <p:spPr>
            <a:xfrm>
              <a:off x="4030647" y="4134962"/>
              <a:ext cx="7696200" cy="5289404"/>
            </a:xfrm>
            <a:prstGeom prst="rect">
              <a:avLst/>
            </a:prstGeom>
            <a:effectLst>
              <a:softEdge rad="901700"/>
            </a:effectLst>
          </p:spPr>
        </p:pic>
      </p:grpSp>
      <p:pic>
        <p:nvPicPr>
          <p:cNvPr id="20" name="Picture 5"/>
          <p:cNvPicPr>
            <a:picLocks noChangeAspect="1"/>
          </p:cNvPicPr>
          <p:nvPr/>
        </p:nvPicPr>
        <p:blipFill>
          <a:blip r:embed="rId9"/>
          <a:srcRect/>
          <a:stretch>
            <a:fillRect/>
          </a:stretch>
        </p:blipFill>
        <p:spPr>
          <a:xfrm>
            <a:off x="12389110" y="6998434"/>
            <a:ext cx="7578543" cy="3779799"/>
          </a:xfrm>
          <a:prstGeom prst="rect">
            <a:avLst/>
          </a:prstGeom>
        </p:spPr>
      </p:pic>
      <p:pic>
        <p:nvPicPr>
          <p:cNvPr id="21" name="Picture 11"/>
          <p:cNvPicPr>
            <a:picLocks noChangeAspect="1"/>
          </p:cNvPicPr>
          <p:nvPr/>
        </p:nvPicPr>
        <p:blipFill>
          <a:blip r:embed="rId10"/>
          <a:srcRect/>
          <a:stretch>
            <a:fillRect/>
          </a:stretch>
        </p:blipFill>
        <p:spPr>
          <a:xfrm rot="-74184" flipH="1">
            <a:off x="-2035128" y="-785381"/>
            <a:ext cx="8220775" cy="1585435"/>
          </a:xfrm>
          <a:prstGeom prst="rect">
            <a:avLst/>
          </a:prstGeom>
        </p:spPr>
      </p:pic>
      <p:pic>
        <p:nvPicPr>
          <p:cNvPr id="22" name="Picture 14"/>
          <p:cNvPicPr>
            <a:picLocks noChangeAspect="1"/>
          </p:cNvPicPr>
          <p:nvPr/>
        </p:nvPicPr>
        <p:blipFill>
          <a:blip r:embed="rId11"/>
          <a:srcRect/>
          <a:stretch>
            <a:fillRect/>
          </a:stretch>
        </p:blipFill>
        <p:spPr>
          <a:xfrm flipH="1">
            <a:off x="-2959445" y="-104303"/>
            <a:ext cx="7262848" cy="1272718"/>
          </a:xfrm>
          <a:prstGeom prst="rect">
            <a:avLst/>
          </a:prstGeom>
        </p:spPr>
      </p:pic>
      <p:sp>
        <p:nvSpPr>
          <p:cNvPr id="23" name="TextBox 8"/>
          <p:cNvSpPr txBox="1"/>
          <p:nvPr/>
        </p:nvSpPr>
        <p:spPr>
          <a:xfrm>
            <a:off x="8493462" y="3467100"/>
            <a:ext cx="9292801" cy="2954655"/>
          </a:xfrm>
          <a:prstGeom prst="rect">
            <a:avLst/>
          </a:prstGeom>
        </p:spPr>
        <p:txBody>
          <a:bodyPr wrap="square" lIns="0" tIns="0" rIns="0" bIns="0" rtlCol="0" anchor="t">
            <a:spAutoFit/>
          </a:bodyPr>
          <a:lstStyle/>
          <a:p>
            <a:pPr algn="just"/>
            <a:r>
              <a:rPr lang="en-US" sz="4800" dirty="0" smtClean="0">
                <a:solidFill>
                  <a:srgbClr val="000000"/>
                </a:solidFill>
                <a:latin typeface="Times New Roman" panose="02020603050405020304" pitchFamily="18" charset="0"/>
                <a:cs typeface="Times New Roman" panose="02020603050405020304" pitchFamily="18" charset="0"/>
              </a:rPr>
              <a:t>- Chia </a:t>
            </a:r>
            <a:r>
              <a:rPr lang="en-US" sz="4800" dirty="0" err="1" smtClean="0">
                <a:solidFill>
                  <a:srgbClr val="000000"/>
                </a:solidFill>
                <a:latin typeface="Times New Roman" panose="02020603050405020304" pitchFamily="18" charset="0"/>
                <a:cs typeface="Times New Roman" panose="02020603050405020304" pitchFamily="18" charset="0"/>
              </a:rPr>
              <a:t>lớp</a:t>
            </a:r>
            <a:r>
              <a:rPr lang="en-US" sz="4800" dirty="0" smtClean="0">
                <a:solidFill>
                  <a:srgbClr val="000000"/>
                </a:solidFill>
                <a:latin typeface="Times New Roman" panose="02020603050405020304" pitchFamily="18" charset="0"/>
                <a:cs typeface="Times New Roman" panose="02020603050405020304" pitchFamily="18" charset="0"/>
              </a:rPr>
              <a:t> </a:t>
            </a:r>
            <a:r>
              <a:rPr lang="en-US" sz="4800" dirty="0" err="1" smtClean="0">
                <a:solidFill>
                  <a:srgbClr val="000000"/>
                </a:solidFill>
                <a:latin typeface="Times New Roman" panose="02020603050405020304" pitchFamily="18" charset="0"/>
                <a:cs typeface="Times New Roman" panose="02020603050405020304" pitchFamily="18" charset="0"/>
              </a:rPr>
              <a:t>thành</a:t>
            </a:r>
            <a:r>
              <a:rPr lang="en-US" sz="4800" dirty="0" smtClean="0">
                <a:solidFill>
                  <a:srgbClr val="000000"/>
                </a:solidFill>
                <a:latin typeface="Times New Roman" panose="02020603050405020304" pitchFamily="18" charset="0"/>
                <a:cs typeface="Times New Roman" panose="02020603050405020304" pitchFamily="18" charset="0"/>
              </a:rPr>
              <a:t> 2 </a:t>
            </a:r>
            <a:r>
              <a:rPr lang="en-US" sz="4800" dirty="0" err="1" smtClean="0">
                <a:solidFill>
                  <a:srgbClr val="000000"/>
                </a:solidFill>
                <a:latin typeface="Times New Roman" panose="02020603050405020304" pitchFamily="18" charset="0"/>
                <a:cs typeface="Times New Roman" panose="02020603050405020304" pitchFamily="18" charset="0"/>
              </a:rPr>
              <a:t>nhóm</a:t>
            </a:r>
            <a:endParaRPr lang="en-US" sz="4800" dirty="0" smtClean="0">
              <a:solidFill>
                <a:srgbClr val="000000"/>
              </a:solidFill>
              <a:latin typeface="Times New Roman" panose="02020603050405020304" pitchFamily="18" charset="0"/>
              <a:cs typeface="Times New Roman" panose="02020603050405020304" pitchFamily="18" charset="0"/>
            </a:endParaRPr>
          </a:p>
          <a:p>
            <a:pPr algn="just"/>
            <a:r>
              <a:rPr lang="en-US" sz="4800" dirty="0" smtClean="0">
                <a:solidFill>
                  <a:srgbClr val="000000"/>
                </a:solidFill>
                <a:latin typeface="Times New Roman" panose="02020603050405020304" pitchFamily="18" charset="0"/>
                <a:cs typeface="Times New Roman" panose="02020603050405020304" pitchFamily="18" charset="0"/>
              </a:rPr>
              <a:t>- </a:t>
            </a:r>
            <a:r>
              <a:rPr lang="en-US" sz="4800" dirty="0" err="1" smtClean="0">
                <a:solidFill>
                  <a:srgbClr val="000000"/>
                </a:solidFill>
                <a:latin typeface="Times New Roman" panose="02020603050405020304" pitchFamily="18" charset="0"/>
                <a:cs typeface="Times New Roman" panose="02020603050405020304" pitchFamily="18" charset="0"/>
              </a:rPr>
              <a:t>Yêu</a:t>
            </a:r>
            <a:r>
              <a:rPr lang="en-US" sz="4800" dirty="0" smtClean="0">
                <a:solidFill>
                  <a:srgbClr val="000000"/>
                </a:solidFill>
                <a:latin typeface="Times New Roman" panose="02020603050405020304" pitchFamily="18" charset="0"/>
                <a:cs typeface="Times New Roman" panose="02020603050405020304" pitchFamily="18" charset="0"/>
              </a:rPr>
              <a:t> </a:t>
            </a:r>
            <a:r>
              <a:rPr lang="en-US" sz="4800" dirty="0" err="1" smtClean="0">
                <a:solidFill>
                  <a:srgbClr val="000000"/>
                </a:solidFill>
                <a:latin typeface="Times New Roman" panose="02020603050405020304" pitchFamily="18" charset="0"/>
                <a:cs typeface="Times New Roman" panose="02020603050405020304" pitchFamily="18" charset="0"/>
              </a:rPr>
              <a:t>cầu</a:t>
            </a:r>
            <a:r>
              <a:rPr lang="en-US" sz="4800" dirty="0" smtClean="0">
                <a:solidFill>
                  <a:srgbClr val="000000"/>
                </a:solidFill>
                <a:latin typeface="Times New Roman" panose="02020603050405020304" pitchFamily="18" charset="0"/>
                <a:cs typeface="Times New Roman" panose="02020603050405020304" pitchFamily="18" charset="0"/>
              </a:rPr>
              <a:t>: Hs </a:t>
            </a:r>
            <a:r>
              <a:rPr lang="en-US" sz="4800" dirty="0" err="1" smtClean="0">
                <a:solidFill>
                  <a:srgbClr val="000000"/>
                </a:solidFill>
                <a:latin typeface="Times New Roman" panose="02020603050405020304" pitchFamily="18" charset="0"/>
                <a:cs typeface="Times New Roman" panose="02020603050405020304" pitchFamily="18" charset="0"/>
              </a:rPr>
              <a:t>sân</a:t>
            </a:r>
            <a:r>
              <a:rPr lang="en-US" sz="4800" dirty="0" smtClean="0">
                <a:solidFill>
                  <a:srgbClr val="000000"/>
                </a:solidFill>
                <a:latin typeface="Times New Roman" panose="02020603050405020304" pitchFamily="18" charset="0"/>
                <a:cs typeface="Times New Roman" panose="02020603050405020304" pitchFamily="18" charset="0"/>
              </a:rPr>
              <a:t> </a:t>
            </a:r>
            <a:r>
              <a:rPr lang="en-US" sz="4800" dirty="0" err="1" smtClean="0">
                <a:solidFill>
                  <a:srgbClr val="000000"/>
                </a:solidFill>
                <a:latin typeface="Times New Roman" panose="02020603050405020304" pitchFamily="18" charset="0"/>
                <a:cs typeface="Times New Roman" panose="02020603050405020304" pitchFamily="18" charset="0"/>
              </a:rPr>
              <a:t>khấu</a:t>
            </a:r>
            <a:r>
              <a:rPr lang="en-US" sz="4800" dirty="0" smtClean="0">
                <a:solidFill>
                  <a:srgbClr val="000000"/>
                </a:solidFill>
                <a:latin typeface="Times New Roman" panose="02020603050405020304" pitchFamily="18" charset="0"/>
                <a:cs typeface="Times New Roman" panose="02020603050405020304" pitchFamily="18" charset="0"/>
              </a:rPr>
              <a:t> </a:t>
            </a:r>
            <a:r>
              <a:rPr lang="en-US" sz="4800" dirty="0" err="1" smtClean="0">
                <a:solidFill>
                  <a:srgbClr val="000000"/>
                </a:solidFill>
                <a:latin typeface="Times New Roman" panose="02020603050405020304" pitchFamily="18" charset="0"/>
                <a:cs typeface="Times New Roman" panose="02020603050405020304" pitchFamily="18" charset="0"/>
              </a:rPr>
              <a:t>hóa</a:t>
            </a:r>
            <a:r>
              <a:rPr lang="en-US" sz="4800" dirty="0" smtClean="0">
                <a:solidFill>
                  <a:srgbClr val="000000"/>
                </a:solidFill>
                <a:latin typeface="Times New Roman" panose="02020603050405020304" pitchFamily="18" charset="0"/>
                <a:cs typeface="Times New Roman" panose="02020603050405020304" pitchFamily="18" charset="0"/>
              </a:rPr>
              <a:t> </a:t>
            </a:r>
            <a:r>
              <a:rPr lang="en-US" sz="4800" dirty="0" err="1" smtClean="0">
                <a:solidFill>
                  <a:srgbClr val="000000"/>
                </a:solidFill>
                <a:latin typeface="Times New Roman" panose="02020603050405020304" pitchFamily="18" charset="0"/>
                <a:cs typeface="Times New Roman" panose="02020603050405020304" pitchFamily="18" charset="0"/>
              </a:rPr>
              <a:t>đoạn</a:t>
            </a:r>
            <a:r>
              <a:rPr lang="en-US" sz="4800" dirty="0" smtClean="0">
                <a:solidFill>
                  <a:srgbClr val="000000"/>
                </a:solidFill>
                <a:latin typeface="Times New Roman" panose="02020603050405020304" pitchFamily="18" charset="0"/>
                <a:cs typeface="Times New Roman" panose="02020603050405020304" pitchFamily="18" charset="0"/>
              </a:rPr>
              <a:t> </a:t>
            </a:r>
            <a:r>
              <a:rPr lang="en-US" sz="4800" dirty="0" err="1" smtClean="0">
                <a:solidFill>
                  <a:srgbClr val="000000"/>
                </a:solidFill>
                <a:latin typeface="Times New Roman" panose="02020603050405020304" pitchFamily="18" charset="0"/>
                <a:cs typeface="Times New Roman" panose="02020603050405020304" pitchFamily="18" charset="0"/>
              </a:rPr>
              <a:t>trích</a:t>
            </a:r>
            <a:r>
              <a:rPr lang="en-US" sz="4800" dirty="0" smtClean="0">
                <a:solidFill>
                  <a:srgbClr val="000000"/>
                </a:solidFill>
                <a:latin typeface="Times New Roman" panose="02020603050405020304" pitchFamily="18" charset="0"/>
                <a:cs typeface="Times New Roman" panose="02020603050405020304" pitchFamily="18" charset="0"/>
              </a:rPr>
              <a:t> </a:t>
            </a:r>
          </a:p>
          <a:p>
            <a:pPr algn="just"/>
            <a:r>
              <a:rPr lang="en-US" sz="4800" dirty="0" smtClean="0">
                <a:solidFill>
                  <a:srgbClr val="000000"/>
                </a:solidFill>
                <a:latin typeface="Times New Roman" panose="02020603050405020304" pitchFamily="18" charset="0"/>
                <a:cs typeface="Times New Roman" panose="02020603050405020304" pitchFamily="18" charset="0"/>
              </a:rPr>
              <a:t>- </a:t>
            </a:r>
            <a:r>
              <a:rPr lang="en-US" sz="4800" dirty="0" err="1" smtClean="0">
                <a:solidFill>
                  <a:srgbClr val="000000"/>
                </a:solidFill>
                <a:latin typeface="Times New Roman" panose="02020603050405020304" pitchFamily="18" charset="0"/>
                <a:cs typeface="Times New Roman" panose="02020603050405020304" pitchFamily="18" charset="0"/>
              </a:rPr>
              <a:t>Thời</a:t>
            </a:r>
            <a:r>
              <a:rPr lang="en-US" sz="4800" dirty="0" smtClean="0">
                <a:solidFill>
                  <a:srgbClr val="000000"/>
                </a:solidFill>
                <a:latin typeface="Times New Roman" panose="02020603050405020304" pitchFamily="18" charset="0"/>
                <a:cs typeface="Times New Roman" panose="02020603050405020304" pitchFamily="18" charset="0"/>
              </a:rPr>
              <a:t> </a:t>
            </a:r>
            <a:r>
              <a:rPr lang="en-US" sz="4800" dirty="0" err="1" smtClean="0">
                <a:solidFill>
                  <a:srgbClr val="000000"/>
                </a:solidFill>
                <a:latin typeface="Times New Roman" panose="02020603050405020304" pitchFamily="18" charset="0"/>
                <a:cs typeface="Times New Roman" panose="02020603050405020304" pitchFamily="18" charset="0"/>
              </a:rPr>
              <a:t>gian</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smtClean="0">
                <a:solidFill>
                  <a:srgbClr val="000000"/>
                </a:solidFill>
                <a:latin typeface="Times New Roman" panose="02020603050405020304" pitchFamily="18" charset="0"/>
                <a:cs typeface="Times New Roman" panose="02020603050405020304" pitchFamily="18" charset="0"/>
              </a:rPr>
              <a:t>trình</a:t>
            </a:r>
            <a:r>
              <a:rPr lang="en-US" sz="4800" dirty="0" smtClean="0">
                <a:solidFill>
                  <a:srgbClr val="000000"/>
                </a:solidFill>
                <a:latin typeface="Times New Roman" panose="02020603050405020304" pitchFamily="18" charset="0"/>
                <a:cs typeface="Times New Roman" panose="02020603050405020304" pitchFamily="18" charset="0"/>
              </a:rPr>
              <a:t> </a:t>
            </a:r>
            <a:r>
              <a:rPr lang="en-US" sz="4800" dirty="0" err="1" smtClean="0">
                <a:solidFill>
                  <a:srgbClr val="000000"/>
                </a:solidFill>
                <a:latin typeface="Times New Roman" panose="02020603050405020304" pitchFamily="18" charset="0"/>
                <a:cs typeface="Times New Roman" panose="02020603050405020304" pitchFamily="18" charset="0"/>
              </a:rPr>
              <a:t>bày</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smtClean="0">
                <a:solidFill>
                  <a:srgbClr val="000000"/>
                </a:solidFill>
                <a:latin typeface="Times New Roman" panose="02020603050405020304" pitchFamily="18" charset="0"/>
                <a:cs typeface="Times New Roman" panose="02020603050405020304" pitchFamily="18" charset="0"/>
              </a:rPr>
              <a:t>tiểu</a:t>
            </a:r>
            <a:r>
              <a:rPr lang="en-US" sz="4800" dirty="0" smtClean="0">
                <a:solidFill>
                  <a:srgbClr val="000000"/>
                </a:solidFill>
                <a:latin typeface="Times New Roman" panose="02020603050405020304" pitchFamily="18" charset="0"/>
                <a:cs typeface="Times New Roman" panose="02020603050405020304" pitchFamily="18" charset="0"/>
              </a:rPr>
              <a:t> </a:t>
            </a:r>
            <a:r>
              <a:rPr lang="en-US" sz="4800" dirty="0" err="1" smtClean="0">
                <a:solidFill>
                  <a:srgbClr val="000000"/>
                </a:solidFill>
                <a:latin typeface="Times New Roman" panose="02020603050405020304" pitchFamily="18" charset="0"/>
                <a:cs typeface="Times New Roman" panose="02020603050405020304" pitchFamily="18" charset="0"/>
              </a:rPr>
              <a:t>phẩm</a:t>
            </a:r>
            <a:r>
              <a:rPr lang="en-US" sz="4800" dirty="0" smtClean="0">
                <a:solidFill>
                  <a:srgbClr val="000000"/>
                </a:solidFill>
                <a:latin typeface="Times New Roman" panose="02020603050405020304" pitchFamily="18" charset="0"/>
                <a:cs typeface="Times New Roman" panose="02020603050405020304" pitchFamily="18" charset="0"/>
              </a:rPr>
              <a:t>: 5 </a:t>
            </a:r>
            <a:r>
              <a:rPr lang="en-US" sz="4800" dirty="0" err="1" smtClean="0">
                <a:solidFill>
                  <a:srgbClr val="000000"/>
                </a:solidFill>
                <a:latin typeface="Times New Roman" panose="02020603050405020304" pitchFamily="18" charset="0"/>
                <a:cs typeface="Times New Roman" panose="02020603050405020304" pitchFamily="18" charset="0"/>
              </a:rPr>
              <a:t>phút</a:t>
            </a:r>
            <a:endParaRPr lang="en-US" sz="4800" dirty="0" smtClean="0">
              <a:solidFill>
                <a:srgbClr val="000000"/>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12"/>
          <a:stretch>
            <a:fillRect/>
          </a:stretch>
        </p:blipFill>
        <p:spPr>
          <a:xfrm>
            <a:off x="6306500" y="689784"/>
            <a:ext cx="11479763" cy="2475191"/>
          </a:xfrm>
          <a:prstGeom prst="rect">
            <a:avLst/>
          </a:prstGeom>
        </p:spPr>
      </p:pic>
    </p:spTree>
  </p:cSld>
  <p:clrMapOvr>
    <a:masterClrMapping/>
  </p:clrMapOvr>
  <p:transition spd="slow">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3"/>
          <a:srcRect/>
          <a:stretch>
            <a:fillRect/>
          </a:stretch>
        </p:blipFill>
        <p:spPr>
          <a:xfrm rot="-247660">
            <a:off x="-1165416" y="8387988"/>
            <a:ext cx="8324428" cy="3001997"/>
          </a:xfrm>
          <a:prstGeom prst="rect">
            <a:avLst/>
          </a:prstGeom>
        </p:spPr>
      </p:pic>
      <p:pic>
        <p:nvPicPr>
          <p:cNvPr id="6" name="Picture 6"/>
          <p:cNvPicPr>
            <a:picLocks noChangeAspect="1"/>
          </p:cNvPicPr>
          <p:nvPr/>
        </p:nvPicPr>
        <p:blipFill>
          <a:blip r:embed="rId4"/>
          <a:srcRect/>
          <a:stretch>
            <a:fillRect/>
          </a:stretch>
        </p:blipFill>
        <p:spPr>
          <a:xfrm rot="842084">
            <a:off x="6777444" y="-1303619"/>
            <a:ext cx="6810956" cy="2607238"/>
          </a:xfrm>
          <a:prstGeom prst="rect">
            <a:avLst/>
          </a:prstGeom>
        </p:spPr>
      </p:pic>
      <p:pic>
        <p:nvPicPr>
          <p:cNvPr id="7" name="Picture 7"/>
          <p:cNvPicPr>
            <a:picLocks noChangeAspect="1"/>
          </p:cNvPicPr>
          <p:nvPr/>
        </p:nvPicPr>
        <p:blipFill>
          <a:blip r:embed="rId3"/>
          <a:srcRect/>
          <a:stretch>
            <a:fillRect/>
          </a:stretch>
        </p:blipFill>
        <p:spPr>
          <a:xfrm rot="437804" flipH="1">
            <a:off x="10376955" y="-2553407"/>
            <a:ext cx="10292474" cy="3711724"/>
          </a:xfrm>
          <a:prstGeom prst="rect">
            <a:avLst/>
          </a:prstGeom>
        </p:spPr>
      </p:pic>
      <p:pic>
        <p:nvPicPr>
          <p:cNvPr id="8" name="Picture 8"/>
          <p:cNvPicPr>
            <a:picLocks noChangeAspect="1"/>
          </p:cNvPicPr>
          <p:nvPr/>
        </p:nvPicPr>
        <p:blipFill>
          <a:blip r:embed="rId5"/>
          <a:srcRect/>
          <a:stretch>
            <a:fillRect/>
          </a:stretch>
        </p:blipFill>
        <p:spPr>
          <a:xfrm rot="286226">
            <a:off x="4926378" y="9426824"/>
            <a:ext cx="8047532" cy="1337902"/>
          </a:xfrm>
          <a:prstGeom prst="rect">
            <a:avLst/>
          </a:prstGeom>
        </p:spPr>
      </p:pic>
      <p:pic>
        <p:nvPicPr>
          <p:cNvPr id="9" name="Picture 9"/>
          <p:cNvPicPr>
            <a:picLocks noChangeAspect="1"/>
          </p:cNvPicPr>
          <p:nvPr/>
        </p:nvPicPr>
        <p:blipFill>
          <a:blip r:embed="rId6"/>
          <a:srcRect/>
          <a:stretch>
            <a:fillRect/>
          </a:stretch>
        </p:blipFill>
        <p:spPr>
          <a:xfrm rot="1021637">
            <a:off x="14705303" y="7046623"/>
            <a:ext cx="2038343" cy="2547928"/>
          </a:xfrm>
          <a:prstGeom prst="rect">
            <a:avLst/>
          </a:prstGeom>
        </p:spPr>
      </p:pic>
      <p:pic>
        <p:nvPicPr>
          <p:cNvPr id="10" name="Picture 10"/>
          <p:cNvPicPr>
            <a:picLocks noChangeAspect="1"/>
          </p:cNvPicPr>
          <p:nvPr/>
        </p:nvPicPr>
        <p:blipFill>
          <a:blip r:embed="rId7"/>
          <a:srcRect/>
          <a:stretch>
            <a:fillRect/>
          </a:stretch>
        </p:blipFill>
        <p:spPr>
          <a:xfrm rot="1587898">
            <a:off x="14395757" y="8661503"/>
            <a:ext cx="2254869" cy="983354"/>
          </a:xfrm>
          <a:prstGeom prst="rect">
            <a:avLst/>
          </a:prstGeom>
        </p:spPr>
      </p:pic>
      <p:pic>
        <p:nvPicPr>
          <p:cNvPr id="11" name="Picture 1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028700" y="8445391"/>
            <a:ext cx="1288173" cy="1298237"/>
          </a:xfrm>
          <a:prstGeom prst="rect">
            <a:avLst/>
          </a:prstGeom>
        </p:spPr>
      </p:pic>
      <p:pic>
        <p:nvPicPr>
          <p:cNvPr id="12" name="Picture 12"/>
          <p:cNvPicPr>
            <a:picLocks noChangeAspect="1"/>
          </p:cNvPicPr>
          <p:nvPr/>
        </p:nvPicPr>
        <p:blipFill>
          <a:blip r:embed="rId10"/>
          <a:srcRect/>
          <a:stretch>
            <a:fillRect/>
          </a:stretch>
        </p:blipFill>
        <p:spPr>
          <a:xfrm>
            <a:off x="853157" y="1335101"/>
            <a:ext cx="1463716" cy="1510933"/>
          </a:xfrm>
          <a:prstGeom prst="rect">
            <a:avLst/>
          </a:prstGeom>
        </p:spPr>
      </p:pic>
      <p:pic>
        <p:nvPicPr>
          <p:cNvPr id="13" name="Picture 13"/>
          <p:cNvPicPr>
            <a:picLocks noChangeAspect="1"/>
          </p:cNvPicPr>
          <p:nvPr/>
        </p:nvPicPr>
        <p:blipFill>
          <a:blip r:embed="rId10"/>
          <a:srcRect/>
          <a:stretch>
            <a:fillRect/>
          </a:stretch>
        </p:blipFill>
        <p:spPr>
          <a:xfrm rot="3184062">
            <a:off x="2396351" y="-443511"/>
            <a:ext cx="1200894" cy="1239633"/>
          </a:xfrm>
          <a:prstGeom prst="rect">
            <a:avLst/>
          </a:prstGeom>
        </p:spPr>
      </p:pic>
      <p:pic>
        <p:nvPicPr>
          <p:cNvPr id="14" name="Picture 5"/>
          <p:cNvPicPr>
            <a:picLocks noChangeAspect="1"/>
          </p:cNvPicPr>
          <p:nvPr/>
        </p:nvPicPr>
        <p:blipFill>
          <a:blip r:embed="rId3"/>
          <a:srcRect/>
          <a:stretch>
            <a:fillRect/>
          </a:stretch>
        </p:blipFill>
        <p:spPr>
          <a:xfrm rot="-247660">
            <a:off x="-1023176" y="8387990"/>
            <a:ext cx="8324428" cy="3001997"/>
          </a:xfrm>
          <a:prstGeom prst="rect">
            <a:avLst/>
          </a:prstGeom>
        </p:spPr>
      </p:pic>
      <p:pic>
        <p:nvPicPr>
          <p:cNvPr id="15" name="Picture 7"/>
          <p:cNvPicPr>
            <a:picLocks noChangeAspect="1"/>
          </p:cNvPicPr>
          <p:nvPr/>
        </p:nvPicPr>
        <p:blipFill>
          <a:blip r:embed="rId3"/>
          <a:srcRect/>
          <a:stretch>
            <a:fillRect/>
          </a:stretch>
        </p:blipFill>
        <p:spPr>
          <a:xfrm rot="437804" flipH="1">
            <a:off x="10519195" y="-2553405"/>
            <a:ext cx="10292474" cy="3711724"/>
          </a:xfrm>
          <a:prstGeom prst="rect">
            <a:avLst/>
          </a:prstGeom>
        </p:spPr>
      </p:pic>
      <p:pic>
        <p:nvPicPr>
          <p:cNvPr id="16" name="Picture 8"/>
          <p:cNvPicPr>
            <a:picLocks noChangeAspect="1"/>
          </p:cNvPicPr>
          <p:nvPr/>
        </p:nvPicPr>
        <p:blipFill>
          <a:blip r:embed="rId5"/>
          <a:srcRect/>
          <a:stretch>
            <a:fillRect/>
          </a:stretch>
        </p:blipFill>
        <p:spPr>
          <a:xfrm rot="286226">
            <a:off x="5068618" y="9426826"/>
            <a:ext cx="8047532" cy="1337902"/>
          </a:xfrm>
          <a:prstGeom prst="rect">
            <a:avLst/>
          </a:prstGeom>
        </p:spPr>
      </p:pic>
      <p:pic>
        <p:nvPicPr>
          <p:cNvPr id="17" name="Picture 1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170940" y="8445393"/>
            <a:ext cx="1288173" cy="1298237"/>
          </a:xfrm>
          <a:prstGeom prst="rect">
            <a:avLst/>
          </a:prstGeom>
        </p:spPr>
      </p:pic>
      <p:sp>
        <p:nvSpPr>
          <p:cNvPr id="19" name="TextBox 8"/>
          <p:cNvSpPr txBox="1"/>
          <p:nvPr/>
        </p:nvSpPr>
        <p:spPr>
          <a:xfrm>
            <a:off x="7398497" y="3861444"/>
            <a:ext cx="9292801" cy="2215991"/>
          </a:xfrm>
          <a:prstGeom prst="rect">
            <a:avLst/>
          </a:prstGeom>
        </p:spPr>
        <p:txBody>
          <a:bodyPr wrap="square" lIns="0" tIns="0" rIns="0" bIns="0" rtlCol="0" anchor="t">
            <a:spAutoFit/>
          </a:bodyPr>
          <a:lstStyle/>
          <a:p>
            <a:pPr algn="just"/>
            <a:r>
              <a:rPr lang="en-US" sz="4800" dirty="0" smtClean="0">
                <a:solidFill>
                  <a:srgbClr val="000000"/>
                </a:solidFill>
                <a:latin typeface="Times New Roman" panose="02020603050405020304" pitchFamily="18" charset="0"/>
                <a:cs typeface="Times New Roman" panose="02020603050405020304" pitchFamily="18" charset="0"/>
              </a:rPr>
              <a:t>- Chia </a:t>
            </a:r>
            <a:r>
              <a:rPr lang="en-US" sz="4800" dirty="0" err="1" smtClean="0">
                <a:solidFill>
                  <a:srgbClr val="000000"/>
                </a:solidFill>
                <a:latin typeface="Times New Roman" panose="02020603050405020304" pitchFamily="18" charset="0"/>
                <a:cs typeface="Times New Roman" panose="02020603050405020304" pitchFamily="18" charset="0"/>
              </a:rPr>
              <a:t>lớp</a:t>
            </a:r>
            <a:r>
              <a:rPr lang="en-US" sz="4800" dirty="0" smtClean="0">
                <a:solidFill>
                  <a:srgbClr val="000000"/>
                </a:solidFill>
                <a:latin typeface="Times New Roman" panose="02020603050405020304" pitchFamily="18" charset="0"/>
                <a:cs typeface="Times New Roman" panose="02020603050405020304" pitchFamily="18" charset="0"/>
              </a:rPr>
              <a:t> </a:t>
            </a:r>
            <a:r>
              <a:rPr lang="en-US" sz="4800" dirty="0" err="1" smtClean="0">
                <a:solidFill>
                  <a:srgbClr val="000000"/>
                </a:solidFill>
                <a:latin typeface="Times New Roman" panose="02020603050405020304" pitchFamily="18" charset="0"/>
                <a:cs typeface="Times New Roman" panose="02020603050405020304" pitchFamily="18" charset="0"/>
              </a:rPr>
              <a:t>thành</a:t>
            </a:r>
            <a:r>
              <a:rPr lang="en-US" sz="4800" dirty="0" smtClean="0">
                <a:solidFill>
                  <a:srgbClr val="000000"/>
                </a:solidFill>
                <a:latin typeface="Times New Roman" panose="02020603050405020304" pitchFamily="18" charset="0"/>
                <a:cs typeface="Times New Roman" panose="02020603050405020304" pitchFamily="18" charset="0"/>
              </a:rPr>
              <a:t> 2 </a:t>
            </a:r>
            <a:r>
              <a:rPr lang="en-US" sz="4800" dirty="0" err="1" smtClean="0">
                <a:solidFill>
                  <a:srgbClr val="000000"/>
                </a:solidFill>
                <a:latin typeface="Times New Roman" panose="02020603050405020304" pitchFamily="18" charset="0"/>
                <a:cs typeface="Times New Roman" panose="02020603050405020304" pitchFamily="18" charset="0"/>
              </a:rPr>
              <a:t>nhóm</a:t>
            </a:r>
            <a:endParaRPr lang="en-US" sz="4800" dirty="0" smtClean="0">
              <a:solidFill>
                <a:srgbClr val="000000"/>
              </a:solidFill>
              <a:latin typeface="Times New Roman" panose="02020603050405020304" pitchFamily="18" charset="0"/>
              <a:cs typeface="Times New Roman" panose="02020603050405020304" pitchFamily="18" charset="0"/>
            </a:endParaRPr>
          </a:p>
          <a:p>
            <a:pPr algn="just"/>
            <a:r>
              <a:rPr lang="en-US" sz="4800" dirty="0" smtClean="0">
                <a:solidFill>
                  <a:srgbClr val="000000"/>
                </a:solidFill>
                <a:latin typeface="Times New Roman" panose="02020603050405020304" pitchFamily="18" charset="0"/>
                <a:cs typeface="Times New Roman" panose="02020603050405020304" pitchFamily="18" charset="0"/>
              </a:rPr>
              <a:t>- </a:t>
            </a:r>
            <a:r>
              <a:rPr lang="en-US" sz="4800" dirty="0" err="1" smtClean="0">
                <a:solidFill>
                  <a:srgbClr val="000000"/>
                </a:solidFill>
                <a:latin typeface="Times New Roman" panose="02020603050405020304" pitchFamily="18" charset="0"/>
                <a:cs typeface="Times New Roman" panose="02020603050405020304" pitchFamily="18" charset="0"/>
              </a:rPr>
              <a:t>Yêu</a:t>
            </a:r>
            <a:r>
              <a:rPr lang="en-US" sz="4800" dirty="0" smtClean="0">
                <a:solidFill>
                  <a:srgbClr val="000000"/>
                </a:solidFill>
                <a:latin typeface="Times New Roman" panose="02020603050405020304" pitchFamily="18" charset="0"/>
                <a:cs typeface="Times New Roman" panose="02020603050405020304" pitchFamily="18" charset="0"/>
              </a:rPr>
              <a:t> </a:t>
            </a:r>
            <a:r>
              <a:rPr lang="en-US" sz="4800" dirty="0" err="1" smtClean="0">
                <a:solidFill>
                  <a:srgbClr val="000000"/>
                </a:solidFill>
                <a:latin typeface="Times New Roman" panose="02020603050405020304" pitchFamily="18" charset="0"/>
                <a:cs typeface="Times New Roman" panose="02020603050405020304" pitchFamily="18" charset="0"/>
              </a:rPr>
              <a:t>cầu</a:t>
            </a:r>
            <a:r>
              <a:rPr lang="en-US" sz="4800" dirty="0" smtClean="0">
                <a:solidFill>
                  <a:srgbClr val="000000"/>
                </a:solidFill>
                <a:latin typeface="Times New Roman" panose="02020603050405020304" pitchFamily="18" charset="0"/>
                <a:cs typeface="Times New Roman" panose="02020603050405020304" pitchFamily="18" charset="0"/>
              </a:rPr>
              <a:t>: Hs </a:t>
            </a:r>
            <a:r>
              <a:rPr lang="en-US" sz="4800" dirty="0" err="1" smtClean="0">
                <a:solidFill>
                  <a:srgbClr val="000000"/>
                </a:solidFill>
                <a:latin typeface="Times New Roman" panose="02020603050405020304" pitchFamily="18" charset="0"/>
                <a:cs typeface="Times New Roman" panose="02020603050405020304" pitchFamily="18" charset="0"/>
              </a:rPr>
              <a:t>tìm</a:t>
            </a:r>
            <a:r>
              <a:rPr lang="en-US" sz="4800" dirty="0" smtClean="0">
                <a:solidFill>
                  <a:srgbClr val="000000"/>
                </a:solidFill>
                <a:latin typeface="Times New Roman" panose="02020603050405020304" pitchFamily="18" charset="0"/>
                <a:cs typeface="Times New Roman" panose="02020603050405020304" pitchFamily="18" charset="0"/>
              </a:rPr>
              <a:t> </a:t>
            </a:r>
            <a:r>
              <a:rPr lang="en-US" sz="4800" dirty="0" err="1" smtClean="0">
                <a:solidFill>
                  <a:srgbClr val="000000"/>
                </a:solidFill>
                <a:latin typeface="Times New Roman" panose="02020603050405020304" pitchFamily="18" charset="0"/>
                <a:cs typeface="Times New Roman" panose="02020603050405020304" pitchFamily="18" charset="0"/>
              </a:rPr>
              <a:t>các</a:t>
            </a:r>
            <a:r>
              <a:rPr lang="en-US" sz="4800" dirty="0" smtClean="0">
                <a:solidFill>
                  <a:srgbClr val="000000"/>
                </a:solidFill>
                <a:latin typeface="Times New Roman" panose="02020603050405020304" pitchFamily="18" charset="0"/>
                <a:cs typeface="Times New Roman" panose="02020603050405020304" pitchFamily="18" charset="0"/>
              </a:rPr>
              <a:t> </a:t>
            </a:r>
            <a:r>
              <a:rPr lang="vi-VN" sz="4800" dirty="0" smtClean="0">
                <a:solidFill>
                  <a:srgbClr val="000000"/>
                </a:solidFill>
                <a:latin typeface="Times New Roman" panose="02020603050405020304" pitchFamily="18" charset="0"/>
                <a:cs typeface="Times New Roman" panose="02020603050405020304" pitchFamily="18" charset="0"/>
              </a:rPr>
              <a:t>câu </a:t>
            </a:r>
            <a:r>
              <a:rPr lang="vi-VN" sz="4800" dirty="0">
                <a:solidFill>
                  <a:srgbClr val="000000"/>
                </a:solidFill>
                <a:latin typeface="Times New Roman" panose="02020603050405020304" pitchFamily="18" charset="0"/>
                <a:cs typeface="Times New Roman" panose="02020603050405020304" pitchFamily="18" charset="0"/>
              </a:rPr>
              <a:t>thơ về các nhân vật lịch sử trong văn bản.</a:t>
            </a:r>
            <a:endParaRPr lang="en-US" sz="4800" dirty="0" smtClean="0">
              <a:solidFill>
                <a:srgbClr val="000000"/>
              </a:solidFill>
              <a:latin typeface="Times New Roman" panose="02020603050405020304" pitchFamily="18" charset="0"/>
              <a:cs typeface="Times New Roman" panose="02020603050405020304" pitchFamily="18" charset="0"/>
            </a:endParaRPr>
          </a:p>
        </p:txBody>
      </p:sp>
      <p:grpSp>
        <p:nvGrpSpPr>
          <p:cNvPr id="21" name="Group 6"/>
          <p:cNvGrpSpPr>
            <a:grpSpLocks noChangeAspect="1"/>
          </p:cNvGrpSpPr>
          <p:nvPr/>
        </p:nvGrpSpPr>
        <p:grpSpPr>
          <a:xfrm>
            <a:off x="2187908" y="4862105"/>
            <a:ext cx="4840651" cy="5246370"/>
            <a:chOff x="0" y="0"/>
            <a:chExt cx="4218432" cy="4572000"/>
          </a:xfrm>
        </p:grpSpPr>
        <p:sp>
          <p:nvSpPr>
            <p:cNvPr id="22" name="Freeform 7"/>
            <p:cNvSpPr/>
            <p:nvPr/>
          </p:nvSpPr>
          <p:spPr>
            <a:xfrm>
              <a:off x="-127" y="0"/>
              <a:ext cx="4218686" cy="4572000"/>
            </a:xfrm>
            <a:custGeom>
              <a:avLst/>
              <a:gdLst/>
              <a:ahLst/>
              <a:cxnLst/>
              <a:rect l="l" t="t" r="r" b="b"/>
              <a:pathLst>
                <a:path w="4218686" h="4572000">
                  <a:moveTo>
                    <a:pt x="4218686" y="2108581"/>
                  </a:moveTo>
                  <a:lnTo>
                    <a:pt x="4218686" y="4572000"/>
                  </a:lnTo>
                  <a:lnTo>
                    <a:pt x="0" y="4572000"/>
                  </a:lnTo>
                  <a:lnTo>
                    <a:pt x="0" y="2108581"/>
                  </a:lnTo>
                  <a:cubicBezTo>
                    <a:pt x="0" y="943610"/>
                    <a:pt x="943991" y="0"/>
                    <a:pt x="2109343" y="0"/>
                  </a:cubicBezTo>
                  <a:cubicBezTo>
                    <a:pt x="3274695" y="0"/>
                    <a:pt x="4218686" y="943610"/>
                    <a:pt x="4218686" y="2108581"/>
                  </a:cubicBezTo>
                  <a:close/>
                </a:path>
              </a:pathLst>
            </a:custGeom>
            <a:blipFill>
              <a:blip r:embed="rId11"/>
              <a:stretch>
                <a:fillRect l="-4697" r="-59011"/>
              </a:stretch>
            </a:blipFill>
          </p:spPr>
        </p:sp>
        <p:sp>
          <p:nvSpPr>
            <p:cNvPr id="23" name="Freeform 8"/>
            <p:cNvSpPr/>
            <p:nvPr/>
          </p:nvSpPr>
          <p:spPr>
            <a:xfrm>
              <a:off x="0" y="0"/>
              <a:ext cx="4218432" cy="4572000"/>
            </a:xfrm>
            <a:custGeom>
              <a:avLst/>
              <a:gdLst/>
              <a:ahLst/>
              <a:cxnLst/>
              <a:rect l="l" t="t" r="r" b="b"/>
              <a:pathLst>
                <a:path w="4218432" h="4572000">
                  <a:moveTo>
                    <a:pt x="4218432" y="0"/>
                  </a:moveTo>
                  <a:lnTo>
                    <a:pt x="4218432" y="4572000"/>
                  </a:lnTo>
                  <a:lnTo>
                    <a:pt x="0" y="4572000"/>
                  </a:lnTo>
                  <a:lnTo>
                    <a:pt x="0" y="0"/>
                  </a:lnTo>
                  <a:lnTo>
                    <a:pt x="4218432" y="0"/>
                  </a:lnTo>
                  <a:close/>
                </a:path>
              </a:pathLst>
            </a:custGeom>
            <a:blipFill>
              <a:blip r:embed="rId12"/>
              <a:stretch>
                <a:fillRect t="-9" b="-9"/>
              </a:stretch>
            </a:blipFill>
          </p:spPr>
        </p:sp>
      </p:grpSp>
      <p:pic>
        <p:nvPicPr>
          <p:cNvPr id="2" name="Picture 1"/>
          <p:cNvPicPr>
            <a:picLocks noChangeAspect="1"/>
          </p:cNvPicPr>
          <p:nvPr/>
        </p:nvPicPr>
        <p:blipFill>
          <a:blip r:embed="rId13"/>
          <a:stretch>
            <a:fillRect/>
          </a:stretch>
        </p:blipFill>
        <p:spPr>
          <a:xfrm>
            <a:off x="5205439" y="1140327"/>
            <a:ext cx="11485859" cy="2475191"/>
          </a:xfrm>
          <a:prstGeom prst="rect">
            <a:avLst/>
          </a:prstGeom>
        </p:spPr>
      </p:pic>
    </p:spTree>
  </p:cSld>
  <p:clrMapOvr>
    <a:masterClrMapping/>
  </p:clrMapOvr>
  <p:transition spd="slow">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52600" y="1104900"/>
            <a:ext cx="12039600" cy="6321731"/>
          </a:xfrm>
          <a:prstGeom prst="rect">
            <a:avLst/>
          </a:prstGeom>
        </p:spPr>
        <p:txBody>
          <a:bodyPr wrap="square">
            <a:spAutoFit/>
          </a:bodyPr>
          <a:lstStyle/>
          <a:p>
            <a:pPr>
              <a:lnSpc>
                <a:spcPct val="115000"/>
              </a:lnSpc>
              <a:tabLst>
                <a:tab pos="90170" algn="l"/>
                <a:tab pos="180340" algn="l"/>
                <a:tab pos="270510" algn="l"/>
              </a:tabLst>
            </a:pPr>
            <a:r>
              <a:rPr lang="en-US" sz="4400" i="1" dirty="0">
                <a:latin typeface="Times New Roman" panose="02020603050405020304" pitchFamily="18" charset="0"/>
                <a:ea typeface="Calibri" panose="020F0502020204030204" pitchFamily="34" charset="0"/>
              </a:rPr>
              <a:t>“</a:t>
            </a:r>
            <a:r>
              <a:rPr lang="en-US" sz="4400" i="1" dirty="0" err="1">
                <a:latin typeface="Times New Roman" panose="02020603050405020304" pitchFamily="18" charset="0"/>
                <a:ea typeface="Calibri" panose="020F0502020204030204" pitchFamily="34" charset="0"/>
              </a:rPr>
              <a:t>Phá</a:t>
            </a:r>
            <a:r>
              <a:rPr lang="en-US" sz="4400" i="1" dirty="0">
                <a:latin typeface="Times New Roman" panose="02020603050405020304" pitchFamily="18" charset="0"/>
                <a:ea typeface="Calibri" panose="020F0502020204030204" pitchFamily="34" charset="0"/>
              </a:rPr>
              <a:t> </a:t>
            </a:r>
            <a:r>
              <a:rPr lang="en-US" sz="4400" i="1" dirty="0" err="1">
                <a:latin typeface="Times New Roman" panose="02020603050405020304" pitchFamily="18" charset="0"/>
                <a:ea typeface="Calibri" panose="020F0502020204030204" pitchFamily="34" charset="0"/>
              </a:rPr>
              <a:t>cường</a:t>
            </a:r>
            <a:r>
              <a:rPr lang="en-US" sz="4400" i="1" dirty="0">
                <a:latin typeface="Times New Roman" panose="02020603050405020304" pitchFamily="18" charset="0"/>
                <a:ea typeface="Calibri" panose="020F0502020204030204" pitchFamily="34" charset="0"/>
              </a:rPr>
              <a:t> </a:t>
            </a:r>
            <a:r>
              <a:rPr lang="en-US" sz="4400" i="1" dirty="0" err="1">
                <a:latin typeface="Times New Roman" panose="02020603050405020304" pitchFamily="18" charset="0"/>
                <a:ea typeface="Calibri" panose="020F0502020204030204" pitchFamily="34" charset="0"/>
              </a:rPr>
              <a:t>địch</a:t>
            </a:r>
            <a:r>
              <a:rPr lang="en-US" sz="4400" i="1" dirty="0">
                <a:latin typeface="Times New Roman" panose="02020603050405020304" pitchFamily="18" charset="0"/>
                <a:ea typeface="Calibri" panose="020F0502020204030204" pitchFamily="34" charset="0"/>
              </a:rPr>
              <a:t>, </a:t>
            </a:r>
            <a:r>
              <a:rPr lang="en-US" sz="4400" i="1" dirty="0" err="1">
                <a:latin typeface="Times New Roman" panose="02020603050405020304" pitchFamily="18" charset="0"/>
                <a:ea typeface="Calibri" panose="020F0502020204030204" pitchFamily="34" charset="0"/>
              </a:rPr>
              <a:t>báo</a:t>
            </a:r>
            <a:r>
              <a:rPr lang="en-US" sz="4400" i="1" dirty="0">
                <a:latin typeface="Times New Roman" panose="02020603050405020304" pitchFamily="18" charset="0"/>
                <a:ea typeface="Calibri" panose="020F0502020204030204" pitchFamily="34" charset="0"/>
              </a:rPr>
              <a:t> </a:t>
            </a:r>
            <a:r>
              <a:rPr lang="en-US" sz="4400" i="1" dirty="0" err="1">
                <a:latin typeface="Times New Roman" panose="02020603050405020304" pitchFamily="18" charset="0"/>
                <a:ea typeface="Calibri" panose="020F0502020204030204" pitchFamily="34" charset="0"/>
              </a:rPr>
              <a:t>hoàng</a:t>
            </a:r>
            <a:r>
              <a:rPr lang="en-US" sz="4400" i="1" dirty="0">
                <a:latin typeface="Times New Roman" panose="02020603050405020304" pitchFamily="18" charset="0"/>
                <a:ea typeface="Calibri" panose="020F0502020204030204" pitchFamily="34" charset="0"/>
              </a:rPr>
              <a:t> </a:t>
            </a:r>
            <a:r>
              <a:rPr lang="en-US" sz="4400" i="1" dirty="0" err="1">
                <a:latin typeface="Times New Roman" panose="02020603050405020304" pitchFamily="18" charset="0"/>
                <a:ea typeface="Calibri" panose="020F0502020204030204" pitchFamily="34" charset="0"/>
              </a:rPr>
              <a:t>ân</a:t>
            </a:r>
            <a:r>
              <a:rPr lang="en-US" sz="4400" i="1" dirty="0">
                <a:latin typeface="Times New Roman" panose="02020603050405020304" pitchFamily="18" charset="0"/>
                <a:ea typeface="Calibri" panose="020F0502020204030204" pitchFamily="34" charset="0"/>
              </a:rPr>
              <a:t>”</a:t>
            </a:r>
            <a:br>
              <a:rPr lang="en-US" sz="4400" i="1" dirty="0">
                <a:latin typeface="Times New Roman" panose="02020603050405020304" pitchFamily="18" charset="0"/>
                <a:ea typeface="Calibri" panose="020F0502020204030204" pitchFamily="34" charset="0"/>
              </a:rPr>
            </a:br>
            <a:r>
              <a:rPr lang="en-US" sz="4400" i="1" dirty="0" err="1">
                <a:latin typeface="Times New Roman" panose="02020603050405020304" pitchFamily="18" charset="0"/>
                <a:ea typeface="Calibri" panose="020F0502020204030204" pitchFamily="34" charset="0"/>
              </a:rPr>
              <a:t>Cờ</a:t>
            </a:r>
            <a:r>
              <a:rPr lang="en-US" sz="4400" i="1" dirty="0">
                <a:latin typeface="Times New Roman" panose="02020603050405020304" pitchFamily="18" charset="0"/>
                <a:ea typeface="Calibri" panose="020F0502020204030204" pitchFamily="34" charset="0"/>
              </a:rPr>
              <a:t> </a:t>
            </a:r>
            <a:r>
              <a:rPr lang="en-US" sz="4400" i="1" dirty="0" err="1">
                <a:latin typeface="Times New Roman" panose="02020603050405020304" pitchFamily="18" charset="0"/>
                <a:ea typeface="Calibri" panose="020F0502020204030204" pitchFamily="34" charset="0"/>
              </a:rPr>
              <a:t>hiệu</a:t>
            </a:r>
            <a:r>
              <a:rPr lang="en-US" sz="4400" i="1" dirty="0">
                <a:latin typeface="Times New Roman" panose="02020603050405020304" pitchFamily="18" charset="0"/>
                <a:ea typeface="Calibri" panose="020F0502020204030204" pitchFamily="34" charset="0"/>
              </a:rPr>
              <a:t> </a:t>
            </a:r>
            <a:r>
              <a:rPr lang="en-US" sz="4400" i="1" dirty="0" err="1">
                <a:latin typeface="Times New Roman" panose="02020603050405020304" pitchFamily="18" charset="0"/>
                <a:ea typeface="Calibri" panose="020F0502020204030204" pitchFamily="34" charset="0"/>
              </a:rPr>
              <a:t>tung</a:t>
            </a:r>
            <a:r>
              <a:rPr lang="en-US" sz="4400" i="1" dirty="0">
                <a:latin typeface="Times New Roman" panose="02020603050405020304" pitchFamily="18" charset="0"/>
                <a:ea typeface="Calibri" panose="020F0502020204030204" pitchFamily="34" charset="0"/>
              </a:rPr>
              <a:t> bay </a:t>
            </a:r>
            <a:r>
              <a:rPr lang="en-US" sz="4400" i="1" dirty="0" err="1">
                <a:latin typeface="Times New Roman" panose="02020603050405020304" pitchFamily="18" charset="0"/>
                <a:ea typeface="Calibri" panose="020F0502020204030204" pitchFamily="34" charset="0"/>
              </a:rPr>
              <a:t>giữa</a:t>
            </a:r>
            <a:r>
              <a:rPr lang="en-US" sz="4400" i="1" dirty="0">
                <a:latin typeface="Times New Roman" panose="02020603050405020304" pitchFamily="18" charset="0"/>
                <a:ea typeface="Calibri" panose="020F0502020204030204" pitchFamily="34" charset="0"/>
              </a:rPr>
              <a:t> </a:t>
            </a:r>
            <a:r>
              <a:rPr lang="en-US" sz="4400" i="1" dirty="0" err="1">
                <a:latin typeface="Times New Roman" panose="02020603050405020304" pitchFamily="18" charset="0"/>
                <a:ea typeface="Calibri" panose="020F0502020204030204" pitchFamily="34" charset="0"/>
              </a:rPr>
              <a:t>bụi</a:t>
            </a:r>
            <a:r>
              <a:rPr lang="en-US" sz="4400" i="1" dirty="0">
                <a:latin typeface="Times New Roman" panose="02020603050405020304" pitchFamily="18" charset="0"/>
                <a:ea typeface="Calibri" panose="020F0502020204030204" pitchFamily="34" charset="0"/>
              </a:rPr>
              <a:t> </a:t>
            </a:r>
            <a:r>
              <a:rPr lang="en-US" sz="4400" i="1" dirty="0" err="1">
                <a:latin typeface="Times New Roman" panose="02020603050405020304" pitchFamily="18" charset="0"/>
                <a:ea typeface="Calibri" panose="020F0502020204030204" pitchFamily="34" charset="0"/>
              </a:rPr>
              <a:t>trần</a:t>
            </a:r>
            <a:r>
              <a:rPr lang="en-US" sz="4400" i="1" dirty="0">
                <a:latin typeface="Times New Roman" panose="02020603050405020304" pitchFamily="18" charset="0"/>
                <a:ea typeface="Calibri" panose="020F0502020204030204" pitchFamily="34" charset="0"/>
              </a:rPr>
              <a:t/>
            </a:r>
            <a:br>
              <a:rPr lang="en-US" sz="4400" i="1" dirty="0">
                <a:latin typeface="Times New Roman" panose="02020603050405020304" pitchFamily="18" charset="0"/>
                <a:ea typeface="Calibri" panose="020F0502020204030204" pitchFamily="34" charset="0"/>
              </a:rPr>
            </a:br>
            <a:r>
              <a:rPr lang="en-US" sz="4400" i="1" dirty="0" err="1">
                <a:latin typeface="Times New Roman" panose="02020603050405020304" pitchFamily="18" charset="0"/>
                <a:ea typeface="Calibri" panose="020F0502020204030204" pitchFamily="34" charset="0"/>
              </a:rPr>
              <a:t>Bóp</a:t>
            </a:r>
            <a:r>
              <a:rPr lang="en-US" sz="4400" i="1" dirty="0">
                <a:latin typeface="Times New Roman" panose="02020603050405020304" pitchFamily="18" charset="0"/>
                <a:ea typeface="Calibri" panose="020F0502020204030204" pitchFamily="34" charset="0"/>
              </a:rPr>
              <a:t> </a:t>
            </a:r>
            <a:r>
              <a:rPr lang="en-US" sz="4400" i="1" dirty="0" err="1">
                <a:latin typeface="Times New Roman" panose="02020603050405020304" pitchFamily="18" charset="0"/>
                <a:ea typeface="Calibri" panose="020F0502020204030204" pitchFamily="34" charset="0"/>
              </a:rPr>
              <a:t>nát</a:t>
            </a:r>
            <a:r>
              <a:rPr lang="en-US" sz="4400" i="1" dirty="0">
                <a:latin typeface="Times New Roman" panose="02020603050405020304" pitchFamily="18" charset="0"/>
                <a:ea typeface="Calibri" panose="020F0502020204030204" pitchFamily="34" charset="0"/>
              </a:rPr>
              <a:t> </a:t>
            </a:r>
            <a:r>
              <a:rPr lang="en-US" sz="4400" i="1" dirty="0" err="1">
                <a:latin typeface="Times New Roman" panose="02020603050405020304" pitchFamily="18" charset="0"/>
                <a:ea typeface="Calibri" panose="020F0502020204030204" pitchFamily="34" charset="0"/>
              </a:rPr>
              <a:t>quả</a:t>
            </a:r>
            <a:r>
              <a:rPr lang="en-US" sz="4400" i="1" dirty="0">
                <a:latin typeface="Times New Roman" panose="02020603050405020304" pitchFamily="18" charset="0"/>
                <a:ea typeface="Calibri" panose="020F0502020204030204" pitchFamily="34" charset="0"/>
              </a:rPr>
              <a:t> cam, </a:t>
            </a:r>
            <a:r>
              <a:rPr lang="en-US" sz="4400" i="1" dirty="0" err="1">
                <a:latin typeface="Times New Roman" panose="02020603050405020304" pitchFamily="18" charset="0"/>
                <a:ea typeface="Calibri" panose="020F0502020204030204" pitchFamily="34" charset="0"/>
              </a:rPr>
              <a:t>đòi</a:t>
            </a:r>
            <a:r>
              <a:rPr lang="en-US" sz="4400" i="1" dirty="0">
                <a:latin typeface="Times New Roman" panose="02020603050405020304" pitchFamily="18" charset="0"/>
                <a:ea typeface="Calibri" panose="020F0502020204030204" pitchFamily="34" charset="0"/>
              </a:rPr>
              <a:t> </a:t>
            </a:r>
            <a:r>
              <a:rPr lang="en-US" sz="4400" i="1" dirty="0" err="1">
                <a:latin typeface="Times New Roman" panose="02020603050405020304" pitchFamily="18" charset="0"/>
                <a:ea typeface="Calibri" panose="020F0502020204030204" pitchFamily="34" charset="0"/>
              </a:rPr>
              <a:t>đánh</a:t>
            </a:r>
            <a:r>
              <a:rPr lang="en-US" sz="4400" i="1" dirty="0">
                <a:latin typeface="Times New Roman" panose="02020603050405020304" pitchFamily="18" charset="0"/>
                <a:ea typeface="Calibri" panose="020F0502020204030204" pitchFamily="34" charset="0"/>
              </a:rPr>
              <a:t> </a:t>
            </a:r>
            <a:r>
              <a:rPr lang="en-US" sz="4400" i="1" dirty="0" err="1">
                <a:latin typeface="Times New Roman" panose="02020603050405020304" pitchFamily="18" charset="0"/>
                <a:ea typeface="Calibri" panose="020F0502020204030204" pitchFamily="34" charset="0"/>
              </a:rPr>
              <a:t>giặc</a:t>
            </a:r>
            <a:r>
              <a:rPr lang="en-US" sz="4400" i="1" dirty="0">
                <a:latin typeface="Times New Roman" panose="02020603050405020304" pitchFamily="18" charset="0"/>
                <a:ea typeface="Calibri" panose="020F0502020204030204" pitchFamily="34" charset="0"/>
              </a:rPr>
              <a:t/>
            </a:r>
            <a:br>
              <a:rPr lang="en-US" sz="4400" i="1" dirty="0">
                <a:latin typeface="Times New Roman" panose="02020603050405020304" pitchFamily="18" charset="0"/>
                <a:ea typeface="Calibri" panose="020F0502020204030204" pitchFamily="34" charset="0"/>
              </a:rPr>
            </a:br>
            <a:r>
              <a:rPr lang="en-US" sz="4400" i="1" dirty="0" err="1">
                <a:latin typeface="Times New Roman" panose="02020603050405020304" pitchFamily="18" charset="0"/>
                <a:ea typeface="Calibri" panose="020F0502020204030204" pitchFamily="34" charset="0"/>
              </a:rPr>
              <a:t>Dựng</a:t>
            </a:r>
            <a:r>
              <a:rPr lang="en-US" sz="4400" i="1" dirty="0">
                <a:latin typeface="Times New Roman" panose="02020603050405020304" pitchFamily="18" charset="0"/>
                <a:ea typeface="Calibri" panose="020F0502020204030204" pitchFamily="34" charset="0"/>
              </a:rPr>
              <a:t> </a:t>
            </a:r>
            <a:r>
              <a:rPr lang="en-US" sz="4400" i="1" dirty="0" err="1">
                <a:latin typeface="Times New Roman" panose="02020603050405020304" pitchFamily="18" charset="0"/>
                <a:ea typeface="Calibri" panose="020F0502020204030204" pitchFamily="34" charset="0"/>
              </a:rPr>
              <a:t>cờ</a:t>
            </a:r>
            <a:r>
              <a:rPr lang="en-US" sz="4400" i="1" dirty="0">
                <a:latin typeface="Times New Roman" panose="02020603050405020304" pitchFamily="18" charset="0"/>
                <a:ea typeface="Calibri" panose="020F0502020204030204" pitchFamily="34" charset="0"/>
              </a:rPr>
              <a:t> </a:t>
            </a:r>
            <a:r>
              <a:rPr lang="en-US" sz="4400" i="1" dirty="0" err="1">
                <a:latin typeface="Times New Roman" panose="02020603050405020304" pitchFamily="18" charset="0"/>
                <a:ea typeface="Calibri" panose="020F0502020204030204" pitchFamily="34" charset="0"/>
              </a:rPr>
              <a:t>tụ</a:t>
            </a:r>
            <a:r>
              <a:rPr lang="en-US" sz="4400" i="1" dirty="0">
                <a:latin typeface="Times New Roman" panose="02020603050405020304" pitchFamily="18" charset="0"/>
                <a:ea typeface="Calibri" panose="020F0502020204030204" pitchFamily="34" charset="0"/>
              </a:rPr>
              <a:t> </a:t>
            </a:r>
            <a:r>
              <a:rPr lang="en-US" sz="4400" i="1" dirty="0" err="1">
                <a:latin typeface="Times New Roman" panose="02020603050405020304" pitchFamily="18" charset="0"/>
                <a:ea typeface="Calibri" panose="020F0502020204030204" pitchFamily="34" charset="0"/>
              </a:rPr>
              <a:t>nghĩa</a:t>
            </a:r>
            <a:r>
              <a:rPr lang="en-US" sz="4400" i="1" dirty="0">
                <a:latin typeface="Times New Roman" panose="02020603050405020304" pitchFamily="18" charset="0"/>
                <a:ea typeface="Calibri" panose="020F0502020204030204" pitchFamily="34" charset="0"/>
              </a:rPr>
              <a:t>, </a:t>
            </a:r>
            <a:r>
              <a:rPr lang="en-US" sz="4400" i="1" dirty="0" err="1">
                <a:latin typeface="Times New Roman" panose="02020603050405020304" pitchFamily="18" charset="0"/>
                <a:ea typeface="Calibri" panose="020F0502020204030204" pitchFamily="34" charset="0"/>
              </a:rPr>
              <a:t>quyết</a:t>
            </a:r>
            <a:r>
              <a:rPr lang="en-US" sz="4400" i="1" dirty="0">
                <a:latin typeface="Times New Roman" panose="02020603050405020304" pitchFamily="18" charset="0"/>
                <a:ea typeface="Calibri" panose="020F0502020204030204" pitchFamily="34" charset="0"/>
              </a:rPr>
              <a:t> </a:t>
            </a:r>
            <a:r>
              <a:rPr lang="en-US" sz="4400" i="1" dirty="0" err="1">
                <a:latin typeface="Times New Roman" panose="02020603050405020304" pitchFamily="18" charset="0"/>
                <a:ea typeface="Calibri" panose="020F0502020204030204" pitchFamily="34" charset="0"/>
              </a:rPr>
              <a:t>ra</a:t>
            </a:r>
            <a:r>
              <a:rPr lang="en-US" sz="4400" i="1" dirty="0">
                <a:latin typeface="Times New Roman" panose="02020603050405020304" pitchFamily="18" charset="0"/>
                <a:ea typeface="Calibri" panose="020F0502020204030204" pitchFamily="34" charset="0"/>
              </a:rPr>
              <a:t> </a:t>
            </a:r>
            <a:r>
              <a:rPr lang="en-US" sz="4400" i="1" dirty="0" err="1">
                <a:latin typeface="Times New Roman" panose="02020603050405020304" pitchFamily="18" charset="0"/>
                <a:ea typeface="Calibri" panose="020F0502020204030204" pitchFamily="34" charset="0"/>
              </a:rPr>
              <a:t>quân</a:t>
            </a:r>
            <a:r>
              <a:rPr lang="en-US" sz="4400" i="1" dirty="0">
                <a:latin typeface="Times New Roman" panose="02020603050405020304" pitchFamily="18" charset="0"/>
                <a:ea typeface="Calibri" panose="020F0502020204030204" pitchFamily="34" charset="0"/>
              </a:rPr>
              <a:t/>
            </a:r>
            <a:br>
              <a:rPr lang="en-US" sz="4400" i="1" dirty="0">
                <a:latin typeface="Times New Roman" panose="02020603050405020304" pitchFamily="18" charset="0"/>
                <a:ea typeface="Calibri" panose="020F0502020204030204" pitchFamily="34" charset="0"/>
              </a:rPr>
            </a:br>
            <a:r>
              <a:rPr lang="en-US" sz="4400" i="1" dirty="0" err="1">
                <a:latin typeface="Times New Roman" panose="02020603050405020304" pitchFamily="18" charset="0"/>
                <a:ea typeface="Calibri" panose="020F0502020204030204" pitchFamily="34" charset="0"/>
              </a:rPr>
              <a:t>Bạch</a:t>
            </a:r>
            <a:r>
              <a:rPr lang="en-US" sz="4400" i="1" dirty="0">
                <a:latin typeface="Times New Roman" panose="02020603050405020304" pitchFamily="18" charset="0"/>
                <a:ea typeface="Calibri" panose="020F0502020204030204" pitchFamily="34" charset="0"/>
              </a:rPr>
              <a:t> </a:t>
            </a:r>
            <a:r>
              <a:rPr lang="en-US" sz="4400" i="1" dirty="0" err="1">
                <a:latin typeface="Times New Roman" panose="02020603050405020304" pitchFamily="18" charset="0"/>
                <a:ea typeface="Calibri" panose="020F0502020204030204" pitchFamily="34" charset="0"/>
              </a:rPr>
              <a:t>Đằng</a:t>
            </a:r>
            <a:r>
              <a:rPr lang="en-US" sz="4400" i="1" dirty="0">
                <a:latin typeface="Times New Roman" panose="02020603050405020304" pitchFamily="18" charset="0"/>
                <a:ea typeface="Calibri" panose="020F0502020204030204" pitchFamily="34" charset="0"/>
              </a:rPr>
              <a:t> </a:t>
            </a:r>
            <a:r>
              <a:rPr lang="en-US" sz="4400" i="1" dirty="0" err="1">
                <a:latin typeface="Times New Roman" panose="02020603050405020304" pitchFamily="18" charset="0"/>
                <a:ea typeface="Calibri" panose="020F0502020204030204" pitchFamily="34" charset="0"/>
              </a:rPr>
              <a:t>chém</a:t>
            </a:r>
            <a:r>
              <a:rPr lang="en-US" sz="4400" i="1" dirty="0">
                <a:latin typeface="Times New Roman" panose="02020603050405020304" pitchFamily="18" charset="0"/>
                <a:ea typeface="Calibri" panose="020F0502020204030204" pitchFamily="34" charset="0"/>
              </a:rPr>
              <a:t> </a:t>
            </a:r>
            <a:r>
              <a:rPr lang="en-US" sz="4400" i="1" dirty="0" err="1">
                <a:latin typeface="Times New Roman" panose="02020603050405020304" pitchFamily="18" charset="0"/>
                <a:ea typeface="Calibri" panose="020F0502020204030204" pitchFamily="34" charset="0"/>
              </a:rPr>
              <a:t>tướng</a:t>
            </a:r>
            <a:r>
              <a:rPr lang="en-US" sz="4400" i="1" dirty="0">
                <a:latin typeface="Times New Roman" panose="02020603050405020304" pitchFamily="18" charset="0"/>
                <a:ea typeface="Calibri" panose="020F0502020204030204" pitchFamily="34" charset="0"/>
              </a:rPr>
              <a:t>, </a:t>
            </a:r>
            <a:r>
              <a:rPr lang="en-US" sz="4400" i="1" dirty="0" err="1">
                <a:latin typeface="Times New Roman" panose="02020603050405020304" pitchFamily="18" charset="0"/>
                <a:ea typeface="Calibri" panose="020F0502020204030204" pitchFamily="34" charset="0"/>
              </a:rPr>
              <a:t>uy</a:t>
            </a:r>
            <a:r>
              <a:rPr lang="en-US" sz="4400" i="1" dirty="0">
                <a:latin typeface="Times New Roman" panose="02020603050405020304" pitchFamily="18" charset="0"/>
                <a:ea typeface="Calibri" panose="020F0502020204030204" pitchFamily="34" charset="0"/>
              </a:rPr>
              <a:t> </a:t>
            </a:r>
            <a:r>
              <a:rPr lang="en-US" sz="4400" i="1" dirty="0" err="1">
                <a:latin typeface="Times New Roman" panose="02020603050405020304" pitchFamily="18" charset="0"/>
                <a:ea typeface="Calibri" panose="020F0502020204030204" pitchFamily="34" charset="0"/>
              </a:rPr>
              <a:t>danh</a:t>
            </a:r>
            <a:r>
              <a:rPr lang="en-US" sz="4400" i="1" dirty="0">
                <a:latin typeface="Times New Roman" panose="02020603050405020304" pitchFamily="18" charset="0"/>
                <a:ea typeface="Calibri" panose="020F0502020204030204" pitchFamily="34" charset="0"/>
              </a:rPr>
              <a:t> </a:t>
            </a:r>
            <a:r>
              <a:rPr lang="en-US" sz="4400" i="1" dirty="0" err="1">
                <a:latin typeface="Times New Roman" panose="02020603050405020304" pitchFamily="18" charset="0"/>
                <a:ea typeface="Calibri" panose="020F0502020204030204" pitchFamily="34" charset="0"/>
              </a:rPr>
              <a:t>Việt</a:t>
            </a:r>
            <a:r>
              <a:rPr lang="en-US" sz="4400" i="1" dirty="0">
                <a:latin typeface="Times New Roman" panose="02020603050405020304" pitchFamily="18" charset="0"/>
                <a:ea typeface="Calibri" panose="020F0502020204030204" pitchFamily="34" charset="0"/>
              </a:rPr>
              <a:t/>
            </a:r>
            <a:br>
              <a:rPr lang="en-US" sz="4400" i="1" dirty="0">
                <a:latin typeface="Times New Roman" panose="02020603050405020304" pitchFamily="18" charset="0"/>
                <a:ea typeface="Calibri" panose="020F0502020204030204" pitchFamily="34" charset="0"/>
              </a:rPr>
            </a:br>
            <a:r>
              <a:rPr lang="en-US" sz="4400" i="1" dirty="0" err="1">
                <a:latin typeface="Times New Roman" panose="02020603050405020304" pitchFamily="18" charset="0"/>
                <a:ea typeface="Calibri" panose="020F0502020204030204" pitchFamily="34" charset="0"/>
              </a:rPr>
              <a:t>Trận</a:t>
            </a:r>
            <a:r>
              <a:rPr lang="en-US" sz="4400" i="1" dirty="0">
                <a:latin typeface="Times New Roman" panose="02020603050405020304" pitchFamily="18" charset="0"/>
                <a:ea typeface="Calibri" panose="020F0502020204030204" pitchFamily="34" charset="0"/>
              </a:rPr>
              <a:t> </a:t>
            </a:r>
            <a:r>
              <a:rPr lang="en-US" sz="4400" i="1" dirty="0" err="1">
                <a:latin typeface="Times New Roman" panose="02020603050405020304" pitchFamily="18" charset="0"/>
                <a:ea typeface="Calibri" panose="020F0502020204030204" pitchFamily="34" charset="0"/>
              </a:rPr>
              <a:t>chiến</a:t>
            </a:r>
            <a:r>
              <a:rPr lang="en-US" sz="4400" i="1" dirty="0">
                <a:latin typeface="Times New Roman" panose="02020603050405020304" pitchFamily="18" charset="0"/>
                <a:ea typeface="Calibri" panose="020F0502020204030204" pitchFamily="34" charset="0"/>
              </a:rPr>
              <a:t> </a:t>
            </a:r>
            <a:r>
              <a:rPr lang="en-US" sz="4400" i="1" dirty="0" err="1">
                <a:latin typeface="Times New Roman" panose="02020603050405020304" pitchFamily="18" charset="0"/>
                <a:ea typeface="Calibri" panose="020F0502020204030204" pitchFamily="34" charset="0"/>
              </a:rPr>
              <a:t>diệt</a:t>
            </a:r>
            <a:r>
              <a:rPr lang="en-US" sz="4400" i="1" dirty="0">
                <a:latin typeface="Times New Roman" panose="02020603050405020304" pitchFamily="18" charset="0"/>
                <a:ea typeface="Calibri" panose="020F0502020204030204" pitchFamily="34" charset="0"/>
              </a:rPr>
              <a:t> </a:t>
            </a:r>
            <a:r>
              <a:rPr lang="en-US" sz="4400" i="1" dirty="0" err="1">
                <a:latin typeface="Times New Roman" panose="02020603050405020304" pitchFamily="18" charset="0"/>
                <a:ea typeface="Calibri" panose="020F0502020204030204" pitchFamily="34" charset="0"/>
              </a:rPr>
              <a:t>binh</a:t>
            </a:r>
            <a:r>
              <a:rPr lang="en-US" sz="4400" i="1" dirty="0">
                <a:latin typeface="Times New Roman" panose="02020603050405020304" pitchFamily="18" charset="0"/>
                <a:ea typeface="Calibri" panose="020F0502020204030204" pitchFamily="34" charset="0"/>
              </a:rPr>
              <a:t>, </a:t>
            </a:r>
            <a:r>
              <a:rPr lang="en-US" sz="4400" i="1" dirty="0" err="1">
                <a:latin typeface="Times New Roman" panose="02020603050405020304" pitchFamily="18" charset="0"/>
                <a:ea typeface="Calibri" panose="020F0502020204030204" pitchFamily="34" charset="0"/>
              </a:rPr>
              <a:t>xuất</a:t>
            </a:r>
            <a:r>
              <a:rPr lang="en-US" sz="4400" i="1" dirty="0">
                <a:latin typeface="Times New Roman" panose="02020603050405020304" pitchFamily="18" charset="0"/>
                <a:ea typeface="Calibri" panose="020F0502020204030204" pitchFamily="34" charset="0"/>
              </a:rPr>
              <a:t> </a:t>
            </a:r>
            <a:r>
              <a:rPr lang="en-US" sz="4400" i="1" dirty="0" err="1">
                <a:latin typeface="Times New Roman" panose="02020603050405020304" pitchFamily="18" charset="0"/>
                <a:ea typeface="Calibri" panose="020F0502020204030204" pitchFamily="34" charset="0"/>
              </a:rPr>
              <a:t>nhập</a:t>
            </a:r>
            <a:r>
              <a:rPr lang="en-US" sz="4400" i="1" dirty="0">
                <a:latin typeface="Times New Roman" panose="02020603050405020304" pitchFamily="18" charset="0"/>
                <a:ea typeface="Calibri" panose="020F0502020204030204" pitchFamily="34" charset="0"/>
              </a:rPr>
              <a:t> </a:t>
            </a:r>
            <a:r>
              <a:rPr lang="en-US" sz="4400" i="1" dirty="0" err="1">
                <a:latin typeface="Times New Roman" panose="02020603050405020304" pitchFamily="18" charset="0"/>
                <a:ea typeface="Calibri" panose="020F0502020204030204" pitchFamily="34" charset="0"/>
              </a:rPr>
              <a:t>thần</a:t>
            </a:r>
            <a:r>
              <a:rPr lang="en-US" sz="4400" i="1" dirty="0">
                <a:latin typeface="Times New Roman" panose="02020603050405020304" pitchFamily="18" charset="0"/>
                <a:ea typeface="Calibri" panose="020F0502020204030204" pitchFamily="34" charset="0"/>
              </a:rPr>
              <a:t/>
            </a:r>
            <a:br>
              <a:rPr lang="en-US" sz="4400" i="1" dirty="0">
                <a:latin typeface="Times New Roman" panose="02020603050405020304" pitchFamily="18" charset="0"/>
                <a:ea typeface="Calibri" panose="020F0502020204030204" pitchFamily="34" charset="0"/>
              </a:rPr>
            </a:br>
            <a:r>
              <a:rPr lang="en-US" sz="4400" i="1" dirty="0" err="1">
                <a:latin typeface="Times New Roman" panose="02020603050405020304" pitchFamily="18" charset="0"/>
                <a:ea typeface="Calibri" panose="020F0502020204030204" pitchFamily="34" charset="0"/>
              </a:rPr>
              <a:t>Quốc</a:t>
            </a:r>
            <a:r>
              <a:rPr lang="en-US" sz="4400" i="1" dirty="0">
                <a:latin typeface="Times New Roman" panose="02020603050405020304" pitchFamily="18" charset="0"/>
                <a:ea typeface="Calibri" panose="020F0502020204030204" pitchFamily="34" charset="0"/>
              </a:rPr>
              <a:t> </a:t>
            </a:r>
            <a:r>
              <a:rPr lang="en-US" sz="4400" i="1" dirty="0" err="1">
                <a:latin typeface="Times New Roman" panose="02020603050405020304" pitchFamily="18" charset="0"/>
                <a:ea typeface="Calibri" panose="020F0502020204030204" pitchFamily="34" charset="0"/>
              </a:rPr>
              <a:t>Toản</a:t>
            </a:r>
            <a:r>
              <a:rPr lang="en-US" sz="4400" i="1" dirty="0">
                <a:latin typeface="Times New Roman" panose="02020603050405020304" pitchFamily="18" charset="0"/>
                <a:ea typeface="Calibri" panose="020F0502020204030204" pitchFamily="34" charset="0"/>
              </a:rPr>
              <a:t>, </a:t>
            </a:r>
            <a:r>
              <a:rPr lang="en-US" sz="4400" i="1" dirty="0" err="1">
                <a:latin typeface="Times New Roman" panose="02020603050405020304" pitchFamily="18" charset="0"/>
                <a:ea typeface="Calibri" panose="020F0502020204030204" pitchFamily="34" charset="0"/>
              </a:rPr>
              <a:t>thiếu</a:t>
            </a:r>
            <a:r>
              <a:rPr lang="en-US" sz="4400" i="1" dirty="0">
                <a:latin typeface="Times New Roman" panose="02020603050405020304" pitchFamily="18" charset="0"/>
                <a:ea typeface="Calibri" panose="020F0502020204030204" pitchFamily="34" charset="0"/>
              </a:rPr>
              <a:t> </a:t>
            </a:r>
            <a:r>
              <a:rPr lang="en-US" sz="4400" i="1" dirty="0" err="1">
                <a:latin typeface="Times New Roman" panose="02020603050405020304" pitchFamily="18" charset="0"/>
                <a:ea typeface="Calibri" panose="020F0502020204030204" pitchFamily="34" charset="0"/>
              </a:rPr>
              <a:t>niên</a:t>
            </a:r>
            <a:r>
              <a:rPr lang="en-US" sz="4400" i="1" dirty="0">
                <a:latin typeface="Times New Roman" panose="02020603050405020304" pitchFamily="18" charset="0"/>
                <a:ea typeface="Calibri" panose="020F0502020204030204" pitchFamily="34" charset="0"/>
              </a:rPr>
              <a:t> </a:t>
            </a:r>
            <a:r>
              <a:rPr lang="en-US" sz="4400" i="1" dirty="0" err="1">
                <a:latin typeface="Times New Roman" panose="02020603050405020304" pitchFamily="18" charset="0"/>
                <a:ea typeface="Calibri" panose="020F0502020204030204" pitchFamily="34" charset="0"/>
              </a:rPr>
              <a:t>ngời</a:t>
            </a:r>
            <a:r>
              <a:rPr lang="en-US" sz="4400" i="1" dirty="0">
                <a:latin typeface="Times New Roman" panose="02020603050405020304" pitchFamily="18" charset="0"/>
                <a:ea typeface="Calibri" panose="020F0502020204030204" pitchFamily="34" charset="0"/>
              </a:rPr>
              <a:t> </a:t>
            </a:r>
            <a:r>
              <a:rPr lang="en-US" sz="4400" i="1" dirty="0" err="1">
                <a:latin typeface="Times New Roman" panose="02020603050405020304" pitchFamily="18" charset="0"/>
                <a:ea typeface="Calibri" panose="020F0502020204030204" pitchFamily="34" charset="0"/>
              </a:rPr>
              <a:t>dũng</a:t>
            </a:r>
            <a:r>
              <a:rPr lang="en-US" sz="4400" i="1" dirty="0">
                <a:latin typeface="Times New Roman" panose="02020603050405020304" pitchFamily="18" charset="0"/>
                <a:ea typeface="Calibri" panose="020F0502020204030204" pitchFamily="34" charset="0"/>
              </a:rPr>
              <a:t> </a:t>
            </a:r>
            <a:r>
              <a:rPr lang="en-US" sz="4400" i="1" dirty="0" err="1">
                <a:latin typeface="Times New Roman" panose="02020603050405020304" pitchFamily="18" charset="0"/>
                <a:ea typeface="Calibri" panose="020F0502020204030204" pitchFamily="34" charset="0"/>
              </a:rPr>
              <a:t>khí</a:t>
            </a:r>
            <a:r>
              <a:rPr lang="en-US" sz="4400" i="1" dirty="0">
                <a:latin typeface="Times New Roman" panose="02020603050405020304" pitchFamily="18" charset="0"/>
                <a:ea typeface="Calibri" panose="020F0502020204030204" pitchFamily="34" charset="0"/>
              </a:rPr>
              <a:t/>
            </a:r>
            <a:br>
              <a:rPr lang="en-US" sz="4400" i="1" dirty="0">
                <a:latin typeface="Times New Roman" panose="02020603050405020304" pitchFamily="18" charset="0"/>
                <a:ea typeface="Calibri" panose="020F0502020204030204" pitchFamily="34" charset="0"/>
              </a:rPr>
            </a:br>
            <a:r>
              <a:rPr lang="en-US" sz="4400" i="1" dirty="0" err="1">
                <a:latin typeface="Times New Roman" panose="02020603050405020304" pitchFamily="18" charset="0"/>
                <a:ea typeface="Calibri" panose="020F0502020204030204" pitchFamily="34" charset="0"/>
              </a:rPr>
              <a:t>Danh</a:t>
            </a:r>
            <a:r>
              <a:rPr lang="en-US" sz="4400" i="1" dirty="0">
                <a:latin typeface="Times New Roman" panose="02020603050405020304" pitchFamily="18" charset="0"/>
                <a:ea typeface="Calibri" panose="020F0502020204030204" pitchFamily="34" charset="0"/>
              </a:rPr>
              <a:t> </a:t>
            </a:r>
            <a:r>
              <a:rPr lang="en-US" sz="4400" i="1" dirty="0" err="1">
                <a:latin typeface="Times New Roman" panose="02020603050405020304" pitchFamily="18" charset="0"/>
                <a:ea typeface="Calibri" panose="020F0502020204030204" pitchFamily="34" charset="0"/>
              </a:rPr>
              <a:t>thơm</a:t>
            </a:r>
            <a:r>
              <a:rPr lang="en-US" sz="4400" i="1" dirty="0">
                <a:latin typeface="Times New Roman" panose="02020603050405020304" pitchFamily="18" charset="0"/>
                <a:ea typeface="Calibri" panose="020F0502020204030204" pitchFamily="34" charset="0"/>
              </a:rPr>
              <a:t> </a:t>
            </a:r>
            <a:r>
              <a:rPr lang="en-US" sz="4400" i="1" dirty="0" err="1">
                <a:latin typeface="Times New Roman" panose="02020603050405020304" pitchFamily="18" charset="0"/>
                <a:ea typeface="Calibri" panose="020F0502020204030204" pitchFamily="34" charset="0"/>
              </a:rPr>
              <a:t>truyền</a:t>
            </a:r>
            <a:r>
              <a:rPr lang="en-US" sz="4400" i="1" dirty="0">
                <a:latin typeface="Times New Roman" panose="02020603050405020304" pitchFamily="18" charset="0"/>
                <a:ea typeface="Calibri" panose="020F0502020204030204" pitchFamily="34" charset="0"/>
              </a:rPr>
              <a:t> </a:t>
            </a:r>
            <a:r>
              <a:rPr lang="en-US" sz="4400" i="1" dirty="0" err="1">
                <a:latin typeface="Times New Roman" panose="02020603050405020304" pitchFamily="18" charset="0"/>
                <a:ea typeface="Calibri" panose="020F0502020204030204" pitchFamily="34" charset="0"/>
              </a:rPr>
              <a:t>tụng</a:t>
            </a:r>
            <a:r>
              <a:rPr lang="en-US" sz="4400" i="1" dirty="0">
                <a:latin typeface="Times New Roman" panose="02020603050405020304" pitchFamily="18" charset="0"/>
                <a:ea typeface="Calibri" panose="020F0502020204030204" pitchFamily="34" charset="0"/>
              </a:rPr>
              <a:t> </a:t>
            </a:r>
            <a:r>
              <a:rPr lang="en-US" sz="4400" i="1" dirty="0" err="1">
                <a:latin typeface="Times New Roman" panose="02020603050405020304" pitchFamily="18" charset="0"/>
                <a:ea typeface="Calibri" panose="020F0502020204030204" pitchFamily="34" charset="0"/>
              </a:rPr>
              <a:t>mãi</a:t>
            </a:r>
            <a:r>
              <a:rPr lang="en-US" sz="4400" i="1" dirty="0">
                <a:latin typeface="Times New Roman" panose="02020603050405020304" pitchFamily="18" charset="0"/>
                <a:ea typeface="Calibri" panose="020F0502020204030204" pitchFamily="34" charset="0"/>
              </a:rPr>
              <a:t> </a:t>
            </a:r>
            <a:r>
              <a:rPr lang="en-US" sz="4400" i="1" dirty="0" err="1">
                <a:latin typeface="Times New Roman" panose="02020603050405020304" pitchFamily="18" charset="0"/>
                <a:ea typeface="Calibri" panose="020F0502020204030204" pitchFamily="34" charset="0"/>
              </a:rPr>
              <a:t>muôn</a:t>
            </a:r>
            <a:r>
              <a:rPr lang="en-US" sz="4400" i="1" dirty="0">
                <a:latin typeface="Times New Roman" panose="02020603050405020304" pitchFamily="18" charset="0"/>
                <a:ea typeface="Calibri" panose="020F0502020204030204" pitchFamily="34" charset="0"/>
              </a:rPr>
              <a:t> </a:t>
            </a:r>
            <a:r>
              <a:rPr lang="en-US" sz="4400" i="1" dirty="0" err="1">
                <a:latin typeface="Times New Roman" panose="02020603050405020304" pitchFamily="18" charset="0"/>
                <a:ea typeface="Calibri" panose="020F0502020204030204" pitchFamily="34" charset="0"/>
              </a:rPr>
              <a:t>Xuân</a:t>
            </a:r>
            <a:r>
              <a:rPr lang="en-US" sz="4400" i="1" dirty="0">
                <a:latin typeface="Times New Roman" panose="02020603050405020304" pitchFamily="18" charset="0"/>
                <a:ea typeface="Calibri" panose="020F0502020204030204" pitchFamily="34" charset="0"/>
              </a:rPr>
              <a:t>”</a:t>
            </a:r>
            <a:endParaRPr lang="en-US" sz="4400" dirty="0">
              <a:effectLst/>
              <a:latin typeface="Times New Roman" panose="02020603050405020304" pitchFamily="18" charset="0"/>
              <a:ea typeface="Calibri" panose="020F0502020204030204" pitchFamily="34" charset="0"/>
            </a:endParaRPr>
          </a:p>
        </p:txBody>
      </p:sp>
      <p:pic>
        <p:nvPicPr>
          <p:cNvPr id="3" name="Picture 2" descr="Không có mô tả ảnh."/>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100000" l="2947" r="98232">
                        <a14:foregroundMark x1="15324" y1="53889" x2="17289" y2="55833"/>
                        <a14:foregroundMark x1="11984" y1="55833" x2="11984" y2="57917"/>
                        <a14:foregroundMark x1="88998" y1="20139" x2="88998" y2="23889"/>
                        <a14:foregroundMark x1="43811" y1="35139" x2="43811" y2="36944"/>
                        <a14:backgroundMark x1="16503" y1="79167" x2="15324" y2="91250"/>
                        <a14:backgroundMark x1="11984" y1="71667" x2="12967" y2="79722"/>
                        <a14:backgroundMark x1="26719" y1="41250" x2="36542" y2="37500"/>
                      </a14:backgroundRemoval>
                    </a14:imgEffect>
                  </a14:imgLayer>
                </a14:imgProps>
              </a:ext>
              <a:ext uri="{28A0092B-C50C-407E-A947-70E740481C1C}">
                <a14:useLocalDpi xmlns:a14="http://schemas.microsoft.com/office/drawing/2010/main" val="0"/>
              </a:ext>
            </a:extLst>
          </a:blip>
          <a:srcRect/>
          <a:stretch>
            <a:fillRect/>
          </a:stretch>
        </p:blipFill>
        <p:spPr bwMode="auto">
          <a:xfrm>
            <a:off x="10820400" y="359706"/>
            <a:ext cx="7086600" cy="1002426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2590800" y="7913221"/>
            <a:ext cx="4707997" cy="4114800"/>
          </a:xfrm>
          <a:prstGeom prst="rect">
            <a:avLst/>
          </a:prstGeom>
        </p:spPr>
      </p:pic>
      <p:pic>
        <p:nvPicPr>
          <p:cNvPr id="5" name="Picture 13"/>
          <p:cNvPicPr>
            <a:picLocks noChangeAspect="1"/>
          </p:cNvPicPr>
          <p:nvPr/>
        </p:nvPicPr>
        <p:blipFill>
          <a:blip r:embed="rId12"/>
          <a:srcRect/>
          <a:stretch>
            <a:fillRect/>
          </a:stretch>
        </p:blipFill>
        <p:spPr>
          <a:xfrm rot="-443034">
            <a:off x="-1042513" y="-885109"/>
            <a:ext cx="6124388" cy="2181813"/>
          </a:xfrm>
          <a:prstGeom prst="rect">
            <a:avLst/>
          </a:prstGeom>
        </p:spPr>
      </p:pic>
    </p:spTree>
    <p:extLst>
      <p:ext uri="{BB962C8B-B14F-4D97-AF65-F5344CB8AC3E}">
        <p14:creationId xmlns:p14="http://schemas.microsoft.com/office/powerpoint/2010/main" val="1523701277"/>
      </p:ext>
    </p:extLst>
  </p:cSld>
  <p:clrMapOvr>
    <a:masterClrMapping/>
  </p:clrMapOvr>
  <p:transition spd="slow">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3"/>
          <p:cNvPicPr>
            <a:picLocks noChangeAspect="1"/>
          </p:cNvPicPr>
          <p:nvPr/>
        </p:nvPicPr>
        <p:blipFill>
          <a:blip r:embed="rId3"/>
          <a:srcRect/>
          <a:stretch>
            <a:fillRect/>
          </a:stretch>
        </p:blipFill>
        <p:spPr>
          <a:xfrm>
            <a:off x="12072085" y="8811327"/>
            <a:ext cx="7262848" cy="1272718"/>
          </a:xfrm>
          <a:prstGeom prst="rect">
            <a:avLst/>
          </a:prstGeom>
        </p:spPr>
      </p:pic>
      <p:sp>
        <p:nvSpPr>
          <p:cNvPr id="4" name="TextBox 4"/>
          <p:cNvSpPr txBox="1"/>
          <p:nvPr/>
        </p:nvSpPr>
        <p:spPr>
          <a:xfrm>
            <a:off x="1131093" y="2234953"/>
            <a:ext cx="8115300" cy="902876"/>
          </a:xfrm>
          <a:prstGeom prst="rect">
            <a:avLst/>
          </a:prstGeom>
        </p:spPr>
        <p:txBody>
          <a:bodyPr lIns="0" tIns="0" rIns="0" bIns="0" rtlCol="0" anchor="t">
            <a:spAutoFit/>
          </a:bodyPr>
          <a:lstStyle/>
          <a:p>
            <a:pPr>
              <a:lnSpc>
                <a:spcPts val="7746"/>
              </a:lnSpc>
            </a:pPr>
            <a:r>
              <a:rPr lang="en-US" sz="5400" b="1" dirty="0" smtClean="0">
                <a:solidFill>
                  <a:srgbClr val="000000"/>
                </a:solidFill>
                <a:latin typeface="Times New Roman" panose="02020603050405020304" pitchFamily="18" charset="0"/>
                <a:cs typeface="Times New Roman" panose="02020603050405020304" pitchFamily="18" charset="0"/>
              </a:rPr>
              <a:t>b. </a:t>
            </a:r>
            <a:r>
              <a:rPr lang="en-US" sz="5400" b="1" dirty="0" err="1" smtClean="0">
                <a:solidFill>
                  <a:srgbClr val="000000"/>
                </a:solidFill>
                <a:latin typeface="Times New Roman" panose="02020603050405020304" pitchFamily="18" charset="0"/>
                <a:cs typeface="Times New Roman" panose="02020603050405020304" pitchFamily="18" charset="0"/>
              </a:rPr>
              <a:t>Giải</a:t>
            </a:r>
            <a:r>
              <a:rPr lang="en-US" sz="5400" b="1" dirty="0" smtClean="0">
                <a:solidFill>
                  <a:srgbClr val="000000"/>
                </a:solidFill>
                <a:latin typeface="Times New Roman" panose="02020603050405020304" pitchFamily="18" charset="0"/>
                <a:cs typeface="Times New Roman" panose="02020603050405020304" pitchFamily="18" charset="0"/>
              </a:rPr>
              <a:t> </a:t>
            </a:r>
            <a:r>
              <a:rPr lang="en-US" sz="5400" b="1" dirty="0" err="1" smtClean="0">
                <a:solidFill>
                  <a:srgbClr val="000000"/>
                </a:solidFill>
                <a:latin typeface="Times New Roman" panose="02020603050405020304" pitchFamily="18" charset="0"/>
                <a:cs typeface="Times New Roman" panose="02020603050405020304" pitchFamily="18" charset="0"/>
              </a:rPr>
              <a:t>nghĩa</a:t>
            </a:r>
            <a:r>
              <a:rPr lang="en-US" sz="5400" b="1" dirty="0" smtClean="0">
                <a:solidFill>
                  <a:srgbClr val="000000"/>
                </a:solidFill>
                <a:latin typeface="Times New Roman" panose="02020603050405020304" pitchFamily="18" charset="0"/>
                <a:cs typeface="Times New Roman" panose="02020603050405020304" pitchFamily="18" charset="0"/>
              </a:rPr>
              <a:t> </a:t>
            </a:r>
            <a:r>
              <a:rPr lang="en-US" sz="5400" b="1" dirty="0" err="1" smtClean="0">
                <a:solidFill>
                  <a:srgbClr val="000000"/>
                </a:solidFill>
                <a:latin typeface="Times New Roman" panose="02020603050405020304" pitchFamily="18" charset="0"/>
                <a:cs typeface="Times New Roman" panose="02020603050405020304" pitchFamily="18" charset="0"/>
              </a:rPr>
              <a:t>từ</a:t>
            </a:r>
            <a:r>
              <a:rPr lang="en-US" sz="5400" b="1" dirty="0" smtClean="0">
                <a:solidFill>
                  <a:srgbClr val="000000"/>
                </a:solidFill>
                <a:latin typeface="Times New Roman" panose="02020603050405020304" pitchFamily="18" charset="0"/>
                <a:cs typeface="Times New Roman" panose="02020603050405020304" pitchFamily="18" charset="0"/>
              </a:rPr>
              <a:t> </a:t>
            </a:r>
            <a:r>
              <a:rPr lang="en-US" sz="5400" b="1" dirty="0" err="1" smtClean="0">
                <a:solidFill>
                  <a:srgbClr val="000000"/>
                </a:solidFill>
                <a:latin typeface="Times New Roman" panose="02020603050405020304" pitchFamily="18" charset="0"/>
                <a:cs typeface="Times New Roman" panose="02020603050405020304" pitchFamily="18" charset="0"/>
              </a:rPr>
              <a:t>khó</a:t>
            </a:r>
            <a:endParaRPr lang="en-US" sz="5400" b="1" dirty="0">
              <a:solidFill>
                <a:srgbClr val="000000"/>
              </a:solidFill>
              <a:latin typeface="Times New Roman" panose="02020603050405020304" pitchFamily="18" charset="0"/>
              <a:cs typeface="Times New Roman" panose="02020603050405020304" pitchFamily="18" charset="0"/>
            </a:endParaRPr>
          </a:p>
        </p:txBody>
      </p:sp>
      <p:pic>
        <p:nvPicPr>
          <p:cNvPr id="8" name="Picture 8"/>
          <p:cNvPicPr>
            <a:picLocks noChangeAspect="1"/>
          </p:cNvPicPr>
          <p:nvPr/>
        </p:nvPicPr>
        <p:blipFill>
          <a:blip r:embed="rId4"/>
          <a:srcRect/>
          <a:stretch>
            <a:fillRect/>
          </a:stretch>
        </p:blipFill>
        <p:spPr>
          <a:xfrm rot="-688326">
            <a:off x="12283129" y="8599978"/>
            <a:ext cx="8137257" cy="2939584"/>
          </a:xfrm>
          <a:prstGeom prst="rect">
            <a:avLst/>
          </a:prstGeom>
        </p:spPr>
      </p:pic>
      <p:pic>
        <p:nvPicPr>
          <p:cNvPr id="9" name="Picture 9"/>
          <p:cNvPicPr>
            <a:picLocks noChangeAspect="1"/>
          </p:cNvPicPr>
          <p:nvPr/>
        </p:nvPicPr>
        <p:blipFill>
          <a:blip r:embed="rId4"/>
          <a:srcRect/>
          <a:stretch>
            <a:fillRect/>
          </a:stretch>
        </p:blipFill>
        <p:spPr>
          <a:xfrm rot="-854632" flipH="1">
            <a:off x="-1992983" y="-1065191"/>
            <a:ext cx="7508688" cy="2712514"/>
          </a:xfrm>
          <a:prstGeom prst="rect">
            <a:avLst/>
          </a:prstGeom>
        </p:spPr>
      </p:pic>
      <p:pic>
        <p:nvPicPr>
          <p:cNvPr id="11" name="Picture 11"/>
          <p:cNvPicPr>
            <a:picLocks noChangeAspect="1"/>
          </p:cNvPicPr>
          <p:nvPr/>
        </p:nvPicPr>
        <p:blipFill>
          <a:blip r:embed="rId5"/>
          <a:srcRect/>
          <a:stretch>
            <a:fillRect/>
          </a:stretch>
        </p:blipFill>
        <p:spPr>
          <a:xfrm rot="1320136">
            <a:off x="679877" y="462431"/>
            <a:ext cx="1204884" cy="1492117"/>
          </a:xfrm>
          <a:prstGeom prst="rect">
            <a:avLst/>
          </a:prstGeom>
        </p:spPr>
      </p:pic>
      <p:pic>
        <p:nvPicPr>
          <p:cNvPr id="12" name="Picture 12"/>
          <p:cNvPicPr>
            <a:picLocks noChangeAspect="1"/>
          </p:cNvPicPr>
          <p:nvPr/>
        </p:nvPicPr>
        <p:blipFill>
          <a:blip r:embed="rId6"/>
          <a:srcRect/>
          <a:stretch>
            <a:fillRect/>
          </a:stretch>
        </p:blipFill>
        <p:spPr>
          <a:xfrm rot="4272541">
            <a:off x="3095755" y="422004"/>
            <a:ext cx="895930" cy="924831"/>
          </a:xfrm>
          <a:prstGeom prst="rect">
            <a:avLst/>
          </a:prstGeom>
        </p:spPr>
      </p:pic>
      <p:pic>
        <p:nvPicPr>
          <p:cNvPr id="10" name="Picture 3"/>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5774138" y="-1216526"/>
            <a:ext cx="3560795" cy="3489579"/>
          </a:xfrm>
          <a:prstGeom prst="rect">
            <a:avLst/>
          </a:prstGeom>
        </p:spPr>
      </p:pic>
      <p:pic>
        <p:nvPicPr>
          <p:cNvPr id="2" name="Picture 1"/>
          <p:cNvPicPr>
            <a:picLocks noChangeAspect="1"/>
          </p:cNvPicPr>
          <p:nvPr/>
        </p:nvPicPr>
        <p:blipFill>
          <a:blip r:embed="rId9"/>
          <a:stretch>
            <a:fillRect/>
          </a:stretch>
        </p:blipFill>
        <p:spPr>
          <a:xfrm>
            <a:off x="6400800" y="37687"/>
            <a:ext cx="6486706" cy="2139881"/>
          </a:xfrm>
          <a:prstGeom prst="rect">
            <a:avLst/>
          </a:prstGeom>
        </p:spPr>
      </p:pic>
    </p:spTree>
    <p:extLst>
      <p:ext uri="{BB962C8B-B14F-4D97-AF65-F5344CB8AC3E}">
        <p14:creationId xmlns:p14="http://schemas.microsoft.com/office/powerpoint/2010/main" val="3441612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495800" y="1476095"/>
            <a:ext cx="12039600" cy="5543056"/>
          </a:xfrm>
          <a:prstGeom prst="rect">
            <a:avLst/>
          </a:prstGeom>
        </p:spPr>
        <p:txBody>
          <a:bodyPr wrap="square">
            <a:spAutoFit/>
          </a:bodyPr>
          <a:lstStyle/>
          <a:p>
            <a:pPr algn="ctr">
              <a:lnSpc>
                <a:spcPct val="115000"/>
              </a:lnSpc>
              <a:tabLst>
                <a:tab pos="90170" algn="l"/>
                <a:tab pos="180340" algn="l"/>
                <a:tab pos="270510" algn="l"/>
              </a:tabLst>
            </a:pPr>
            <a:r>
              <a:rPr lang="vi-VN" sz="4400" i="1" dirty="0">
                <a:latin typeface="Times New Roman" panose="02020603050405020304" pitchFamily="18" charset="0"/>
                <a:ea typeface="Calibri" panose="020F0502020204030204" pitchFamily="34" charset="0"/>
              </a:rPr>
              <a:t>“Quốc Toản là người có </a:t>
            </a:r>
            <a:r>
              <a:rPr lang="vi-VN" sz="4400" i="1" dirty="0" smtClean="0">
                <a:latin typeface="Times New Roman" panose="02020603050405020304" pitchFamily="18" charset="0"/>
                <a:ea typeface="Calibri" panose="020F0502020204030204" pitchFamily="34" charset="0"/>
              </a:rPr>
              <a:t>tài</a:t>
            </a:r>
            <a:endParaRPr lang="en-US" sz="4400" i="1" dirty="0" smtClean="0">
              <a:latin typeface="Times New Roman" panose="02020603050405020304" pitchFamily="18" charset="0"/>
              <a:ea typeface="Calibri" panose="020F0502020204030204" pitchFamily="34" charset="0"/>
            </a:endParaRPr>
          </a:p>
          <a:p>
            <a:pPr algn="ctr">
              <a:lnSpc>
                <a:spcPct val="115000"/>
              </a:lnSpc>
              <a:tabLst>
                <a:tab pos="90170" algn="l"/>
                <a:tab pos="180340" algn="l"/>
                <a:tab pos="270510" algn="l"/>
              </a:tabLst>
            </a:pPr>
            <a:r>
              <a:rPr lang="vi-VN" sz="4400" i="1" dirty="0" smtClean="0">
                <a:latin typeface="Times New Roman" panose="02020603050405020304" pitchFamily="18" charset="0"/>
                <a:ea typeface="Calibri" panose="020F0502020204030204" pitchFamily="34" charset="0"/>
              </a:rPr>
              <a:t>Mới </a:t>
            </a:r>
            <a:r>
              <a:rPr lang="vi-VN" sz="4400" i="1" dirty="0">
                <a:latin typeface="Times New Roman" panose="02020603050405020304" pitchFamily="18" charset="0"/>
                <a:ea typeface="Calibri" panose="020F0502020204030204" pitchFamily="34" charset="0"/>
              </a:rPr>
              <a:t>mười sáu tuổi ra oai trận </a:t>
            </a:r>
            <a:r>
              <a:rPr lang="vi-VN" sz="4400" i="1" dirty="0" smtClean="0">
                <a:latin typeface="Times New Roman" panose="02020603050405020304" pitchFamily="18" charset="0"/>
                <a:ea typeface="Calibri" panose="020F0502020204030204" pitchFamily="34" charset="0"/>
              </a:rPr>
              <a:t>tiền</a:t>
            </a:r>
            <a:endParaRPr lang="en-US" sz="4400" i="1" dirty="0" smtClean="0">
              <a:latin typeface="Times New Roman" panose="02020603050405020304" pitchFamily="18" charset="0"/>
              <a:ea typeface="Calibri" panose="020F0502020204030204" pitchFamily="34" charset="0"/>
            </a:endParaRPr>
          </a:p>
          <a:p>
            <a:pPr algn="ctr">
              <a:lnSpc>
                <a:spcPct val="115000"/>
              </a:lnSpc>
              <a:tabLst>
                <a:tab pos="90170" algn="l"/>
                <a:tab pos="180340" algn="l"/>
                <a:tab pos="270510" algn="l"/>
              </a:tabLst>
            </a:pPr>
            <a:r>
              <a:rPr lang="vi-VN" sz="4400" i="1" dirty="0" smtClean="0">
                <a:latin typeface="Times New Roman" panose="02020603050405020304" pitchFamily="18" charset="0"/>
                <a:ea typeface="Calibri" panose="020F0502020204030204" pitchFamily="34" charset="0"/>
              </a:rPr>
              <a:t>Mấy </a:t>
            </a:r>
            <a:r>
              <a:rPr lang="vi-VN" sz="4400" i="1" dirty="0">
                <a:latin typeface="Times New Roman" panose="02020603050405020304" pitchFamily="18" charset="0"/>
                <a:ea typeface="Calibri" panose="020F0502020204030204" pitchFamily="34" charset="0"/>
              </a:rPr>
              <a:t>lần đánh thắng quân </a:t>
            </a:r>
            <a:r>
              <a:rPr lang="vi-VN" sz="4400" i="1" dirty="0" smtClean="0">
                <a:latin typeface="Times New Roman" panose="02020603050405020304" pitchFamily="18" charset="0"/>
                <a:ea typeface="Calibri" panose="020F0502020204030204" pitchFamily="34" charset="0"/>
              </a:rPr>
              <a:t>Nguyên</a:t>
            </a:r>
            <a:endParaRPr lang="en-US" sz="4400" i="1" dirty="0" smtClean="0">
              <a:latin typeface="Times New Roman" panose="02020603050405020304" pitchFamily="18" charset="0"/>
              <a:ea typeface="Calibri" panose="020F0502020204030204" pitchFamily="34" charset="0"/>
            </a:endParaRPr>
          </a:p>
          <a:p>
            <a:pPr algn="ctr">
              <a:lnSpc>
                <a:spcPct val="115000"/>
              </a:lnSpc>
              <a:tabLst>
                <a:tab pos="90170" algn="l"/>
                <a:tab pos="180340" algn="l"/>
                <a:tab pos="270510" algn="l"/>
              </a:tabLst>
            </a:pPr>
            <a:r>
              <a:rPr lang="vi-VN" sz="4400" i="1" dirty="0" smtClean="0">
                <a:latin typeface="Times New Roman" panose="02020603050405020304" pitchFamily="18" charset="0"/>
                <a:ea typeface="Calibri" panose="020F0502020204030204" pitchFamily="34" charset="0"/>
              </a:rPr>
              <a:t>Được </a:t>
            </a:r>
            <a:r>
              <a:rPr lang="vi-VN" sz="4400" i="1" dirty="0">
                <a:latin typeface="Times New Roman" panose="02020603050405020304" pitchFamily="18" charset="0"/>
                <a:ea typeface="Calibri" panose="020F0502020204030204" pitchFamily="34" charset="0"/>
              </a:rPr>
              <a:t>phong làm tướng cầm quyền binh </a:t>
            </a:r>
            <a:r>
              <a:rPr lang="vi-VN" sz="4400" i="1" dirty="0" smtClean="0">
                <a:latin typeface="Times New Roman" panose="02020603050405020304" pitchFamily="18" charset="0"/>
                <a:ea typeface="Calibri" panose="020F0502020204030204" pitchFamily="34" charset="0"/>
              </a:rPr>
              <a:t>nhung</a:t>
            </a:r>
            <a:endParaRPr lang="en-US" sz="4400" i="1" dirty="0" smtClean="0">
              <a:latin typeface="Times New Roman" panose="02020603050405020304" pitchFamily="18" charset="0"/>
              <a:ea typeface="Calibri" panose="020F0502020204030204" pitchFamily="34" charset="0"/>
            </a:endParaRPr>
          </a:p>
          <a:p>
            <a:pPr algn="ctr">
              <a:lnSpc>
                <a:spcPct val="115000"/>
              </a:lnSpc>
              <a:tabLst>
                <a:tab pos="90170" algn="l"/>
                <a:tab pos="180340" algn="l"/>
                <a:tab pos="270510" algn="l"/>
              </a:tabLst>
            </a:pPr>
            <a:r>
              <a:rPr lang="vi-VN" sz="4400" i="1" dirty="0" smtClean="0">
                <a:latin typeface="Times New Roman" panose="02020603050405020304" pitchFamily="18" charset="0"/>
                <a:ea typeface="Calibri" panose="020F0502020204030204" pitchFamily="34" charset="0"/>
              </a:rPr>
              <a:t>Thật </a:t>
            </a:r>
            <a:r>
              <a:rPr lang="vi-VN" sz="4400" i="1" dirty="0">
                <a:latin typeface="Times New Roman" panose="02020603050405020304" pitchFamily="18" charset="0"/>
                <a:ea typeface="Calibri" panose="020F0502020204030204" pitchFamily="34" charset="0"/>
              </a:rPr>
              <a:t>là một đấng anh </a:t>
            </a:r>
            <a:r>
              <a:rPr lang="vi-VN" sz="4400" i="1" dirty="0" smtClean="0">
                <a:latin typeface="Times New Roman" panose="02020603050405020304" pitchFamily="18" charset="0"/>
                <a:ea typeface="Calibri" panose="020F0502020204030204" pitchFamily="34" charset="0"/>
              </a:rPr>
              <a:t>hùng</a:t>
            </a:r>
            <a:endParaRPr lang="en-US" sz="4400" i="1" dirty="0" smtClean="0">
              <a:latin typeface="Times New Roman" panose="02020603050405020304" pitchFamily="18" charset="0"/>
              <a:ea typeface="Calibri" panose="020F0502020204030204" pitchFamily="34" charset="0"/>
            </a:endParaRPr>
          </a:p>
          <a:p>
            <a:pPr algn="ctr">
              <a:lnSpc>
                <a:spcPct val="115000"/>
              </a:lnSpc>
              <a:tabLst>
                <a:tab pos="90170" algn="l"/>
                <a:tab pos="180340" algn="l"/>
                <a:tab pos="270510" algn="l"/>
              </a:tabLst>
            </a:pPr>
            <a:r>
              <a:rPr lang="vi-VN" sz="4400" i="1" dirty="0" smtClean="0">
                <a:latin typeface="Times New Roman" panose="02020603050405020304" pitchFamily="18" charset="0"/>
                <a:ea typeface="Calibri" panose="020F0502020204030204" pitchFamily="34" charset="0"/>
              </a:rPr>
              <a:t>Trẻ </a:t>
            </a:r>
            <a:r>
              <a:rPr lang="vi-VN" sz="4400" i="1" dirty="0">
                <a:latin typeface="Times New Roman" panose="02020603050405020304" pitchFamily="18" charset="0"/>
                <a:ea typeface="Calibri" panose="020F0502020204030204" pitchFamily="34" charset="0"/>
              </a:rPr>
              <a:t>con nước Việt nên cùng noi theo” </a:t>
            </a:r>
            <a:endParaRPr lang="en-US" sz="4400" i="1" dirty="0" smtClean="0">
              <a:latin typeface="Times New Roman" panose="02020603050405020304" pitchFamily="18" charset="0"/>
              <a:ea typeface="Calibri" panose="020F0502020204030204" pitchFamily="34" charset="0"/>
            </a:endParaRPr>
          </a:p>
          <a:p>
            <a:pPr algn="ctr">
              <a:lnSpc>
                <a:spcPct val="115000"/>
              </a:lnSpc>
              <a:tabLst>
                <a:tab pos="90170" algn="l"/>
                <a:tab pos="180340" algn="l"/>
                <a:tab pos="270510" algn="l"/>
              </a:tabLst>
            </a:pPr>
            <a:r>
              <a:rPr lang="vi-VN" sz="4400" i="1" dirty="0" smtClean="0">
                <a:latin typeface="Times New Roman" panose="02020603050405020304" pitchFamily="18" charset="0"/>
                <a:ea typeface="Calibri" panose="020F0502020204030204" pitchFamily="34" charset="0"/>
              </a:rPr>
              <a:t>(</a:t>
            </a:r>
            <a:r>
              <a:rPr lang="vi-VN" sz="4400" i="1" dirty="0">
                <a:latin typeface="Times New Roman" panose="02020603050405020304" pitchFamily="18" charset="0"/>
                <a:ea typeface="Calibri" panose="020F0502020204030204" pitchFamily="34" charset="0"/>
              </a:rPr>
              <a:t>Lịch sử nước ta).</a:t>
            </a:r>
            <a:endParaRPr lang="en-US" sz="4400" dirty="0">
              <a:effectLst/>
              <a:latin typeface="Times New Roman" panose="02020603050405020304" pitchFamily="18" charset="0"/>
              <a:ea typeface="Calibri" panose="020F0502020204030204" pitchFamily="34" charset="0"/>
            </a:endParaRPr>
          </a:p>
        </p:txBody>
      </p:sp>
      <p:pic>
        <p:nvPicPr>
          <p:cNvPr id="4"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5392400" y="7658100"/>
            <a:ext cx="4707997" cy="4114800"/>
          </a:xfrm>
          <a:prstGeom prst="rect">
            <a:avLst/>
          </a:prstGeom>
        </p:spPr>
      </p:pic>
      <p:pic>
        <p:nvPicPr>
          <p:cNvPr id="5" name="Picture 13"/>
          <p:cNvPicPr>
            <a:picLocks noChangeAspect="1"/>
          </p:cNvPicPr>
          <p:nvPr/>
        </p:nvPicPr>
        <p:blipFill>
          <a:blip r:embed="rId12"/>
          <a:srcRect/>
          <a:stretch>
            <a:fillRect/>
          </a:stretch>
        </p:blipFill>
        <p:spPr>
          <a:xfrm rot="-443034">
            <a:off x="-1042513" y="-885109"/>
            <a:ext cx="6124388" cy="2181813"/>
          </a:xfrm>
          <a:prstGeom prst="rect">
            <a:avLst/>
          </a:prstGeom>
        </p:spPr>
      </p:pic>
      <p:pic>
        <p:nvPicPr>
          <p:cNvPr id="6" name="Picture 5"/>
          <p:cNvPicPr>
            <a:picLocks noChangeAspect="1"/>
          </p:cNvPicPr>
          <p:nvPr/>
        </p:nvPicPr>
        <p:blipFill>
          <a:blip r:embed="rId13">
            <a:extLst>
              <a:ext uri="{BEBA8EAE-BF5A-486C-A8C5-ECC9F3942E4B}">
                <a14:imgProps xmlns:a14="http://schemas.microsoft.com/office/drawing/2010/main">
                  <a14:imgLayer r:embed="rId14">
                    <a14:imgEffect>
                      <a14:backgroundRemoval t="1172" b="100000" l="9883" r="96559"/>
                    </a14:imgEffect>
                  </a14:imgLayer>
                </a14:imgProps>
              </a:ext>
            </a:extLst>
          </a:blip>
          <a:stretch>
            <a:fillRect/>
          </a:stretch>
        </p:blipFill>
        <p:spPr>
          <a:xfrm>
            <a:off x="-5334000" y="2959100"/>
            <a:ext cx="13011150" cy="7315200"/>
          </a:xfrm>
          <a:prstGeom prst="rect">
            <a:avLst/>
          </a:prstGeom>
        </p:spPr>
      </p:pic>
    </p:spTree>
    <p:extLst>
      <p:ext uri="{BB962C8B-B14F-4D97-AF65-F5344CB8AC3E}">
        <p14:creationId xmlns:p14="http://schemas.microsoft.com/office/powerpoint/2010/main" val="3170070887"/>
      </p:ext>
    </p:extLst>
  </p:cSld>
  <p:clrMapOvr>
    <a:masterClrMapping/>
  </p:clrMapOvr>
  <p:transition spd="slow">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8600" y="745336"/>
            <a:ext cx="17882839" cy="1938992"/>
          </a:xfrm>
          <a:prstGeom prst="rect">
            <a:avLst/>
          </a:prstGeom>
          <a:noFill/>
        </p:spPr>
        <p:txBody>
          <a:bodyPr wrap="square" rtlCol="0">
            <a:spAutoFit/>
          </a:bodyPr>
          <a:lstStyle/>
          <a:p>
            <a:pPr algn="ctr"/>
            <a:r>
              <a:rPr lang="en-US" sz="4000" dirty="0" err="1" smtClean="0">
                <a:latin typeface="Times New Roman" panose="02020603050405020304" pitchFamily="18" charset="0"/>
                <a:cs typeface="Times New Roman" panose="02020603050405020304" pitchFamily="18" charset="0"/>
              </a:rPr>
              <a:t>Chọn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từ</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thích</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hợp</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trong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ngoặc</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đơn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để</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điền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vào</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những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chỗ</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trống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sau</a:t>
            </a:r>
            <a:r>
              <a:rPr lang="en-US" sz="4000" dirty="0" smtClean="0">
                <a:latin typeface="Times New Roman" panose="02020603050405020304" pitchFamily="18" charset="0"/>
                <a:cs typeface="Times New Roman" panose="02020603050405020304" pitchFamily="18" charset="0"/>
              </a:rPr>
              <a:t>:</a:t>
            </a:r>
          </a:p>
          <a:p>
            <a:pPr algn="just"/>
            <a:r>
              <a:rPr lang="en-US" sz="4000" i="1" dirty="0" smtClean="0">
                <a:latin typeface="Times New Roman" panose="02020603050405020304" pitchFamily="18" charset="0"/>
                <a:cs typeface="Times New Roman" panose="02020603050405020304" pitchFamily="18" charset="0"/>
              </a:rPr>
              <a:t>(</a:t>
            </a:r>
            <a:r>
              <a:rPr lang="en-US" sz="4000" i="1" dirty="0" err="1" smtClean="0">
                <a:latin typeface="Times New Roman" panose="02020603050405020304" pitchFamily="18" charset="0"/>
                <a:cs typeface="Times New Roman" panose="02020603050405020304" pitchFamily="18" charset="0"/>
              </a:rPr>
              <a:t>quốc</a:t>
            </a:r>
            <a:r>
              <a:rPr lang="en-US" sz="4000" i="1" dirty="0" smtClean="0">
                <a:latin typeface="Times New Roman" panose="02020603050405020304" pitchFamily="18" charset="0"/>
                <a:cs typeface="Times New Roman" panose="02020603050405020304" pitchFamily="18" charset="0"/>
              </a:rPr>
              <a:t> </a:t>
            </a:r>
            <a:r>
              <a:rPr lang="en-US" sz="4000" i="1" dirty="0" err="1" smtClean="0">
                <a:latin typeface="Times New Roman" panose="02020603050405020304" pitchFamily="18" charset="0"/>
                <a:cs typeface="Times New Roman" panose="02020603050405020304" pitchFamily="18" charset="0"/>
              </a:rPr>
              <a:t>biến</a:t>
            </a:r>
            <a:r>
              <a:rPr lang="en-US" sz="4000" i="1" dirty="0" smtClean="0">
                <a:latin typeface="Times New Roman" panose="02020603050405020304" pitchFamily="18" charset="0"/>
                <a:cs typeface="Times New Roman" panose="02020603050405020304" pitchFamily="18" charset="0"/>
              </a:rPr>
              <a:t>, </a:t>
            </a:r>
            <a:r>
              <a:rPr lang="en-US" sz="4000" i="1" dirty="0" err="1" smtClean="0">
                <a:latin typeface="Times New Roman" panose="02020603050405020304" pitchFamily="18" charset="0"/>
                <a:cs typeface="Times New Roman" panose="02020603050405020304" pitchFamily="18" charset="0"/>
              </a:rPr>
              <a:t>dã</a:t>
            </a:r>
            <a:r>
              <a:rPr lang="en-US" sz="4000" i="1" dirty="0" smtClean="0">
                <a:latin typeface="Times New Roman" panose="02020603050405020304" pitchFamily="18" charset="0"/>
                <a:cs typeface="Times New Roman" panose="02020603050405020304" pitchFamily="18" charset="0"/>
              </a:rPr>
              <a:t> </a:t>
            </a:r>
            <a:r>
              <a:rPr lang="en-US" sz="4000" i="1" dirty="0" err="1" smtClean="0">
                <a:latin typeface="Times New Roman" panose="02020603050405020304" pitchFamily="18" charset="0"/>
                <a:cs typeface="Times New Roman" panose="02020603050405020304" pitchFamily="18" charset="0"/>
              </a:rPr>
              <a:t>tâm</a:t>
            </a:r>
            <a:r>
              <a:rPr lang="en-US" sz="4000" i="1" dirty="0" smtClean="0">
                <a:latin typeface="Times New Roman" panose="02020603050405020304" pitchFamily="18" charset="0"/>
                <a:cs typeface="Times New Roman" panose="02020603050405020304" pitchFamily="18" charset="0"/>
              </a:rPr>
              <a:t>, </a:t>
            </a:r>
            <a:r>
              <a:rPr lang="en-US" sz="4000" i="1" dirty="0" err="1" smtClean="0">
                <a:latin typeface="Times New Roman" panose="02020603050405020304" pitchFamily="18" charset="0"/>
                <a:cs typeface="Times New Roman" panose="02020603050405020304" pitchFamily="18" charset="0"/>
              </a:rPr>
              <a:t>thượng</a:t>
            </a:r>
            <a:r>
              <a:rPr lang="en-US" sz="4000" i="1" dirty="0" smtClean="0">
                <a:latin typeface="Times New Roman" panose="02020603050405020304" pitchFamily="18" charset="0"/>
                <a:cs typeface="Times New Roman" panose="02020603050405020304" pitchFamily="18" charset="0"/>
              </a:rPr>
              <a:t> </a:t>
            </a:r>
            <a:r>
              <a:rPr lang="en-US" sz="4000" i="1" dirty="0" err="1" smtClean="0">
                <a:latin typeface="Times New Roman" panose="02020603050405020304" pitchFamily="18" charset="0"/>
                <a:cs typeface="Times New Roman" panose="02020603050405020304" pitchFamily="18" charset="0"/>
              </a:rPr>
              <a:t>lệnh</a:t>
            </a:r>
            <a:r>
              <a:rPr lang="en-US" sz="4000" i="1" dirty="0" smtClean="0">
                <a:latin typeface="Times New Roman" panose="02020603050405020304" pitchFamily="18" charset="0"/>
                <a:cs typeface="Times New Roman" panose="02020603050405020304" pitchFamily="18" charset="0"/>
              </a:rPr>
              <a:t>, </a:t>
            </a:r>
            <a:r>
              <a:rPr lang="en-US" sz="4000" i="1" dirty="0" err="1" smtClean="0">
                <a:latin typeface="Times New Roman" panose="02020603050405020304" pitchFamily="18" charset="0"/>
                <a:cs typeface="Times New Roman" panose="02020603050405020304" pitchFamily="18" charset="0"/>
              </a:rPr>
              <a:t>người</a:t>
            </a:r>
            <a:r>
              <a:rPr lang="en-US" sz="4000" i="1" dirty="0" smtClean="0">
                <a:latin typeface="Times New Roman" panose="02020603050405020304" pitchFamily="18" charset="0"/>
                <a:cs typeface="Times New Roman" panose="02020603050405020304" pitchFamily="18" charset="0"/>
              </a:rPr>
              <a:t> </a:t>
            </a:r>
            <a:r>
              <a:rPr lang="en-US" sz="4000" i="1" dirty="0" err="1" smtClean="0">
                <a:latin typeface="Times New Roman" panose="02020603050405020304" pitchFamily="18" charset="0"/>
                <a:cs typeface="Times New Roman" panose="02020603050405020304" pitchFamily="18" charset="0"/>
              </a:rPr>
              <a:t>hầu</a:t>
            </a:r>
            <a:r>
              <a:rPr lang="en-US" sz="4000" i="1" dirty="0" smtClean="0">
                <a:latin typeface="Times New Roman" panose="02020603050405020304" pitchFamily="18" charset="0"/>
                <a:cs typeface="Times New Roman" panose="02020603050405020304" pitchFamily="18" charset="0"/>
              </a:rPr>
              <a:t>, </a:t>
            </a:r>
            <a:r>
              <a:rPr lang="en-US" sz="4000" i="1" dirty="0" err="1" smtClean="0">
                <a:latin typeface="Times New Roman" panose="02020603050405020304" pitchFamily="18" charset="0"/>
                <a:cs typeface="Times New Roman" panose="02020603050405020304" pitchFamily="18" charset="0"/>
              </a:rPr>
              <a:t>chiêu</a:t>
            </a:r>
            <a:r>
              <a:rPr lang="en-US" sz="4000" i="1" dirty="0" smtClean="0">
                <a:latin typeface="Times New Roman" panose="02020603050405020304" pitchFamily="18" charset="0"/>
                <a:cs typeface="Times New Roman" panose="02020603050405020304" pitchFamily="18" charset="0"/>
              </a:rPr>
              <a:t> </a:t>
            </a:r>
            <a:r>
              <a:rPr lang="en-US" sz="4000" i="1" dirty="0" err="1" smtClean="0">
                <a:latin typeface="Times New Roman" panose="02020603050405020304" pitchFamily="18" charset="0"/>
                <a:cs typeface="Times New Roman" panose="02020603050405020304" pitchFamily="18" charset="0"/>
              </a:rPr>
              <a:t>binh</a:t>
            </a:r>
            <a:r>
              <a:rPr lang="en-US" sz="4000" i="1" dirty="0" smtClean="0">
                <a:latin typeface="Times New Roman" panose="02020603050405020304" pitchFamily="18" charset="0"/>
                <a:cs typeface="Times New Roman" panose="02020603050405020304" pitchFamily="18" charset="0"/>
              </a:rPr>
              <a:t> </a:t>
            </a:r>
            <a:r>
              <a:rPr lang="en-US" sz="4000" i="1" dirty="0" err="1" smtClean="0">
                <a:latin typeface="Times New Roman" panose="02020603050405020304" pitchFamily="18" charset="0"/>
                <a:cs typeface="Times New Roman" panose="02020603050405020304" pitchFamily="18" charset="0"/>
              </a:rPr>
              <a:t>mãi</a:t>
            </a:r>
            <a:r>
              <a:rPr lang="en-US" sz="4000" i="1" dirty="0" smtClean="0">
                <a:latin typeface="Times New Roman" panose="02020603050405020304" pitchFamily="18" charset="0"/>
                <a:cs typeface="Times New Roman" panose="02020603050405020304" pitchFamily="18" charset="0"/>
              </a:rPr>
              <a:t> </a:t>
            </a:r>
            <a:r>
              <a:rPr lang="en-US" sz="4000" i="1" dirty="0" err="1" smtClean="0">
                <a:latin typeface="Times New Roman" panose="02020603050405020304" pitchFamily="18" charset="0"/>
                <a:cs typeface="Times New Roman" panose="02020603050405020304" pitchFamily="18" charset="0"/>
              </a:rPr>
              <a:t>mã</a:t>
            </a:r>
            <a:r>
              <a:rPr lang="en-US" sz="4000" i="1" dirty="0" smtClean="0">
                <a:latin typeface="Times New Roman" panose="02020603050405020304" pitchFamily="18" charset="0"/>
                <a:cs typeface="Times New Roman" panose="02020603050405020304" pitchFamily="18" charset="0"/>
              </a:rPr>
              <a:t>, </a:t>
            </a:r>
            <a:r>
              <a:rPr lang="en-US" sz="4000" i="1" dirty="0" err="1" smtClean="0">
                <a:latin typeface="Times New Roman" panose="02020603050405020304" pitchFamily="18" charset="0"/>
                <a:cs typeface="Times New Roman" panose="02020603050405020304" pitchFamily="18" charset="0"/>
              </a:rPr>
              <a:t>nghi</a:t>
            </a:r>
            <a:r>
              <a:rPr lang="en-US" sz="4000" i="1" dirty="0" smtClean="0">
                <a:latin typeface="Times New Roman" panose="02020603050405020304" pitchFamily="18" charset="0"/>
                <a:cs typeface="Times New Roman" panose="02020603050405020304" pitchFamily="18" charset="0"/>
              </a:rPr>
              <a:t> </a:t>
            </a:r>
            <a:r>
              <a:rPr lang="en-US" sz="4000" i="1" dirty="0" err="1" smtClean="0">
                <a:latin typeface="Times New Roman" panose="02020603050405020304" pitchFamily="18" charset="0"/>
                <a:cs typeface="Times New Roman" panose="02020603050405020304" pitchFamily="18" charset="0"/>
              </a:rPr>
              <a:t>trượng</a:t>
            </a:r>
            <a:r>
              <a:rPr lang="en-US" sz="4000" i="1" dirty="0" smtClean="0">
                <a:latin typeface="Times New Roman" panose="02020603050405020304" pitchFamily="18" charset="0"/>
                <a:cs typeface="Times New Roman" panose="02020603050405020304" pitchFamily="18" charset="0"/>
              </a:rPr>
              <a:t>, </a:t>
            </a:r>
            <a:r>
              <a:rPr lang="en-US" sz="4000" i="1" dirty="0" err="1" smtClean="0">
                <a:latin typeface="Times New Roman" panose="02020603050405020304" pitchFamily="18" charset="0"/>
                <a:cs typeface="Times New Roman" panose="02020603050405020304" pitchFamily="18" charset="0"/>
              </a:rPr>
              <a:t>tôn</a:t>
            </a:r>
            <a:r>
              <a:rPr lang="en-US" sz="4000" i="1" dirty="0" smtClean="0">
                <a:latin typeface="Times New Roman" panose="02020603050405020304" pitchFamily="18" charset="0"/>
                <a:cs typeface="Times New Roman" panose="02020603050405020304" pitchFamily="18" charset="0"/>
              </a:rPr>
              <a:t> </a:t>
            </a:r>
            <a:r>
              <a:rPr lang="en-US" sz="4000" i="1" dirty="0" err="1" smtClean="0">
                <a:latin typeface="Times New Roman" panose="02020603050405020304" pitchFamily="18" charset="0"/>
                <a:cs typeface="Times New Roman" panose="02020603050405020304" pitchFamily="18" charset="0"/>
              </a:rPr>
              <a:t>thất</a:t>
            </a:r>
            <a:r>
              <a:rPr lang="en-US" sz="4000" i="1" dirty="0" smtClean="0">
                <a:latin typeface="Times New Roman" panose="02020603050405020304" pitchFamily="18" charset="0"/>
                <a:cs typeface="Times New Roman" panose="02020603050405020304" pitchFamily="18" charset="0"/>
              </a:rPr>
              <a:t>, </a:t>
            </a:r>
            <a:r>
              <a:rPr lang="en-US" sz="4000" i="1" dirty="0" err="1" smtClean="0">
                <a:latin typeface="Times New Roman" panose="02020603050405020304" pitchFamily="18" charset="0"/>
                <a:cs typeface="Times New Roman" panose="02020603050405020304" pitchFamily="18" charset="0"/>
              </a:rPr>
              <a:t>hội</a:t>
            </a:r>
            <a:r>
              <a:rPr lang="en-US" sz="4000" i="1" dirty="0" smtClean="0">
                <a:latin typeface="Times New Roman" panose="02020603050405020304" pitchFamily="18" charset="0"/>
                <a:cs typeface="Times New Roman" panose="02020603050405020304" pitchFamily="18" charset="0"/>
              </a:rPr>
              <a:t> </a:t>
            </a:r>
            <a:r>
              <a:rPr lang="en-US" sz="4000" i="1" dirty="0" err="1" smtClean="0">
                <a:latin typeface="Times New Roman" panose="02020603050405020304" pitchFamily="18" charset="0"/>
                <a:cs typeface="Times New Roman" panose="02020603050405020304" pitchFamily="18" charset="0"/>
              </a:rPr>
              <a:t>sư</a:t>
            </a:r>
            <a:r>
              <a:rPr lang="en-US" sz="4000" i="1" dirty="0" smtClean="0">
                <a:latin typeface="Times New Roman" panose="02020603050405020304" pitchFamily="18" charset="0"/>
                <a:cs typeface="Times New Roman" panose="02020603050405020304" pitchFamily="18" charset="0"/>
              </a:rPr>
              <a:t>, </a:t>
            </a:r>
            <a:r>
              <a:rPr lang="en-US" sz="4000" i="1" dirty="0" err="1" smtClean="0">
                <a:latin typeface="Times New Roman" panose="02020603050405020304" pitchFamily="18" charset="0"/>
                <a:cs typeface="Times New Roman" panose="02020603050405020304" pitchFamily="18" charset="0"/>
              </a:rPr>
              <a:t>vua</a:t>
            </a:r>
            <a:r>
              <a:rPr lang="en-US" sz="4000" i="1" dirty="0" smtClean="0">
                <a:latin typeface="Times New Roman" panose="02020603050405020304" pitchFamily="18" charset="0"/>
                <a:cs typeface="Times New Roman" panose="02020603050405020304" pitchFamily="18" charset="0"/>
              </a:rPr>
              <a:t>, </a:t>
            </a:r>
            <a:r>
              <a:rPr lang="en-US" sz="4000" i="1" dirty="0" err="1" smtClean="0">
                <a:latin typeface="Times New Roman" panose="02020603050405020304" pitchFamily="18" charset="0"/>
                <a:cs typeface="Times New Roman" panose="02020603050405020304" pitchFamily="18" charset="0"/>
              </a:rPr>
              <a:t>quốc</a:t>
            </a:r>
            <a:r>
              <a:rPr lang="en-US" sz="4000" i="1" dirty="0" smtClean="0">
                <a:latin typeface="Times New Roman" panose="02020603050405020304" pitchFamily="18" charset="0"/>
                <a:cs typeface="Times New Roman" panose="02020603050405020304" pitchFamily="18" charset="0"/>
              </a:rPr>
              <a:t> </a:t>
            </a:r>
            <a:r>
              <a:rPr lang="en-US" sz="4000" i="1" dirty="0" err="1" smtClean="0">
                <a:latin typeface="Times New Roman" panose="02020603050405020304" pitchFamily="18" charset="0"/>
                <a:cs typeface="Times New Roman" panose="02020603050405020304" pitchFamily="18" charset="0"/>
              </a:rPr>
              <a:t>gia</a:t>
            </a:r>
            <a:r>
              <a:rPr lang="en-US" sz="4000" i="1" dirty="0">
                <a:latin typeface="Times New Roman" panose="02020603050405020304" pitchFamily="18" charset="0"/>
                <a:cs typeface="Times New Roman" panose="02020603050405020304" pitchFamily="18" charset="0"/>
              </a:rPr>
              <a:t>)</a:t>
            </a:r>
          </a:p>
        </p:txBody>
      </p:sp>
      <p:sp>
        <p:nvSpPr>
          <p:cNvPr id="4" name="TextBox 3"/>
          <p:cNvSpPr txBox="1"/>
          <p:nvPr/>
        </p:nvSpPr>
        <p:spPr>
          <a:xfrm>
            <a:off x="457200" y="2670061"/>
            <a:ext cx="17297400" cy="7478970"/>
          </a:xfrm>
          <a:prstGeom prst="rect">
            <a:avLst/>
          </a:prstGeom>
          <a:noFill/>
        </p:spPr>
        <p:txBody>
          <a:bodyPr wrap="square" rtlCol="0">
            <a:spAutoFit/>
          </a:bodyPr>
          <a:lstStyle/>
          <a:p>
            <a:pPr algn="just"/>
            <a:r>
              <a:rPr lang="en-US" sz="4000" dirty="0" smtClean="0">
                <a:latin typeface="Times New Roman" panose="02020603050405020304" pitchFamily="18" charset="0"/>
                <a:cs typeface="Times New Roman" panose="02020603050405020304" pitchFamily="18" charset="0"/>
              </a:rPr>
              <a:t>1. .....................: </a:t>
            </a:r>
            <a:r>
              <a:rPr lang="en-US" sz="4000" dirty="0" err="1" smtClean="0">
                <a:latin typeface="Times New Roman" panose="02020603050405020304" pitchFamily="18" charset="0"/>
                <a:cs typeface="Times New Roman" panose="02020603050405020304" pitchFamily="18" charset="0"/>
              </a:rPr>
              <a:t>gặp</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nhau</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để</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bàn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việc</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quân</a:t>
            </a:r>
            <a:r>
              <a:rPr lang="en-US" sz="4000" dirty="0" smtClean="0">
                <a:latin typeface="Times New Roman" panose="02020603050405020304" pitchFamily="18" charset="0"/>
                <a:cs typeface="Times New Roman" panose="02020603050405020304" pitchFamily="18" charset="0"/>
              </a:rPr>
              <a:t>.</a:t>
            </a:r>
          </a:p>
          <a:p>
            <a:pPr algn="just"/>
            <a:r>
              <a:rPr lang="en-US" sz="4000" dirty="0" smtClean="0">
                <a:latin typeface="Times New Roman" panose="02020603050405020304" pitchFamily="18" charset="0"/>
                <a:cs typeface="Times New Roman" panose="02020603050405020304" pitchFamily="18" charset="0"/>
              </a:rPr>
              <a:t>2. </a:t>
            </a:r>
            <a:r>
              <a:rPr lang="en-US" sz="4000" b="1" i="1" dirty="0" err="1" smtClean="0">
                <a:latin typeface="Times New Roman" panose="02020603050405020304" pitchFamily="18" charset="0"/>
                <a:cs typeface="Times New Roman" panose="02020603050405020304" pitchFamily="18" charset="0"/>
              </a:rPr>
              <a:t>Thuyền</a:t>
            </a:r>
            <a:r>
              <a:rPr lang="en-US" sz="4000" b="1" i="1" dirty="0" smtClean="0">
                <a:latin typeface="Times New Roman" panose="02020603050405020304" pitchFamily="18" charset="0"/>
                <a:cs typeface="Times New Roman" panose="02020603050405020304" pitchFamily="18" charset="0"/>
              </a:rPr>
              <a:t> </a:t>
            </a:r>
            <a:r>
              <a:rPr lang="en-US" sz="4000" b="1" i="1" dirty="0" err="1" smtClean="0">
                <a:latin typeface="Times New Roman" panose="02020603050405020304" pitchFamily="18" charset="0"/>
                <a:cs typeface="Times New Roman" panose="02020603050405020304" pitchFamily="18" charset="0"/>
              </a:rPr>
              <a:t>ngự</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thuyền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của</a:t>
            </a:r>
            <a:r>
              <a:rPr lang="en-US" sz="4000" dirty="0" smtClean="0">
                <a:latin typeface="Times New Roman" panose="02020603050405020304" pitchFamily="18" charset="0"/>
                <a:cs typeface="Times New Roman" panose="02020603050405020304" pitchFamily="18" charset="0"/>
              </a:rPr>
              <a:t>............</a:t>
            </a:r>
          </a:p>
          <a:p>
            <a:pPr algn="just"/>
            <a:r>
              <a:rPr lang="en-US" sz="4000" dirty="0" smtClean="0">
                <a:latin typeface="Times New Roman" panose="02020603050405020304" pitchFamily="18" charset="0"/>
                <a:cs typeface="Times New Roman" panose="02020603050405020304" pitchFamily="18" charset="0"/>
              </a:rPr>
              <a:t>3. ...........................: </a:t>
            </a:r>
            <a:r>
              <a:rPr lang="en-US" sz="4000" dirty="0" err="1" smtClean="0">
                <a:latin typeface="Times New Roman" panose="02020603050405020304" pitchFamily="18" charset="0"/>
                <a:cs typeface="Times New Roman" panose="02020603050405020304" pitchFamily="18" charset="0"/>
              </a:rPr>
              <a:t>vật</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dụng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hoặc</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vũ</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khí</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trang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hoàng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nơi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cung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thất</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dinh</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thự</a:t>
            </a:r>
            <a:r>
              <a:rPr lang="en-US" sz="4000" dirty="0" smtClean="0">
                <a:latin typeface="Times New Roman" panose="02020603050405020304" pitchFamily="18" charset="0"/>
                <a:cs typeface="Times New Roman" panose="02020603050405020304" pitchFamily="18" charset="0"/>
              </a:rPr>
              <a:t> hay </a:t>
            </a:r>
            <a:r>
              <a:rPr lang="en-US" sz="4000" dirty="0" err="1" smtClean="0">
                <a:latin typeface="Times New Roman" panose="02020603050405020304" pitchFamily="18" charset="0"/>
                <a:cs typeface="Times New Roman" panose="02020603050405020304" pitchFamily="18" charset="0"/>
              </a:rPr>
              <a:t>dùng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khi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đường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của</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vua</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quan</a:t>
            </a:r>
            <a:r>
              <a:rPr lang="en-US" sz="4000" dirty="0" smtClean="0">
                <a:latin typeface="Times New Roman" panose="02020603050405020304" pitchFamily="18" charset="0"/>
                <a:cs typeface="Times New Roman" panose="02020603050405020304" pitchFamily="18" charset="0"/>
              </a:rPr>
              <a:t>.</a:t>
            </a:r>
          </a:p>
          <a:p>
            <a:pPr algn="just"/>
            <a:r>
              <a:rPr lang="en-US" sz="4000" dirty="0" smtClean="0">
                <a:latin typeface="Times New Roman" panose="02020603050405020304" pitchFamily="18" charset="0"/>
                <a:cs typeface="Times New Roman" panose="02020603050405020304" pitchFamily="18" charset="0"/>
              </a:rPr>
              <a:t>4. ..................: </a:t>
            </a:r>
            <a:r>
              <a:rPr lang="en-US" sz="4000" dirty="0" err="1" smtClean="0">
                <a:latin typeface="Times New Roman" panose="02020603050405020304" pitchFamily="18" charset="0"/>
                <a:cs typeface="Times New Roman" panose="02020603050405020304" pitchFamily="18" charset="0"/>
              </a:rPr>
              <a:t>lòng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dạ</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hiểm</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độc</a:t>
            </a:r>
            <a:r>
              <a:rPr lang="en-US" sz="4000" dirty="0" smtClean="0">
                <a:latin typeface="Times New Roman" panose="02020603050405020304" pitchFamily="18" charset="0"/>
                <a:cs typeface="Times New Roman" panose="02020603050405020304" pitchFamily="18" charset="0"/>
              </a:rPr>
              <a:t>.</a:t>
            </a:r>
          </a:p>
          <a:p>
            <a:pPr algn="just"/>
            <a:r>
              <a:rPr lang="en-US" sz="4000" dirty="0" smtClean="0">
                <a:latin typeface="Times New Roman" panose="02020603050405020304" pitchFamily="18" charset="0"/>
                <a:cs typeface="Times New Roman" panose="02020603050405020304" pitchFamily="18" charset="0"/>
              </a:rPr>
              <a:t>5. </a:t>
            </a:r>
            <a:r>
              <a:rPr lang="en-US" sz="4000" b="1" i="1" dirty="0" err="1" smtClean="0">
                <a:latin typeface="Times New Roman" panose="02020603050405020304" pitchFamily="18" charset="0"/>
                <a:cs typeface="Times New Roman" panose="02020603050405020304" pitchFamily="18" charset="0"/>
              </a:rPr>
              <a:t>Quốc</a:t>
            </a:r>
            <a:r>
              <a:rPr lang="en-US" sz="4000" b="1" i="1" dirty="0" smtClean="0">
                <a:latin typeface="Times New Roman" panose="02020603050405020304" pitchFamily="18" charset="0"/>
                <a:cs typeface="Times New Roman" panose="02020603050405020304" pitchFamily="18" charset="0"/>
              </a:rPr>
              <a:t> </a:t>
            </a:r>
            <a:r>
              <a:rPr lang="en-US" sz="4000" b="1" i="1" dirty="0" err="1" smtClean="0">
                <a:latin typeface="Times New Roman" panose="02020603050405020304" pitchFamily="18" charset="0"/>
                <a:cs typeface="Times New Roman" panose="02020603050405020304" pitchFamily="18" charset="0"/>
              </a:rPr>
              <a:t>thể</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danh</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dự</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của</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một</a:t>
            </a:r>
            <a:r>
              <a:rPr lang="en-US" sz="4000" dirty="0" smtClean="0">
                <a:latin typeface="Times New Roman" panose="02020603050405020304" pitchFamily="18" charset="0"/>
                <a:cs typeface="Times New Roman" panose="02020603050405020304" pitchFamily="18" charset="0"/>
              </a:rPr>
              <a:t>.....................</a:t>
            </a:r>
          </a:p>
          <a:p>
            <a:pPr algn="just"/>
            <a:r>
              <a:rPr lang="en-US" sz="4000" dirty="0" smtClean="0">
                <a:latin typeface="Times New Roman" panose="02020603050405020304" pitchFamily="18" charset="0"/>
                <a:cs typeface="Times New Roman" panose="02020603050405020304" pitchFamily="18" charset="0"/>
              </a:rPr>
              <a:t>6. .........................: </a:t>
            </a:r>
            <a:r>
              <a:rPr lang="en-US" sz="4000" dirty="0" err="1" smtClean="0">
                <a:latin typeface="Times New Roman" panose="02020603050405020304" pitchFamily="18" charset="0"/>
                <a:cs typeface="Times New Roman" panose="02020603050405020304" pitchFamily="18" charset="0"/>
              </a:rPr>
              <a:t>dòng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họ</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nhà</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vua</a:t>
            </a:r>
            <a:r>
              <a:rPr lang="en-US" sz="4000" dirty="0" smtClean="0">
                <a:latin typeface="Times New Roman" panose="02020603050405020304" pitchFamily="18" charset="0"/>
                <a:cs typeface="Times New Roman" panose="02020603050405020304" pitchFamily="18" charset="0"/>
              </a:rPr>
              <a:t>.</a:t>
            </a:r>
          </a:p>
          <a:p>
            <a:pPr algn="just"/>
            <a:r>
              <a:rPr lang="en-US" sz="4000" dirty="0" smtClean="0">
                <a:latin typeface="Times New Roman" panose="02020603050405020304" pitchFamily="18" charset="0"/>
                <a:cs typeface="Times New Roman" panose="02020603050405020304" pitchFamily="18" charset="0"/>
              </a:rPr>
              <a:t>7. ...............................: </a:t>
            </a:r>
            <a:r>
              <a:rPr lang="en-US" sz="4000" dirty="0" err="1" smtClean="0">
                <a:latin typeface="Times New Roman" panose="02020603050405020304" pitchFamily="18" charset="0"/>
                <a:cs typeface="Times New Roman" panose="02020603050405020304" pitchFamily="18" charset="0"/>
              </a:rPr>
              <a:t>lệnh</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của</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bề</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trên</a:t>
            </a:r>
            <a:r>
              <a:rPr lang="en-US" sz="4000" dirty="0" smtClean="0">
                <a:latin typeface="Times New Roman" panose="02020603050405020304" pitchFamily="18" charset="0"/>
                <a:cs typeface="Times New Roman" panose="02020603050405020304" pitchFamily="18" charset="0"/>
              </a:rPr>
              <a:t>.</a:t>
            </a:r>
          </a:p>
          <a:p>
            <a:pPr algn="just"/>
            <a:r>
              <a:rPr lang="en-US" sz="4000" dirty="0" smtClean="0">
                <a:latin typeface="Times New Roman" panose="02020603050405020304" pitchFamily="18" charset="0"/>
                <a:cs typeface="Times New Roman" panose="02020603050405020304" pitchFamily="18" charset="0"/>
              </a:rPr>
              <a:t>8. ........................: </a:t>
            </a:r>
            <a:r>
              <a:rPr lang="en-US" sz="4000" dirty="0" err="1" smtClean="0">
                <a:latin typeface="Times New Roman" panose="02020603050405020304" pitchFamily="18" charset="0"/>
                <a:cs typeface="Times New Roman" panose="02020603050405020304" pitchFamily="18" charset="0"/>
              </a:rPr>
              <a:t>đất</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nước</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gặp</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biến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cố</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nguy</a:t>
            </a:r>
            <a:r>
              <a:rPr lang="en-US" sz="4000" dirty="0" smtClean="0">
                <a:latin typeface="Times New Roman" panose="02020603050405020304" pitchFamily="18" charset="0"/>
                <a:cs typeface="Times New Roman" panose="02020603050405020304" pitchFamily="18" charset="0"/>
              </a:rPr>
              <a:t> nan.</a:t>
            </a:r>
          </a:p>
          <a:p>
            <a:pPr algn="just"/>
            <a:r>
              <a:rPr lang="en-US" sz="4000" dirty="0" smtClean="0">
                <a:latin typeface="Times New Roman" panose="02020603050405020304" pitchFamily="18" charset="0"/>
                <a:cs typeface="Times New Roman" panose="02020603050405020304" pitchFamily="18" charset="0"/>
              </a:rPr>
              <a:t>9. </a:t>
            </a:r>
            <a:r>
              <a:rPr lang="en-US" sz="4000" b="1" i="1" dirty="0" err="1" smtClean="0">
                <a:latin typeface="Times New Roman" panose="02020603050405020304" pitchFamily="18" charset="0"/>
                <a:cs typeface="Times New Roman" panose="02020603050405020304" pitchFamily="18" charset="0"/>
              </a:rPr>
              <a:t>Nội</a:t>
            </a:r>
            <a:r>
              <a:rPr lang="en-US" sz="4000" b="1" i="1" dirty="0" smtClean="0">
                <a:latin typeface="Times New Roman" panose="02020603050405020304" pitchFamily="18" charset="0"/>
                <a:cs typeface="Times New Roman" panose="02020603050405020304" pitchFamily="18" charset="0"/>
              </a:rPr>
              <a:t> </a:t>
            </a:r>
            <a:r>
              <a:rPr lang="en-US" sz="4000" b="1" i="1" dirty="0" err="1" smtClean="0">
                <a:latin typeface="Times New Roman" panose="02020603050405020304" pitchFamily="18" charset="0"/>
                <a:cs typeface="Times New Roman" panose="02020603050405020304" pitchFamily="18" charset="0"/>
              </a:rPr>
              <a:t>thị</a:t>
            </a:r>
            <a:r>
              <a:rPr lang="en-US" sz="4000" dirty="0" smtClean="0">
                <a:latin typeface="Times New Roman" panose="02020603050405020304" pitchFamily="18" charset="0"/>
                <a:cs typeface="Times New Roman" panose="02020603050405020304" pitchFamily="18" charset="0"/>
              </a:rPr>
              <a:t>:..........................ở </a:t>
            </a:r>
            <a:r>
              <a:rPr lang="en-US" sz="4000" dirty="0" err="1" smtClean="0">
                <a:latin typeface="Times New Roman" panose="02020603050405020304" pitchFamily="18" charset="0"/>
                <a:cs typeface="Times New Roman" panose="02020603050405020304" pitchFamily="18" charset="0"/>
              </a:rPr>
              <a:t>trong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cung</a:t>
            </a:r>
            <a:r>
              <a:rPr lang="en-US" sz="4000" dirty="0" smtClean="0">
                <a:latin typeface="Times New Roman" panose="02020603050405020304" pitchFamily="18" charset="0"/>
                <a:cs typeface="Times New Roman" panose="02020603050405020304" pitchFamily="18" charset="0"/>
              </a:rPr>
              <a:t>.</a:t>
            </a:r>
          </a:p>
          <a:p>
            <a:pPr algn="just"/>
            <a:r>
              <a:rPr lang="en-US" sz="4000" dirty="0" smtClean="0">
                <a:latin typeface="Times New Roman" panose="02020603050405020304" pitchFamily="18" charset="0"/>
                <a:cs typeface="Times New Roman" panose="02020603050405020304" pitchFamily="18" charset="0"/>
              </a:rPr>
              <a:t>10. ................................................: </a:t>
            </a:r>
            <a:r>
              <a:rPr lang="en-US" sz="4000" dirty="0" err="1" smtClean="0">
                <a:latin typeface="Times New Roman" panose="02020603050405020304" pitchFamily="18" charset="0"/>
                <a:cs typeface="Times New Roman" panose="02020603050405020304" pitchFamily="18" charset="0"/>
              </a:rPr>
              <a:t>chiêu</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mộ</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binh</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sĩ</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mua</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ngựa</a:t>
            </a:r>
            <a:r>
              <a:rPr lang="en-US" sz="4000" dirty="0" smtClean="0">
                <a:latin typeface="Times New Roman" panose="02020603050405020304" pitchFamily="18" charset="0"/>
                <a:cs typeface="Times New Roman" panose="02020603050405020304" pitchFamily="18" charset="0"/>
              </a:rPr>
              <a:t>, ý </a:t>
            </a:r>
            <a:r>
              <a:rPr lang="en-US" sz="4000" dirty="0" err="1" smtClean="0">
                <a:latin typeface="Times New Roman" panose="02020603050405020304" pitchFamily="18" charset="0"/>
                <a:cs typeface="Times New Roman" panose="02020603050405020304" pitchFamily="18" charset="0"/>
              </a:rPr>
              <a:t>nói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chuẩn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bị</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một</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đội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quân</a:t>
            </a:r>
            <a:r>
              <a:rPr lang="en-US" sz="4000" dirty="0" smtClean="0">
                <a:latin typeface="Times New Roman" panose="02020603050405020304" pitchFamily="18" charset="0"/>
                <a:cs typeface="Times New Roman" panose="02020603050405020304" pitchFamily="18" charset="0"/>
              </a:rPr>
              <a:t>.</a:t>
            </a:r>
            <a:endParaRPr lang="en-US" sz="4000" dirty="0">
              <a:latin typeface="Times New Roman" panose="02020603050405020304" pitchFamily="18" charset="0"/>
              <a:cs typeface="Times New Roman" panose="02020603050405020304" pitchFamily="18" charset="0"/>
            </a:endParaRPr>
          </a:p>
        </p:txBody>
      </p:sp>
      <p:pic>
        <p:nvPicPr>
          <p:cNvPr id="5" name="Picture 12"/>
          <p:cNvPicPr>
            <a:picLocks noChangeAspect="1"/>
          </p:cNvPicPr>
          <p:nvPr/>
        </p:nvPicPr>
        <p:blipFill>
          <a:blip r:embed="rId3"/>
          <a:srcRect/>
          <a:stretch>
            <a:fillRect/>
          </a:stretch>
        </p:blipFill>
        <p:spPr>
          <a:xfrm rot="673482">
            <a:off x="17436143" y="3860055"/>
            <a:ext cx="1713516" cy="4104230"/>
          </a:xfrm>
          <a:prstGeom prst="rect">
            <a:avLst/>
          </a:prstGeom>
        </p:spPr>
      </p:pic>
      <p:pic>
        <p:nvPicPr>
          <p:cNvPr id="6" name="Picture 13"/>
          <p:cNvPicPr>
            <a:picLocks noChangeAspect="1"/>
          </p:cNvPicPr>
          <p:nvPr/>
        </p:nvPicPr>
        <p:blipFill>
          <a:blip r:embed="rId4"/>
          <a:srcRect/>
          <a:stretch>
            <a:fillRect/>
          </a:stretch>
        </p:blipFill>
        <p:spPr>
          <a:xfrm>
            <a:off x="16692867" y="6210300"/>
            <a:ext cx="2123466" cy="926048"/>
          </a:xfrm>
          <a:prstGeom prst="rect">
            <a:avLst/>
          </a:prstGeom>
        </p:spPr>
      </p:pic>
      <p:pic>
        <p:nvPicPr>
          <p:cNvPr id="7" name="Picture 11"/>
          <p:cNvPicPr>
            <a:picLocks noChangeAspect="1"/>
          </p:cNvPicPr>
          <p:nvPr/>
        </p:nvPicPr>
        <p:blipFill>
          <a:blip r:embed="rId5"/>
          <a:srcRect/>
          <a:stretch>
            <a:fillRect/>
          </a:stretch>
        </p:blipFill>
        <p:spPr>
          <a:xfrm rot="-74184" flipH="1">
            <a:off x="-2035128" y="-785381"/>
            <a:ext cx="8220775" cy="1585435"/>
          </a:xfrm>
          <a:prstGeom prst="rect">
            <a:avLst/>
          </a:prstGeom>
        </p:spPr>
      </p:pic>
      <p:pic>
        <p:nvPicPr>
          <p:cNvPr id="8" name="Picture 14"/>
          <p:cNvPicPr>
            <a:picLocks noChangeAspect="1"/>
          </p:cNvPicPr>
          <p:nvPr/>
        </p:nvPicPr>
        <p:blipFill>
          <a:blip r:embed="rId6"/>
          <a:srcRect/>
          <a:stretch>
            <a:fillRect/>
          </a:stretch>
        </p:blipFill>
        <p:spPr>
          <a:xfrm flipH="1">
            <a:off x="-2959445" y="-104303"/>
            <a:ext cx="7262848" cy="1272718"/>
          </a:xfrm>
          <a:prstGeom prst="rect">
            <a:avLst/>
          </a:prstGeom>
        </p:spPr>
      </p:pic>
      <p:sp>
        <p:nvSpPr>
          <p:cNvPr id="9" name="TextBox 8"/>
          <p:cNvSpPr txBox="1"/>
          <p:nvPr/>
        </p:nvSpPr>
        <p:spPr>
          <a:xfrm>
            <a:off x="6819900" y="5558227"/>
            <a:ext cx="2286000" cy="707886"/>
          </a:xfrm>
          <a:prstGeom prst="rect">
            <a:avLst/>
          </a:prstGeom>
          <a:noFill/>
        </p:spPr>
        <p:txBody>
          <a:bodyPr wrap="square" rtlCol="0">
            <a:spAutoFit/>
          </a:bodyPr>
          <a:lstStyle/>
          <a:p>
            <a:pPr algn="ctr"/>
            <a:r>
              <a:rPr lang="en-US" sz="4000" b="1" i="1" dirty="0" err="1" smtClean="0">
                <a:solidFill>
                  <a:srgbClr val="FF0000"/>
                </a:solidFill>
                <a:latin typeface="Times New Roman" panose="02020603050405020304" pitchFamily="18" charset="0"/>
                <a:cs typeface="Times New Roman" panose="02020603050405020304" pitchFamily="18" charset="0"/>
              </a:rPr>
              <a:t>quốc</a:t>
            </a:r>
            <a:r>
              <a:rPr lang="en-US" sz="4000" b="1" i="1" dirty="0" smtClean="0">
                <a:solidFill>
                  <a:srgbClr val="FF0000"/>
                </a:solidFill>
                <a:latin typeface="Times New Roman" panose="02020603050405020304" pitchFamily="18" charset="0"/>
                <a:cs typeface="Times New Roman" panose="02020603050405020304" pitchFamily="18" charset="0"/>
              </a:rPr>
              <a:t> </a:t>
            </a:r>
            <a:r>
              <a:rPr lang="en-US" sz="4000" b="1" i="1" dirty="0" err="1" smtClean="0">
                <a:solidFill>
                  <a:srgbClr val="FF0000"/>
                </a:solidFill>
                <a:latin typeface="Times New Roman" panose="02020603050405020304" pitchFamily="18" charset="0"/>
                <a:cs typeface="Times New Roman" panose="02020603050405020304" pitchFamily="18" charset="0"/>
              </a:rPr>
              <a:t>gia</a:t>
            </a:r>
            <a:endParaRPr lang="en-US" sz="4000" b="1" i="1" dirty="0">
              <a:solidFill>
                <a:srgbClr val="FF0000"/>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1674503" y="8724900"/>
            <a:ext cx="5257800" cy="707886"/>
          </a:xfrm>
          <a:prstGeom prst="rect">
            <a:avLst/>
          </a:prstGeom>
          <a:noFill/>
        </p:spPr>
        <p:txBody>
          <a:bodyPr wrap="square" rtlCol="0">
            <a:spAutoFit/>
          </a:bodyPr>
          <a:lstStyle/>
          <a:p>
            <a:pPr algn="ctr"/>
            <a:r>
              <a:rPr lang="en-US" sz="4000" b="1" i="1" dirty="0" err="1" smtClean="0">
                <a:solidFill>
                  <a:srgbClr val="FF0000"/>
                </a:solidFill>
                <a:latin typeface="Times New Roman" panose="02020603050405020304" pitchFamily="18" charset="0"/>
                <a:cs typeface="Times New Roman" panose="02020603050405020304" pitchFamily="18" charset="0"/>
              </a:rPr>
              <a:t>Chiêu</a:t>
            </a:r>
            <a:r>
              <a:rPr lang="en-US" sz="4000" b="1" i="1" dirty="0" smtClean="0">
                <a:solidFill>
                  <a:srgbClr val="FF0000"/>
                </a:solidFill>
                <a:latin typeface="Times New Roman" panose="02020603050405020304" pitchFamily="18" charset="0"/>
                <a:cs typeface="Times New Roman" panose="02020603050405020304" pitchFamily="18" charset="0"/>
              </a:rPr>
              <a:t> </a:t>
            </a:r>
            <a:r>
              <a:rPr lang="en-US" sz="4000" b="1" i="1" dirty="0" err="1" smtClean="0">
                <a:solidFill>
                  <a:srgbClr val="FF0000"/>
                </a:solidFill>
                <a:latin typeface="Times New Roman" panose="02020603050405020304" pitchFamily="18" charset="0"/>
                <a:cs typeface="Times New Roman" panose="02020603050405020304" pitchFamily="18" charset="0"/>
              </a:rPr>
              <a:t>binh</a:t>
            </a:r>
            <a:r>
              <a:rPr lang="en-US" sz="4000" b="1" i="1" dirty="0" smtClean="0">
                <a:solidFill>
                  <a:srgbClr val="FF0000"/>
                </a:solidFill>
                <a:latin typeface="Times New Roman" panose="02020603050405020304" pitchFamily="18" charset="0"/>
                <a:cs typeface="Times New Roman" panose="02020603050405020304" pitchFamily="18" charset="0"/>
              </a:rPr>
              <a:t> </a:t>
            </a:r>
            <a:r>
              <a:rPr lang="en-US" sz="4000" b="1" i="1" dirty="0" err="1" smtClean="0">
                <a:solidFill>
                  <a:srgbClr val="FF0000"/>
                </a:solidFill>
                <a:latin typeface="Times New Roman" panose="02020603050405020304" pitchFamily="18" charset="0"/>
                <a:cs typeface="Times New Roman" panose="02020603050405020304" pitchFamily="18" charset="0"/>
              </a:rPr>
              <a:t>mãi</a:t>
            </a:r>
            <a:r>
              <a:rPr lang="en-US" sz="4000" b="1" i="1" dirty="0" smtClean="0">
                <a:solidFill>
                  <a:srgbClr val="FF0000"/>
                </a:solidFill>
                <a:latin typeface="Times New Roman" panose="02020603050405020304" pitchFamily="18" charset="0"/>
                <a:cs typeface="Times New Roman" panose="02020603050405020304" pitchFamily="18" charset="0"/>
              </a:rPr>
              <a:t> </a:t>
            </a:r>
            <a:r>
              <a:rPr lang="en-US" sz="4000" b="1" i="1" dirty="0" err="1" smtClean="0">
                <a:solidFill>
                  <a:srgbClr val="FF0000"/>
                </a:solidFill>
                <a:latin typeface="Times New Roman" panose="02020603050405020304" pitchFamily="18" charset="0"/>
                <a:cs typeface="Times New Roman" panose="02020603050405020304" pitchFamily="18" charset="0"/>
              </a:rPr>
              <a:t>mã</a:t>
            </a:r>
            <a:endParaRPr lang="en-US" sz="4000" b="1" i="1" dirty="0">
              <a:solidFill>
                <a:srgbClr val="FF0000"/>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2205370" y="8047612"/>
            <a:ext cx="3585830" cy="707886"/>
          </a:xfrm>
          <a:prstGeom prst="rect">
            <a:avLst/>
          </a:prstGeom>
          <a:noFill/>
        </p:spPr>
        <p:txBody>
          <a:bodyPr wrap="square" rtlCol="0">
            <a:spAutoFit/>
          </a:bodyPr>
          <a:lstStyle/>
          <a:p>
            <a:pPr algn="ctr"/>
            <a:r>
              <a:rPr lang="en-US" sz="4000" b="1" i="1" dirty="0" err="1">
                <a:solidFill>
                  <a:srgbClr val="FF0000"/>
                </a:solidFill>
                <a:latin typeface="Times New Roman" panose="02020603050405020304" pitchFamily="18" charset="0"/>
                <a:cs typeface="Times New Roman" panose="02020603050405020304" pitchFamily="18" charset="0"/>
              </a:rPr>
              <a:t>n</a:t>
            </a:r>
            <a:r>
              <a:rPr lang="en-US" sz="4000" b="1" i="1" dirty="0" err="1" smtClean="0">
                <a:solidFill>
                  <a:srgbClr val="FF0000"/>
                </a:solidFill>
                <a:latin typeface="Times New Roman" panose="02020603050405020304" pitchFamily="18" charset="0"/>
                <a:cs typeface="Times New Roman" panose="02020603050405020304" pitchFamily="18" charset="0"/>
              </a:rPr>
              <a:t>gười</a:t>
            </a:r>
            <a:r>
              <a:rPr lang="en-US" sz="4000" b="1" i="1" dirty="0" smtClean="0">
                <a:solidFill>
                  <a:srgbClr val="FF0000"/>
                </a:solidFill>
                <a:latin typeface="Times New Roman" panose="02020603050405020304" pitchFamily="18" charset="0"/>
                <a:cs typeface="Times New Roman" panose="02020603050405020304" pitchFamily="18" charset="0"/>
              </a:rPr>
              <a:t> </a:t>
            </a:r>
            <a:r>
              <a:rPr lang="en-US" sz="4000" b="1" i="1" dirty="0" err="1" smtClean="0">
                <a:solidFill>
                  <a:srgbClr val="FF0000"/>
                </a:solidFill>
                <a:latin typeface="Times New Roman" panose="02020603050405020304" pitchFamily="18" charset="0"/>
                <a:cs typeface="Times New Roman" panose="02020603050405020304" pitchFamily="18" charset="0"/>
              </a:rPr>
              <a:t>hầu</a:t>
            </a:r>
            <a:endParaRPr lang="en-US" sz="4000" b="1" i="1" dirty="0">
              <a:solidFill>
                <a:srgbClr val="FF0000"/>
              </a:solidFill>
              <a:latin typeface="Times New Roman" panose="02020603050405020304" pitchFamily="18" charset="0"/>
              <a:cs typeface="Times New Roman" panose="02020603050405020304" pitchFamily="18" charset="0"/>
            </a:endParaRPr>
          </a:p>
        </p:txBody>
      </p:sp>
      <p:sp>
        <p:nvSpPr>
          <p:cNvPr id="12" name="TextBox 11"/>
          <p:cNvSpPr txBox="1"/>
          <p:nvPr/>
        </p:nvSpPr>
        <p:spPr>
          <a:xfrm>
            <a:off x="1143000" y="7505700"/>
            <a:ext cx="3008003" cy="707886"/>
          </a:xfrm>
          <a:prstGeom prst="rect">
            <a:avLst/>
          </a:prstGeom>
          <a:noFill/>
        </p:spPr>
        <p:txBody>
          <a:bodyPr wrap="square" rtlCol="0">
            <a:spAutoFit/>
          </a:bodyPr>
          <a:lstStyle/>
          <a:p>
            <a:pPr algn="ctr"/>
            <a:r>
              <a:rPr lang="en-US" sz="4000" b="1" i="1" dirty="0" err="1" smtClean="0">
                <a:solidFill>
                  <a:srgbClr val="FF0000"/>
                </a:solidFill>
                <a:latin typeface="Times New Roman" panose="02020603050405020304" pitchFamily="18" charset="0"/>
                <a:cs typeface="Times New Roman" panose="02020603050405020304" pitchFamily="18" charset="0"/>
              </a:rPr>
              <a:t>Quốc</a:t>
            </a:r>
            <a:r>
              <a:rPr lang="en-US" sz="4000" b="1" i="1" dirty="0" smtClean="0">
                <a:solidFill>
                  <a:srgbClr val="FF0000"/>
                </a:solidFill>
                <a:latin typeface="Times New Roman" panose="02020603050405020304" pitchFamily="18" charset="0"/>
                <a:cs typeface="Times New Roman" panose="02020603050405020304" pitchFamily="18" charset="0"/>
              </a:rPr>
              <a:t> </a:t>
            </a:r>
            <a:r>
              <a:rPr lang="en-US" sz="4000" b="1" i="1" dirty="0" err="1" smtClean="0">
                <a:solidFill>
                  <a:srgbClr val="FF0000"/>
                </a:solidFill>
                <a:latin typeface="Times New Roman" panose="02020603050405020304" pitchFamily="18" charset="0"/>
                <a:cs typeface="Times New Roman" panose="02020603050405020304" pitchFamily="18" charset="0"/>
              </a:rPr>
              <a:t>biến</a:t>
            </a:r>
            <a:endParaRPr lang="en-US" sz="4000" b="1" i="1" dirty="0">
              <a:solidFill>
                <a:srgbClr val="FF0000"/>
              </a:solidFill>
              <a:latin typeface="Times New Roman" panose="02020603050405020304" pitchFamily="18" charset="0"/>
              <a:cs typeface="Times New Roman" panose="02020603050405020304" pitchFamily="18" charset="0"/>
            </a:endParaRPr>
          </a:p>
        </p:txBody>
      </p:sp>
      <p:sp>
        <p:nvSpPr>
          <p:cNvPr id="13" name="TextBox 12"/>
          <p:cNvSpPr txBox="1"/>
          <p:nvPr/>
        </p:nvSpPr>
        <p:spPr>
          <a:xfrm>
            <a:off x="1143000" y="6802920"/>
            <a:ext cx="3008003" cy="707886"/>
          </a:xfrm>
          <a:prstGeom prst="rect">
            <a:avLst/>
          </a:prstGeom>
          <a:noFill/>
        </p:spPr>
        <p:txBody>
          <a:bodyPr wrap="square" rtlCol="0">
            <a:spAutoFit/>
          </a:bodyPr>
          <a:lstStyle/>
          <a:p>
            <a:pPr algn="ctr"/>
            <a:r>
              <a:rPr lang="en-US" sz="4000" b="1" i="1" dirty="0" err="1" smtClean="0">
                <a:solidFill>
                  <a:srgbClr val="FF0000"/>
                </a:solidFill>
                <a:latin typeface="Times New Roman" panose="02020603050405020304" pitchFamily="18" charset="0"/>
                <a:cs typeface="Times New Roman" panose="02020603050405020304" pitchFamily="18" charset="0"/>
              </a:rPr>
              <a:t>Thượng</a:t>
            </a:r>
            <a:r>
              <a:rPr lang="en-US" sz="4000" b="1" i="1" dirty="0" smtClean="0">
                <a:solidFill>
                  <a:srgbClr val="FF0000"/>
                </a:solidFill>
                <a:latin typeface="Times New Roman" panose="02020603050405020304" pitchFamily="18" charset="0"/>
                <a:cs typeface="Times New Roman" panose="02020603050405020304" pitchFamily="18" charset="0"/>
              </a:rPr>
              <a:t> </a:t>
            </a:r>
            <a:r>
              <a:rPr lang="en-US" sz="4000" b="1" i="1" dirty="0" err="1" smtClean="0">
                <a:solidFill>
                  <a:srgbClr val="FF0000"/>
                </a:solidFill>
                <a:latin typeface="Times New Roman" panose="02020603050405020304" pitchFamily="18" charset="0"/>
                <a:cs typeface="Times New Roman" panose="02020603050405020304" pitchFamily="18" charset="0"/>
              </a:rPr>
              <a:t>lệnh</a:t>
            </a:r>
            <a:endParaRPr lang="en-US" sz="4000" b="1" i="1" dirty="0">
              <a:solidFill>
                <a:srgbClr val="FF0000"/>
              </a:solidFill>
              <a:latin typeface="Times New Roman" panose="02020603050405020304" pitchFamily="18" charset="0"/>
              <a:cs typeface="Times New Roman" panose="02020603050405020304" pitchFamily="18" charset="0"/>
            </a:endParaRPr>
          </a:p>
        </p:txBody>
      </p:sp>
      <p:sp>
        <p:nvSpPr>
          <p:cNvPr id="14" name="TextBox 13"/>
          <p:cNvSpPr txBox="1"/>
          <p:nvPr/>
        </p:nvSpPr>
        <p:spPr>
          <a:xfrm>
            <a:off x="1263077" y="6188214"/>
            <a:ext cx="3008003" cy="707886"/>
          </a:xfrm>
          <a:prstGeom prst="rect">
            <a:avLst/>
          </a:prstGeom>
          <a:noFill/>
        </p:spPr>
        <p:txBody>
          <a:bodyPr wrap="square" rtlCol="0">
            <a:spAutoFit/>
          </a:bodyPr>
          <a:lstStyle/>
          <a:p>
            <a:pPr algn="ctr"/>
            <a:r>
              <a:rPr lang="en-US" sz="4000" b="1" i="1" dirty="0" err="1" smtClean="0">
                <a:solidFill>
                  <a:srgbClr val="FF0000"/>
                </a:solidFill>
                <a:latin typeface="Times New Roman" panose="02020603050405020304" pitchFamily="18" charset="0"/>
                <a:cs typeface="Times New Roman" panose="02020603050405020304" pitchFamily="18" charset="0"/>
              </a:rPr>
              <a:t>Tôn</a:t>
            </a:r>
            <a:r>
              <a:rPr lang="en-US" sz="4000" b="1" i="1" dirty="0" smtClean="0">
                <a:solidFill>
                  <a:srgbClr val="FF0000"/>
                </a:solidFill>
                <a:latin typeface="Times New Roman" panose="02020603050405020304" pitchFamily="18" charset="0"/>
                <a:cs typeface="Times New Roman" panose="02020603050405020304" pitchFamily="18" charset="0"/>
              </a:rPr>
              <a:t> </a:t>
            </a:r>
            <a:r>
              <a:rPr lang="en-US" sz="4000" b="1" i="1" dirty="0" err="1" smtClean="0">
                <a:solidFill>
                  <a:srgbClr val="FF0000"/>
                </a:solidFill>
                <a:latin typeface="Times New Roman" panose="02020603050405020304" pitchFamily="18" charset="0"/>
                <a:cs typeface="Times New Roman" panose="02020603050405020304" pitchFamily="18" charset="0"/>
              </a:rPr>
              <a:t>thất</a:t>
            </a:r>
            <a:endParaRPr lang="en-US" sz="4000" b="1" i="1" dirty="0">
              <a:solidFill>
                <a:srgbClr val="FF0000"/>
              </a:solidFill>
              <a:latin typeface="Times New Roman" panose="02020603050405020304" pitchFamily="18" charset="0"/>
              <a:cs typeface="Times New Roman" panose="02020603050405020304" pitchFamily="18" charset="0"/>
            </a:endParaRPr>
          </a:p>
        </p:txBody>
      </p:sp>
      <p:sp>
        <p:nvSpPr>
          <p:cNvPr id="15" name="TextBox 14"/>
          <p:cNvSpPr txBox="1"/>
          <p:nvPr/>
        </p:nvSpPr>
        <p:spPr>
          <a:xfrm>
            <a:off x="571257" y="4974032"/>
            <a:ext cx="3008003" cy="707886"/>
          </a:xfrm>
          <a:prstGeom prst="rect">
            <a:avLst/>
          </a:prstGeom>
          <a:noFill/>
        </p:spPr>
        <p:txBody>
          <a:bodyPr wrap="square" rtlCol="0">
            <a:spAutoFit/>
          </a:bodyPr>
          <a:lstStyle/>
          <a:p>
            <a:pPr algn="ctr"/>
            <a:r>
              <a:rPr lang="en-US" sz="4000" b="1" i="1" dirty="0" err="1" smtClean="0">
                <a:solidFill>
                  <a:srgbClr val="FF0000"/>
                </a:solidFill>
                <a:latin typeface="Times New Roman" panose="02020603050405020304" pitchFamily="18" charset="0"/>
                <a:cs typeface="Times New Roman" panose="02020603050405020304" pitchFamily="18" charset="0"/>
              </a:rPr>
              <a:t>Dã</a:t>
            </a:r>
            <a:r>
              <a:rPr lang="en-US" sz="4000" b="1" i="1" dirty="0" smtClean="0">
                <a:solidFill>
                  <a:srgbClr val="FF0000"/>
                </a:solidFill>
                <a:latin typeface="Times New Roman" panose="02020603050405020304" pitchFamily="18" charset="0"/>
                <a:cs typeface="Times New Roman" panose="02020603050405020304" pitchFamily="18" charset="0"/>
              </a:rPr>
              <a:t> </a:t>
            </a:r>
            <a:r>
              <a:rPr lang="en-US" sz="4000" b="1" i="1" dirty="0" err="1" smtClean="0">
                <a:solidFill>
                  <a:srgbClr val="FF0000"/>
                </a:solidFill>
                <a:latin typeface="Times New Roman" panose="02020603050405020304" pitchFamily="18" charset="0"/>
                <a:cs typeface="Times New Roman" panose="02020603050405020304" pitchFamily="18" charset="0"/>
              </a:rPr>
              <a:t>tâm</a:t>
            </a:r>
            <a:endParaRPr lang="en-US" sz="4000" b="1" i="1" dirty="0">
              <a:solidFill>
                <a:srgbClr val="FF0000"/>
              </a:solidFill>
              <a:latin typeface="Times New Roman" panose="02020603050405020304" pitchFamily="18" charset="0"/>
              <a:cs typeface="Times New Roman" panose="02020603050405020304" pitchFamily="18" charset="0"/>
            </a:endParaRPr>
          </a:p>
        </p:txBody>
      </p:sp>
      <p:sp>
        <p:nvSpPr>
          <p:cNvPr id="16" name="TextBox 15"/>
          <p:cNvSpPr txBox="1"/>
          <p:nvPr/>
        </p:nvSpPr>
        <p:spPr>
          <a:xfrm>
            <a:off x="816663" y="3811250"/>
            <a:ext cx="3008003" cy="707886"/>
          </a:xfrm>
          <a:prstGeom prst="rect">
            <a:avLst/>
          </a:prstGeom>
          <a:noFill/>
        </p:spPr>
        <p:txBody>
          <a:bodyPr wrap="square" rtlCol="0">
            <a:spAutoFit/>
          </a:bodyPr>
          <a:lstStyle/>
          <a:p>
            <a:pPr algn="ctr"/>
            <a:r>
              <a:rPr lang="en-US" sz="4000" b="1" i="1" dirty="0" err="1" smtClean="0">
                <a:solidFill>
                  <a:srgbClr val="FF0000"/>
                </a:solidFill>
                <a:latin typeface="Times New Roman" panose="02020603050405020304" pitchFamily="18" charset="0"/>
                <a:cs typeface="Times New Roman" panose="02020603050405020304" pitchFamily="18" charset="0"/>
              </a:rPr>
              <a:t>Nghi</a:t>
            </a:r>
            <a:r>
              <a:rPr lang="en-US" sz="4000" b="1" i="1" dirty="0" smtClean="0">
                <a:solidFill>
                  <a:srgbClr val="FF0000"/>
                </a:solidFill>
                <a:latin typeface="Times New Roman" panose="02020603050405020304" pitchFamily="18" charset="0"/>
                <a:cs typeface="Times New Roman" panose="02020603050405020304" pitchFamily="18" charset="0"/>
              </a:rPr>
              <a:t> </a:t>
            </a:r>
            <a:r>
              <a:rPr lang="en-US" sz="4000" b="1" i="1" dirty="0" err="1" smtClean="0">
                <a:solidFill>
                  <a:srgbClr val="FF0000"/>
                </a:solidFill>
                <a:latin typeface="Times New Roman" panose="02020603050405020304" pitchFamily="18" charset="0"/>
                <a:cs typeface="Times New Roman" panose="02020603050405020304" pitchFamily="18" charset="0"/>
              </a:rPr>
              <a:t>trượng</a:t>
            </a:r>
            <a:endParaRPr lang="en-US" sz="4000" b="1" i="1" dirty="0">
              <a:solidFill>
                <a:srgbClr val="FF0000"/>
              </a:solidFill>
              <a:latin typeface="Times New Roman" panose="02020603050405020304" pitchFamily="18" charset="0"/>
              <a:cs typeface="Times New Roman" panose="02020603050405020304" pitchFamily="18" charset="0"/>
            </a:endParaRPr>
          </a:p>
        </p:txBody>
      </p:sp>
      <p:sp>
        <p:nvSpPr>
          <p:cNvPr id="17" name="TextBox 16"/>
          <p:cNvSpPr txBox="1"/>
          <p:nvPr/>
        </p:nvSpPr>
        <p:spPr>
          <a:xfrm>
            <a:off x="5428301" y="3180024"/>
            <a:ext cx="3008003" cy="707886"/>
          </a:xfrm>
          <a:prstGeom prst="rect">
            <a:avLst/>
          </a:prstGeom>
          <a:noFill/>
        </p:spPr>
        <p:txBody>
          <a:bodyPr wrap="square" rtlCol="0">
            <a:spAutoFit/>
          </a:bodyPr>
          <a:lstStyle/>
          <a:p>
            <a:pPr algn="ctr"/>
            <a:r>
              <a:rPr lang="en-US" sz="4000" b="1" i="1" dirty="0" err="1" smtClean="0">
                <a:solidFill>
                  <a:srgbClr val="FF0000"/>
                </a:solidFill>
                <a:latin typeface="Times New Roman" panose="02020603050405020304" pitchFamily="18" charset="0"/>
                <a:cs typeface="Times New Roman" panose="02020603050405020304" pitchFamily="18" charset="0"/>
              </a:rPr>
              <a:t>vua</a:t>
            </a:r>
            <a:endParaRPr lang="en-US" sz="4000" b="1" i="1" dirty="0">
              <a:solidFill>
                <a:srgbClr val="FF0000"/>
              </a:solidFill>
              <a:latin typeface="Times New Roman" panose="02020603050405020304" pitchFamily="18" charset="0"/>
              <a:cs typeface="Times New Roman" panose="02020603050405020304" pitchFamily="18" charset="0"/>
            </a:endParaRPr>
          </a:p>
        </p:txBody>
      </p:sp>
      <p:sp>
        <p:nvSpPr>
          <p:cNvPr id="18" name="TextBox 17"/>
          <p:cNvSpPr txBox="1"/>
          <p:nvPr/>
        </p:nvSpPr>
        <p:spPr>
          <a:xfrm>
            <a:off x="801997" y="2527608"/>
            <a:ext cx="3008003" cy="707886"/>
          </a:xfrm>
          <a:prstGeom prst="rect">
            <a:avLst/>
          </a:prstGeom>
          <a:noFill/>
        </p:spPr>
        <p:txBody>
          <a:bodyPr wrap="square" rtlCol="0">
            <a:spAutoFit/>
          </a:bodyPr>
          <a:lstStyle/>
          <a:p>
            <a:pPr algn="ctr"/>
            <a:r>
              <a:rPr lang="en-US" sz="4000" b="1" i="1" dirty="0" err="1" smtClean="0">
                <a:solidFill>
                  <a:srgbClr val="FF0000"/>
                </a:solidFill>
                <a:latin typeface="Times New Roman" panose="02020603050405020304" pitchFamily="18" charset="0"/>
                <a:cs typeface="Times New Roman" panose="02020603050405020304" pitchFamily="18" charset="0"/>
              </a:rPr>
              <a:t>Hội</a:t>
            </a:r>
            <a:r>
              <a:rPr lang="en-US" sz="4000" b="1" i="1" dirty="0" smtClean="0">
                <a:solidFill>
                  <a:srgbClr val="FF0000"/>
                </a:solidFill>
                <a:latin typeface="Times New Roman" panose="02020603050405020304" pitchFamily="18" charset="0"/>
                <a:cs typeface="Times New Roman" panose="02020603050405020304" pitchFamily="18" charset="0"/>
              </a:rPr>
              <a:t> </a:t>
            </a:r>
            <a:r>
              <a:rPr lang="en-US" sz="4000" b="1" i="1" dirty="0" err="1" smtClean="0">
                <a:solidFill>
                  <a:srgbClr val="FF0000"/>
                </a:solidFill>
                <a:latin typeface="Times New Roman" panose="02020603050405020304" pitchFamily="18" charset="0"/>
                <a:cs typeface="Times New Roman" panose="02020603050405020304" pitchFamily="18" charset="0"/>
              </a:rPr>
              <a:t>sư</a:t>
            </a:r>
            <a:endParaRPr lang="en-US" sz="4000" b="1" i="1" dirty="0">
              <a:solidFill>
                <a:srgbClr val="FF0000"/>
              </a:solidFill>
              <a:latin typeface="Times New Roman" panose="02020603050405020304" pitchFamily="18" charset="0"/>
              <a:cs typeface="Times New Roman" panose="02020603050405020304" pitchFamily="18" charset="0"/>
            </a:endParaRPr>
          </a:p>
        </p:txBody>
      </p:sp>
      <p:pic>
        <p:nvPicPr>
          <p:cNvPr id="19" name="Picture 18"/>
          <p:cNvPicPr>
            <a:picLocks noChangeAspect="1"/>
          </p:cNvPicPr>
          <p:nvPr/>
        </p:nvPicPr>
        <p:blipFill>
          <a:blip r:embed="rId7"/>
          <a:stretch>
            <a:fillRect/>
          </a:stretch>
        </p:blipFill>
        <p:spPr>
          <a:xfrm>
            <a:off x="0" y="29091"/>
            <a:ext cx="17301948" cy="1286367"/>
          </a:xfrm>
          <a:prstGeom prst="rect">
            <a:avLst/>
          </a:prstGeom>
        </p:spPr>
      </p:pic>
    </p:spTree>
    <p:extLst>
      <p:ext uri="{BB962C8B-B14F-4D97-AF65-F5344CB8AC3E}">
        <p14:creationId xmlns:p14="http://schemas.microsoft.com/office/powerpoint/2010/main" val="2802407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circle(in)">
                                      <p:cBhvr>
                                        <p:cTn id="22" dur="20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1000"/>
                                        <p:tgtEl>
                                          <p:spTgt spid="17"/>
                                        </p:tgtEl>
                                      </p:cBhvr>
                                    </p:animEffect>
                                    <p:anim calcmode="lin" valueType="num">
                                      <p:cBhvr>
                                        <p:cTn id="28" dur="1000" fill="hold"/>
                                        <p:tgtEl>
                                          <p:spTgt spid="17"/>
                                        </p:tgtEl>
                                        <p:attrNameLst>
                                          <p:attrName>ppt_x</p:attrName>
                                        </p:attrNameLst>
                                      </p:cBhvr>
                                      <p:tavLst>
                                        <p:tav tm="0">
                                          <p:val>
                                            <p:strVal val="#ppt_x"/>
                                          </p:val>
                                        </p:tav>
                                        <p:tav tm="100000">
                                          <p:val>
                                            <p:strVal val="#ppt_x"/>
                                          </p:val>
                                        </p:tav>
                                      </p:tavLst>
                                    </p:anim>
                                    <p:anim calcmode="lin" valueType="num">
                                      <p:cBhvr>
                                        <p:cTn id="2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barn(inVertical)">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1000"/>
                                        <p:tgtEl>
                                          <p:spTgt spid="15"/>
                                        </p:tgtEl>
                                      </p:cBhvr>
                                    </p:animEffect>
                                    <p:anim calcmode="lin" valueType="num">
                                      <p:cBhvr>
                                        <p:cTn id="40" dur="1000" fill="hold"/>
                                        <p:tgtEl>
                                          <p:spTgt spid="15"/>
                                        </p:tgtEl>
                                        <p:attrNameLst>
                                          <p:attrName>ppt_x</p:attrName>
                                        </p:attrNameLst>
                                      </p:cBhvr>
                                      <p:tavLst>
                                        <p:tav tm="0">
                                          <p:val>
                                            <p:strVal val="#ppt_x"/>
                                          </p:val>
                                        </p:tav>
                                        <p:tav tm="100000">
                                          <p:val>
                                            <p:strVal val="#ppt_x"/>
                                          </p:val>
                                        </p:tav>
                                      </p:tavLst>
                                    </p:anim>
                                    <p:anim calcmode="lin" valueType="num">
                                      <p:cBhvr>
                                        <p:cTn id="4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barn(inVertical)">
                                      <p:cBhvr>
                                        <p:cTn id="46" dur="500"/>
                                        <p:tgtEl>
                                          <p:spTgt spid="9"/>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barn(inVertical)">
                                      <p:cBhvr>
                                        <p:cTn id="51" dur="500"/>
                                        <p:tgtEl>
                                          <p:spTgt spid="14"/>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barn(inVertical)">
                                      <p:cBhvr>
                                        <p:cTn id="56" dur="500"/>
                                        <p:tgtEl>
                                          <p:spTgt spid="13"/>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12"/>
                                        </p:tgtEl>
                                        <p:attrNameLst>
                                          <p:attrName>style.visibility</p:attrName>
                                        </p:attrNameLst>
                                      </p:cBhvr>
                                      <p:to>
                                        <p:strVal val="visible"/>
                                      </p:to>
                                    </p:set>
                                    <p:animEffect transition="in" filter="wipe(down)">
                                      <p:cBhvr>
                                        <p:cTn id="61" dur="500"/>
                                        <p:tgtEl>
                                          <p:spTgt spid="12"/>
                                        </p:tgtEl>
                                      </p:cBhvr>
                                    </p:animEffect>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grpId="0" nodeType="clickEffect">
                                  <p:stCondLst>
                                    <p:cond delay="0"/>
                                  </p:stCondLst>
                                  <p:childTnLst>
                                    <p:set>
                                      <p:cBhvr>
                                        <p:cTn id="65" dur="1" fill="hold">
                                          <p:stCondLst>
                                            <p:cond delay="0"/>
                                          </p:stCondLst>
                                        </p:cTn>
                                        <p:tgtEl>
                                          <p:spTgt spid="11"/>
                                        </p:tgtEl>
                                        <p:attrNameLst>
                                          <p:attrName>style.visibility</p:attrName>
                                        </p:attrNameLst>
                                      </p:cBhvr>
                                      <p:to>
                                        <p:strVal val="visible"/>
                                      </p:to>
                                    </p:set>
                                    <p:animEffect transition="in" filter="barn(inVertical)">
                                      <p:cBhvr>
                                        <p:cTn id="66" dur="500"/>
                                        <p:tgtEl>
                                          <p:spTgt spid="11"/>
                                        </p:tgtEl>
                                      </p:cBhvr>
                                    </p:animEffect>
                                  </p:childTnLst>
                                </p:cTn>
                              </p:par>
                            </p:childTnLst>
                          </p:cTn>
                        </p:par>
                      </p:childTnLst>
                    </p:cTn>
                  </p:par>
                  <p:par>
                    <p:cTn id="67" fill="hold">
                      <p:stCondLst>
                        <p:cond delay="indefinite"/>
                      </p:stCondLst>
                      <p:childTnLst>
                        <p:par>
                          <p:cTn id="68" fill="hold">
                            <p:stCondLst>
                              <p:cond delay="0"/>
                            </p:stCondLst>
                            <p:childTnLst>
                              <p:par>
                                <p:cTn id="69" presetID="42" presetClass="entr" presetSubtype="0" fill="hold" grpId="0" nodeType="clickEffect">
                                  <p:stCondLst>
                                    <p:cond delay="0"/>
                                  </p:stCondLst>
                                  <p:childTnLst>
                                    <p:set>
                                      <p:cBhvr>
                                        <p:cTn id="70" dur="1" fill="hold">
                                          <p:stCondLst>
                                            <p:cond delay="0"/>
                                          </p:stCondLst>
                                        </p:cTn>
                                        <p:tgtEl>
                                          <p:spTgt spid="10"/>
                                        </p:tgtEl>
                                        <p:attrNameLst>
                                          <p:attrName>style.visibility</p:attrName>
                                        </p:attrNameLst>
                                      </p:cBhvr>
                                      <p:to>
                                        <p:strVal val="visible"/>
                                      </p:to>
                                    </p:set>
                                    <p:animEffect transition="in" filter="fade">
                                      <p:cBhvr>
                                        <p:cTn id="71" dur="1000"/>
                                        <p:tgtEl>
                                          <p:spTgt spid="10"/>
                                        </p:tgtEl>
                                      </p:cBhvr>
                                    </p:animEffect>
                                    <p:anim calcmode="lin" valueType="num">
                                      <p:cBhvr>
                                        <p:cTn id="72" dur="1000" fill="hold"/>
                                        <p:tgtEl>
                                          <p:spTgt spid="10"/>
                                        </p:tgtEl>
                                        <p:attrNameLst>
                                          <p:attrName>ppt_x</p:attrName>
                                        </p:attrNameLst>
                                      </p:cBhvr>
                                      <p:tavLst>
                                        <p:tav tm="0">
                                          <p:val>
                                            <p:strVal val="#ppt_x"/>
                                          </p:val>
                                        </p:tav>
                                        <p:tav tm="100000">
                                          <p:val>
                                            <p:strVal val="#ppt_x"/>
                                          </p:val>
                                        </p:tav>
                                      </p:tavLst>
                                    </p:anim>
                                    <p:anim calcmode="lin" valueType="num">
                                      <p:cBhvr>
                                        <p:cTn id="7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9" grpId="0"/>
      <p:bldP spid="10" grpId="0"/>
      <p:bldP spid="11" grpId="0"/>
      <p:bldP spid="12" grpId="0"/>
      <p:bldP spid="13" grpId="0"/>
      <p:bldP spid="14" grpId="0"/>
      <p:bldP spid="15" grpId="0"/>
      <p:bldP spid="16" grpId="0"/>
      <p:bldP spid="17" grpId="0"/>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3"/>
          <p:cNvPicPr>
            <a:picLocks noChangeAspect="1"/>
          </p:cNvPicPr>
          <p:nvPr/>
        </p:nvPicPr>
        <p:blipFill>
          <a:blip r:embed="rId3"/>
          <a:srcRect/>
          <a:stretch>
            <a:fillRect/>
          </a:stretch>
        </p:blipFill>
        <p:spPr>
          <a:xfrm>
            <a:off x="12072085" y="8811327"/>
            <a:ext cx="7262848" cy="1272718"/>
          </a:xfrm>
          <a:prstGeom prst="rect">
            <a:avLst/>
          </a:prstGeom>
        </p:spPr>
      </p:pic>
      <p:sp>
        <p:nvSpPr>
          <p:cNvPr id="4" name="TextBox 4"/>
          <p:cNvSpPr txBox="1"/>
          <p:nvPr/>
        </p:nvSpPr>
        <p:spPr>
          <a:xfrm>
            <a:off x="1133863" y="2053152"/>
            <a:ext cx="8115300" cy="902876"/>
          </a:xfrm>
          <a:prstGeom prst="rect">
            <a:avLst/>
          </a:prstGeom>
        </p:spPr>
        <p:txBody>
          <a:bodyPr lIns="0" tIns="0" rIns="0" bIns="0" rtlCol="0" anchor="t">
            <a:spAutoFit/>
          </a:bodyPr>
          <a:lstStyle/>
          <a:p>
            <a:pPr>
              <a:lnSpc>
                <a:spcPts val="7746"/>
              </a:lnSpc>
            </a:pPr>
            <a:r>
              <a:rPr lang="en-US" sz="5400" b="1" dirty="0" smtClean="0">
                <a:solidFill>
                  <a:srgbClr val="000000"/>
                </a:solidFill>
                <a:latin typeface="Times New Roman" panose="02020603050405020304" pitchFamily="18" charset="0"/>
                <a:cs typeface="Times New Roman" panose="02020603050405020304" pitchFamily="18" charset="0"/>
              </a:rPr>
              <a:t>a. </a:t>
            </a:r>
            <a:r>
              <a:rPr lang="en-US" sz="5400" b="1" dirty="0" err="1" smtClean="0">
                <a:solidFill>
                  <a:srgbClr val="000000"/>
                </a:solidFill>
                <a:latin typeface="Times New Roman" panose="02020603050405020304" pitchFamily="18" charset="0"/>
                <a:cs typeface="Times New Roman" panose="02020603050405020304" pitchFamily="18" charset="0"/>
              </a:rPr>
              <a:t>Tác</a:t>
            </a:r>
            <a:r>
              <a:rPr lang="en-US" sz="5400" b="1" dirty="0" smtClean="0">
                <a:solidFill>
                  <a:srgbClr val="000000"/>
                </a:solidFill>
                <a:latin typeface="Times New Roman" panose="02020603050405020304" pitchFamily="18" charset="0"/>
                <a:cs typeface="Times New Roman" panose="02020603050405020304" pitchFamily="18" charset="0"/>
              </a:rPr>
              <a:t> </a:t>
            </a:r>
            <a:r>
              <a:rPr lang="en-US" sz="5400" b="1" dirty="0" err="1" smtClean="0">
                <a:solidFill>
                  <a:srgbClr val="000000"/>
                </a:solidFill>
                <a:latin typeface="Times New Roman" panose="02020603050405020304" pitchFamily="18" charset="0"/>
                <a:cs typeface="Times New Roman" panose="02020603050405020304" pitchFamily="18" charset="0"/>
              </a:rPr>
              <a:t>giả</a:t>
            </a:r>
            <a:endParaRPr lang="en-US" sz="5400" b="1" dirty="0">
              <a:solidFill>
                <a:srgbClr val="000000"/>
              </a:solidFill>
              <a:latin typeface="Times New Roman" panose="02020603050405020304" pitchFamily="18" charset="0"/>
              <a:cs typeface="Times New Roman" panose="02020603050405020304" pitchFamily="18" charset="0"/>
            </a:endParaRPr>
          </a:p>
        </p:txBody>
      </p:sp>
      <p:pic>
        <p:nvPicPr>
          <p:cNvPr id="8" name="Picture 8"/>
          <p:cNvPicPr>
            <a:picLocks noChangeAspect="1"/>
          </p:cNvPicPr>
          <p:nvPr/>
        </p:nvPicPr>
        <p:blipFill>
          <a:blip r:embed="rId4"/>
          <a:srcRect/>
          <a:stretch>
            <a:fillRect/>
          </a:stretch>
        </p:blipFill>
        <p:spPr>
          <a:xfrm rot="-688326">
            <a:off x="12283129" y="8599978"/>
            <a:ext cx="8137257" cy="2939584"/>
          </a:xfrm>
          <a:prstGeom prst="rect">
            <a:avLst/>
          </a:prstGeom>
        </p:spPr>
      </p:pic>
      <p:pic>
        <p:nvPicPr>
          <p:cNvPr id="9" name="Picture 9"/>
          <p:cNvPicPr>
            <a:picLocks noChangeAspect="1"/>
          </p:cNvPicPr>
          <p:nvPr/>
        </p:nvPicPr>
        <p:blipFill>
          <a:blip r:embed="rId4"/>
          <a:srcRect/>
          <a:stretch>
            <a:fillRect/>
          </a:stretch>
        </p:blipFill>
        <p:spPr>
          <a:xfrm rot="-854632" flipH="1">
            <a:off x="-1992983" y="-1065191"/>
            <a:ext cx="7508688" cy="2712514"/>
          </a:xfrm>
          <a:prstGeom prst="rect">
            <a:avLst/>
          </a:prstGeom>
        </p:spPr>
      </p:pic>
      <p:pic>
        <p:nvPicPr>
          <p:cNvPr id="11" name="Picture 11"/>
          <p:cNvPicPr>
            <a:picLocks noChangeAspect="1"/>
          </p:cNvPicPr>
          <p:nvPr/>
        </p:nvPicPr>
        <p:blipFill>
          <a:blip r:embed="rId5"/>
          <a:srcRect/>
          <a:stretch>
            <a:fillRect/>
          </a:stretch>
        </p:blipFill>
        <p:spPr>
          <a:xfrm rot="1320136">
            <a:off x="679877" y="462431"/>
            <a:ext cx="1204884" cy="1492117"/>
          </a:xfrm>
          <a:prstGeom prst="rect">
            <a:avLst/>
          </a:prstGeom>
        </p:spPr>
      </p:pic>
      <p:pic>
        <p:nvPicPr>
          <p:cNvPr id="12" name="Picture 12"/>
          <p:cNvPicPr>
            <a:picLocks noChangeAspect="1"/>
          </p:cNvPicPr>
          <p:nvPr/>
        </p:nvPicPr>
        <p:blipFill>
          <a:blip r:embed="rId6"/>
          <a:srcRect/>
          <a:stretch>
            <a:fillRect/>
          </a:stretch>
        </p:blipFill>
        <p:spPr>
          <a:xfrm rot="4272541">
            <a:off x="3095755" y="422004"/>
            <a:ext cx="895930" cy="924831"/>
          </a:xfrm>
          <a:prstGeom prst="rect">
            <a:avLst/>
          </a:prstGeom>
        </p:spPr>
      </p:pic>
      <p:grpSp>
        <p:nvGrpSpPr>
          <p:cNvPr id="2" name="Group 1"/>
          <p:cNvGrpSpPr/>
          <p:nvPr/>
        </p:nvGrpSpPr>
        <p:grpSpPr>
          <a:xfrm>
            <a:off x="278304" y="2735880"/>
            <a:ext cx="5491001" cy="6989540"/>
            <a:chOff x="775608" y="377549"/>
            <a:chExt cx="7584392" cy="9749820"/>
          </a:xfrm>
        </p:grpSpPr>
        <p:pic>
          <p:nvPicPr>
            <p:cNvPr id="10" name="Picture 3"/>
            <p:cNvPicPr>
              <a:picLocks noChangeAspect="1"/>
            </p:cNvPicPr>
            <p:nvPr/>
          </p:nvPicPr>
          <p:blipFill>
            <a:blip r:embed="rId7"/>
            <a:srcRect/>
            <a:stretch>
              <a:fillRect/>
            </a:stretch>
          </p:blipFill>
          <p:spPr>
            <a:xfrm>
              <a:off x="775608" y="377549"/>
              <a:ext cx="7453991" cy="9749820"/>
            </a:xfrm>
            <a:prstGeom prst="rect">
              <a:avLst/>
            </a:prstGeom>
          </p:spPr>
        </p:pic>
        <p:pic>
          <p:nvPicPr>
            <p:cNvPr id="14" name="Picture 4"/>
            <p:cNvPicPr>
              <a:picLocks noChangeAspect="1"/>
            </p:cNvPicPr>
            <p:nvPr/>
          </p:nvPicPr>
          <p:blipFill>
            <a:blip r:embed="rId8"/>
            <a:srcRect/>
            <a:stretch>
              <a:fillRect/>
            </a:stretch>
          </p:blipFill>
          <p:spPr>
            <a:xfrm>
              <a:off x="1604334" y="1172240"/>
              <a:ext cx="6755666" cy="8836411"/>
            </a:xfrm>
            <a:prstGeom prst="rect">
              <a:avLst/>
            </a:prstGeom>
          </p:spPr>
        </p:pic>
      </p:grpSp>
      <p:sp>
        <p:nvSpPr>
          <p:cNvPr id="16" name="TextBox 4"/>
          <p:cNvSpPr txBox="1"/>
          <p:nvPr/>
        </p:nvSpPr>
        <p:spPr>
          <a:xfrm>
            <a:off x="6539954" y="2551175"/>
            <a:ext cx="11363592" cy="872868"/>
          </a:xfrm>
          <a:prstGeom prst="rect">
            <a:avLst/>
          </a:prstGeom>
        </p:spPr>
        <p:txBody>
          <a:bodyPr wrap="square" lIns="0" tIns="0" rIns="0" bIns="0" rtlCol="0" anchor="t">
            <a:spAutoFit/>
          </a:bodyPr>
          <a:lstStyle/>
          <a:p>
            <a:pPr>
              <a:lnSpc>
                <a:spcPts val="7746"/>
              </a:lnSpc>
            </a:pPr>
            <a:r>
              <a:rPr lang="en-US" sz="4400" b="1" dirty="0" err="1" smtClean="0">
                <a:solidFill>
                  <a:srgbClr val="000000"/>
                </a:solidFill>
                <a:latin typeface="Times New Roman" panose="02020603050405020304" pitchFamily="18" charset="0"/>
                <a:cs typeface="Times New Roman" panose="02020603050405020304" pitchFamily="18" charset="0"/>
              </a:rPr>
              <a:t>Nguyễn</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Huy</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Tưởng</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dirty="0" smtClean="0">
                <a:solidFill>
                  <a:srgbClr val="000000"/>
                </a:solidFill>
                <a:latin typeface="Times New Roman" panose="02020603050405020304" pitchFamily="18" charset="0"/>
                <a:cs typeface="Times New Roman" panose="02020603050405020304" pitchFamily="18" charset="0"/>
              </a:rPr>
              <a:t>(1912-1960) </a:t>
            </a:r>
            <a:r>
              <a:rPr lang="en-US" sz="4400" dirty="0" err="1" smtClean="0">
                <a:solidFill>
                  <a:srgbClr val="000000"/>
                </a:solidFill>
                <a:latin typeface="Times New Roman" panose="02020603050405020304" pitchFamily="18" charset="0"/>
                <a:cs typeface="Times New Roman" panose="02020603050405020304" pitchFamily="18" charset="0"/>
              </a:rPr>
              <a:t>quê</a:t>
            </a:r>
            <a:r>
              <a:rPr lang="en-US" sz="4400" dirty="0" smtClean="0">
                <a:solidFill>
                  <a:srgbClr val="000000"/>
                </a:solidFill>
                <a:latin typeface="Times New Roman" panose="02020603050405020304" pitchFamily="18" charset="0"/>
                <a:cs typeface="Times New Roman" panose="02020603050405020304" pitchFamily="18" charset="0"/>
              </a:rPr>
              <a:t> ở </a:t>
            </a:r>
            <a:r>
              <a:rPr lang="en-US" sz="4400" dirty="0" err="1" smtClean="0">
                <a:solidFill>
                  <a:srgbClr val="000000"/>
                </a:solidFill>
                <a:latin typeface="Times New Roman" panose="02020603050405020304" pitchFamily="18" charset="0"/>
                <a:cs typeface="Times New Roman" panose="02020603050405020304" pitchFamily="18" charset="0"/>
              </a:rPr>
              <a:t>Hà</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Nội</a:t>
            </a:r>
            <a:r>
              <a:rPr lang="en-US" sz="4400" dirty="0" smtClean="0">
                <a:solidFill>
                  <a:srgbClr val="000000"/>
                </a:solidFill>
                <a:latin typeface="Times New Roman" panose="02020603050405020304" pitchFamily="18" charset="0"/>
                <a:cs typeface="Times New Roman" panose="02020603050405020304" pitchFamily="18" charset="0"/>
              </a:rPr>
              <a:t>.</a:t>
            </a:r>
            <a:endParaRPr lang="en-US" sz="4400" dirty="0">
              <a:solidFill>
                <a:srgbClr val="000000"/>
              </a:solidFill>
              <a:latin typeface="Times New Roman" panose="02020603050405020304" pitchFamily="18" charset="0"/>
              <a:cs typeface="Times New Roman" panose="02020603050405020304" pitchFamily="18" charset="0"/>
            </a:endParaRPr>
          </a:p>
        </p:txBody>
      </p:sp>
      <p:pic>
        <p:nvPicPr>
          <p:cNvPr id="17" name="Picture 9"/>
          <p:cNvPicPr>
            <a:picLocks noChangeAspect="1"/>
          </p:cNvPicPr>
          <p:nvPr/>
        </p:nvPicPr>
        <p:blipFill>
          <a:blip r:embed="rId9"/>
          <a:srcRect/>
          <a:stretch>
            <a:fillRect/>
          </a:stretch>
        </p:blipFill>
        <p:spPr>
          <a:xfrm>
            <a:off x="5598358" y="2767583"/>
            <a:ext cx="676526" cy="624941"/>
          </a:xfrm>
          <a:prstGeom prst="rect">
            <a:avLst/>
          </a:prstGeom>
        </p:spPr>
      </p:pic>
      <p:sp>
        <p:nvSpPr>
          <p:cNvPr id="18" name="TextBox 4"/>
          <p:cNvSpPr txBox="1"/>
          <p:nvPr/>
        </p:nvSpPr>
        <p:spPr>
          <a:xfrm>
            <a:off x="6539954" y="3497477"/>
            <a:ext cx="11363592" cy="987450"/>
          </a:xfrm>
          <a:prstGeom prst="rect">
            <a:avLst/>
          </a:prstGeom>
        </p:spPr>
        <p:txBody>
          <a:bodyPr wrap="square" lIns="0" tIns="0" rIns="0" bIns="0" rtlCol="0" anchor="t">
            <a:spAutoFit/>
          </a:bodyPr>
          <a:lstStyle/>
          <a:p>
            <a:pPr>
              <a:lnSpc>
                <a:spcPts val="7746"/>
              </a:lnSpc>
            </a:pPr>
            <a:r>
              <a:rPr lang="en-US" sz="4400" dirty="0" err="1" smtClean="0">
                <a:solidFill>
                  <a:srgbClr val="000000"/>
                </a:solidFill>
                <a:latin typeface="Times New Roman" panose="02020603050405020304" pitchFamily="18" charset="0"/>
                <a:cs typeface="Times New Roman" panose="02020603050405020304" pitchFamily="18" charset="0"/>
              </a:rPr>
              <a:t>Thiên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hướng</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khai</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thác</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đ</a:t>
            </a:r>
            <a:r>
              <a:rPr lang="en-US" sz="4400" b="1" dirty="0" err="1" smtClean="0">
                <a:solidFill>
                  <a:srgbClr val="000000"/>
                </a:solidFill>
                <a:latin typeface="Times New Roman" panose="02020603050405020304" pitchFamily="18" charset="0"/>
                <a:cs typeface="Times New Roman" panose="02020603050405020304" pitchFamily="18" charset="0"/>
              </a:rPr>
              <a:t>ề</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tài</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lịch</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sử</a:t>
            </a:r>
            <a:endParaRPr lang="en-US" sz="4400" dirty="0">
              <a:solidFill>
                <a:srgbClr val="000000"/>
              </a:solidFill>
              <a:latin typeface="Times New Roman" panose="02020603050405020304" pitchFamily="18" charset="0"/>
              <a:cs typeface="Times New Roman" panose="02020603050405020304" pitchFamily="18" charset="0"/>
            </a:endParaRPr>
          </a:p>
        </p:txBody>
      </p:sp>
      <p:pic>
        <p:nvPicPr>
          <p:cNvPr id="19" name="Picture 9"/>
          <p:cNvPicPr>
            <a:picLocks noChangeAspect="1"/>
          </p:cNvPicPr>
          <p:nvPr/>
        </p:nvPicPr>
        <p:blipFill>
          <a:blip r:embed="rId9"/>
          <a:srcRect/>
          <a:stretch>
            <a:fillRect/>
          </a:stretch>
        </p:blipFill>
        <p:spPr>
          <a:xfrm>
            <a:off x="5598358" y="3713885"/>
            <a:ext cx="676526" cy="624941"/>
          </a:xfrm>
          <a:prstGeom prst="rect">
            <a:avLst/>
          </a:prstGeom>
        </p:spPr>
      </p:pic>
      <p:sp>
        <p:nvSpPr>
          <p:cNvPr id="20" name="TextBox 4"/>
          <p:cNvSpPr txBox="1"/>
          <p:nvPr/>
        </p:nvSpPr>
        <p:spPr>
          <a:xfrm>
            <a:off x="6539953" y="4562636"/>
            <a:ext cx="11363592" cy="872868"/>
          </a:xfrm>
          <a:prstGeom prst="rect">
            <a:avLst/>
          </a:prstGeom>
        </p:spPr>
        <p:txBody>
          <a:bodyPr wrap="square" lIns="0" tIns="0" rIns="0" bIns="0" rtlCol="0" anchor="t">
            <a:spAutoFit/>
          </a:bodyPr>
          <a:lstStyle/>
          <a:p>
            <a:pPr>
              <a:lnSpc>
                <a:spcPts val="7746"/>
              </a:lnSpc>
            </a:pPr>
            <a:r>
              <a:rPr lang="en-US" sz="4400" b="1" dirty="0" err="1" smtClean="0">
                <a:solidFill>
                  <a:srgbClr val="000000"/>
                </a:solidFill>
                <a:latin typeface="Times New Roman" panose="02020603050405020304" pitchFamily="18" charset="0"/>
                <a:cs typeface="Times New Roman" panose="02020603050405020304" pitchFamily="18" charset="0"/>
              </a:rPr>
              <a:t>Thể</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loại</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tiểu</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thuyết</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và</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kịch</a:t>
            </a:r>
            <a:endParaRPr lang="en-US" sz="4400" dirty="0">
              <a:solidFill>
                <a:srgbClr val="000000"/>
              </a:solidFill>
              <a:latin typeface="Times New Roman" panose="02020603050405020304" pitchFamily="18" charset="0"/>
              <a:cs typeface="Times New Roman" panose="02020603050405020304" pitchFamily="18" charset="0"/>
            </a:endParaRPr>
          </a:p>
        </p:txBody>
      </p:sp>
      <p:pic>
        <p:nvPicPr>
          <p:cNvPr id="21" name="Picture 9"/>
          <p:cNvPicPr>
            <a:picLocks noChangeAspect="1"/>
          </p:cNvPicPr>
          <p:nvPr/>
        </p:nvPicPr>
        <p:blipFill>
          <a:blip r:embed="rId9"/>
          <a:srcRect/>
          <a:stretch>
            <a:fillRect/>
          </a:stretch>
        </p:blipFill>
        <p:spPr>
          <a:xfrm>
            <a:off x="5598357" y="4779044"/>
            <a:ext cx="676526" cy="624941"/>
          </a:xfrm>
          <a:prstGeom prst="rect">
            <a:avLst/>
          </a:prstGeom>
        </p:spPr>
      </p:pic>
      <p:sp>
        <p:nvSpPr>
          <p:cNvPr id="22" name="TextBox 4"/>
          <p:cNvSpPr txBox="1"/>
          <p:nvPr/>
        </p:nvSpPr>
        <p:spPr>
          <a:xfrm>
            <a:off x="6616492" y="5714530"/>
            <a:ext cx="11363592" cy="3949799"/>
          </a:xfrm>
          <a:prstGeom prst="rect">
            <a:avLst/>
          </a:prstGeom>
        </p:spPr>
        <p:txBody>
          <a:bodyPr wrap="square" lIns="0" tIns="0" rIns="0" bIns="0" rtlCol="0" anchor="t">
            <a:spAutoFit/>
          </a:bodyPr>
          <a:lstStyle/>
          <a:p>
            <a:pPr>
              <a:lnSpc>
                <a:spcPts val="7746"/>
              </a:lnSpc>
            </a:pPr>
            <a:r>
              <a:rPr lang="en-US" sz="4400" b="1" dirty="0" err="1" smtClean="0">
                <a:solidFill>
                  <a:srgbClr val="000000"/>
                </a:solidFill>
                <a:latin typeface="Times New Roman" panose="02020603050405020304" pitchFamily="18" charset="0"/>
                <a:cs typeface="Times New Roman" panose="02020603050405020304" pitchFamily="18" charset="0"/>
              </a:rPr>
              <a:t>Tác</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phẩm</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chính</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i="1" dirty="0" err="1" smtClean="0">
                <a:solidFill>
                  <a:srgbClr val="000000"/>
                </a:solidFill>
                <a:latin typeface="Times New Roman" panose="02020603050405020304" pitchFamily="18" charset="0"/>
                <a:cs typeface="Times New Roman" panose="02020603050405020304" pitchFamily="18" charset="0"/>
              </a:rPr>
              <a:t>Đêm</a:t>
            </a:r>
            <a:r>
              <a:rPr lang="en-US" sz="4400" i="1" dirty="0" smtClean="0">
                <a:solidFill>
                  <a:srgbClr val="000000"/>
                </a:solidFill>
                <a:latin typeface="Times New Roman" panose="02020603050405020304" pitchFamily="18" charset="0"/>
                <a:cs typeface="Times New Roman" panose="02020603050405020304" pitchFamily="18" charset="0"/>
              </a:rPr>
              <a:t> </a:t>
            </a:r>
            <a:r>
              <a:rPr lang="en-US" sz="4400" i="1" dirty="0" err="1" smtClean="0">
                <a:solidFill>
                  <a:srgbClr val="000000"/>
                </a:solidFill>
                <a:latin typeface="Times New Roman" panose="02020603050405020304" pitchFamily="18" charset="0"/>
                <a:cs typeface="Times New Roman" panose="02020603050405020304" pitchFamily="18" charset="0"/>
              </a:rPr>
              <a:t>hội</a:t>
            </a:r>
            <a:r>
              <a:rPr lang="en-US" sz="4400" i="1" dirty="0" smtClean="0">
                <a:solidFill>
                  <a:srgbClr val="000000"/>
                </a:solidFill>
                <a:latin typeface="Times New Roman" panose="02020603050405020304" pitchFamily="18" charset="0"/>
                <a:cs typeface="Times New Roman" panose="02020603050405020304" pitchFamily="18" charset="0"/>
              </a:rPr>
              <a:t> Long </a:t>
            </a:r>
            <a:r>
              <a:rPr lang="en-US" sz="4400" i="1" dirty="0" err="1" smtClean="0">
                <a:solidFill>
                  <a:srgbClr val="000000"/>
                </a:solidFill>
                <a:latin typeface="Times New Roman" panose="02020603050405020304" pitchFamily="18" charset="0"/>
                <a:cs typeface="Times New Roman" panose="02020603050405020304" pitchFamily="18" charset="0"/>
              </a:rPr>
              <a:t>Trì</a:t>
            </a:r>
            <a:r>
              <a:rPr lang="en-US" sz="4400" i="1" dirty="0" smtClean="0">
                <a:solidFill>
                  <a:srgbClr val="000000"/>
                </a:solidFill>
                <a:latin typeface="Times New Roman" panose="02020603050405020304" pitchFamily="18" charset="0"/>
                <a:cs typeface="Times New Roman" panose="02020603050405020304" pitchFamily="18" charset="0"/>
              </a:rPr>
              <a:t> </a:t>
            </a:r>
            <a:r>
              <a:rPr lang="en-US" sz="4400" dirty="0" smtClean="0">
                <a:solidFill>
                  <a:srgbClr val="000000"/>
                </a:solidFill>
                <a:latin typeface="Times New Roman" panose="02020603050405020304" pitchFamily="18" charset="0"/>
                <a:cs typeface="Times New Roman" panose="02020603050405020304" pitchFamily="18" charset="0"/>
              </a:rPr>
              <a:t>(1942); </a:t>
            </a:r>
            <a:r>
              <a:rPr lang="en-US" sz="4400" i="1" dirty="0" err="1" smtClean="0">
                <a:solidFill>
                  <a:srgbClr val="000000"/>
                </a:solidFill>
                <a:latin typeface="Times New Roman" panose="02020603050405020304" pitchFamily="18" charset="0"/>
                <a:cs typeface="Times New Roman" panose="02020603050405020304" pitchFamily="18" charset="0"/>
              </a:rPr>
              <a:t>Vũ</a:t>
            </a:r>
            <a:r>
              <a:rPr lang="en-US" sz="4400" i="1" dirty="0" smtClean="0">
                <a:solidFill>
                  <a:srgbClr val="000000"/>
                </a:solidFill>
                <a:latin typeface="Times New Roman" panose="02020603050405020304" pitchFamily="18" charset="0"/>
                <a:cs typeface="Times New Roman" panose="02020603050405020304" pitchFamily="18" charset="0"/>
              </a:rPr>
              <a:t> </a:t>
            </a:r>
            <a:r>
              <a:rPr lang="en-US" sz="4400" i="1" dirty="0" err="1" smtClean="0">
                <a:solidFill>
                  <a:srgbClr val="000000"/>
                </a:solidFill>
                <a:latin typeface="Times New Roman" panose="02020603050405020304" pitchFamily="18" charset="0"/>
                <a:cs typeface="Times New Roman" panose="02020603050405020304" pitchFamily="18" charset="0"/>
              </a:rPr>
              <a:t>Như</a:t>
            </a:r>
            <a:r>
              <a:rPr lang="en-US" sz="4400" i="1" dirty="0" smtClean="0">
                <a:solidFill>
                  <a:srgbClr val="000000"/>
                </a:solidFill>
                <a:latin typeface="Times New Roman" panose="02020603050405020304" pitchFamily="18" charset="0"/>
                <a:cs typeface="Times New Roman" panose="02020603050405020304" pitchFamily="18" charset="0"/>
              </a:rPr>
              <a:t> </a:t>
            </a:r>
            <a:r>
              <a:rPr lang="en-US" sz="4400" i="1" dirty="0" err="1" smtClean="0">
                <a:solidFill>
                  <a:srgbClr val="000000"/>
                </a:solidFill>
                <a:latin typeface="Times New Roman" panose="02020603050405020304" pitchFamily="18" charset="0"/>
                <a:cs typeface="Times New Roman" panose="02020603050405020304" pitchFamily="18" charset="0"/>
              </a:rPr>
              <a:t>Tô</a:t>
            </a:r>
            <a:r>
              <a:rPr lang="en-US" sz="4400" i="1" dirty="0" smtClean="0">
                <a:solidFill>
                  <a:srgbClr val="000000"/>
                </a:solidFill>
                <a:latin typeface="Times New Roman" panose="02020603050405020304" pitchFamily="18" charset="0"/>
                <a:cs typeface="Times New Roman" panose="02020603050405020304" pitchFamily="18" charset="0"/>
              </a:rPr>
              <a:t> </a:t>
            </a:r>
            <a:r>
              <a:rPr lang="en-US" sz="4400" dirty="0" smtClean="0">
                <a:solidFill>
                  <a:srgbClr val="000000"/>
                </a:solidFill>
                <a:latin typeface="Times New Roman" panose="02020603050405020304" pitchFamily="18" charset="0"/>
                <a:cs typeface="Times New Roman" panose="02020603050405020304" pitchFamily="18" charset="0"/>
              </a:rPr>
              <a:t>(1943); </a:t>
            </a:r>
            <a:r>
              <a:rPr lang="en-US" sz="4400" i="1" dirty="0" smtClean="0">
                <a:solidFill>
                  <a:srgbClr val="000000"/>
                </a:solidFill>
                <a:latin typeface="Times New Roman" panose="02020603050405020304" pitchFamily="18" charset="0"/>
                <a:cs typeface="Times New Roman" panose="02020603050405020304" pitchFamily="18" charset="0"/>
              </a:rPr>
              <a:t>An </a:t>
            </a:r>
            <a:r>
              <a:rPr lang="en-US" sz="4400" i="1" dirty="0" err="1" smtClean="0">
                <a:solidFill>
                  <a:srgbClr val="000000"/>
                </a:solidFill>
                <a:latin typeface="Times New Roman" panose="02020603050405020304" pitchFamily="18" charset="0"/>
                <a:cs typeface="Times New Roman" panose="02020603050405020304" pitchFamily="18" charset="0"/>
              </a:rPr>
              <a:t>Tư</a:t>
            </a:r>
            <a:r>
              <a:rPr lang="en-US" sz="4400" i="1" dirty="0" smtClean="0">
                <a:solidFill>
                  <a:srgbClr val="000000"/>
                </a:solidFill>
                <a:latin typeface="Times New Roman" panose="02020603050405020304" pitchFamily="18" charset="0"/>
                <a:cs typeface="Times New Roman" panose="02020603050405020304" pitchFamily="18" charset="0"/>
              </a:rPr>
              <a:t> </a:t>
            </a:r>
            <a:r>
              <a:rPr lang="en-US" sz="4400" dirty="0" smtClean="0">
                <a:solidFill>
                  <a:srgbClr val="000000"/>
                </a:solidFill>
                <a:latin typeface="Times New Roman" panose="02020603050405020304" pitchFamily="18" charset="0"/>
                <a:cs typeface="Times New Roman" panose="02020603050405020304" pitchFamily="18" charset="0"/>
              </a:rPr>
              <a:t>(1944); </a:t>
            </a:r>
            <a:r>
              <a:rPr lang="en-US" sz="4400" i="1" dirty="0" err="1" smtClean="0">
                <a:solidFill>
                  <a:srgbClr val="000000"/>
                </a:solidFill>
                <a:latin typeface="Times New Roman" panose="02020603050405020304" pitchFamily="18" charset="0"/>
                <a:cs typeface="Times New Roman" panose="02020603050405020304" pitchFamily="18" charset="0"/>
              </a:rPr>
              <a:t>Bắc</a:t>
            </a:r>
            <a:r>
              <a:rPr lang="en-US" sz="4400" i="1" dirty="0" smtClean="0">
                <a:solidFill>
                  <a:srgbClr val="000000"/>
                </a:solidFill>
                <a:latin typeface="Times New Roman" panose="02020603050405020304" pitchFamily="18" charset="0"/>
                <a:cs typeface="Times New Roman" panose="02020603050405020304" pitchFamily="18" charset="0"/>
              </a:rPr>
              <a:t> </a:t>
            </a:r>
            <a:r>
              <a:rPr lang="en-US" sz="4400" i="1" dirty="0" err="1" smtClean="0">
                <a:solidFill>
                  <a:srgbClr val="000000"/>
                </a:solidFill>
                <a:latin typeface="Times New Roman" panose="02020603050405020304" pitchFamily="18" charset="0"/>
                <a:cs typeface="Times New Roman" panose="02020603050405020304" pitchFamily="18" charset="0"/>
              </a:rPr>
              <a:t>Sơn</a:t>
            </a:r>
            <a:r>
              <a:rPr lang="en-US" sz="4400" i="1" dirty="0" smtClean="0">
                <a:solidFill>
                  <a:srgbClr val="000000"/>
                </a:solidFill>
                <a:latin typeface="Times New Roman" panose="02020603050405020304" pitchFamily="18" charset="0"/>
                <a:cs typeface="Times New Roman" panose="02020603050405020304" pitchFamily="18" charset="0"/>
              </a:rPr>
              <a:t> </a:t>
            </a:r>
            <a:r>
              <a:rPr lang="en-US" sz="4400" dirty="0" smtClean="0">
                <a:solidFill>
                  <a:srgbClr val="000000"/>
                </a:solidFill>
                <a:latin typeface="Times New Roman" panose="02020603050405020304" pitchFamily="18" charset="0"/>
                <a:cs typeface="Times New Roman" panose="02020603050405020304" pitchFamily="18" charset="0"/>
              </a:rPr>
              <a:t>(1946); </a:t>
            </a:r>
            <a:r>
              <a:rPr lang="en-US" sz="4400" i="1" dirty="0" err="1" smtClean="0">
                <a:solidFill>
                  <a:srgbClr val="000000"/>
                </a:solidFill>
                <a:latin typeface="Times New Roman" panose="02020603050405020304" pitchFamily="18" charset="0"/>
                <a:cs typeface="Times New Roman" panose="02020603050405020304" pitchFamily="18" charset="0"/>
              </a:rPr>
              <a:t>Lá</a:t>
            </a:r>
            <a:r>
              <a:rPr lang="en-US" sz="4400" i="1" dirty="0" smtClean="0">
                <a:solidFill>
                  <a:srgbClr val="000000"/>
                </a:solidFill>
                <a:latin typeface="Times New Roman" panose="02020603050405020304" pitchFamily="18" charset="0"/>
                <a:cs typeface="Times New Roman" panose="02020603050405020304" pitchFamily="18" charset="0"/>
              </a:rPr>
              <a:t> </a:t>
            </a:r>
            <a:r>
              <a:rPr lang="en-US" sz="4400" i="1" dirty="0" err="1" smtClean="0">
                <a:solidFill>
                  <a:srgbClr val="000000"/>
                </a:solidFill>
                <a:latin typeface="Times New Roman" panose="02020603050405020304" pitchFamily="18" charset="0"/>
                <a:cs typeface="Times New Roman" panose="02020603050405020304" pitchFamily="18" charset="0"/>
              </a:rPr>
              <a:t>cờ</a:t>
            </a:r>
            <a:r>
              <a:rPr lang="en-US" sz="4400" i="1" dirty="0" smtClean="0">
                <a:solidFill>
                  <a:srgbClr val="000000"/>
                </a:solidFill>
                <a:latin typeface="Times New Roman" panose="02020603050405020304" pitchFamily="18" charset="0"/>
                <a:cs typeface="Times New Roman" panose="02020603050405020304" pitchFamily="18" charset="0"/>
              </a:rPr>
              <a:t> </a:t>
            </a:r>
            <a:r>
              <a:rPr lang="en-US" sz="4400" i="1" dirty="0" err="1" smtClean="0">
                <a:solidFill>
                  <a:srgbClr val="000000"/>
                </a:solidFill>
                <a:latin typeface="Times New Roman" panose="02020603050405020304" pitchFamily="18" charset="0"/>
                <a:cs typeface="Times New Roman" panose="02020603050405020304" pitchFamily="18" charset="0"/>
              </a:rPr>
              <a:t>thêu</a:t>
            </a:r>
            <a:r>
              <a:rPr lang="en-US" sz="4400" i="1" dirty="0" smtClean="0">
                <a:solidFill>
                  <a:srgbClr val="000000"/>
                </a:solidFill>
                <a:latin typeface="Times New Roman" panose="02020603050405020304" pitchFamily="18" charset="0"/>
                <a:cs typeface="Times New Roman" panose="02020603050405020304" pitchFamily="18" charset="0"/>
              </a:rPr>
              <a:t> </a:t>
            </a:r>
            <a:r>
              <a:rPr lang="en-US" sz="4400" i="1" dirty="0" err="1" smtClean="0">
                <a:solidFill>
                  <a:srgbClr val="000000"/>
                </a:solidFill>
                <a:latin typeface="Times New Roman" panose="02020603050405020304" pitchFamily="18" charset="0"/>
                <a:cs typeface="Times New Roman" panose="02020603050405020304" pitchFamily="18" charset="0"/>
              </a:rPr>
              <a:t>sáu</a:t>
            </a:r>
            <a:r>
              <a:rPr lang="en-US" sz="4400" i="1" dirty="0" smtClean="0">
                <a:solidFill>
                  <a:srgbClr val="000000"/>
                </a:solidFill>
                <a:latin typeface="Times New Roman" panose="02020603050405020304" pitchFamily="18" charset="0"/>
                <a:cs typeface="Times New Roman" panose="02020603050405020304" pitchFamily="18" charset="0"/>
              </a:rPr>
              <a:t> </a:t>
            </a:r>
            <a:r>
              <a:rPr lang="en-US" sz="4400" i="1" dirty="0" err="1" smtClean="0">
                <a:solidFill>
                  <a:srgbClr val="000000"/>
                </a:solidFill>
                <a:latin typeface="Times New Roman" panose="02020603050405020304" pitchFamily="18" charset="0"/>
                <a:cs typeface="Times New Roman" panose="02020603050405020304" pitchFamily="18" charset="0"/>
              </a:rPr>
              <a:t>chữ</a:t>
            </a:r>
            <a:r>
              <a:rPr lang="en-US" sz="4400" i="1" dirty="0" smtClean="0">
                <a:solidFill>
                  <a:srgbClr val="000000"/>
                </a:solidFill>
                <a:latin typeface="Times New Roman" panose="02020603050405020304" pitchFamily="18" charset="0"/>
                <a:cs typeface="Times New Roman" panose="02020603050405020304" pitchFamily="18" charset="0"/>
              </a:rPr>
              <a:t> </a:t>
            </a:r>
            <a:r>
              <a:rPr lang="en-US" sz="4400" i="1" dirty="0" err="1" smtClean="0">
                <a:solidFill>
                  <a:srgbClr val="000000"/>
                </a:solidFill>
                <a:latin typeface="Times New Roman" panose="02020603050405020304" pitchFamily="18" charset="0"/>
                <a:cs typeface="Times New Roman" panose="02020603050405020304" pitchFamily="18" charset="0"/>
              </a:rPr>
              <a:t>vàng</a:t>
            </a:r>
            <a:r>
              <a:rPr lang="en-US" sz="4400" i="1" dirty="0" smtClean="0">
                <a:solidFill>
                  <a:srgbClr val="000000"/>
                </a:solidFill>
                <a:latin typeface="Times New Roman" panose="02020603050405020304" pitchFamily="18" charset="0"/>
                <a:cs typeface="Times New Roman" panose="02020603050405020304" pitchFamily="18" charset="0"/>
              </a:rPr>
              <a:t> </a:t>
            </a:r>
            <a:r>
              <a:rPr lang="en-US" sz="4400" dirty="0" smtClean="0">
                <a:solidFill>
                  <a:srgbClr val="000000"/>
                </a:solidFill>
                <a:latin typeface="Times New Roman" panose="02020603050405020304" pitchFamily="18" charset="0"/>
                <a:cs typeface="Times New Roman" panose="02020603050405020304" pitchFamily="18" charset="0"/>
              </a:rPr>
              <a:t>(1960); </a:t>
            </a:r>
            <a:r>
              <a:rPr lang="en-US" sz="4400" i="1" dirty="0" err="1" smtClean="0">
                <a:solidFill>
                  <a:srgbClr val="000000"/>
                </a:solidFill>
                <a:latin typeface="Times New Roman" panose="02020603050405020304" pitchFamily="18" charset="0"/>
                <a:cs typeface="Times New Roman" panose="02020603050405020304" pitchFamily="18" charset="0"/>
              </a:rPr>
              <a:t>Sống</a:t>
            </a:r>
            <a:r>
              <a:rPr lang="en-US" sz="4400" i="1" dirty="0" smtClean="0">
                <a:solidFill>
                  <a:srgbClr val="000000"/>
                </a:solidFill>
                <a:latin typeface="Times New Roman" panose="02020603050405020304" pitchFamily="18" charset="0"/>
                <a:cs typeface="Times New Roman" panose="02020603050405020304" pitchFamily="18" charset="0"/>
              </a:rPr>
              <a:t> </a:t>
            </a:r>
            <a:r>
              <a:rPr lang="en-US" sz="4400" i="1" dirty="0" err="1" smtClean="0">
                <a:solidFill>
                  <a:srgbClr val="000000"/>
                </a:solidFill>
                <a:latin typeface="Times New Roman" panose="02020603050405020304" pitchFamily="18" charset="0"/>
                <a:cs typeface="Times New Roman" panose="02020603050405020304" pitchFamily="18" charset="0"/>
              </a:rPr>
              <a:t>mãi</a:t>
            </a:r>
            <a:r>
              <a:rPr lang="en-US" sz="4400" i="1" dirty="0" smtClean="0">
                <a:solidFill>
                  <a:srgbClr val="000000"/>
                </a:solidFill>
                <a:latin typeface="Times New Roman" panose="02020603050405020304" pitchFamily="18" charset="0"/>
                <a:cs typeface="Times New Roman" panose="02020603050405020304" pitchFamily="18" charset="0"/>
              </a:rPr>
              <a:t> </a:t>
            </a:r>
            <a:r>
              <a:rPr lang="en-US" sz="4400" i="1" dirty="0" err="1" smtClean="0">
                <a:solidFill>
                  <a:srgbClr val="000000"/>
                </a:solidFill>
                <a:latin typeface="Times New Roman" panose="02020603050405020304" pitchFamily="18" charset="0"/>
                <a:cs typeface="Times New Roman" panose="02020603050405020304" pitchFamily="18" charset="0"/>
              </a:rPr>
              <a:t>với</a:t>
            </a:r>
            <a:r>
              <a:rPr lang="en-US" sz="4400" i="1" dirty="0" smtClean="0">
                <a:solidFill>
                  <a:srgbClr val="000000"/>
                </a:solidFill>
                <a:latin typeface="Times New Roman" panose="02020603050405020304" pitchFamily="18" charset="0"/>
                <a:cs typeface="Times New Roman" panose="02020603050405020304" pitchFamily="18" charset="0"/>
              </a:rPr>
              <a:t> </a:t>
            </a:r>
            <a:r>
              <a:rPr lang="en-US" sz="4400" i="1" dirty="0" err="1" smtClean="0">
                <a:solidFill>
                  <a:srgbClr val="000000"/>
                </a:solidFill>
                <a:latin typeface="Times New Roman" panose="02020603050405020304" pitchFamily="18" charset="0"/>
                <a:cs typeface="Times New Roman" panose="02020603050405020304" pitchFamily="18" charset="0"/>
              </a:rPr>
              <a:t>thủ</a:t>
            </a:r>
            <a:r>
              <a:rPr lang="en-US" sz="4400" i="1" dirty="0" smtClean="0">
                <a:solidFill>
                  <a:srgbClr val="000000"/>
                </a:solidFill>
                <a:latin typeface="Times New Roman" panose="02020603050405020304" pitchFamily="18" charset="0"/>
                <a:cs typeface="Times New Roman" panose="02020603050405020304" pitchFamily="18" charset="0"/>
              </a:rPr>
              <a:t> </a:t>
            </a:r>
            <a:r>
              <a:rPr lang="en-US" sz="4400" i="1" dirty="0" err="1" smtClean="0">
                <a:solidFill>
                  <a:srgbClr val="000000"/>
                </a:solidFill>
                <a:latin typeface="Times New Roman" panose="02020603050405020304" pitchFamily="18" charset="0"/>
                <a:cs typeface="Times New Roman" panose="02020603050405020304" pitchFamily="18" charset="0"/>
              </a:rPr>
              <a:t>đô</a:t>
            </a:r>
            <a:r>
              <a:rPr lang="en-US" sz="4400" i="1" dirty="0" smtClean="0">
                <a:solidFill>
                  <a:srgbClr val="000000"/>
                </a:solidFill>
                <a:latin typeface="Times New Roman" panose="02020603050405020304" pitchFamily="18" charset="0"/>
                <a:cs typeface="Times New Roman" panose="02020603050405020304" pitchFamily="18" charset="0"/>
              </a:rPr>
              <a:t> </a:t>
            </a:r>
            <a:r>
              <a:rPr lang="en-US" sz="4400" dirty="0" smtClean="0">
                <a:solidFill>
                  <a:srgbClr val="000000"/>
                </a:solidFill>
                <a:latin typeface="Times New Roman" panose="02020603050405020304" pitchFamily="18" charset="0"/>
                <a:cs typeface="Times New Roman" panose="02020603050405020304" pitchFamily="18" charset="0"/>
              </a:rPr>
              <a:t>(1961)...</a:t>
            </a:r>
            <a:endParaRPr lang="en-US" sz="4400" dirty="0">
              <a:solidFill>
                <a:srgbClr val="000000"/>
              </a:solidFill>
              <a:latin typeface="Times New Roman" panose="02020603050405020304" pitchFamily="18" charset="0"/>
              <a:cs typeface="Times New Roman" panose="02020603050405020304" pitchFamily="18" charset="0"/>
            </a:endParaRPr>
          </a:p>
        </p:txBody>
      </p:sp>
      <p:pic>
        <p:nvPicPr>
          <p:cNvPr id="23" name="Picture 9"/>
          <p:cNvPicPr>
            <a:picLocks noChangeAspect="1"/>
          </p:cNvPicPr>
          <p:nvPr/>
        </p:nvPicPr>
        <p:blipFill>
          <a:blip r:embed="rId9"/>
          <a:srcRect/>
          <a:stretch>
            <a:fillRect/>
          </a:stretch>
        </p:blipFill>
        <p:spPr>
          <a:xfrm>
            <a:off x="5674896" y="5930938"/>
            <a:ext cx="676526" cy="624941"/>
          </a:xfrm>
          <a:prstGeom prst="rect">
            <a:avLst/>
          </a:prstGeom>
        </p:spPr>
      </p:pic>
      <p:pic>
        <p:nvPicPr>
          <p:cNvPr id="5" name="Picture 4"/>
          <p:cNvPicPr>
            <a:picLocks noChangeAspect="1"/>
          </p:cNvPicPr>
          <p:nvPr/>
        </p:nvPicPr>
        <p:blipFill>
          <a:blip r:embed="rId10"/>
          <a:stretch>
            <a:fillRect/>
          </a:stretch>
        </p:blipFill>
        <p:spPr>
          <a:xfrm>
            <a:off x="6005810" y="24179"/>
            <a:ext cx="6486706" cy="2139881"/>
          </a:xfrm>
          <a:prstGeom prst="rect">
            <a:avLst/>
          </a:prstGeom>
        </p:spPr>
      </p:pic>
    </p:spTree>
    <p:extLst>
      <p:ext uri="{BB962C8B-B14F-4D97-AF65-F5344CB8AC3E}">
        <p14:creationId xmlns:p14="http://schemas.microsoft.com/office/powerpoint/2010/main" val="2162147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par>
                                <p:cTn id="16" presetID="16" presetClass="entr" presetSubtype="21"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barn(inVertical)">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barn(inVertical)">
                                      <p:cBhvr>
                                        <p:cTn id="23" dur="500"/>
                                        <p:tgtEl>
                                          <p:spTgt spid="19"/>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barn(inVertical)">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barn(inVertical)">
                                      <p:cBhvr>
                                        <p:cTn id="31" dur="500"/>
                                        <p:tgtEl>
                                          <p:spTgt spid="21"/>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barn(inVertical)">
                                      <p:cBhvr>
                                        <p:cTn id="34" dur="500"/>
                                        <p:tgtEl>
                                          <p:spTgt spid="20"/>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barn(inVertical)">
                                      <p:cBhvr>
                                        <p:cTn id="39" dur="500"/>
                                        <p:tgtEl>
                                          <p:spTgt spid="23"/>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barn(inVertical)">
                                      <p:cBhvr>
                                        <p:cTn id="4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 grpId="0"/>
      <p:bldP spid="18" grpId="0"/>
      <p:bldP spid="20" grpId="0"/>
      <p:bldP spid="2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8"/>
          <p:cNvPicPr>
            <a:picLocks noChangeAspect="1"/>
          </p:cNvPicPr>
          <p:nvPr/>
        </p:nvPicPr>
        <p:blipFill>
          <a:blip r:embed="rId3"/>
          <a:srcRect/>
          <a:stretch>
            <a:fillRect/>
          </a:stretch>
        </p:blipFill>
        <p:spPr>
          <a:xfrm rot="842084">
            <a:off x="9436091" y="8511690"/>
            <a:ext cx="9275379" cy="3550621"/>
          </a:xfrm>
          <a:prstGeom prst="rect">
            <a:avLst/>
          </a:prstGeom>
        </p:spPr>
      </p:pic>
      <p:pic>
        <p:nvPicPr>
          <p:cNvPr id="19" name="Picture 19"/>
          <p:cNvPicPr>
            <a:picLocks noChangeAspect="1"/>
          </p:cNvPicPr>
          <p:nvPr/>
        </p:nvPicPr>
        <p:blipFill>
          <a:blip r:embed="rId4"/>
          <a:srcRect/>
          <a:stretch>
            <a:fillRect/>
          </a:stretch>
        </p:blipFill>
        <p:spPr>
          <a:xfrm>
            <a:off x="7232450" y="-600014"/>
            <a:ext cx="7218210" cy="1200027"/>
          </a:xfrm>
          <a:prstGeom prst="rect">
            <a:avLst/>
          </a:prstGeom>
        </p:spPr>
      </p:pic>
      <p:pic>
        <p:nvPicPr>
          <p:cNvPr id="20" name="Picture 20"/>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7339147" y="-116397"/>
            <a:ext cx="1288173" cy="1298237"/>
          </a:xfrm>
          <a:prstGeom prst="rect">
            <a:avLst/>
          </a:prstGeom>
        </p:spPr>
      </p:pic>
      <p:pic>
        <p:nvPicPr>
          <p:cNvPr id="21" name="Picture 21"/>
          <p:cNvPicPr>
            <a:picLocks noChangeAspect="1"/>
          </p:cNvPicPr>
          <p:nvPr/>
        </p:nvPicPr>
        <p:blipFill>
          <a:blip r:embed="rId8"/>
          <a:srcRect/>
          <a:stretch>
            <a:fillRect/>
          </a:stretch>
        </p:blipFill>
        <p:spPr>
          <a:xfrm rot="762462">
            <a:off x="-682159" y="7890136"/>
            <a:ext cx="1750812" cy="2999250"/>
          </a:xfrm>
          <a:prstGeom prst="rect">
            <a:avLst/>
          </a:prstGeom>
        </p:spPr>
      </p:pic>
      <p:pic>
        <p:nvPicPr>
          <p:cNvPr id="1026" name="Picture 2" descr="Đêm hội Long Trì – Wikipedia tiếng Việ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21555" y="538649"/>
            <a:ext cx="2923191" cy="438478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ách Khai Tâm - Vũ Như Tô - Nguyễn Huy Tưở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189705" y="537720"/>
            <a:ext cx="3137305" cy="432342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p:cNvPicPr>
            <a:picLocks noChangeAspect="1"/>
          </p:cNvPicPr>
          <p:nvPr/>
        </p:nvPicPr>
        <p:blipFill rotWithShape="1">
          <a:blip r:embed="rId11"/>
          <a:srcRect l="20449" r="18750"/>
          <a:stretch/>
        </p:blipFill>
        <p:spPr>
          <a:xfrm>
            <a:off x="7937247" y="537720"/>
            <a:ext cx="3440113" cy="4323425"/>
          </a:xfrm>
          <a:prstGeom prst="rect">
            <a:avLst/>
          </a:prstGeom>
        </p:spPr>
      </p:pic>
      <p:pic>
        <p:nvPicPr>
          <p:cNvPr id="24" name="Picture 23"/>
          <p:cNvPicPr>
            <a:picLocks noChangeAspect="1"/>
          </p:cNvPicPr>
          <p:nvPr/>
        </p:nvPicPr>
        <p:blipFill>
          <a:blip r:embed="rId12"/>
          <a:stretch>
            <a:fillRect/>
          </a:stretch>
        </p:blipFill>
        <p:spPr>
          <a:xfrm>
            <a:off x="721555" y="5257482"/>
            <a:ext cx="2958522" cy="4365032"/>
          </a:xfrm>
          <a:prstGeom prst="rect">
            <a:avLst/>
          </a:prstGeom>
        </p:spPr>
      </p:pic>
      <p:pic>
        <p:nvPicPr>
          <p:cNvPr id="1030" name="Picture 6" descr="Lá Cờ Thêu Sáu Chữ Vàng | Tải Sách, Đọc Sách Miễn Phí"/>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189705" y="5257482"/>
            <a:ext cx="3137305" cy="432748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8"/>
          <p:cNvPicPr>
            <a:picLocks noChangeAspect="1"/>
          </p:cNvPicPr>
          <p:nvPr/>
        </p:nvPicPr>
        <p:blipFill>
          <a:blip r:embed="rId3"/>
          <a:srcRect/>
          <a:stretch>
            <a:fillRect/>
          </a:stretch>
        </p:blipFill>
        <p:spPr>
          <a:xfrm rot="842084">
            <a:off x="9812970" y="7985552"/>
            <a:ext cx="9275379" cy="3550621"/>
          </a:xfrm>
          <a:prstGeom prst="rect">
            <a:avLst/>
          </a:prstGeom>
        </p:spPr>
      </p:pic>
      <p:pic>
        <p:nvPicPr>
          <p:cNvPr id="1032" name="Picture 8" descr="Sống mãi với thủ đô – Wikipedia tiếng Việt"/>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937247" y="5257482"/>
            <a:ext cx="3440113" cy="4327484"/>
          </a:xfrm>
          <a:prstGeom prst="rect">
            <a:avLst/>
          </a:prstGeom>
          <a:noFill/>
          <a:extLst>
            <a:ext uri="{909E8E84-426E-40DD-AFC4-6F175D3DCCD1}">
              <a14:hiddenFill xmlns:a14="http://schemas.microsoft.com/office/drawing/2010/main">
                <a:solidFill>
                  <a:srgbClr val="FFFFFF"/>
                </a:solidFill>
              </a14:hiddenFill>
            </a:ext>
          </a:extLst>
        </p:spPr>
      </p:pic>
      <p:grpSp>
        <p:nvGrpSpPr>
          <p:cNvPr id="32" name="Group 31"/>
          <p:cNvGrpSpPr/>
          <p:nvPr/>
        </p:nvGrpSpPr>
        <p:grpSpPr>
          <a:xfrm>
            <a:off x="11943167" y="2532454"/>
            <a:ext cx="5491001" cy="6989540"/>
            <a:chOff x="775608" y="377549"/>
            <a:chExt cx="7584392" cy="9749820"/>
          </a:xfrm>
        </p:grpSpPr>
        <p:pic>
          <p:nvPicPr>
            <p:cNvPr id="33" name="Picture 3"/>
            <p:cNvPicPr>
              <a:picLocks noChangeAspect="1"/>
            </p:cNvPicPr>
            <p:nvPr/>
          </p:nvPicPr>
          <p:blipFill>
            <a:blip r:embed="rId15"/>
            <a:srcRect/>
            <a:stretch>
              <a:fillRect/>
            </a:stretch>
          </p:blipFill>
          <p:spPr>
            <a:xfrm>
              <a:off x="775608" y="377549"/>
              <a:ext cx="7453991" cy="9749820"/>
            </a:xfrm>
            <a:prstGeom prst="rect">
              <a:avLst/>
            </a:prstGeom>
          </p:spPr>
        </p:pic>
        <p:pic>
          <p:nvPicPr>
            <p:cNvPr id="34" name="Picture 4"/>
            <p:cNvPicPr>
              <a:picLocks noChangeAspect="1"/>
            </p:cNvPicPr>
            <p:nvPr/>
          </p:nvPicPr>
          <p:blipFill>
            <a:blip r:embed="rId16"/>
            <a:srcRect/>
            <a:stretch>
              <a:fillRect/>
            </a:stretch>
          </p:blipFill>
          <p:spPr>
            <a:xfrm>
              <a:off x="1604334" y="1172240"/>
              <a:ext cx="6755666" cy="8836411"/>
            </a:xfrm>
            <a:prstGeom prst="rect">
              <a:avLst/>
            </a:prstGeom>
          </p:spPr>
        </p:pic>
      </p:grpSp>
      <p:pic>
        <p:nvPicPr>
          <p:cNvPr id="2" name="Picture 1"/>
          <p:cNvPicPr>
            <a:picLocks noChangeAspect="1"/>
          </p:cNvPicPr>
          <p:nvPr/>
        </p:nvPicPr>
        <p:blipFill>
          <a:blip r:embed="rId17"/>
          <a:stretch>
            <a:fillRect/>
          </a:stretch>
        </p:blipFill>
        <p:spPr>
          <a:xfrm>
            <a:off x="11377360" y="843924"/>
            <a:ext cx="6474513" cy="2280102"/>
          </a:xfrm>
          <a:prstGeom prst="rect">
            <a:avLst/>
          </a:prstGeom>
        </p:spPr>
      </p:pic>
    </p:spTree>
    <p:extLst>
      <p:ext uri="{BB962C8B-B14F-4D97-AF65-F5344CB8AC3E}">
        <p14:creationId xmlns:p14="http://schemas.microsoft.com/office/powerpoint/2010/main" val="1720102638"/>
      </p:ext>
    </p:extLst>
  </p:cSld>
  <p:clrMapOvr>
    <a:masterClrMapping/>
  </p:clrMapOvr>
  <p:transition spd="slow">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3"/>
          <p:cNvPicPr>
            <a:picLocks noChangeAspect="1"/>
          </p:cNvPicPr>
          <p:nvPr/>
        </p:nvPicPr>
        <p:blipFill>
          <a:blip r:embed="rId3"/>
          <a:srcRect/>
          <a:stretch>
            <a:fillRect/>
          </a:stretch>
        </p:blipFill>
        <p:spPr>
          <a:xfrm>
            <a:off x="12072085" y="8811327"/>
            <a:ext cx="7262848" cy="1272718"/>
          </a:xfrm>
          <a:prstGeom prst="rect">
            <a:avLst/>
          </a:prstGeom>
        </p:spPr>
      </p:pic>
      <p:sp>
        <p:nvSpPr>
          <p:cNvPr id="4" name="TextBox 4"/>
          <p:cNvSpPr txBox="1"/>
          <p:nvPr/>
        </p:nvSpPr>
        <p:spPr>
          <a:xfrm>
            <a:off x="1133863" y="2053152"/>
            <a:ext cx="8115300" cy="902876"/>
          </a:xfrm>
          <a:prstGeom prst="rect">
            <a:avLst/>
          </a:prstGeom>
        </p:spPr>
        <p:txBody>
          <a:bodyPr lIns="0" tIns="0" rIns="0" bIns="0" rtlCol="0" anchor="t">
            <a:spAutoFit/>
          </a:bodyPr>
          <a:lstStyle/>
          <a:p>
            <a:pPr>
              <a:lnSpc>
                <a:spcPts val="7746"/>
              </a:lnSpc>
            </a:pPr>
            <a:r>
              <a:rPr lang="en-US" sz="5400" b="1" dirty="0" smtClean="0">
                <a:solidFill>
                  <a:srgbClr val="000000"/>
                </a:solidFill>
                <a:latin typeface="Times New Roman" panose="02020603050405020304" pitchFamily="18" charset="0"/>
                <a:cs typeface="Times New Roman" panose="02020603050405020304" pitchFamily="18" charset="0"/>
              </a:rPr>
              <a:t>b. </a:t>
            </a:r>
            <a:r>
              <a:rPr lang="en-US" sz="5400" b="1" dirty="0" err="1" smtClean="0">
                <a:solidFill>
                  <a:srgbClr val="000000"/>
                </a:solidFill>
                <a:latin typeface="Times New Roman" panose="02020603050405020304" pitchFamily="18" charset="0"/>
                <a:cs typeface="Times New Roman" panose="02020603050405020304" pitchFamily="18" charset="0"/>
              </a:rPr>
              <a:t>Tác</a:t>
            </a:r>
            <a:r>
              <a:rPr lang="en-US" sz="5400" b="1" dirty="0" smtClean="0">
                <a:solidFill>
                  <a:srgbClr val="000000"/>
                </a:solidFill>
                <a:latin typeface="Times New Roman" panose="02020603050405020304" pitchFamily="18" charset="0"/>
                <a:cs typeface="Times New Roman" panose="02020603050405020304" pitchFamily="18" charset="0"/>
              </a:rPr>
              <a:t> </a:t>
            </a:r>
            <a:r>
              <a:rPr lang="en-US" sz="5400" b="1" dirty="0" err="1" smtClean="0">
                <a:solidFill>
                  <a:srgbClr val="000000"/>
                </a:solidFill>
                <a:latin typeface="Times New Roman" panose="02020603050405020304" pitchFamily="18" charset="0"/>
                <a:cs typeface="Times New Roman" panose="02020603050405020304" pitchFamily="18" charset="0"/>
              </a:rPr>
              <a:t>phẩm</a:t>
            </a:r>
            <a:endParaRPr lang="en-US" sz="5400" b="1" dirty="0">
              <a:solidFill>
                <a:srgbClr val="000000"/>
              </a:solidFill>
              <a:latin typeface="Times New Roman" panose="02020603050405020304" pitchFamily="18" charset="0"/>
              <a:cs typeface="Times New Roman" panose="02020603050405020304" pitchFamily="18" charset="0"/>
            </a:endParaRPr>
          </a:p>
        </p:txBody>
      </p:sp>
      <p:pic>
        <p:nvPicPr>
          <p:cNvPr id="8" name="Picture 8"/>
          <p:cNvPicPr>
            <a:picLocks noChangeAspect="1"/>
          </p:cNvPicPr>
          <p:nvPr/>
        </p:nvPicPr>
        <p:blipFill>
          <a:blip r:embed="rId4"/>
          <a:srcRect/>
          <a:stretch>
            <a:fillRect/>
          </a:stretch>
        </p:blipFill>
        <p:spPr>
          <a:xfrm rot="-688326">
            <a:off x="12283129" y="8599978"/>
            <a:ext cx="8137257" cy="2939584"/>
          </a:xfrm>
          <a:prstGeom prst="rect">
            <a:avLst/>
          </a:prstGeom>
        </p:spPr>
      </p:pic>
      <p:pic>
        <p:nvPicPr>
          <p:cNvPr id="9" name="Picture 9"/>
          <p:cNvPicPr>
            <a:picLocks noChangeAspect="1"/>
          </p:cNvPicPr>
          <p:nvPr/>
        </p:nvPicPr>
        <p:blipFill>
          <a:blip r:embed="rId4"/>
          <a:srcRect/>
          <a:stretch>
            <a:fillRect/>
          </a:stretch>
        </p:blipFill>
        <p:spPr>
          <a:xfrm rot="-854632" flipH="1">
            <a:off x="-1992983" y="-1065191"/>
            <a:ext cx="7508688" cy="2712514"/>
          </a:xfrm>
          <a:prstGeom prst="rect">
            <a:avLst/>
          </a:prstGeom>
        </p:spPr>
      </p:pic>
      <p:pic>
        <p:nvPicPr>
          <p:cNvPr id="11" name="Picture 11"/>
          <p:cNvPicPr>
            <a:picLocks noChangeAspect="1"/>
          </p:cNvPicPr>
          <p:nvPr/>
        </p:nvPicPr>
        <p:blipFill>
          <a:blip r:embed="rId5"/>
          <a:srcRect/>
          <a:stretch>
            <a:fillRect/>
          </a:stretch>
        </p:blipFill>
        <p:spPr>
          <a:xfrm rot="1320136">
            <a:off x="679877" y="462431"/>
            <a:ext cx="1204884" cy="1492117"/>
          </a:xfrm>
          <a:prstGeom prst="rect">
            <a:avLst/>
          </a:prstGeom>
        </p:spPr>
      </p:pic>
      <p:pic>
        <p:nvPicPr>
          <p:cNvPr id="12" name="Picture 12"/>
          <p:cNvPicPr>
            <a:picLocks noChangeAspect="1"/>
          </p:cNvPicPr>
          <p:nvPr/>
        </p:nvPicPr>
        <p:blipFill>
          <a:blip r:embed="rId6"/>
          <a:srcRect/>
          <a:stretch>
            <a:fillRect/>
          </a:stretch>
        </p:blipFill>
        <p:spPr>
          <a:xfrm rot="4272541">
            <a:off x="3095755" y="422004"/>
            <a:ext cx="895930" cy="924831"/>
          </a:xfrm>
          <a:prstGeom prst="rect">
            <a:avLst/>
          </a:prstGeom>
        </p:spPr>
      </p:pic>
      <p:sp>
        <p:nvSpPr>
          <p:cNvPr id="20" name="TextBox 4"/>
          <p:cNvSpPr txBox="1"/>
          <p:nvPr/>
        </p:nvSpPr>
        <p:spPr>
          <a:xfrm>
            <a:off x="12001590" y="3383052"/>
            <a:ext cx="11363592" cy="872868"/>
          </a:xfrm>
          <a:prstGeom prst="rect">
            <a:avLst/>
          </a:prstGeom>
        </p:spPr>
        <p:txBody>
          <a:bodyPr wrap="square" lIns="0" tIns="0" rIns="0" bIns="0" rtlCol="0" anchor="t">
            <a:spAutoFit/>
          </a:bodyPr>
          <a:lstStyle/>
          <a:p>
            <a:pPr>
              <a:lnSpc>
                <a:spcPts val="7746"/>
              </a:lnSpc>
            </a:pPr>
            <a:r>
              <a:rPr lang="en-US" sz="4400" b="1" dirty="0" err="1" smtClean="0">
                <a:solidFill>
                  <a:srgbClr val="000000"/>
                </a:solidFill>
                <a:latin typeface="Times New Roman" panose="02020603050405020304" pitchFamily="18" charset="0"/>
                <a:cs typeface="Times New Roman" panose="02020603050405020304" pitchFamily="18" charset="0"/>
              </a:rPr>
              <a:t>Hoàn</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cảnh</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sáng</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tác</a:t>
            </a:r>
            <a:endParaRPr lang="en-US" sz="4400" dirty="0">
              <a:solidFill>
                <a:srgbClr val="000000"/>
              </a:solidFill>
              <a:latin typeface="Times New Roman" panose="02020603050405020304" pitchFamily="18" charset="0"/>
              <a:cs typeface="Times New Roman" panose="02020603050405020304" pitchFamily="18" charset="0"/>
            </a:endParaRPr>
          </a:p>
        </p:txBody>
      </p:sp>
      <p:pic>
        <p:nvPicPr>
          <p:cNvPr id="21" name="Picture 9"/>
          <p:cNvPicPr>
            <a:picLocks noChangeAspect="1"/>
          </p:cNvPicPr>
          <p:nvPr/>
        </p:nvPicPr>
        <p:blipFill>
          <a:blip r:embed="rId7"/>
          <a:srcRect/>
          <a:stretch>
            <a:fillRect/>
          </a:stretch>
        </p:blipFill>
        <p:spPr>
          <a:xfrm>
            <a:off x="11006526" y="3601301"/>
            <a:ext cx="676526" cy="624941"/>
          </a:xfrm>
          <a:prstGeom prst="rect">
            <a:avLst/>
          </a:prstGeom>
        </p:spPr>
      </p:pic>
      <p:sp>
        <p:nvSpPr>
          <p:cNvPr id="22" name="TextBox 4"/>
          <p:cNvSpPr txBox="1"/>
          <p:nvPr/>
        </p:nvSpPr>
        <p:spPr>
          <a:xfrm>
            <a:off x="12001590" y="5835361"/>
            <a:ext cx="5906150" cy="987450"/>
          </a:xfrm>
          <a:prstGeom prst="rect">
            <a:avLst/>
          </a:prstGeom>
        </p:spPr>
        <p:txBody>
          <a:bodyPr wrap="square" lIns="0" tIns="0" rIns="0" bIns="0" rtlCol="0" anchor="t">
            <a:spAutoFit/>
          </a:bodyPr>
          <a:lstStyle/>
          <a:p>
            <a:pPr>
              <a:lnSpc>
                <a:spcPts val="7746"/>
              </a:lnSpc>
            </a:pPr>
            <a:r>
              <a:rPr lang="en-US" sz="4400" b="1" dirty="0" err="1" smtClean="0">
                <a:solidFill>
                  <a:srgbClr val="000000"/>
                </a:solidFill>
                <a:latin typeface="Times New Roman" panose="02020603050405020304" pitchFamily="18" charset="0"/>
                <a:cs typeface="Times New Roman" panose="02020603050405020304" pitchFamily="18" charset="0"/>
              </a:rPr>
              <a:t>Nhân</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vật</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chính</a:t>
            </a:r>
            <a:endParaRPr lang="en-US" sz="4400" dirty="0">
              <a:solidFill>
                <a:srgbClr val="000000"/>
              </a:solidFill>
              <a:latin typeface="Times New Roman" panose="02020603050405020304" pitchFamily="18" charset="0"/>
              <a:cs typeface="Times New Roman" panose="02020603050405020304" pitchFamily="18" charset="0"/>
            </a:endParaRPr>
          </a:p>
        </p:txBody>
      </p:sp>
      <p:pic>
        <p:nvPicPr>
          <p:cNvPr id="23" name="Picture 9"/>
          <p:cNvPicPr>
            <a:picLocks noChangeAspect="1"/>
          </p:cNvPicPr>
          <p:nvPr/>
        </p:nvPicPr>
        <p:blipFill>
          <a:blip r:embed="rId7"/>
          <a:srcRect/>
          <a:stretch>
            <a:fillRect/>
          </a:stretch>
        </p:blipFill>
        <p:spPr>
          <a:xfrm>
            <a:off x="746878" y="3610455"/>
            <a:ext cx="676526" cy="624941"/>
          </a:xfrm>
          <a:prstGeom prst="rect">
            <a:avLst/>
          </a:prstGeom>
        </p:spPr>
      </p:pic>
      <p:pic>
        <p:nvPicPr>
          <p:cNvPr id="24" name="Picture 6" descr="Lá Cờ Thêu Sáu Chữ Vàng | Tải Sách, Đọc Sách Miễn Phí"/>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98186" y="4170640"/>
            <a:ext cx="4051241" cy="5588134"/>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4"/>
          <p:cNvSpPr txBox="1"/>
          <p:nvPr/>
        </p:nvSpPr>
        <p:spPr>
          <a:xfrm>
            <a:off x="1802015" y="4183340"/>
            <a:ext cx="4343400" cy="987450"/>
          </a:xfrm>
          <a:prstGeom prst="rect">
            <a:avLst/>
          </a:prstGeom>
        </p:spPr>
        <p:txBody>
          <a:bodyPr wrap="square" lIns="0" tIns="0" rIns="0" bIns="0" rtlCol="0" anchor="t">
            <a:spAutoFit/>
          </a:bodyPr>
          <a:lstStyle/>
          <a:p>
            <a:pPr algn="just">
              <a:lnSpc>
                <a:spcPts val="7746"/>
              </a:lnSpc>
            </a:pPr>
            <a:r>
              <a:rPr lang="en-US" sz="4400" dirty="0" err="1" smtClean="0">
                <a:solidFill>
                  <a:srgbClr val="000000"/>
                </a:solidFill>
                <a:latin typeface="Times New Roman" panose="02020603050405020304" pitchFamily="18" charset="0"/>
                <a:cs typeface="Times New Roman" panose="02020603050405020304" pitchFamily="18" charset="0"/>
              </a:rPr>
              <a:t>Truyện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lịch</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sử</a:t>
            </a: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29" name="TextBox 4"/>
          <p:cNvSpPr txBox="1"/>
          <p:nvPr/>
        </p:nvSpPr>
        <p:spPr>
          <a:xfrm>
            <a:off x="11748181" y="4334031"/>
            <a:ext cx="6159559" cy="1354217"/>
          </a:xfrm>
          <a:prstGeom prst="rect">
            <a:avLst/>
          </a:prstGeom>
        </p:spPr>
        <p:txBody>
          <a:bodyPr wrap="square" lIns="0" tIns="0" rIns="0" bIns="0" rtlCol="0" anchor="t">
            <a:spAutoFit/>
          </a:bodyPr>
          <a:lstStyle/>
          <a:p>
            <a:pPr algn="just"/>
            <a:r>
              <a:rPr lang="en-US" sz="4400" dirty="0" err="1" smtClean="0">
                <a:solidFill>
                  <a:srgbClr val="000000"/>
                </a:solidFill>
                <a:latin typeface="Times New Roman" panose="02020603050405020304" pitchFamily="18" charset="0"/>
                <a:cs typeface="Times New Roman" panose="02020603050405020304" pitchFamily="18" charset="0"/>
              </a:rPr>
              <a:t>Năm</a:t>
            </a:r>
            <a:r>
              <a:rPr lang="en-US" sz="4400" dirty="0" smtClean="0">
                <a:solidFill>
                  <a:srgbClr val="000000"/>
                </a:solidFill>
                <a:latin typeface="Times New Roman" panose="02020603050405020304" pitchFamily="18" charset="0"/>
                <a:cs typeface="Times New Roman" panose="02020603050405020304" pitchFamily="18" charset="0"/>
              </a:rPr>
              <a:t> 1960, </a:t>
            </a:r>
            <a:r>
              <a:rPr lang="en-US" sz="4400" dirty="0" err="1" smtClean="0">
                <a:solidFill>
                  <a:srgbClr val="000000"/>
                </a:solidFill>
                <a:latin typeface="Times New Roman" panose="02020603050405020304" pitchFamily="18" charset="0"/>
                <a:cs typeface="Times New Roman" panose="02020603050405020304" pitchFamily="18" charset="0"/>
              </a:rPr>
              <a:t>trong</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những</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năm</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cuối</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đời</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của</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tác</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giả</a:t>
            </a: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30" name="TextBox 4"/>
          <p:cNvSpPr txBox="1"/>
          <p:nvPr/>
        </p:nvSpPr>
        <p:spPr>
          <a:xfrm>
            <a:off x="1506926" y="3383052"/>
            <a:ext cx="9525000" cy="872868"/>
          </a:xfrm>
          <a:prstGeom prst="rect">
            <a:avLst/>
          </a:prstGeom>
        </p:spPr>
        <p:txBody>
          <a:bodyPr wrap="square" lIns="0" tIns="0" rIns="0" bIns="0" rtlCol="0" anchor="t">
            <a:spAutoFit/>
          </a:bodyPr>
          <a:lstStyle/>
          <a:p>
            <a:pPr algn="just">
              <a:lnSpc>
                <a:spcPts val="7746"/>
              </a:lnSpc>
            </a:pPr>
            <a:r>
              <a:rPr lang="en-US" sz="4400" b="1" dirty="0" err="1" smtClean="0">
                <a:solidFill>
                  <a:srgbClr val="000000"/>
                </a:solidFill>
                <a:latin typeface="Times New Roman" panose="02020603050405020304" pitchFamily="18" charset="0"/>
                <a:cs typeface="Times New Roman" panose="02020603050405020304" pitchFamily="18" charset="0"/>
              </a:rPr>
              <a:t>Thể</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loại</a:t>
            </a: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31" name="TextBox 4"/>
          <p:cNvSpPr txBox="1"/>
          <p:nvPr/>
        </p:nvSpPr>
        <p:spPr>
          <a:xfrm>
            <a:off x="1776615" y="5670733"/>
            <a:ext cx="2951254" cy="987450"/>
          </a:xfrm>
          <a:prstGeom prst="rect">
            <a:avLst/>
          </a:prstGeom>
        </p:spPr>
        <p:txBody>
          <a:bodyPr wrap="square" lIns="0" tIns="0" rIns="0" bIns="0" rtlCol="0" anchor="t">
            <a:spAutoFit/>
          </a:bodyPr>
          <a:lstStyle/>
          <a:p>
            <a:pPr>
              <a:lnSpc>
                <a:spcPts val="7746"/>
              </a:lnSpc>
            </a:pPr>
            <a:r>
              <a:rPr lang="en-US" sz="4400" b="1" dirty="0" err="1" smtClean="0">
                <a:solidFill>
                  <a:srgbClr val="000000"/>
                </a:solidFill>
                <a:latin typeface="Times New Roman" panose="02020603050405020304" pitchFamily="18" charset="0"/>
                <a:cs typeface="Times New Roman" panose="02020603050405020304" pitchFamily="18" charset="0"/>
              </a:rPr>
              <a:t>Xuất</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xứ</a:t>
            </a:r>
            <a:endParaRPr lang="en-US" sz="4400" dirty="0">
              <a:solidFill>
                <a:srgbClr val="000000"/>
              </a:solidFill>
              <a:latin typeface="Times New Roman" panose="02020603050405020304" pitchFamily="18" charset="0"/>
              <a:cs typeface="Times New Roman" panose="02020603050405020304" pitchFamily="18" charset="0"/>
            </a:endParaRPr>
          </a:p>
        </p:txBody>
      </p:sp>
      <p:pic>
        <p:nvPicPr>
          <p:cNvPr id="32" name="Picture 9"/>
          <p:cNvPicPr>
            <a:picLocks noChangeAspect="1"/>
          </p:cNvPicPr>
          <p:nvPr/>
        </p:nvPicPr>
        <p:blipFill>
          <a:blip r:embed="rId7"/>
          <a:srcRect/>
          <a:stretch>
            <a:fillRect/>
          </a:stretch>
        </p:blipFill>
        <p:spPr>
          <a:xfrm>
            <a:off x="795863" y="5951242"/>
            <a:ext cx="676526" cy="624941"/>
          </a:xfrm>
          <a:prstGeom prst="rect">
            <a:avLst/>
          </a:prstGeom>
        </p:spPr>
      </p:pic>
      <p:sp>
        <p:nvSpPr>
          <p:cNvPr id="33" name="TextBox 4"/>
          <p:cNvSpPr txBox="1"/>
          <p:nvPr/>
        </p:nvSpPr>
        <p:spPr>
          <a:xfrm>
            <a:off x="1802015" y="6544071"/>
            <a:ext cx="4343400" cy="2708434"/>
          </a:xfrm>
          <a:prstGeom prst="rect">
            <a:avLst/>
          </a:prstGeom>
        </p:spPr>
        <p:txBody>
          <a:bodyPr wrap="square" lIns="0" tIns="0" rIns="0" bIns="0" rtlCol="0" anchor="t">
            <a:spAutoFit/>
          </a:bodyPr>
          <a:lstStyle/>
          <a:p>
            <a:pPr algn="just"/>
            <a:r>
              <a:rPr lang="en-US" sz="4400" dirty="0" err="1" smtClean="0">
                <a:solidFill>
                  <a:srgbClr val="000000"/>
                </a:solidFill>
                <a:latin typeface="Times New Roman" panose="02020603050405020304" pitchFamily="18" charset="0"/>
                <a:cs typeface="Times New Roman" panose="02020603050405020304" pitchFamily="18" charset="0"/>
              </a:rPr>
              <a:t>Đoạn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trích</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thuộc</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phần</a:t>
            </a:r>
            <a:r>
              <a:rPr lang="en-US" sz="4400" dirty="0" smtClean="0">
                <a:solidFill>
                  <a:srgbClr val="000000"/>
                </a:solidFill>
                <a:latin typeface="Times New Roman" panose="02020603050405020304" pitchFamily="18" charset="0"/>
                <a:cs typeface="Times New Roman" panose="02020603050405020304" pitchFamily="18" charset="0"/>
              </a:rPr>
              <a:t> 3 </a:t>
            </a:r>
            <a:r>
              <a:rPr lang="en-US" sz="4400" dirty="0" err="1" smtClean="0">
                <a:solidFill>
                  <a:srgbClr val="000000"/>
                </a:solidFill>
                <a:latin typeface="Times New Roman" panose="02020603050405020304" pitchFamily="18" charset="0"/>
                <a:cs typeface="Times New Roman" panose="02020603050405020304" pitchFamily="18" charset="0"/>
              </a:rPr>
              <a:t>của</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tác</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phẩm</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Lá</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cờ</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thêu</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sáu</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chữ</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vàng</a:t>
            </a:r>
            <a:r>
              <a:rPr lang="en-US" sz="4400" dirty="0" smtClean="0">
                <a:solidFill>
                  <a:srgbClr val="000000"/>
                </a:solidFill>
                <a:latin typeface="Times New Roman" panose="02020603050405020304" pitchFamily="18" charset="0"/>
                <a:cs typeface="Times New Roman" panose="02020603050405020304" pitchFamily="18" charset="0"/>
              </a:rPr>
              <a:t>”</a:t>
            </a:r>
            <a:endParaRPr lang="en-US" sz="4400" dirty="0">
              <a:solidFill>
                <a:srgbClr val="000000"/>
              </a:solidFill>
              <a:latin typeface="Times New Roman" panose="02020603050405020304" pitchFamily="18" charset="0"/>
              <a:cs typeface="Times New Roman" panose="02020603050405020304" pitchFamily="18" charset="0"/>
            </a:endParaRPr>
          </a:p>
        </p:txBody>
      </p:sp>
      <p:pic>
        <p:nvPicPr>
          <p:cNvPr id="34" name="Picture 9"/>
          <p:cNvPicPr>
            <a:picLocks noChangeAspect="1"/>
          </p:cNvPicPr>
          <p:nvPr/>
        </p:nvPicPr>
        <p:blipFill>
          <a:blip r:embed="rId7"/>
          <a:srcRect/>
          <a:stretch>
            <a:fillRect/>
          </a:stretch>
        </p:blipFill>
        <p:spPr>
          <a:xfrm>
            <a:off x="10972800" y="6042559"/>
            <a:ext cx="676526" cy="624941"/>
          </a:xfrm>
          <a:prstGeom prst="rect">
            <a:avLst/>
          </a:prstGeom>
        </p:spPr>
      </p:pic>
      <p:sp>
        <p:nvSpPr>
          <p:cNvPr id="35" name="TextBox 4"/>
          <p:cNvSpPr txBox="1"/>
          <p:nvPr/>
        </p:nvSpPr>
        <p:spPr>
          <a:xfrm>
            <a:off x="12225944" y="6910838"/>
            <a:ext cx="5223856" cy="987450"/>
          </a:xfrm>
          <a:prstGeom prst="rect">
            <a:avLst/>
          </a:prstGeom>
        </p:spPr>
        <p:txBody>
          <a:bodyPr wrap="square" lIns="0" tIns="0" rIns="0" bIns="0" rtlCol="0" anchor="t">
            <a:spAutoFit/>
          </a:bodyPr>
          <a:lstStyle/>
          <a:p>
            <a:pPr>
              <a:lnSpc>
                <a:spcPts val="7746"/>
              </a:lnSpc>
            </a:pPr>
            <a:r>
              <a:rPr lang="en-US" sz="4400" dirty="0" err="1" smtClean="0">
                <a:solidFill>
                  <a:srgbClr val="000000"/>
                </a:solidFill>
                <a:latin typeface="Times New Roman" panose="02020603050405020304" pitchFamily="18" charset="0"/>
                <a:cs typeface="Times New Roman" panose="02020603050405020304" pitchFamily="18" charset="0"/>
              </a:rPr>
              <a:t>Trần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Quốc</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Toản</a:t>
            </a:r>
            <a:endParaRPr lang="en-US" sz="4400" dirty="0">
              <a:solidFill>
                <a:srgbClr val="000000"/>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9"/>
          <a:stretch>
            <a:fillRect/>
          </a:stretch>
        </p:blipFill>
        <p:spPr>
          <a:xfrm>
            <a:off x="6005810" y="64106"/>
            <a:ext cx="6486706" cy="2139881"/>
          </a:xfrm>
          <a:prstGeom prst="rect">
            <a:avLst/>
          </a:prstGeom>
        </p:spPr>
      </p:pic>
    </p:spTree>
    <p:extLst>
      <p:ext uri="{BB962C8B-B14F-4D97-AF65-F5344CB8AC3E}">
        <p14:creationId xmlns:p14="http://schemas.microsoft.com/office/powerpoint/2010/main" val="598823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arn(inVertical)">
                                      <p:cBhvr>
                                        <p:cTn id="12" dur="500"/>
                                        <p:tgtEl>
                                          <p:spTgt spid="24"/>
                                        </p:tgtEl>
                                      </p:cBhvr>
                                    </p:animEffect>
                                  </p:childTnLst>
                                </p:cTn>
                              </p:par>
                              <p:par>
                                <p:cTn id="13" presetID="16" presetClass="entr" presetSubtype="21"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barn(inVertical)">
                                      <p:cBhvr>
                                        <p:cTn id="15" dur="500"/>
                                        <p:tgtEl>
                                          <p:spTgt spid="23"/>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barn(inVertical)">
                                      <p:cBhvr>
                                        <p:cTn id="18" dur="500"/>
                                        <p:tgtEl>
                                          <p:spTgt spid="3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barn(inVertical)">
                                      <p:cBhvr>
                                        <p:cTn id="23" dur="500"/>
                                        <p:tgtEl>
                                          <p:spTgt spid="2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barn(inVertical)">
                                      <p:cBhvr>
                                        <p:cTn id="28" dur="500"/>
                                        <p:tgtEl>
                                          <p:spTgt spid="21"/>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barn(inVertical)">
                                      <p:cBhvr>
                                        <p:cTn id="31" dur="500"/>
                                        <p:tgtEl>
                                          <p:spTgt spid="20"/>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barn(inVertical)">
                                      <p:cBhvr>
                                        <p:cTn id="36" dur="500"/>
                                        <p:tgtEl>
                                          <p:spTgt spid="29"/>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32"/>
                                        </p:tgtEl>
                                        <p:attrNameLst>
                                          <p:attrName>style.visibility</p:attrName>
                                        </p:attrNameLst>
                                      </p:cBhvr>
                                      <p:to>
                                        <p:strVal val="visible"/>
                                      </p:to>
                                    </p:set>
                                    <p:animEffect transition="in" filter="barn(inVertical)">
                                      <p:cBhvr>
                                        <p:cTn id="41" dur="500"/>
                                        <p:tgtEl>
                                          <p:spTgt spid="32"/>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31"/>
                                        </p:tgtEl>
                                        <p:attrNameLst>
                                          <p:attrName>style.visibility</p:attrName>
                                        </p:attrNameLst>
                                      </p:cBhvr>
                                      <p:to>
                                        <p:strVal val="visible"/>
                                      </p:to>
                                    </p:set>
                                    <p:animEffect transition="in" filter="barn(inVertical)">
                                      <p:cBhvr>
                                        <p:cTn id="44" dur="500"/>
                                        <p:tgtEl>
                                          <p:spTgt spid="31"/>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33"/>
                                        </p:tgtEl>
                                        <p:attrNameLst>
                                          <p:attrName>style.visibility</p:attrName>
                                        </p:attrNameLst>
                                      </p:cBhvr>
                                      <p:to>
                                        <p:strVal val="visible"/>
                                      </p:to>
                                    </p:set>
                                    <p:animEffect transition="in" filter="barn(inVertical)">
                                      <p:cBhvr>
                                        <p:cTn id="49" dur="500"/>
                                        <p:tgtEl>
                                          <p:spTgt spid="33"/>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34"/>
                                        </p:tgtEl>
                                        <p:attrNameLst>
                                          <p:attrName>style.visibility</p:attrName>
                                        </p:attrNameLst>
                                      </p:cBhvr>
                                      <p:to>
                                        <p:strVal val="visible"/>
                                      </p:to>
                                    </p:set>
                                    <p:animEffect transition="in" filter="barn(inVertical)">
                                      <p:cBhvr>
                                        <p:cTn id="54" dur="500"/>
                                        <p:tgtEl>
                                          <p:spTgt spid="34"/>
                                        </p:tgtEl>
                                      </p:cBhvr>
                                    </p:animEffect>
                                  </p:childTnLst>
                                </p:cTn>
                              </p:par>
                              <p:par>
                                <p:cTn id="55" presetID="16" presetClass="entr" presetSubtype="21" fill="hold" grpId="0" nodeType="with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barn(inVertical)">
                                      <p:cBhvr>
                                        <p:cTn id="57" dur="500"/>
                                        <p:tgtEl>
                                          <p:spTgt spid="22"/>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35"/>
                                        </p:tgtEl>
                                        <p:attrNameLst>
                                          <p:attrName>style.visibility</p:attrName>
                                        </p:attrNameLst>
                                      </p:cBhvr>
                                      <p:to>
                                        <p:strVal val="visible"/>
                                      </p:to>
                                    </p:set>
                                    <p:animEffect transition="in" filter="barn(inVertical)">
                                      <p:cBhvr>
                                        <p:cTn id="6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0" grpId="0"/>
      <p:bldP spid="22" grpId="0"/>
      <p:bldP spid="28" grpId="0"/>
      <p:bldP spid="29" grpId="0"/>
      <p:bldP spid="30" grpId="0"/>
      <p:bldP spid="31" grpId="0"/>
      <p:bldP spid="33" grpId="0"/>
      <p:bldP spid="3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846</TotalTime>
  <Words>2788</Words>
  <Application>Microsoft Office PowerPoint</Application>
  <PresentationFormat>Custom</PresentationFormat>
  <Paragraphs>251</Paragraphs>
  <Slides>50</Slides>
  <Notes>50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50</vt:i4>
      </vt:variant>
    </vt:vector>
  </HeadingPairs>
  <TitlesOfParts>
    <vt:vector size="55" baseType="lpstr">
      <vt:lpstr>Arial</vt:lpstr>
      <vt:lpstr>Calibri</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1.2 Lá cờ thêu sáu chữ vàng</dc:title>
  <cp:lastModifiedBy>admin</cp:lastModifiedBy>
  <cp:revision>79</cp:revision>
  <dcterms:created xsi:type="dcterms:W3CDTF">2006-08-16T00:00:00Z</dcterms:created>
  <dcterms:modified xsi:type="dcterms:W3CDTF">2023-09-07T01:28:49Z</dcterms:modified>
  <dc:identifier>DAFf2_-uKMI</dc:identifier>
</cp:coreProperties>
</file>