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 varScale="1">
        <p:scale>
          <a:sx n="76" d="100"/>
          <a:sy n="76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Bài 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789</Words>
  <Application>Microsoft Office PowerPoint</Application>
  <PresentationFormat>Widescreen</PresentationFormat>
  <Paragraphs>77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iCiel Cadena</vt:lpstr>
      <vt:lpstr>Lato Light</vt:lpstr>
      <vt:lpstr>Road Rage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MA VAN CHIEN</cp:lastModifiedBy>
  <cp:revision>148</cp:revision>
  <dcterms:created xsi:type="dcterms:W3CDTF">2021-07-08T04:05:47Z</dcterms:created>
  <dcterms:modified xsi:type="dcterms:W3CDTF">2023-04-16T14:32:29Z</dcterms:modified>
</cp:coreProperties>
</file>