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8" r:id="rId12"/>
    <p:sldId id="32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30" r:id="rId23"/>
    <p:sldId id="331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32" r:id="rId33"/>
    <p:sldId id="333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F7E7-D495-6D71-EFFF-BFD228F0C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BC951-3225-AAF6-ABCA-78E39938B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B81F-1837-A48C-27E4-7984CA1F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DF0CD-711D-D7AB-5BFD-18A93536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0A1BE-1AF7-752A-5748-771B6F95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8F5C-6B00-FCF2-5977-E13C6024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978BA-B321-698F-07E0-3C1E3BD66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8469-3D33-9641-BBB6-AE2976B3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F51C4-E16B-B5D6-FF70-10609938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B79A0-EAAA-1504-2AA4-7715E6E0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42685-3B28-1F93-ACF0-B8B01F6C8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DF1C3-A063-E89F-31EF-D39BCD622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B316-A01E-F275-60B3-16177944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9B38E-A1FD-EC07-50E8-22B39B6E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01C28-33D4-4703-61E7-91329A5F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0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1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6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0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2051-9E49-6D12-B9A3-8F27A196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C0FB-4865-2032-F72C-90FAB8772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233E6-02C8-8D3A-89B8-9A0716D9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30571-10F8-5DB3-9FB5-67A62D5D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FAF2-12C6-4303-0BC0-12CF2AB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2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0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48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6A83-6973-217B-251A-266F2DED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162B0-B4D2-6FEC-12CD-033D6757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4092A-BB61-43B7-1695-ABF39FA5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4BE3B-E044-882E-A15D-F748B970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5CBDD-613A-528F-A365-440FC163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25FD-9E40-ECD1-B5B4-95E8F9A8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0F7A-8287-CE23-DE74-391E0494E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73CA5-BF78-70AF-1DEF-BD3C41F43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D6567-314A-6876-C81A-EA1E5029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04DAD-88CE-F647-8E03-A2ED14C9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7D5A3-44F4-EB5B-9491-76182D33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82A6-089E-AAB1-7A8C-F54A55D6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9AA8A-351C-DAF7-BCB5-E5E0E7F64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C2AE3-9175-327F-60A9-1F95FC863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85527-0B6A-393C-3CC2-9D1456A2E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C6304-90E2-668A-6023-8BA61D204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AF761-7AAF-75A2-12B5-B60F20AF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63A6A-5ED4-3BEE-F94F-EC06AB07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7B8AF-15AA-F5CF-B9B1-99EF9558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5E01-5CB5-50C7-301B-FF008C2D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5AE2D-0504-2AC6-3154-CD03069B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AC5C2-834C-79FC-54C7-BE34B67A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652F6-6802-99D5-DF09-E75C3D08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9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8348A-DD5D-EE78-5AC6-6F218DCF1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CA617-ACA9-55C0-7AC3-5B2DFB0F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87E59-1C08-CA7E-B372-7F6539C5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DFDE-E9C3-4E49-25FF-268DADB8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5CF4-6464-2EB0-ACA6-8177DA53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E1B82-8529-02ED-5A32-1792B6500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F5C2B-F7B7-6263-867D-4F7490BB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16D7E-2AC9-0ED0-C765-7F1F05D4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F6129-78CA-714A-DBEB-260DD56D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5FCD-26FA-FAF4-C260-6E044B5C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61796-90D3-002F-592E-12D1DE609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517F8-B3C0-9358-2648-B2A9FE7C0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BC340-2D30-0B0C-5A1E-46057317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B4551-0965-3C53-6A7B-7652CC15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3AA3C-2B3C-2FEB-90D5-B630F906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F2223-0C7B-311A-E2AE-CD1EEF86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2E17B-0B4C-4B19-DAA6-B10B52BCA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85912-9054-E5E8-7156-044BE541A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66D0-1FDE-42CE-926A-A806B7069C95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FAD8F-A960-6D03-5411-3479060F0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25400-E06B-16CB-6CB3-23222A06D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4D20-2016-4C90-B1F9-F902A786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7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7AF0479-648B-BA75-56D9-46948104CD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51606-1FE1-1773-238A-954481939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20" y="5234469"/>
            <a:ext cx="165215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6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https://tailieugiaovien.edu.vn/subject_lesson/my-thuat-8/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3AAAE50-50E2-1863-56EE-8FB5EB2958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4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EA30C4B-3F7F-2A90-5B0B-507C235CA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A904F56-DD9D-5C43-0EAD-88E1B2BE9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EB50C05-F722-0BF3-9B31-C3A49054A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1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0D2CF12-72EE-2523-5208-27809A42D8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9CFECC1-6C5B-2545-2AC2-D1109CF83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3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3D60EB0-3DCF-AE88-87C8-591493F08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7B9CB3B-E247-D8EA-9054-6B9B5205D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9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44F26F8-0FA0-881F-5623-A83C8EE9A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7C57D43-A227-B157-FA6E-CE59B16927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6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https://tailieugiaovien.edu.vn/subject_lesson/my-thuat-8/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5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323578D-7EAE-4DCA-C80D-B07FFFF75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1266287-4B91-F81B-C8D9-42237EE9B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2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D11EA06-21E6-AFBF-FE89-D7657DC59B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43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C108ED05-5531-2621-992A-6E741B8FD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39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EC497222-9A20-3913-7E52-DBFC71653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00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6146BDB-991A-85A8-05C3-4DC25538D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4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78BF40A3-C829-D289-ABEB-85C5DF2EB8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7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9DE02B0-CE01-B316-9880-04B3952C5B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AD0B6E2-EB40-1C7C-F54A-7E61DD0E3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24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https://tailieugiaovien.edu.vn/subject_lesson/my-thuat-8/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8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9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0F2D2F3-BAA1-EE81-7796-F87715835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0711125-8208-27C4-472C-7C6BF6DDA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650CFE7-0BD0-A03B-C913-66A2D7F43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9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08EC0FA-F564-2E17-018C-559B252E5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20A18D6-BFA5-68CA-E7BD-94559265F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4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C52F6CF-BC73-63BE-DD37-3336A2C081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</Words>
  <Application>Microsoft Office PowerPoint</Application>
  <PresentationFormat>Widescreen</PresentationFormat>
  <Paragraphs>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2025-04-25T08:48:50Z</dcterms:created>
  <dcterms:modified xsi:type="dcterms:W3CDTF">2025-04-25T08:51:55Z</dcterms:modified>
</cp:coreProperties>
</file>