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F78F-322A-0B16-EFF8-9B6366A6B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FF143-890B-C9D1-1F0D-C0D4F8744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1B666-E691-FD2F-53C1-3C274D4E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51103-DFE3-E7FC-E7E6-AF72E6D3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DFF8-BEBC-4FCE-480B-8CECEEBF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4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41A-35D4-CB9C-A7BF-60109728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4C3D1-43A1-DC8E-E602-F1F213969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3401-1202-6E95-4E50-D79C45D8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B1364-B116-4126-8B7C-44E47B2F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845F9-C34E-ED76-E7B2-EF2F37D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BE806-C8EC-C92E-3808-F13EDA0C6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D6CC6-A362-BDAF-DA82-3D237273F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AB5BE-2435-311D-8DEA-7C7E8399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1EABA-A959-22AF-48C8-53873603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D989-E4D4-593D-8C18-FB137481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0198-0594-E4D4-EBC4-EDDEFAB9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A9A1C-75BD-0C3D-4E0E-75D63759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2420-1755-FC85-FD5D-E4C50954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DEC78-74D9-29AD-2D44-D8A69765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8EE05-FF21-ECDA-3C73-ECBAB47E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C204-FF54-5360-20E3-2507E264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976F7-8E75-D60D-A960-0A39C6022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9FF2F-5C13-082C-A662-7939F124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6B4E6-7BA0-8740-70E5-F432CE9F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2BFB8-D52D-ABDE-7B1B-E197377C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9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3F51-DD8E-A7CA-9CD4-ED4437F5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5D934-38B8-E0DB-7DCC-73F573DC6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80282-1A9E-7F2F-1C32-8BD850F1E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B1852-DAB1-0EF0-977E-1C5FA435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B09BF-4C0A-06D7-1E30-B39090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6CCDA-CE08-AB67-377E-0EF8A84A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AB9B-5776-CBA6-71B0-96E63DD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3F504-D24E-5CC1-E747-568CF52E7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EE7A1-601D-7E97-A138-0363A767A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17E3F-BDD8-B2C3-38FD-ED43D785C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9E490-6E80-52F7-0A7F-F540413E6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90475-BF32-7826-7D69-D6386432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A492C-0BC8-4D55-D79A-A25B80F8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34B2A-3A70-2FD8-E269-37A5D5EB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06FE-1434-955D-0983-E9F7376D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40687-1B3A-406E-84E7-59311365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97A5A-EB8B-AEE6-7AA1-FF44522C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A12DC-89BB-D5D0-03F9-4A804745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0DD4C-9BE9-EAB8-810A-C9E9B58E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043AF-13D3-FD9D-9F2A-E3E2B41B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B423D-31F2-86D0-113D-98DE721A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048B-E2D5-27A0-19DB-43389C62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EF11-42A4-2178-9041-7D3196938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88872-8455-5C6A-FD14-297537E58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BA590-FFF8-F160-E2CF-E80D7E60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1CB67-CCE5-10EE-6C07-2C859CB5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7C111-E380-781A-49E6-202B7434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35E0-8B58-F98F-D91F-358B74C5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A3509-F524-85B2-0CE0-2357B9C2E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1E8E0-DBBF-99A4-F3D5-762A7975E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4A1C4-CED0-6EFE-C06C-2B1CFADB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B9D5-3873-019E-8F4E-274AB654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DA107-DC5D-5D44-2608-E43FCE32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FC4E3-8A90-6547-55C5-29EADF2A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9A17F-69F1-37AE-4F7E-39C0A0668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338B-871B-C19F-6B6F-7153BA24E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5CB4-7E1D-45B5-A168-244FE584DDC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4828A-08EA-8532-AB5C-6852003F6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F2CEE-514E-43D7-7ECE-C5E69A0E8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0F0C-2A80-4982-A8DA-AB814262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9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DC0734E-55C0-CD4D-EE1D-4E580ACE30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3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47FCF89-DF18-05EB-0C28-F89C275EF8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F5EBDBC-C9D4-8D80-A664-AF684EBB1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FA12847-CB55-7719-8FFA-A0F74633E5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3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8A6D242-DA26-AF1D-BD44-84955E6A4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2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D2FD759-75A5-A102-8A6B-2748DEA7F7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3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43F0CA1-0727-8729-EA31-8E7D98211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3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D3C19BD-5C32-318D-45EC-760B91FB4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D974F2F-4EFF-C5F0-FDC0-3BD8E7C3C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3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8EDE115E-FFC6-23DA-AB4E-AA717E75C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6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8AB5258-B963-3CB2-2998-0E398B37F5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35EC39E-ED84-AB31-4F66-BD7228261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10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87DC07D-29B7-78EE-8A11-43147C97A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9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7479054-F71B-C802-A020-72BB462DF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8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02C22062-71E0-4FEE-9862-261231322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33677E5-94A5-A34F-6EE5-7263346131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07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19998A2D-BB6A-0C84-183B-33DB8DC9B6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4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0242E8A-07F2-DAC6-88E0-067CB9DD2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3604516-B80C-9907-E3DE-74DF4BD729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3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64FA15B-2AC5-1B7D-4004-210BC2ECFA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8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F37DF84-FFF1-E4AB-B0EC-676A78F7F2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4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233D412B-1955-0B14-4A9F-FBC80A7DF0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8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C7F83BA-75F6-0CBF-3588-3FA448781C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43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43A8428D-0F99-8F3E-49E3-345719206A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3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D76CDF6-1197-D923-EBF8-881000E64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71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B657225-8CEC-330D-5022-AF02F0FFF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5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2045D2AA-9C7C-35C6-55DA-45C757A83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DE38302-96F3-913F-AAA6-662C00C20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03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B698836-9195-EEE9-2F74-487A13840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D325E23-95C8-3CAE-E361-BF4C0A4F8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1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3B426FE-B229-BA6F-4CC7-DE4EC0A38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4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FA84794A-018C-C750-8171-6683AFB97F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98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A3B2990A-CD5B-A38E-902E-7D1A36D0EB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7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C1A1D84-ECE2-4991-25F6-700A4CDC38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7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8FB123C9-6C83-E64C-029A-9C87FA197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95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D36AC17B-5703-5239-C877-ACA213D542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00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DFC0D40A-86C4-466D-7388-85D41DEAEE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07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43698B1-A024-6D9C-363B-556940534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35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D3E0A40-554D-ECD9-C9D7-A199CE4F6C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52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08976DD-660E-4B44-A7E2-AAA4E022EB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09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04384E26-4385-575A-2959-537A78AC8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7538D05-DB90-975A-451A-7E9190497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6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B5A939B-54DB-E7AA-F5BB-80151C3A02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0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EF41325-288B-C364-0B98-2A5344EE4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842B9C5-BFEB-006C-1A69-27D3F0E06F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1296BCA-9E43-E209-F126-8CA2E288E2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7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trungduchy1980</cp:lastModifiedBy>
  <cp:revision>1</cp:revision>
  <dcterms:created xsi:type="dcterms:W3CDTF">2025-05-29T07:39:42Z</dcterms:created>
  <dcterms:modified xsi:type="dcterms:W3CDTF">2025-05-29T07:39:51Z</dcterms:modified>
</cp:coreProperties>
</file>