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331" r:id="rId9"/>
    <p:sldId id="263" r:id="rId10"/>
    <p:sldId id="264" r:id="rId11"/>
    <p:sldId id="265" r:id="rId12"/>
    <p:sldId id="266" r:id="rId13"/>
    <p:sldId id="267" r:id="rId14"/>
    <p:sldId id="268" r:id="rId15"/>
    <p:sldId id="332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333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334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335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36" r:id="rId5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96340-6093-6889-E654-8FB9BEFEC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5CE466-1A14-AD8C-7DE5-08AA03C36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A0204-372E-B285-F746-B094DBC9F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AF5A-8976-4D89-A568-73E466ED4D0D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C71C7-188E-16B1-1F68-2250F1864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D07A5-A93D-037F-89B8-EDE79A068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77902-7DC8-4F7E-ABF8-B216EC21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85F3D-BBA5-6A7E-6012-C57D9DD2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808149-268D-444E-DF80-B89CA2FAB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59E6A-A9E2-EE23-2B04-79178D6FB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AF5A-8976-4D89-A568-73E466ED4D0D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9FBAE-48A9-D18C-B656-27AF8CA57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5D978-84F2-4BB7-C834-4BF93726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77902-7DC8-4F7E-ABF8-B216EC21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0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7BAE95-BB00-9F04-8289-33EB97A508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793B3-2C73-DCD4-453D-801519247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785EF-BB83-4C57-1297-5F55ECB3E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AF5A-8976-4D89-A568-73E466ED4D0D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A9491-D76F-89DC-F81C-59DEBCE92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81FB2-C833-140F-7DD6-A5BDE15E1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77902-7DC8-4F7E-ABF8-B216EC21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97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595D-4D73-4201-A3E7-DABDBEB57FAC}" type="datetime1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06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80780-4231-434D-BCD8-5F6B1B63976A}" type="datetime1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98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2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3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3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4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5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6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6156-8D4E-40A7-AAEC-B492090E9EA0}" type="datetime1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02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88C1-31B3-4B5A-ADD1-3151FA8220F0}" type="datetime1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20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9148-96EC-403A-927C-126C8E26B6A5}" type="datetime1">
              <a:rPr lang="en-US" smtClean="0"/>
              <a:t>5/29/2025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35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C1AD-258B-4FCA-B712-AD5EA3CC7A64}" type="datetime1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91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B8D2-391A-4092-92FB-D4FE49EF405B}" type="datetime1">
              <a:rPr lang="en-US" smtClean="0"/>
              <a:t>5/29/2025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52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5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3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B080-C82D-454F-8292-9D7E0DDE8D60}" type="datetime1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7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F110C-AD00-80B1-9B20-96A0CE296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279DA-A28D-157F-C2D6-78BA825CD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1602E-7C82-FF9B-EACE-6688241C0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AF5A-8976-4D89-A568-73E466ED4D0D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5CDF1-B1E1-CF8B-CBE4-6B90BAB67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175C7-0BDB-7C92-E104-2975CDEFD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77902-7DC8-4F7E-ABF8-B216EC21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29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07" indent="0">
              <a:buNone/>
              <a:defRPr sz="1867"/>
            </a:lvl2pPr>
            <a:lvl3pPr marL="609615" indent="0">
              <a:buNone/>
              <a:defRPr sz="1600"/>
            </a:lvl3pPr>
            <a:lvl4pPr marL="914424" indent="0">
              <a:buNone/>
              <a:defRPr sz="1333"/>
            </a:lvl4pPr>
            <a:lvl5pPr marL="1219231" indent="0">
              <a:buNone/>
              <a:defRPr sz="1333"/>
            </a:lvl5pPr>
            <a:lvl6pPr marL="1524038" indent="0">
              <a:buNone/>
              <a:defRPr sz="1333"/>
            </a:lvl6pPr>
            <a:lvl7pPr marL="1828845" indent="0">
              <a:buNone/>
              <a:defRPr sz="1333"/>
            </a:lvl7pPr>
            <a:lvl8pPr marL="2133653" indent="0">
              <a:buNone/>
              <a:defRPr sz="1333"/>
            </a:lvl8pPr>
            <a:lvl9pPr marL="243846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FEE7-5AE4-486E-BCEA-0D11E63EA619}" type="datetime1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84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AB0C5-90EB-495B-A802-524F2AE34AAF}" type="datetime1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B6FF-E876-4DC1-8A98-61A87C6C2BA5}" type="datetime1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80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F5155-AC94-6D5B-E47E-E9436D088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2A4DD-7EBF-250B-BD38-F37414541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1EBB9-498A-FB5E-51B6-0BF34165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AF5A-8976-4D89-A568-73E466ED4D0D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E1966-5AFA-7C6D-F363-BE0BA37E1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07F7F-B815-E88D-A412-CB9794C9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77902-7DC8-4F7E-ABF8-B216EC21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4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5453B-7C08-F2F9-38CF-E1890BAF8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8E723-E474-9FF5-3408-0C1BFC711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6B99D-C8BF-A8A8-0892-D4AFE992A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E6493-4ADB-7C4A-5C24-CC04670C9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AF5A-8976-4D89-A568-73E466ED4D0D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8BBF7-26F1-C677-0259-9744ADBEC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634158-666F-8B2D-B5E6-2656B5FA9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77902-7DC8-4F7E-ABF8-B216EC21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73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35302-5DD3-8E9E-A256-257DC8BA8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F9F23-7EE9-3A4D-5295-E04060F0D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E1871C-21EA-DDFD-4320-D8A6D5248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9CD6E1-2618-6FE7-EA50-742B0D752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F27FAE-BED3-EB3B-95B8-3543CC58D7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46FEE3-C632-AB8D-BF6C-5FF851096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AF5A-8976-4D89-A568-73E466ED4D0D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C96E95-56C0-1A3C-CB7A-0C06E945D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9523D0-CF6C-26E6-377B-865C0494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77902-7DC8-4F7E-ABF8-B216EC21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7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0C366-0637-C792-C9A3-7A89F1C0D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E4C77B-9371-D6EB-5DD1-4EA4F6604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AF5A-8976-4D89-A568-73E466ED4D0D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B169E7-D55C-8824-35FC-4FCAE029B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077792-461C-D3EC-F090-BE37F73FB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77902-7DC8-4F7E-ABF8-B216EC21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07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A7EE5F-66FF-FE02-87E0-C7F2E6D3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AF5A-8976-4D89-A568-73E466ED4D0D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6DE413-3542-C186-F27B-AE08540D2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D8BDF-B183-C107-F213-09F7EC290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77902-7DC8-4F7E-ABF8-B216EC21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49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A00E-1677-D2C0-09C0-EF1A013A2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F7986-6C1A-CD2D-8688-6C7A6423E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899B5E-1D6D-A093-2AB0-0BEA4AEF0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A64383-31B6-6B77-A93E-B55692B7F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AF5A-8976-4D89-A568-73E466ED4D0D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1D3EB0-0292-58A1-1CC8-1E64A339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E5DC9-1A0F-719C-E85A-02DDD810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77902-7DC8-4F7E-ABF8-B216EC21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0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927C3-2AE3-F925-F7E6-0594927D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2E8B02-AD36-7ACD-2CBF-318415451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49349-5FDA-C123-3617-B0426AA7F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77940-CACB-C56D-F947-0C0850E7D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AF5A-8976-4D89-A568-73E466ED4D0D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32720-D04C-B3BE-680B-146F7DB87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D40CC-DAD1-AE02-8740-3E23CDE7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77902-7DC8-4F7E-ABF8-B216EC21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7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B6A016-0C94-7C77-A60C-70C1917F1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A8962-B5BC-377A-75BE-15E6D09D9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ABC91-413E-0DC7-8F8B-B05894E4F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DAF5A-8976-4D89-A568-73E466ED4D0D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6F1FA-7801-B8F2-7F40-799A5AA97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78C6B-433B-0008-75D0-514967E5E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77902-7DC8-4F7E-ABF8-B216EC21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005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0EFDB-1E7A-45F4-ABF8-5C4CDD3AAC9C}" type="datetime1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7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609615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609615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13" indent="-190506" algn="l" defTabSz="609615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20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27" indent="-152404" algn="l" defTabSz="609615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indent="-152404" algn="l" defTabSz="609615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2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49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8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6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7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24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1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3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62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1AD23A26-9B14-C94C-714B-FD9CD311A7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08D64A-D6A2-AEEC-ADA8-37508604C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013" y="5177146"/>
            <a:ext cx="1407974" cy="156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08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8C61A2B6-B7B4-F136-7B2F-A46D610846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26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10C266BB-E63D-7BBD-1D91-F5E2D494BA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98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029B9D26-128B-8FD4-6F10-175FF3E6A6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34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15889F38-37BC-9380-7F03-36D17B3AAE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32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https://tailieugiaovien.edu.vn/subject_lesson/my-thuat-9/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35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F37A7D0C-6EC7-1C3D-09E1-08FFE43CC2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10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586A70D2-FAFB-1DD1-83D2-FD29FFE74E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00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DB2C8032-EEEA-2E07-7EEF-E3F809119D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9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D1597337-9E03-1DF8-AB42-65DB05B3B9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B0C06A6D-3D6D-2EB8-5A54-4CE233D493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5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9AD0FA96-47C2-FC2B-17EC-EAE61456C1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86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85B854BF-E1BE-73D1-2AC2-E5FFF6A33F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9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EE7F0A92-0727-AA63-3DFB-A90C73884B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35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9C58B8B7-CA11-D4AB-AA32-875FB05B51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32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56A999D7-CA8E-0E51-611C-9B8363FD0F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29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71291198-52E4-5EC5-4D2D-52D53F290A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66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https://tailieugiaovien.edu.vn/subject_lesson/my-thuat-9/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14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8C047B9E-0FEF-F0F8-C65A-4DB45C9266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79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047A0DB1-76EF-C5DD-C426-8A30855A3F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55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2D932780-F3C4-E8F4-CC61-AEC993F286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61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18EAA78A-B984-0200-7EEC-A223228134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26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91BA75C6-BB50-C9FA-7229-4245F2C839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25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3B82EFC8-B739-C8B7-C322-0B5CD6E606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236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1C25D542-DEFB-B34D-7654-F5CB078A95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218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1C917C59-58E2-0140-DF2B-085636EC09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52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360D1551-2ECE-0C5B-08A9-E83E4C01FF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274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35CC3504-BFDC-E114-C1A5-925FC4A988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524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https://tailieugiaovien.edu.vn/subject_lesson/my-thuat-9/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543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A0CF3A8B-3442-8603-A6CB-946A2802F2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503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08B53806-16C4-15DF-6D9B-843F86F5C0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89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706E9704-C698-6D0D-D0EF-269F9A992D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583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609D81A2-596A-9199-80D5-110B9E31C2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25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0AF20E2F-7309-EEB6-A826-19E6AFAE0F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112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42AB8133-DEE4-1418-83FF-0AC7B1226C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985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45A3A6DA-0056-61AC-91BD-23ADEFD093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297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D9F5EA6E-DD1D-8439-953A-4697711A6F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705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976B7F8B-CB0E-400E-2DC5-D2758F400E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027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A2682D95-C208-53F6-95F4-81AE4BC287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15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02F96551-445F-3D1B-6310-D83E9898D9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69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41D373A2-A852-DC27-8580-6CEF4E928E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695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https://tailieugiaovien.edu.vn/subject_lesson/my-thuat-9/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371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71AC04E0-60EC-6AEC-AC98-4E65231B97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891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42E68404-EA99-AF7A-1E4B-2A60F8A7A2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27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28A3D740-D2EE-208C-C03C-22567F17D8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072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CBDAB3F5-D93C-C368-4635-A5EAEC4DE7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384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921527DB-8494-AB6E-85BB-F5BE408604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716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3A633B75-E0BB-D890-2B1B-958E1AEDD0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9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BD815142-B8C1-3071-B00A-9B4FA10D39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751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4473AC7D-342E-A03F-3599-D09B404B7B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389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https://tailieugiaovien.edu.vn/subject_lesson/my-thuat-9/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97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AA860C9D-2B20-8AD2-5349-7E9C6B78BE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68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https://tailieugiaovien.edu.vn/subject_lesson/my-thuat-9/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44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E990AE8A-3E05-DE65-6C59-FAF9F15A13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8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2031877E-3E7E-0965-C47C-FC38D763FB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85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174</Words>
  <Application>Microsoft Office PowerPoint</Application>
  <PresentationFormat>Widescreen</PresentationFormat>
  <Paragraphs>18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trungduchy1980</dc:creator>
  <cp:lastModifiedBy>trungduchy1980</cp:lastModifiedBy>
  <cp:revision>2</cp:revision>
  <dcterms:created xsi:type="dcterms:W3CDTF">2025-05-29T07:37:58Z</dcterms:created>
  <dcterms:modified xsi:type="dcterms:W3CDTF">2025-05-29T07:47:02Z</dcterms:modified>
</cp:coreProperties>
</file>