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89" r:id="rId3"/>
    <p:sldId id="285" r:id="rId4"/>
    <p:sldId id="301" r:id="rId5"/>
    <p:sldId id="299" r:id="rId6"/>
    <p:sldId id="287" r:id="rId7"/>
    <p:sldId id="290" r:id="rId8"/>
    <p:sldId id="288" r:id="rId9"/>
    <p:sldId id="293" r:id="rId10"/>
    <p:sldId id="296" r:id="rId11"/>
    <p:sldId id="295" r:id="rId12"/>
    <p:sldId id="298" r:id="rId13"/>
    <p:sldId id="294" r:id="rId14"/>
    <p:sldId id="297" r:id="rId15"/>
    <p:sldId id="30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607" y="776716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77" t="1948" r="2235" b="1948"/>
          <a:stretch/>
        </p:blipFill>
        <p:spPr>
          <a:xfrm>
            <a:off x="549836" y="1155396"/>
            <a:ext cx="1852941" cy="2531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8151" y="195644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6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THCS BÀN ĐẠT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Tự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nhiên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VŨ PHẠM TỐ QUỲNH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5" y="1027756"/>
            <a:ext cx="1943788" cy="2909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405" y="3051256"/>
            <a:ext cx="1616794" cy="290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16" y="1125998"/>
            <a:ext cx="3639575" cy="4458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155" y="4133693"/>
            <a:ext cx="1943788" cy="54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mi ca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9943" y="6077108"/>
            <a:ext cx="1943788" cy="54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in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2643" y="5761166"/>
            <a:ext cx="3049400" cy="556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in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6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8307" y="853944"/>
            <a:ext cx="4708027" cy="51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in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8" y="2332476"/>
            <a:ext cx="4714724" cy="2760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18" y="1456103"/>
            <a:ext cx="3608046" cy="248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418" y="4029474"/>
            <a:ext cx="3634800" cy="24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8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2347" y="1284694"/>
            <a:ext cx="7776179" cy="34762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accent6"/>
                </a:solidFill>
              </a:rPr>
              <a:t>Để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thực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hiện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một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sản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phẩm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mĩ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thuật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về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chủ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đề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i="1" dirty="0" err="1">
                <a:solidFill>
                  <a:schemeClr val="accent6"/>
                </a:solidFill>
              </a:rPr>
              <a:t>Ngôi</a:t>
            </a:r>
            <a:r>
              <a:rPr lang="en-US" sz="2400" b="1" i="1" dirty="0">
                <a:solidFill>
                  <a:schemeClr val="accent6"/>
                </a:solidFill>
              </a:rPr>
              <a:t> </a:t>
            </a:r>
            <a:r>
              <a:rPr lang="en-US" sz="2400" b="1" i="1" dirty="0" err="1">
                <a:solidFill>
                  <a:schemeClr val="accent6"/>
                </a:solidFill>
              </a:rPr>
              <a:t>nhà</a:t>
            </a:r>
            <a:r>
              <a:rPr lang="en-US" sz="2400" b="1" i="1" dirty="0">
                <a:solidFill>
                  <a:schemeClr val="accent6"/>
                </a:solidFill>
              </a:rPr>
              <a:t> </a:t>
            </a:r>
            <a:r>
              <a:rPr lang="en-US" sz="2400" b="1" i="1" dirty="0" err="1">
                <a:solidFill>
                  <a:schemeClr val="accent6"/>
                </a:solidFill>
              </a:rPr>
              <a:t>yêu</a:t>
            </a:r>
            <a:r>
              <a:rPr lang="en-US" sz="2400" b="1" i="1" dirty="0">
                <a:solidFill>
                  <a:schemeClr val="accent6"/>
                </a:solidFill>
              </a:rPr>
              <a:t> </a:t>
            </a:r>
            <a:r>
              <a:rPr lang="en-US" sz="2400" b="1" i="1" dirty="0" err="1">
                <a:solidFill>
                  <a:schemeClr val="accent6"/>
                </a:solidFill>
              </a:rPr>
              <a:t>thương</a:t>
            </a:r>
            <a:r>
              <a:rPr lang="en-US" sz="2400" b="1" dirty="0">
                <a:solidFill>
                  <a:schemeClr val="accent6"/>
                </a:solidFill>
              </a:rPr>
              <a:t>: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+ </a:t>
            </a:r>
            <a:r>
              <a:rPr lang="en-US" sz="2400" b="1" dirty="0" err="1">
                <a:solidFill>
                  <a:schemeClr val="accent6"/>
                </a:solidFill>
              </a:rPr>
              <a:t>Em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lựa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chọn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thể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hiện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kiểu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dáng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ngôi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nhà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nào</a:t>
            </a:r>
            <a:r>
              <a:rPr lang="en-US" sz="2400" b="1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+ </a:t>
            </a:r>
            <a:r>
              <a:rPr lang="en-US" sz="2400" b="1" dirty="0" err="1">
                <a:solidFill>
                  <a:schemeClr val="accent6"/>
                </a:solidFill>
              </a:rPr>
              <a:t>Em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tìm</a:t>
            </a:r>
            <a:r>
              <a:rPr lang="en-US" sz="2400" b="1" dirty="0">
                <a:solidFill>
                  <a:schemeClr val="accent6"/>
                </a:solidFill>
              </a:rPr>
              <a:t> ý </a:t>
            </a:r>
            <a:r>
              <a:rPr lang="en-US" sz="2400" b="1" dirty="0" err="1">
                <a:solidFill>
                  <a:schemeClr val="accent6"/>
                </a:solidFill>
              </a:rPr>
              <a:t>tưởng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để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thể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hiện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ảnh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về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ngôi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nhà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bằng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cách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nào</a:t>
            </a:r>
            <a:r>
              <a:rPr lang="en-US" sz="2400" b="1" dirty="0">
                <a:solidFill>
                  <a:schemeClr val="accent6"/>
                </a:solidFill>
              </a:rPr>
              <a:t>? (</a:t>
            </a:r>
            <a:r>
              <a:rPr lang="en-US" sz="2400" b="1" dirty="0" err="1">
                <a:solidFill>
                  <a:schemeClr val="accent6"/>
                </a:solidFill>
              </a:rPr>
              <a:t>quan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sát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trực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tiếp</a:t>
            </a:r>
            <a:r>
              <a:rPr lang="en-US" sz="2400" b="1" dirty="0">
                <a:solidFill>
                  <a:schemeClr val="accent6"/>
                </a:solidFill>
              </a:rPr>
              <a:t>, qua </a:t>
            </a:r>
            <a:r>
              <a:rPr lang="en-US" sz="2400" b="1" dirty="0" err="1">
                <a:solidFill>
                  <a:schemeClr val="accent6"/>
                </a:solidFill>
              </a:rPr>
              <a:t>trí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nhớ</a:t>
            </a:r>
            <a:r>
              <a:rPr lang="en-US" sz="2400" b="1" dirty="0">
                <a:solidFill>
                  <a:schemeClr val="accent6"/>
                </a:solidFill>
              </a:rPr>
              <a:t>, qua </a:t>
            </a:r>
            <a:r>
              <a:rPr lang="en-US" sz="2400" b="1" dirty="0" err="1">
                <a:solidFill>
                  <a:schemeClr val="accent6"/>
                </a:solidFill>
              </a:rPr>
              <a:t>ảnh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chụp</a:t>
            </a:r>
            <a:r>
              <a:rPr lang="en-US" sz="2400" b="1" dirty="0">
                <a:solidFill>
                  <a:schemeClr val="accent6"/>
                </a:solidFill>
              </a:rPr>
              <a:t>,…)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+ </a:t>
            </a:r>
            <a:r>
              <a:rPr lang="en-US" sz="2400" b="1" dirty="0" err="1">
                <a:solidFill>
                  <a:schemeClr val="accent6"/>
                </a:solidFill>
              </a:rPr>
              <a:t>Em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sử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cách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nào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để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thực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hiện</a:t>
            </a:r>
            <a:r>
              <a:rPr lang="en-US" sz="2400" b="1" dirty="0">
                <a:solidFill>
                  <a:schemeClr val="accent6"/>
                </a:solidFill>
              </a:rPr>
              <a:t>? (</a:t>
            </a:r>
            <a:r>
              <a:rPr lang="en-US" sz="2400" b="1" dirty="0" err="1">
                <a:solidFill>
                  <a:schemeClr val="accent6"/>
                </a:solidFill>
              </a:rPr>
              <a:t>vẽ</a:t>
            </a:r>
            <a:r>
              <a:rPr lang="en-US" sz="2400" b="1" dirty="0">
                <a:solidFill>
                  <a:schemeClr val="accent6"/>
                </a:solidFill>
              </a:rPr>
              <a:t>, in </a:t>
            </a:r>
            <a:r>
              <a:rPr lang="en-US" sz="2400" b="1" dirty="0" err="1">
                <a:solidFill>
                  <a:schemeClr val="accent6"/>
                </a:solidFill>
              </a:rPr>
              <a:t>độc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bản</a:t>
            </a:r>
            <a:r>
              <a:rPr lang="en-US" sz="2400" b="1" dirty="0">
                <a:solidFill>
                  <a:schemeClr val="accent6"/>
                </a:solidFill>
              </a:rPr>
              <a:t>,…)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7" y="4979589"/>
            <a:ext cx="7835303" cy="6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" y="934725"/>
            <a:ext cx="3705742" cy="33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65" y="1431769"/>
            <a:ext cx="3049955" cy="475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49" y="210869"/>
            <a:ext cx="4163006" cy="3096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757" y="3306926"/>
            <a:ext cx="4379190" cy="33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6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1" y="1602049"/>
            <a:ext cx="3737948" cy="2841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050" y="1215500"/>
            <a:ext cx="4377670" cy="397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18C9FC-52A6-BEA6-9F09-0B8221C8B6D5}"/>
              </a:ext>
            </a:extLst>
          </p:cNvPr>
          <p:cNvSpPr txBox="1"/>
          <p:nvPr/>
        </p:nvSpPr>
        <p:spPr>
          <a:xfrm>
            <a:off x="847024" y="731519"/>
            <a:ext cx="241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C0ABE-9344-79BB-2D93-812FACF60F35}"/>
              </a:ext>
            </a:extLst>
          </p:cNvPr>
          <p:cNvSpPr txBox="1"/>
          <p:nvPr/>
        </p:nvSpPr>
        <p:spPr>
          <a:xfrm>
            <a:off x="847024" y="1499936"/>
            <a:ext cx="7421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900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KĐ bài 2 lớp 6">
            <a:hlinkClick r:id="" action="ppaction://media"/>
            <a:extLst>
              <a:ext uri="{FF2B5EF4-FFF2-40B4-BE49-F238E27FC236}">
                <a16:creationId xmlns:a16="http://schemas.microsoft.com/office/drawing/2014/main" id="{74F16E70-A7D7-B798-F270-EAF6FE370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5473" y="1847850"/>
            <a:ext cx="4353827" cy="4517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45A97-D80A-5187-B826-790358A54B29}"/>
              </a:ext>
            </a:extLst>
          </p:cNvPr>
          <p:cNvSpPr txBox="1"/>
          <p:nvPr/>
        </p:nvSpPr>
        <p:spPr>
          <a:xfrm>
            <a:off x="3089709" y="1123963"/>
            <a:ext cx="476450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Trò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“Nhanh </a:t>
            </a:r>
            <a:r>
              <a:rPr lang="en-US" sz="2400" b="1" dirty="0" err="1">
                <a:solidFill>
                  <a:schemeClr val="bg1"/>
                </a:solidFill>
              </a:rPr>
              <a:t>mắt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tay</a:t>
            </a:r>
            <a:r>
              <a:rPr lang="en-US" sz="2400" b="1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"/>
    </mc:Choice>
    <mc:Fallback xmlns="">
      <p:transition spd="slow" advTm="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8" y="833195"/>
            <a:ext cx="7263356" cy="155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536" y="2391997"/>
            <a:ext cx="6201640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7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49C7E77-6ADD-B06E-9F61-F645677B7243}"/>
              </a:ext>
            </a:extLst>
          </p:cNvPr>
          <p:cNvSpPr txBox="1"/>
          <p:nvPr/>
        </p:nvSpPr>
        <p:spPr>
          <a:xfrm>
            <a:off x="2662007" y="427810"/>
            <a:ext cx="42049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CCA575-DBA0-6B38-725A-28F237658BB9}"/>
              </a:ext>
            </a:extLst>
          </p:cNvPr>
          <p:cNvSpPr/>
          <p:nvPr/>
        </p:nvSpPr>
        <p:spPr>
          <a:xfrm>
            <a:off x="784762" y="1404628"/>
            <a:ext cx="4112665" cy="703991"/>
          </a:xfrm>
          <a:prstGeom prst="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Quan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7C8091-25D4-5D00-E904-75AB849B0916}"/>
              </a:ext>
            </a:extLst>
          </p:cNvPr>
          <p:cNvSpPr/>
          <p:nvPr/>
        </p:nvSpPr>
        <p:spPr>
          <a:xfrm>
            <a:off x="2074749" y="2336564"/>
            <a:ext cx="4216548" cy="703991"/>
          </a:xfrm>
          <a:prstGeom prst="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Thể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AA24A9-88AE-83FC-49CF-AC1E43DE68CE}"/>
              </a:ext>
            </a:extLst>
          </p:cNvPr>
          <p:cNvSpPr/>
          <p:nvPr/>
        </p:nvSpPr>
        <p:spPr>
          <a:xfrm>
            <a:off x="3280319" y="3287750"/>
            <a:ext cx="4151244" cy="703991"/>
          </a:xfrm>
          <a:prstGeom prst="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E7B4CF-4FF4-7141-A887-80BD9562A7CB}"/>
              </a:ext>
            </a:extLst>
          </p:cNvPr>
          <p:cNvSpPr/>
          <p:nvPr/>
        </p:nvSpPr>
        <p:spPr>
          <a:xfrm>
            <a:off x="4215675" y="4238936"/>
            <a:ext cx="4151244" cy="703991"/>
          </a:xfrm>
          <a:prstGeom prst="rect">
            <a:avLst/>
          </a:prstGeom>
          <a:solidFill>
            <a:srgbClr val="E9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54292" y="1338152"/>
            <a:ext cx="1382947" cy="81971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515375" y="3991741"/>
            <a:ext cx="1389880" cy="8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45" y="580529"/>
            <a:ext cx="3231357" cy="2433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60" y="580529"/>
            <a:ext cx="3614965" cy="2409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46" y="3428999"/>
            <a:ext cx="3267644" cy="2848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114" y="3439737"/>
            <a:ext cx="3384360" cy="3089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845" y="142318"/>
            <a:ext cx="3115110" cy="438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F2EE5-0317-E82E-56E3-06698A6A8BAC}"/>
              </a:ext>
            </a:extLst>
          </p:cNvPr>
          <p:cNvSpPr txBox="1"/>
          <p:nvPr/>
        </p:nvSpPr>
        <p:spPr>
          <a:xfrm>
            <a:off x="240632" y="0"/>
            <a:ext cx="253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6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6" y="930836"/>
            <a:ext cx="885949" cy="809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950" y="1601769"/>
            <a:ext cx="5220442" cy="32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6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6052" y="1162539"/>
            <a:ext cx="8086741" cy="437158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dáng ngôi nhà có những đặc điểm gì?</a:t>
            </a:r>
          </a:p>
          <a:p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cảnh xung quanh ngôi nhà như thế nào?</a:t>
            </a:r>
          </a:p>
          <a:p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nhà được làm từ những vật liệu gì?</a:t>
            </a:r>
          </a:p>
          <a:p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thích kiểu dáng ngôi nhà nào?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03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2" y="787892"/>
            <a:ext cx="5334744" cy="657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92" y="1438983"/>
            <a:ext cx="3267531" cy="28388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723" y="4549328"/>
            <a:ext cx="7968136" cy="222176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Hình dáng ngôi nhà trong tranh của họa sĩ có đặc điểm gì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vi-VN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Màu sắc trong tranh của họa sĩ được thể hiện như thế nào? 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13)</a:t>
            </a:r>
            <a:endParaRPr lang="vi-VN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7FCA8-D1B7-7F25-1EBF-4063A6591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914" y="1412331"/>
            <a:ext cx="346892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7" y="1826109"/>
            <a:ext cx="2272999" cy="1967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7" y="3995104"/>
            <a:ext cx="2272999" cy="2029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878" y="1729159"/>
            <a:ext cx="4500731" cy="2051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986" y="3934590"/>
            <a:ext cx="2929074" cy="2474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67" y="767953"/>
            <a:ext cx="6385686" cy="961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3EE84-96A3-1666-D4F5-26E5762A9D12}"/>
              </a:ext>
            </a:extLst>
          </p:cNvPr>
          <p:cNvSpPr txBox="1"/>
          <p:nvPr/>
        </p:nvSpPr>
        <p:spPr>
          <a:xfrm>
            <a:off x="1222408" y="767953"/>
            <a:ext cx="24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268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592</TotalTime>
  <Words>314</Words>
  <Application>Microsoft Office PowerPoint</Application>
  <PresentationFormat>On-screen Show (4:3)</PresentationFormat>
  <Paragraphs>35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Franklin Gothic Book</vt:lpstr>
      <vt:lpstr>Franklin Gothic Medium</vt:lpstr>
      <vt:lpstr>Times New Roman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77</cp:revision>
  <dcterms:created xsi:type="dcterms:W3CDTF">2021-01-29T04:19:07Z</dcterms:created>
  <dcterms:modified xsi:type="dcterms:W3CDTF">2026-01-09T12:47:15Z</dcterms:modified>
</cp:coreProperties>
</file>