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331" r:id="rId9"/>
    <p:sldId id="263" r:id="rId10"/>
    <p:sldId id="264" r:id="rId11"/>
    <p:sldId id="265" r:id="rId12"/>
    <p:sldId id="266" r:id="rId13"/>
    <p:sldId id="267" r:id="rId14"/>
    <p:sldId id="332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33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34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35" r:id="rId5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449C-C1EA-9BAE-6485-C8FD0F22A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E2048-A9C6-D8C4-B44D-5DAF5C4DC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A74F3-5C17-E25B-295B-02AA0FB1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545AC-008B-793B-C0D8-B7611289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1AFE3-1AE3-21F4-B9AD-98E38C0D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8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BCE7-6788-52E8-93F9-A53666A8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A0C64-C741-31B3-A806-C1FAE4D5D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43F9F-4B18-E557-D757-349596E5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F4DA5-8402-CD62-7D08-9CC26792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8D2F7-6D42-A783-E2BD-AAF6B737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8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1EDD3-9177-05C7-5FA1-50F0F4F04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D7F37-6127-4194-FABE-868F0229C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26B98-5F4A-C93B-EBAB-E82C5927D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0923E-53D2-40AC-34D2-5A1C0439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833DF-8F51-67A7-EB49-0BD29F68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9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8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76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9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7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65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38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4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8556-C40A-1B52-A97B-3632A252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ED5C3-74EC-AA58-1AC4-84E0185C0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4E574-04EE-0102-B5DB-D4397F14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1CDE5-005C-354E-2C6D-BB9499F0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00C66-ADDC-C784-54B1-686D7817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40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00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40AC-872D-8408-849B-54FCCD6F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1FF74-F27D-089F-10BE-D50D3FB98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81C4-7F56-4BD2-4E46-777F2385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7DD39-C2A8-9DDC-597B-190B0654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245CC-9B29-BC15-A9E6-7B8AAC62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4931-A107-2E38-17E1-3402462E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101BA-3412-BA2F-242F-BA1A450F2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9169C-BFE3-07F2-9234-DF6456DAA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33F7A-6604-5C15-967B-2C472E3D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0C352-A0E4-5DF7-312A-9B57A4C76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1F6A5-10F5-013C-062E-00C32112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A055-CA5A-BDE4-4F3E-B85478A3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6E5D-F049-BF8B-FAA0-B1EB3C4DB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E773-86C3-66C4-6DAB-17F9434C1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0AE33-09D9-9208-791D-ECD825542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86CD5-801B-7D19-7A45-FA2D0B18A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28E44-1CBF-5386-CBCB-EB7641D0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AEEF0-A5C5-66F8-A9FC-F95C5435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2DF2D-968D-2E21-37BE-19ACA52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0AED-4776-6540-7F5F-52260356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72223-810F-5E36-6E2E-70E7778C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72E55-F22F-4F72-D21A-781A9294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CF03E-8BFE-756D-C57E-6418DBAD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2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3C5B6-DAB0-0B60-854F-7DC49932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7F505-60D8-8BA9-B3B4-825143ED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1A3ED-B43E-46CE-4CEE-FB950F11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5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2A87-5824-B91F-0998-8181F8E8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7345-E2D3-86CE-733A-A8BA933D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DD696-D4D8-ECC8-A896-A44966350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B8CC1-C70E-6355-D19A-BC3200B5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DE3CA-C822-4A59-E6D2-C34C4DE2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0CC74-9C60-E2DF-3BD5-6C225A02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4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6EB0-E591-7499-2C3B-C32156B8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586A6-0286-CC7E-106B-A989477A0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1032A-FCE4-EE0D-A2A8-F6A97D860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78618-5E5C-E2D9-3002-97471841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D9E9-54B7-44C8-825A-0C8B0C4B62B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773A7-385D-8DD0-92CF-CF6DF735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FF229-25CB-86BF-1468-5800F10D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8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A3B22F-C5C1-E8D9-B4D7-6595C127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DBC67-2675-A7DA-EDCB-F0448221D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96868-D5B2-581B-4D3D-3DB4C145F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CBD9E9-54B7-44C8-825A-0C8B0C4B62B0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09D52-F4FB-91AC-9FF3-E03A78FDF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C0C5D-C00F-3E11-42CA-6C4CCBF0B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3D422-0180-4975-B17C-E4C9CF310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89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1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C487C7A-7532-D372-1FB0-B91DCB573D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32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69C6016-6A73-F9F2-87F5-700E72F480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2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A4AE778-1C47-E261-1ABA-D04FA51DEE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8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E96C51D-2ADC-DB7A-1A82-09BB2F8A2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https://tailieugiaovien.edu.vn/subject_lesson/khtn-9/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1C9EA28-CDC2-E516-B28E-B2FB384B04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58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E01FE06-1D88-DB20-CB40-A2C6E663A0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03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6F53E52-2692-5924-ECC0-B33E139286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80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741154D-33A8-7ECA-E2E1-C24578E562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40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27B68B0-E21D-7D84-6421-18D46894D5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88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AB194801-F3DD-4A08-0100-5185489CFC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7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E9E59DF-4012-5E88-409C-8EE44B37F6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08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64364CC2-90B3-8DC1-4C9E-9BFDBFBC30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5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86E35B7-F425-E80D-84CF-DD9B174A04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11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056DE520-FA6B-D13B-50A2-33512CD91E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59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https://tailieugiaovien.edu.vn/subject_lesson/khtn-9/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77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B64AF9F4-C649-034E-2B78-138E9E3019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84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B69A5CD-4B4F-5B75-AD50-D1CEF24F45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21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ADF8EBDE-C98B-3ECF-63DE-65536DC293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1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BA12A5A2-D594-649C-B610-0EFD8D1D7F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94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237423FD-D1AA-8644-8BCF-A881E6D7B9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8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B3ECEACB-AEC0-5059-0618-1D19947362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6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2332D94-9C69-851D-6595-DF5E009A2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36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858D08C8-9DDA-BA0B-D93C-D48433204C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03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252D95F2-A884-1C8B-60C5-748CDF7FA2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7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FA958C37-A7DB-8A33-4C6D-03D9F37841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9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63D891B-6BDC-1B86-FC5E-1BA138FD0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77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54DA4F81-7C3D-83AA-9920-1AFB7AC36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01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475E441C-1B81-086D-2400-3681D19805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12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DCAC2124-83EE-444F-FFA2-E87082836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28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https://tailieugiaovien.edu.vn/subject_lesson/khtn-9/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76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2ADF048E-2681-C52C-64F5-6A19811E80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2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7E295D99-33F9-3858-6D41-3101A29C7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2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FB10435-830E-ECA8-BC17-0CE00634E9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05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2178D28A-F664-506B-E815-60F4817DE2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71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0861780C-8C93-C472-D912-E310631DE1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4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FC67C645-53DC-FD5D-CC62-A638EEF4D1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43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22225748-9663-7628-7107-651B9CD22D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60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4CD0E2A5-3ADC-F9E8-9337-991F0DDC9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0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C5BAA64E-9E31-3E87-2729-DB7787473A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45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9A3818E1-64AD-5D3C-15C8-4D126C232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554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D4E30F19-670C-AEDB-26F5-C2BA516E92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61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A1722B2-C293-15F4-0FDD-913614F49B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317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5DB68347-FCA2-60B3-AFD4-B045B62CED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6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30F7539-8012-B47D-BE9A-7B90531BBF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316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781AF579-CDF1-04A9-CED8-9ACCC4AAC2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379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5869ECD5-408E-C4F9-CD23-1731D79C37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77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https://tailieugiaovien.edu.vn/subject_lesson/khtn-9/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9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DB29AF5-B46D-36D1-81BC-4DC365EB2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5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https://tailieugiaovien.edu.vn/subject_lesson/khtn-9/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D973AC9-CDA1-2805-812B-36B28EB702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6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4743C1C1-09D7-6717-F62A-78DCE17176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52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145</Words>
  <Application>Microsoft Office PowerPoint</Application>
  <PresentationFormat>Widescreen</PresentationFormat>
  <Paragraphs>15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Aptos</vt:lpstr>
      <vt:lpstr>Aptos Display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a2527</dc:creator>
  <cp:lastModifiedBy>a2527</cp:lastModifiedBy>
  <cp:revision>2</cp:revision>
  <dcterms:created xsi:type="dcterms:W3CDTF">2025-07-01T02:37:40Z</dcterms:created>
  <dcterms:modified xsi:type="dcterms:W3CDTF">2025-07-01T02:43:00Z</dcterms:modified>
</cp:coreProperties>
</file>