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8"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4" r:id="rId57"/>
  </p:sldIdLst>
  <p:sldSz cx="18288000" cy="10287000"/>
  <p:notesSz cx="6858000" cy="9144000"/>
  <p:embeddedFontLs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1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36</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1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172.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svg"/><Relationship Id="rId14" Type="http://schemas.openxmlformats.org/officeDocument/2006/relationships/image" Target="../media/image174.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182.svg"/><Relationship Id="rId17" Type="http://schemas.openxmlformats.org/officeDocument/2006/relationships/image" Target="../media/image55.png"/><Relationship Id="rId2" Type="http://schemas.openxmlformats.org/officeDocument/2006/relationships/image" Target="../media/image180.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181.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svg"/><Relationship Id="rId19" Type="http://schemas.openxmlformats.org/officeDocument/2006/relationships/image" Target="../media/image5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42.png"/><Relationship Id="rId17" Type="http://schemas.openxmlformats.org/officeDocument/2006/relationships/image" Target="../media/image147.svg"/><Relationship Id="rId2" Type="http://schemas.openxmlformats.org/officeDocument/2006/relationships/image" Target="../media/image132.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870.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7.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178.png"/><Relationship Id="rId4" Type="http://schemas.openxmlformats.org/officeDocument/2006/relationships/image" Target="../media/image96.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8.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54.svg"/><Relationship Id="rId18" Type="http://schemas.openxmlformats.org/officeDocument/2006/relationships/image" Target="../media/image190.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189.sv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191.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10.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4.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19" Type="http://schemas.openxmlformats.org/officeDocument/2006/relationships/chart" Target="../charts/chart10.xml"/><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3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19" Type="http://schemas.openxmlformats.org/officeDocument/2006/relationships/image" Target="../media/image193.pn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16.svg"/><Relationship Id="rId3" Type="http://schemas.openxmlformats.org/officeDocument/2006/relationships/image" Target="../media/image76.jpeg"/><Relationship Id="rId7" Type="http://schemas.openxmlformats.org/officeDocument/2006/relationships/image" Target="../media/image99.svg"/><Relationship Id="rId12"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119.png"/><Relationship Id="rId4" Type="http://schemas.openxmlformats.org/officeDocument/2006/relationships/image" Target="../media/image176.png"/><Relationship Id="rId9" Type="http://schemas.openxmlformats.org/officeDocument/2006/relationships/image" Target="../media/image97.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196.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194.png"/></Relationships>
</file>

<file path=ppt/slides/_rels/slide3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12.xml"/><Relationship Id="rId2" Type="http://schemas.openxmlformats.org/officeDocument/2006/relationships/image" Target="../media/image187.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47.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sv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1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180.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1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38.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37.svg"/><Relationship Id="rId2" Type="http://schemas.openxmlformats.org/officeDocument/2006/relationships/image" Target="../media/image187.png"/><Relationship Id="rId16" Type="http://schemas.openxmlformats.org/officeDocument/2006/relationships/image" Target="../media/image136.png"/><Relationship Id="rId20"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19" Type="http://schemas.openxmlformats.org/officeDocument/2006/relationships/image" Target="../media/image139.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104.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181764" y="2325602"/>
            <a:ext cx="13924471" cy="644157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805535"/>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256510"/>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5"/>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271394"/>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155803988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11731" y="9784080"/>
            <a:ext cx="316418" cy="342074"/>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2918731"/>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3648457"/>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id="{37FDF04E-316B-766E-D933-05C7098A92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id="{B95BC094-A9EB-6E76-D6CE-A65FE10B46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id="{6E346777-E6F1-6401-45F3-4CD7067FD7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2620</Words>
  <PresentationFormat>Custom</PresentationFormat>
  <Paragraphs>325</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Symbol</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Website@VnTeach.Com</dc:creator>
  <cp:keywords>Website@VnTeach.Com</cp:keywords>
  <dcterms:created xsi:type="dcterms:W3CDTF">2006-08-16T00:00:00Z</dcterms:created>
  <dcterms:modified xsi:type="dcterms:W3CDTF">2022-10-24T01:59:31Z</dcterms:modified>
  <dc:identifier>DAFPjy546jU</dc:identifier>
</cp:coreProperties>
</file>