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427" r:id="rId2"/>
    <p:sldId id="462" r:id="rId3"/>
    <p:sldId id="435" r:id="rId4"/>
    <p:sldId id="463" r:id="rId5"/>
    <p:sldId id="341" r:id="rId6"/>
    <p:sldId id="392" r:id="rId7"/>
    <p:sldId id="393" r:id="rId8"/>
    <p:sldId id="394" r:id="rId9"/>
    <p:sldId id="466" r:id="rId10"/>
    <p:sldId id="430" r:id="rId11"/>
    <p:sldId id="415" r:id="rId12"/>
    <p:sldId id="433" r:id="rId13"/>
    <p:sldId id="464" r:id="rId14"/>
    <p:sldId id="434" r:id="rId15"/>
    <p:sldId id="396" r:id="rId16"/>
    <p:sldId id="436" r:id="rId17"/>
    <p:sldId id="418" r:id="rId18"/>
    <p:sldId id="468" r:id="rId19"/>
    <p:sldId id="467" r:id="rId20"/>
    <p:sldId id="410" r:id="rId21"/>
    <p:sldId id="401" r:id="rId22"/>
    <p:sldId id="424" r:id="rId23"/>
    <p:sldId id="438" r:id="rId24"/>
    <p:sldId id="454" r:id="rId25"/>
    <p:sldId id="455" r:id="rId26"/>
    <p:sldId id="403" r:id="rId27"/>
    <p:sldId id="404" r:id="rId28"/>
    <p:sldId id="440" r:id="rId29"/>
    <p:sldId id="441" r:id="rId30"/>
    <p:sldId id="469" r:id="rId31"/>
    <p:sldId id="442" r:id="rId32"/>
    <p:sldId id="445" r:id="rId33"/>
    <p:sldId id="449" r:id="rId34"/>
    <p:sldId id="470" r:id="rId35"/>
    <p:sldId id="448" r:id="rId36"/>
    <p:sldId id="447" r:id="rId37"/>
    <p:sldId id="446" r:id="rId38"/>
    <p:sldId id="450" r:id="rId39"/>
    <p:sldId id="471" r:id="rId40"/>
    <p:sldId id="444" r:id="rId41"/>
    <p:sldId id="451" r:id="rId42"/>
    <p:sldId id="452" r:id="rId43"/>
    <p:sldId id="457" r:id="rId44"/>
    <p:sldId id="458" r:id="rId45"/>
    <p:sldId id="459" r:id="rId46"/>
    <p:sldId id="460" r:id="rId47"/>
    <p:sldId id="461" r:id="rId48"/>
    <p:sldId id="45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3BB9"/>
    <a:srgbClr val="FF3300"/>
    <a:srgbClr val="9966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061" autoAdjust="0"/>
  </p:normalViewPr>
  <p:slideViewPr>
    <p:cSldViewPr snapToGrid="0">
      <p:cViewPr varScale="1">
        <p:scale>
          <a:sx n="66" d="100"/>
          <a:sy n="66" d="100"/>
        </p:scale>
        <p:origin x="19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ãn Minh Cường" userId="c06aa9e7-bf7b-4f33-bd85-65ed3b5062f7" providerId="ADAL" clId="{92119B27-9C48-4892-B385-42145AB2A082}"/>
    <pc:docChg chg="undo custSel addSld delSld modSld sldOrd">
      <pc:chgData name="Doãn Minh Cường" userId="c06aa9e7-bf7b-4f33-bd85-65ed3b5062f7" providerId="ADAL" clId="{92119B27-9C48-4892-B385-42145AB2A082}" dt="2022-07-01T02:56:39.099" v="32671" actId="255"/>
      <pc:docMkLst>
        <pc:docMk/>
      </pc:docMkLst>
      <pc:sldChg chg="delSp modSp mod">
        <pc:chgData name="Doãn Minh Cường" userId="c06aa9e7-bf7b-4f33-bd85-65ed3b5062f7" providerId="ADAL" clId="{92119B27-9C48-4892-B385-42145AB2A082}" dt="2022-06-30T05:29:17.888" v="18841" actId="20577"/>
        <pc:sldMkLst>
          <pc:docMk/>
          <pc:sldMk cId="1362517987" sldId="262"/>
        </pc:sldMkLst>
        <pc:spChg chg="mod">
          <ac:chgData name="Doãn Minh Cường" userId="c06aa9e7-bf7b-4f33-bd85-65ed3b5062f7" providerId="ADAL" clId="{92119B27-9C48-4892-B385-42145AB2A082}" dt="2022-06-28T00:30:54.569" v="4220" actId="1035"/>
          <ac:spMkLst>
            <pc:docMk/>
            <pc:sldMk cId="1362517987" sldId="262"/>
            <ac:spMk id="2" creationId="{05401DDB-58D6-1441-B63D-533E4751AFE8}"/>
          </ac:spMkLst>
        </pc:spChg>
        <pc:spChg chg="mod">
          <ac:chgData name="Doãn Minh Cường" userId="c06aa9e7-bf7b-4f33-bd85-65ed3b5062f7" providerId="ADAL" clId="{92119B27-9C48-4892-B385-42145AB2A082}" dt="2022-06-30T05:29:17.888" v="18841" actId="20577"/>
          <ac:spMkLst>
            <pc:docMk/>
            <pc:sldMk cId="1362517987" sldId="262"/>
            <ac:spMk id="3" creationId="{B3A0CCF4-8483-244A-AEE2-8B748A1854E3}"/>
          </ac:spMkLst>
        </pc:spChg>
        <pc:spChg chg="del">
          <ac:chgData name="Doãn Minh Cường" userId="c06aa9e7-bf7b-4f33-bd85-65ed3b5062f7" providerId="ADAL" clId="{92119B27-9C48-4892-B385-42145AB2A082}" dt="2022-06-28T00:33:02.264" v="4382" actId="478"/>
          <ac:spMkLst>
            <pc:docMk/>
            <pc:sldMk cId="1362517987" sldId="262"/>
            <ac:spMk id="6" creationId="{B3A0CCF4-8483-244A-AEE2-8B748A1854E3}"/>
          </ac:spMkLst>
        </pc:spChg>
        <pc:spChg chg="del">
          <ac:chgData name="Doãn Minh Cường" userId="c06aa9e7-bf7b-4f33-bd85-65ed3b5062f7" providerId="ADAL" clId="{92119B27-9C48-4892-B385-42145AB2A082}" dt="2022-06-28T00:32:53.879" v="4380" actId="478"/>
          <ac:spMkLst>
            <pc:docMk/>
            <pc:sldMk cId="1362517987" sldId="262"/>
            <ac:spMk id="7" creationId="{B3A0CCF4-8483-244A-AEE2-8B748A1854E3}"/>
          </ac:spMkLst>
        </pc:spChg>
        <pc:spChg chg="del">
          <ac:chgData name="Doãn Minh Cường" userId="c06aa9e7-bf7b-4f33-bd85-65ed3b5062f7" providerId="ADAL" clId="{92119B27-9C48-4892-B385-42145AB2A082}" dt="2022-06-28T00:32:57.105" v="4381" actId="478"/>
          <ac:spMkLst>
            <pc:docMk/>
            <pc:sldMk cId="1362517987" sldId="262"/>
            <ac:spMk id="9" creationId="{B3A0CCF4-8483-244A-AEE2-8B748A1854E3}"/>
          </ac:spMkLst>
        </pc:spChg>
      </pc:sldChg>
      <pc:sldChg chg="modSp del mod ord">
        <pc:chgData name="Doãn Minh Cường" userId="c06aa9e7-bf7b-4f33-bd85-65ed3b5062f7" providerId="ADAL" clId="{92119B27-9C48-4892-B385-42145AB2A082}" dt="2022-06-28T01:09:09.134" v="5573" actId="47"/>
        <pc:sldMkLst>
          <pc:docMk/>
          <pc:sldMk cId="4084877488" sldId="277"/>
        </pc:sldMkLst>
        <pc:spChg chg="mod">
          <ac:chgData name="Doãn Minh Cường" userId="c06aa9e7-bf7b-4f33-bd85-65ed3b5062f7" providerId="ADAL" clId="{92119B27-9C48-4892-B385-42145AB2A082}" dt="2022-06-28T01:08:26.746" v="5572" actId="2711"/>
          <ac:spMkLst>
            <pc:docMk/>
            <pc:sldMk cId="4084877488" sldId="277"/>
            <ac:spMk id="6" creationId="{B4FCA636-516A-6BDC-9BB3-239DCCC525BF}"/>
          </ac:spMkLst>
        </pc:spChg>
      </pc:sldChg>
      <pc:sldChg chg="modSp mod ord">
        <pc:chgData name="Doãn Minh Cường" userId="c06aa9e7-bf7b-4f33-bd85-65ed3b5062f7" providerId="ADAL" clId="{92119B27-9C48-4892-B385-42145AB2A082}" dt="2022-06-29T00:35:51.874" v="12608" actId="20577"/>
        <pc:sldMkLst>
          <pc:docMk/>
          <pc:sldMk cId="2596914095" sldId="285"/>
        </pc:sldMkLst>
        <pc:spChg chg="mod">
          <ac:chgData name="Doãn Minh Cường" userId="c06aa9e7-bf7b-4f33-bd85-65ed3b5062f7" providerId="ADAL" clId="{92119B27-9C48-4892-B385-42145AB2A082}" dt="2022-06-27T08:27:08.849" v="982" actId="1076"/>
          <ac:spMkLst>
            <pc:docMk/>
            <pc:sldMk cId="2596914095" sldId="285"/>
            <ac:spMk id="15" creationId="{C488C050-8E22-D60C-80D4-013E5354E6F4}"/>
          </ac:spMkLst>
        </pc:spChg>
        <pc:graphicFrameChg chg="mod modGraphic">
          <ac:chgData name="Doãn Minh Cường" userId="c06aa9e7-bf7b-4f33-bd85-65ed3b5062f7" providerId="ADAL" clId="{92119B27-9C48-4892-B385-42145AB2A082}" dt="2022-06-29T00:35:51.874" v="12608" actId="20577"/>
          <ac:graphicFrameMkLst>
            <pc:docMk/>
            <pc:sldMk cId="2596914095" sldId="285"/>
            <ac:graphicFrameMk id="9" creationId="{81A07551-B323-D554-38BB-D91B0868FEDE}"/>
          </ac:graphicFrameMkLst>
        </pc:graphicFrameChg>
      </pc:sldChg>
      <pc:sldChg chg="modSp del">
        <pc:chgData name="Doãn Minh Cường" userId="c06aa9e7-bf7b-4f33-bd85-65ed3b5062f7" providerId="ADAL" clId="{92119B27-9C48-4892-B385-42145AB2A082}" dt="2022-06-28T04:17:32.165" v="11138" actId="47"/>
        <pc:sldMkLst>
          <pc:docMk/>
          <pc:sldMk cId="1633794362" sldId="286"/>
        </pc:sldMkLst>
        <pc:graphicFrameChg chg="mod">
          <ac:chgData name="Doãn Minh Cường" userId="c06aa9e7-bf7b-4f33-bd85-65ed3b5062f7" providerId="ADAL" clId="{92119B27-9C48-4892-B385-42145AB2A082}" dt="2022-06-27T08:33:52.754" v="1094" actId="113"/>
          <ac:graphicFrameMkLst>
            <pc:docMk/>
            <pc:sldMk cId="1633794362" sldId="286"/>
            <ac:graphicFrameMk id="9" creationId="{81A07551-B323-D554-38BB-D91B0868FEDE}"/>
          </ac:graphicFrameMkLst>
        </pc:graphicFrameChg>
      </pc:sldChg>
      <pc:sldChg chg="addSp modSp mod">
        <pc:chgData name="Doãn Minh Cường" userId="c06aa9e7-bf7b-4f33-bd85-65ed3b5062f7" providerId="ADAL" clId="{92119B27-9C48-4892-B385-42145AB2A082}" dt="2022-07-01T02:55:30.364" v="32606" actId="1036"/>
        <pc:sldMkLst>
          <pc:docMk/>
          <pc:sldMk cId="3541749296" sldId="287"/>
        </pc:sldMkLst>
        <pc:spChg chg="add mod">
          <ac:chgData name="Doãn Minh Cường" userId="c06aa9e7-bf7b-4f33-bd85-65ed3b5062f7" providerId="ADAL" clId="{92119B27-9C48-4892-B385-42145AB2A082}" dt="2022-06-27T08:49:32.978" v="1922" actId="1036"/>
          <ac:spMkLst>
            <pc:docMk/>
            <pc:sldMk cId="3541749296" sldId="287"/>
            <ac:spMk id="11" creationId="{D69A4B97-26CE-C134-3F47-B656D749EAAF}"/>
          </ac:spMkLst>
        </pc:spChg>
        <pc:spChg chg="mod">
          <ac:chgData name="Doãn Minh Cường" userId="c06aa9e7-bf7b-4f33-bd85-65ed3b5062f7" providerId="ADAL" clId="{92119B27-9C48-4892-B385-42145AB2A082}" dt="2022-07-01T02:55:30.364" v="32606" actId="1036"/>
          <ac:spMkLst>
            <pc:docMk/>
            <pc:sldMk cId="3541749296" sldId="287"/>
            <ac:spMk id="15" creationId="{C488C050-8E22-D60C-80D4-013E5354E6F4}"/>
          </ac:spMkLst>
        </pc:spChg>
        <pc:graphicFrameChg chg="mod">
          <ac:chgData name="Doãn Minh Cường" userId="c06aa9e7-bf7b-4f33-bd85-65ed3b5062f7" providerId="ADAL" clId="{92119B27-9C48-4892-B385-42145AB2A082}" dt="2022-06-27T08:51:53.765" v="2049" actId="255"/>
          <ac:graphicFrameMkLst>
            <pc:docMk/>
            <pc:sldMk cId="3541749296" sldId="287"/>
            <ac:graphicFrameMk id="9" creationId="{81A07551-B323-D554-38BB-D91B0868FEDE}"/>
          </ac:graphicFrameMkLst>
        </pc:graphicFrameChg>
      </pc:sldChg>
      <pc:sldChg chg="addSp delSp modSp mod ord">
        <pc:chgData name="Doãn Minh Cường" userId="c06aa9e7-bf7b-4f33-bd85-65ed3b5062f7" providerId="ADAL" clId="{92119B27-9C48-4892-B385-42145AB2A082}" dt="2022-06-28T04:26:06.550" v="11229" actId="1076"/>
        <pc:sldMkLst>
          <pc:docMk/>
          <pc:sldMk cId="3578786405" sldId="289"/>
        </pc:sldMkLst>
        <pc:picChg chg="del">
          <ac:chgData name="Doãn Minh Cường" userId="c06aa9e7-bf7b-4f33-bd85-65ed3b5062f7" providerId="ADAL" clId="{92119B27-9C48-4892-B385-42145AB2A082}" dt="2022-06-28T01:03:54.119" v="5568" actId="478"/>
          <ac:picMkLst>
            <pc:docMk/>
            <pc:sldMk cId="3578786405" sldId="289"/>
            <ac:picMk id="2" creationId="{85836661-9DF2-3867-30F9-7D322F2D1EEB}"/>
          </ac:picMkLst>
        </pc:picChg>
        <pc:picChg chg="add mod">
          <ac:chgData name="Doãn Minh Cường" userId="c06aa9e7-bf7b-4f33-bd85-65ed3b5062f7" providerId="ADAL" clId="{92119B27-9C48-4892-B385-42145AB2A082}" dt="2022-06-28T04:26:06.550" v="11229" actId="1076"/>
          <ac:picMkLst>
            <pc:docMk/>
            <pc:sldMk cId="3578786405" sldId="289"/>
            <ac:picMk id="3" creationId="{17641370-6864-A6DB-D2EC-57605A44A77B}"/>
          </ac:picMkLst>
        </pc:picChg>
        <pc:picChg chg="add del mod">
          <ac:chgData name="Doãn Minh Cường" userId="c06aa9e7-bf7b-4f33-bd85-65ed3b5062f7" providerId="ADAL" clId="{92119B27-9C48-4892-B385-42145AB2A082}" dt="2022-06-28T01:10:01.448" v="5574" actId="478"/>
          <ac:picMkLst>
            <pc:docMk/>
            <pc:sldMk cId="3578786405" sldId="289"/>
            <ac:picMk id="6" creationId="{0432617C-AC81-A84E-5737-E223413FD454}"/>
          </ac:picMkLst>
        </pc:picChg>
        <pc:picChg chg="add del mod">
          <ac:chgData name="Doãn Minh Cường" userId="c06aa9e7-bf7b-4f33-bd85-65ed3b5062f7" providerId="ADAL" clId="{92119B27-9C48-4892-B385-42145AB2A082}" dt="2022-06-28T01:11:50.104" v="5576" actId="478"/>
          <ac:picMkLst>
            <pc:docMk/>
            <pc:sldMk cId="3578786405" sldId="289"/>
            <ac:picMk id="7" creationId="{4B2F0242-33FA-0311-7053-13C6E2D32FA5}"/>
          </ac:picMkLst>
        </pc:picChg>
        <pc:picChg chg="add del mod">
          <ac:chgData name="Doãn Minh Cường" userId="c06aa9e7-bf7b-4f33-bd85-65ed3b5062f7" providerId="ADAL" clId="{92119B27-9C48-4892-B385-42145AB2A082}" dt="2022-06-28T04:24:40.662" v="11177" actId="478"/>
          <ac:picMkLst>
            <pc:docMk/>
            <pc:sldMk cId="3578786405" sldId="289"/>
            <ac:picMk id="8" creationId="{0870D8ED-89C7-3015-30D5-341E46996C7A}"/>
          </ac:picMkLst>
        </pc:picChg>
      </pc:sldChg>
      <pc:sldChg chg="del ord">
        <pc:chgData name="Doãn Minh Cường" userId="c06aa9e7-bf7b-4f33-bd85-65ed3b5062f7" providerId="ADAL" clId="{92119B27-9C48-4892-B385-42145AB2A082}" dt="2022-06-28T04:29:20.765" v="11379" actId="47"/>
        <pc:sldMkLst>
          <pc:docMk/>
          <pc:sldMk cId="2362574485" sldId="290"/>
        </pc:sldMkLst>
      </pc:sldChg>
      <pc:sldChg chg="addSp delSp modSp mod ord delAnim modAnim">
        <pc:chgData name="Doãn Minh Cường" userId="c06aa9e7-bf7b-4f33-bd85-65ed3b5062f7" providerId="ADAL" clId="{92119B27-9C48-4892-B385-42145AB2A082}" dt="2022-07-01T02:38:46.308" v="32255" actId="12"/>
        <pc:sldMkLst>
          <pc:docMk/>
          <pc:sldMk cId="2869744336" sldId="291"/>
        </pc:sldMkLst>
        <pc:spChg chg="add mod">
          <ac:chgData name="Doãn Minh Cường" userId="c06aa9e7-bf7b-4f33-bd85-65ed3b5062f7" providerId="ADAL" clId="{92119B27-9C48-4892-B385-42145AB2A082}" dt="2022-07-01T02:38:46.308" v="32255" actId="12"/>
          <ac:spMkLst>
            <pc:docMk/>
            <pc:sldMk cId="2869744336" sldId="291"/>
            <ac:spMk id="2" creationId="{9705A03D-44AC-29F4-D8C7-B29962C6F30A}"/>
          </ac:spMkLst>
        </pc:spChg>
        <pc:spChg chg="mod">
          <ac:chgData name="Doãn Minh Cường" userId="c06aa9e7-bf7b-4f33-bd85-65ed3b5062f7" providerId="ADAL" clId="{92119B27-9C48-4892-B385-42145AB2A082}" dt="2022-06-28T04:30:16.632" v="11494" actId="1038"/>
          <ac:spMkLst>
            <pc:docMk/>
            <pc:sldMk cId="2869744336" sldId="291"/>
            <ac:spMk id="7" creationId="{7DC3EBE2-2A28-D5B1-A421-0A1F89590FEA}"/>
          </ac:spMkLst>
        </pc:spChg>
        <pc:picChg chg="del">
          <ac:chgData name="Doãn Minh Cường" userId="c06aa9e7-bf7b-4f33-bd85-65ed3b5062f7" providerId="ADAL" clId="{92119B27-9C48-4892-B385-42145AB2A082}" dt="2022-06-28T04:29:53.645" v="11382" actId="478"/>
          <ac:picMkLst>
            <pc:docMk/>
            <pc:sldMk cId="2869744336" sldId="291"/>
            <ac:picMk id="2" creationId="{00000000-0000-0000-0000-000000000000}"/>
          </ac:picMkLst>
        </pc:picChg>
        <pc:picChg chg="del">
          <ac:chgData name="Doãn Minh Cường" userId="c06aa9e7-bf7b-4f33-bd85-65ed3b5062f7" providerId="ADAL" clId="{92119B27-9C48-4892-B385-42145AB2A082}" dt="2022-06-28T04:29:51.004" v="11381" actId="478"/>
          <ac:picMkLst>
            <pc:docMk/>
            <pc:sldMk cId="2869744336" sldId="291"/>
            <ac:picMk id="3" creationId="{00000000-0000-0000-0000-000000000000}"/>
          </ac:picMkLst>
        </pc:picChg>
        <pc:picChg chg="add mod">
          <ac:chgData name="Doãn Minh Cường" userId="c06aa9e7-bf7b-4f33-bd85-65ed3b5062f7" providerId="ADAL" clId="{92119B27-9C48-4892-B385-42145AB2A082}" dt="2022-06-28T04:30:36.375" v="11507" actId="1037"/>
          <ac:picMkLst>
            <pc:docMk/>
            <pc:sldMk cId="2869744336" sldId="291"/>
            <ac:picMk id="8" creationId="{4DC1469A-08EB-A187-9E4C-E1366CD639A3}"/>
          </ac:picMkLst>
        </pc:picChg>
        <pc:picChg chg="add mod">
          <ac:chgData name="Doãn Minh Cường" userId="c06aa9e7-bf7b-4f33-bd85-65ed3b5062f7" providerId="ADAL" clId="{92119B27-9C48-4892-B385-42145AB2A082}" dt="2022-06-28T04:31:52.635" v="11532" actId="1076"/>
          <ac:picMkLst>
            <pc:docMk/>
            <pc:sldMk cId="2869744336" sldId="291"/>
            <ac:picMk id="9" creationId="{4EED71CE-4BDB-2923-F083-84D8190EB03C}"/>
          </ac:picMkLst>
        </pc:picChg>
      </pc:sldChg>
      <pc:sldChg chg="del">
        <pc:chgData name="Doãn Minh Cường" userId="c06aa9e7-bf7b-4f33-bd85-65ed3b5062f7" providerId="ADAL" clId="{92119B27-9C48-4892-B385-42145AB2A082}" dt="2022-06-28T00:54:19.569" v="5510" actId="47"/>
        <pc:sldMkLst>
          <pc:docMk/>
          <pc:sldMk cId="2699690026" sldId="294"/>
        </pc:sldMkLst>
      </pc:sldChg>
      <pc:sldChg chg="del">
        <pc:chgData name="Doãn Minh Cường" userId="c06aa9e7-bf7b-4f33-bd85-65ed3b5062f7" providerId="ADAL" clId="{92119B27-9C48-4892-B385-42145AB2A082}" dt="2022-06-28T00:54:23.460" v="5511" actId="47"/>
        <pc:sldMkLst>
          <pc:docMk/>
          <pc:sldMk cId="1969471990" sldId="295"/>
        </pc:sldMkLst>
      </pc:sldChg>
      <pc:sldChg chg="del">
        <pc:chgData name="Doãn Minh Cường" userId="c06aa9e7-bf7b-4f33-bd85-65ed3b5062f7" providerId="ADAL" clId="{92119B27-9C48-4892-B385-42145AB2A082}" dt="2022-06-28T23:57:20.350" v="12541" actId="47"/>
        <pc:sldMkLst>
          <pc:docMk/>
          <pc:sldMk cId="243558129" sldId="296"/>
        </pc:sldMkLst>
      </pc:sldChg>
      <pc:sldChg chg="addSp delSp modSp del mod">
        <pc:chgData name="Doãn Minh Cường" userId="c06aa9e7-bf7b-4f33-bd85-65ed3b5062f7" providerId="ADAL" clId="{92119B27-9C48-4892-B385-42145AB2A082}" dt="2022-06-28T23:51:11.984" v="12343" actId="47"/>
        <pc:sldMkLst>
          <pc:docMk/>
          <pc:sldMk cId="3613213695" sldId="297"/>
        </pc:sldMkLst>
        <pc:spChg chg="add del mod">
          <ac:chgData name="Doãn Minh Cường" userId="c06aa9e7-bf7b-4f33-bd85-65ed3b5062f7" providerId="ADAL" clId="{92119B27-9C48-4892-B385-42145AB2A082}" dt="2022-06-28T04:00:03.409" v="10234" actId="478"/>
          <ac:spMkLst>
            <pc:docMk/>
            <pc:sldMk cId="3613213695" sldId="297"/>
            <ac:spMk id="8" creationId="{AD44A79E-ED58-B81F-C4D4-D9183BDD50B9}"/>
          </ac:spMkLst>
        </pc:spChg>
        <pc:spChg chg="mod">
          <ac:chgData name="Doãn Minh Cường" userId="c06aa9e7-bf7b-4f33-bd85-65ed3b5062f7" providerId="ADAL" clId="{92119B27-9C48-4892-B385-42145AB2A082}" dt="2022-06-28T23:49:41.724" v="12333" actId="1036"/>
          <ac:spMkLst>
            <pc:docMk/>
            <pc:sldMk cId="3613213695" sldId="297"/>
            <ac:spMk id="12" creationId="{00000000-0000-0000-0000-000000000000}"/>
          </ac:spMkLst>
        </pc:spChg>
        <pc:graphicFrameChg chg="mod">
          <ac:chgData name="Doãn Minh Cường" userId="c06aa9e7-bf7b-4f33-bd85-65ed3b5062f7" providerId="ADAL" clId="{92119B27-9C48-4892-B385-42145AB2A082}" dt="2022-06-28T23:47:42.832" v="12257" actId="20577"/>
          <ac:graphicFrameMkLst>
            <pc:docMk/>
            <pc:sldMk cId="3613213695" sldId="297"/>
            <ac:graphicFrameMk id="11" creationId="{00000000-0000-0000-0000-000000000000}"/>
          </ac:graphicFrameMkLst>
        </pc:graphicFrameChg>
      </pc:sldChg>
      <pc:sldChg chg="modSp mod">
        <pc:chgData name="Doãn Minh Cường" userId="c06aa9e7-bf7b-4f33-bd85-65ed3b5062f7" providerId="ADAL" clId="{92119B27-9C48-4892-B385-42145AB2A082}" dt="2022-07-01T00:57:46.589" v="25097" actId="27636"/>
        <pc:sldMkLst>
          <pc:docMk/>
          <pc:sldMk cId="2836655515" sldId="299"/>
        </pc:sldMkLst>
        <pc:spChg chg="mod">
          <ac:chgData name="Doãn Minh Cường" userId="c06aa9e7-bf7b-4f33-bd85-65ed3b5062f7" providerId="ADAL" clId="{92119B27-9C48-4892-B385-42145AB2A082}" dt="2022-07-01T00:57:46.589" v="25097" actId="27636"/>
          <ac:spMkLst>
            <pc:docMk/>
            <pc:sldMk cId="2836655515" sldId="299"/>
            <ac:spMk id="4" creationId="{BA5FF99E-FBC4-A0CA-B649-B463ECDB6425}"/>
          </ac:spMkLst>
        </pc:spChg>
      </pc:sldChg>
      <pc:sldChg chg="modSp mod">
        <pc:chgData name="Doãn Minh Cường" userId="c06aa9e7-bf7b-4f33-bd85-65ed3b5062f7" providerId="ADAL" clId="{92119B27-9C48-4892-B385-42145AB2A082}" dt="2022-07-01T00:57:46.589" v="25099" actId="27636"/>
        <pc:sldMkLst>
          <pc:docMk/>
          <pc:sldMk cId="128009665" sldId="301"/>
        </pc:sldMkLst>
        <pc:spChg chg="mod">
          <ac:chgData name="Doãn Minh Cường" userId="c06aa9e7-bf7b-4f33-bd85-65ed3b5062f7" providerId="ADAL" clId="{92119B27-9C48-4892-B385-42145AB2A082}" dt="2022-07-01T00:57:46.589" v="25099" actId="27636"/>
          <ac:spMkLst>
            <pc:docMk/>
            <pc:sldMk cId="128009665" sldId="301"/>
            <ac:spMk id="4" creationId="{BA5FF99E-FBC4-A0CA-B649-B463ECDB6425}"/>
          </ac:spMkLst>
        </pc:spChg>
        <pc:spChg chg="mod">
          <ac:chgData name="Doãn Minh Cường" userId="c06aa9e7-bf7b-4f33-bd85-65ed3b5062f7" providerId="ADAL" clId="{92119B27-9C48-4892-B385-42145AB2A082}" dt="2022-06-28T23:52:15.712" v="12374" actId="1038"/>
          <ac:spMkLst>
            <pc:docMk/>
            <pc:sldMk cId="128009665" sldId="301"/>
            <ac:spMk id="11" creationId="{00000000-0000-0000-0000-000000000000}"/>
          </ac:spMkLst>
        </pc:spChg>
      </pc:sldChg>
      <pc:sldChg chg="modSp mod">
        <pc:chgData name="Doãn Minh Cường" userId="c06aa9e7-bf7b-4f33-bd85-65ed3b5062f7" providerId="ADAL" clId="{92119B27-9C48-4892-B385-42145AB2A082}" dt="2022-07-01T00:57:46.589" v="25098" actId="27636"/>
        <pc:sldMkLst>
          <pc:docMk/>
          <pc:sldMk cId="3300573084" sldId="302"/>
        </pc:sldMkLst>
        <pc:spChg chg="mod">
          <ac:chgData name="Doãn Minh Cường" userId="c06aa9e7-bf7b-4f33-bd85-65ed3b5062f7" providerId="ADAL" clId="{92119B27-9C48-4892-B385-42145AB2A082}" dt="2022-07-01T00:57:46.589" v="25098" actId="27636"/>
          <ac:spMkLst>
            <pc:docMk/>
            <pc:sldMk cId="3300573084" sldId="302"/>
            <ac:spMk id="4" creationId="{BA5FF99E-FBC4-A0CA-B649-B463ECDB6425}"/>
          </ac:spMkLst>
        </pc:spChg>
      </pc:sldChg>
      <pc:sldChg chg="modSp del mod">
        <pc:chgData name="Doãn Minh Cường" userId="c06aa9e7-bf7b-4f33-bd85-65ed3b5062f7" providerId="ADAL" clId="{92119B27-9C48-4892-B385-42145AB2A082}" dt="2022-06-28T04:00:18.920" v="10264" actId="47"/>
        <pc:sldMkLst>
          <pc:docMk/>
          <pc:sldMk cId="4101333480" sldId="303"/>
        </pc:sldMkLst>
        <pc:spChg chg="mod">
          <ac:chgData name="Doãn Minh Cường" userId="c06aa9e7-bf7b-4f33-bd85-65ed3b5062f7" providerId="ADAL" clId="{92119B27-9C48-4892-B385-42145AB2A082}" dt="2022-06-28T03:58:24.983" v="10067" actId="948"/>
          <ac:spMkLst>
            <pc:docMk/>
            <pc:sldMk cId="4101333480" sldId="303"/>
            <ac:spMk id="7" creationId="{00000000-0000-0000-0000-000000000000}"/>
          </ac:spMkLst>
        </pc:spChg>
      </pc:sldChg>
      <pc:sldChg chg="del">
        <pc:chgData name="Doãn Minh Cường" userId="c06aa9e7-bf7b-4f33-bd85-65ed3b5062f7" providerId="ADAL" clId="{92119B27-9C48-4892-B385-42145AB2A082}" dt="2022-06-27T09:08:28.873" v="2530" actId="47"/>
        <pc:sldMkLst>
          <pc:docMk/>
          <pc:sldMk cId="2388077551" sldId="304"/>
        </pc:sldMkLst>
      </pc:sldChg>
      <pc:sldChg chg="del">
        <pc:chgData name="Doãn Minh Cường" userId="c06aa9e7-bf7b-4f33-bd85-65ed3b5062f7" providerId="ADAL" clId="{92119B27-9C48-4892-B385-42145AB2A082}" dt="2022-06-28T03:52:34.050" v="9811" actId="47"/>
        <pc:sldMkLst>
          <pc:docMk/>
          <pc:sldMk cId="951913048" sldId="305"/>
        </pc:sldMkLst>
      </pc:sldChg>
      <pc:sldChg chg="modSp mod">
        <pc:chgData name="Doãn Minh Cường" userId="c06aa9e7-bf7b-4f33-bd85-65ed3b5062f7" providerId="ADAL" clId="{92119B27-9C48-4892-B385-42145AB2A082}" dt="2022-07-01T00:57:46.604" v="25100" actId="27636"/>
        <pc:sldMkLst>
          <pc:docMk/>
          <pc:sldMk cId="3280744866" sldId="306"/>
        </pc:sldMkLst>
        <pc:spChg chg="mod">
          <ac:chgData name="Doãn Minh Cường" userId="c06aa9e7-bf7b-4f33-bd85-65ed3b5062f7" providerId="ADAL" clId="{92119B27-9C48-4892-B385-42145AB2A082}" dt="2022-07-01T00:57:46.604" v="25100" actId="27636"/>
          <ac:spMkLst>
            <pc:docMk/>
            <pc:sldMk cId="3280744866" sldId="306"/>
            <ac:spMk id="4" creationId="{BA5FF99E-FBC4-A0CA-B649-B463ECDB6425}"/>
          </ac:spMkLst>
        </pc:spChg>
        <pc:spChg chg="mod">
          <ac:chgData name="Doãn Minh Cường" userId="c06aa9e7-bf7b-4f33-bd85-65ed3b5062f7" providerId="ADAL" clId="{92119B27-9C48-4892-B385-42145AB2A082}" dt="2022-06-28T23:52:59.467" v="12412" actId="1038"/>
          <ac:spMkLst>
            <pc:docMk/>
            <pc:sldMk cId="3280744866" sldId="306"/>
            <ac:spMk id="8" creationId="{00000000-0000-0000-0000-000000000000}"/>
          </ac:spMkLst>
        </pc:spChg>
      </pc:sldChg>
      <pc:sldChg chg="del">
        <pc:chgData name="Doãn Minh Cường" userId="c06aa9e7-bf7b-4f33-bd85-65ed3b5062f7" providerId="ADAL" clId="{92119B27-9C48-4892-B385-42145AB2A082}" dt="2022-06-28T04:00:37.930" v="10265" actId="47"/>
        <pc:sldMkLst>
          <pc:docMk/>
          <pc:sldMk cId="3970573695" sldId="307"/>
        </pc:sldMkLst>
      </pc:sldChg>
      <pc:sldChg chg="modSp mod">
        <pc:chgData name="Doãn Minh Cường" userId="c06aa9e7-bf7b-4f33-bd85-65ed3b5062f7" providerId="ADAL" clId="{92119B27-9C48-4892-B385-42145AB2A082}" dt="2022-06-29T04:36:04.357" v="12884" actId="20577"/>
        <pc:sldMkLst>
          <pc:docMk/>
          <pc:sldMk cId="3460417005" sldId="308"/>
        </pc:sldMkLst>
        <pc:spChg chg="mod">
          <ac:chgData name="Doãn Minh Cường" userId="c06aa9e7-bf7b-4f33-bd85-65ed3b5062f7" providerId="ADAL" clId="{92119B27-9C48-4892-B385-42145AB2A082}" dt="2022-06-28T23:53:29.993" v="12429" actId="1035"/>
          <ac:spMkLst>
            <pc:docMk/>
            <pc:sldMk cId="3460417005" sldId="308"/>
            <ac:spMk id="12" creationId="{00000000-0000-0000-0000-000000000000}"/>
          </ac:spMkLst>
        </pc:spChg>
        <pc:graphicFrameChg chg="mod">
          <ac:chgData name="Doãn Minh Cường" userId="c06aa9e7-bf7b-4f33-bd85-65ed3b5062f7" providerId="ADAL" clId="{92119B27-9C48-4892-B385-42145AB2A082}" dt="2022-06-29T04:36:04.357" v="12884" actId="20577"/>
          <ac:graphicFrameMkLst>
            <pc:docMk/>
            <pc:sldMk cId="3460417005" sldId="308"/>
            <ac:graphicFrameMk id="11" creationId="{00000000-0000-0000-0000-000000000000}"/>
          </ac:graphicFrameMkLst>
        </pc:graphicFrameChg>
      </pc:sldChg>
      <pc:sldChg chg="modSp del mod">
        <pc:chgData name="Doãn Minh Cường" userId="c06aa9e7-bf7b-4f33-bd85-65ed3b5062f7" providerId="ADAL" clId="{92119B27-9C48-4892-B385-42145AB2A082}" dt="2022-06-28T04:09:03.431" v="10738" actId="47"/>
        <pc:sldMkLst>
          <pc:docMk/>
          <pc:sldMk cId="1734958881" sldId="309"/>
        </pc:sldMkLst>
        <pc:spChg chg="mod">
          <ac:chgData name="Doãn Minh Cường" userId="c06aa9e7-bf7b-4f33-bd85-65ed3b5062f7" providerId="ADAL" clId="{92119B27-9C48-4892-B385-42145AB2A082}" dt="2022-06-27T08:59:35.948" v="2152" actId="1035"/>
          <ac:spMkLst>
            <pc:docMk/>
            <pc:sldMk cId="1734958881" sldId="309"/>
            <ac:spMk id="7" creationId="{00000000-0000-0000-0000-000000000000}"/>
          </ac:spMkLst>
        </pc:spChg>
        <pc:spChg chg="mod">
          <ac:chgData name="Doãn Minh Cường" userId="c06aa9e7-bf7b-4f33-bd85-65ed3b5062f7" providerId="ADAL" clId="{92119B27-9C48-4892-B385-42145AB2A082}" dt="2022-06-27T09:04:44.564" v="2331" actId="1036"/>
          <ac:spMkLst>
            <pc:docMk/>
            <pc:sldMk cId="1734958881" sldId="309"/>
            <ac:spMk id="8" creationId="{00000000-0000-0000-0000-000000000000}"/>
          </ac:spMkLst>
        </pc:spChg>
        <pc:picChg chg="mod">
          <ac:chgData name="Doãn Minh Cường" userId="c06aa9e7-bf7b-4f33-bd85-65ed3b5062f7" providerId="ADAL" clId="{92119B27-9C48-4892-B385-42145AB2A082}" dt="2022-06-27T08:59:23.316" v="2129" actId="1037"/>
          <ac:picMkLst>
            <pc:docMk/>
            <pc:sldMk cId="1734958881" sldId="309"/>
            <ac:picMk id="5" creationId="{5757FBB8-676D-528A-84F6-D87A3D775B0A}"/>
          </ac:picMkLst>
        </pc:picChg>
      </pc:sldChg>
      <pc:sldChg chg="addSp delSp modSp del mod">
        <pc:chgData name="Doãn Minh Cường" userId="c06aa9e7-bf7b-4f33-bd85-65ed3b5062f7" providerId="ADAL" clId="{92119B27-9C48-4892-B385-42145AB2A082}" dt="2022-06-28T04:14:18.159" v="11060" actId="47"/>
        <pc:sldMkLst>
          <pc:docMk/>
          <pc:sldMk cId="317336324" sldId="310"/>
        </pc:sldMkLst>
        <pc:spChg chg="add del mod">
          <ac:chgData name="Doãn Minh Cường" userId="c06aa9e7-bf7b-4f33-bd85-65ed3b5062f7" providerId="ADAL" clId="{92119B27-9C48-4892-B385-42145AB2A082}" dt="2022-06-28T04:12:18.763" v="10905" actId="478"/>
          <ac:spMkLst>
            <pc:docMk/>
            <pc:sldMk cId="317336324" sldId="310"/>
            <ac:spMk id="3" creationId="{D5F9B16F-DAEA-B61C-527B-6D8740FFD45F}"/>
          </ac:spMkLst>
        </pc:spChg>
        <pc:spChg chg="add del mod">
          <ac:chgData name="Doãn Minh Cường" userId="c06aa9e7-bf7b-4f33-bd85-65ed3b5062f7" providerId="ADAL" clId="{92119B27-9C48-4892-B385-42145AB2A082}" dt="2022-06-28T04:11:32.104" v="10904" actId="478"/>
          <ac:spMkLst>
            <pc:docMk/>
            <pc:sldMk cId="317336324" sldId="310"/>
            <ac:spMk id="7" creationId="{4152D670-4146-0CF0-E332-B457238B87D1}"/>
          </ac:spMkLst>
        </pc:spChg>
        <pc:spChg chg="del mod">
          <ac:chgData name="Doãn Minh Cường" userId="c06aa9e7-bf7b-4f33-bd85-65ed3b5062f7" providerId="ADAL" clId="{92119B27-9C48-4892-B385-42145AB2A082}" dt="2022-06-28T04:11:24.598" v="10902" actId="478"/>
          <ac:spMkLst>
            <pc:docMk/>
            <pc:sldMk cId="317336324" sldId="310"/>
            <ac:spMk id="9" creationId="{00000000-0000-0000-0000-000000000000}"/>
          </ac:spMkLst>
        </pc:spChg>
        <pc:spChg chg="mod">
          <ac:chgData name="Doãn Minh Cường" userId="c06aa9e7-bf7b-4f33-bd85-65ed3b5062f7" providerId="ADAL" clId="{92119B27-9C48-4892-B385-42145AB2A082}" dt="2022-06-28T04:12:25.137" v="10910" actId="1035"/>
          <ac:spMkLst>
            <pc:docMk/>
            <pc:sldMk cId="317336324" sldId="310"/>
            <ac:spMk id="11" creationId="{00000000-0000-0000-0000-000000000000}"/>
          </ac:spMkLst>
        </pc:spChg>
        <pc:picChg chg="add del">
          <ac:chgData name="Doãn Minh Cường" userId="c06aa9e7-bf7b-4f33-bd85-65ed3b5062f7" providerId="ADAL" clId="{92119B27-9C48-4892-B385-42145AB2A082}" dt="2022-06-28T04:11:32.104" v="10904" actId="478"/>
          <ac:picMkLst>
            <pc:docMk/>
            <pc:sldMk cId="317336324" sldId="310"/>
            <ac:picMk id="5" creationId="{5757FBB8-676D-528A-84F6-D87A3D775B0A}"/>
          </ac:picMkLst>
        </pc:picChg>
      </pc:sldChg>
      <pc:sldChg chg="modSp del mod">
        <pc:chgData name="Doãn Minh Cường" userId="c06aa9e7-bf7b-4f33-bd85-65ed3b5062f7" providerId="ADAL" clId="{92119B27-9C48-4892-B385-42145AB2A082}" dt="2022-06-28T04:14:25.834" v="11061" actId="47"/>
        <pc:sldMkLst>
          <pc:docMk/>
          <pc:sldMk cId="1423994898" sldId="311"/>
        </pc:sldMkLst>
        <pc:spChg chg="mod">
          <ac:chgData name="Doãn Minh Cường" userId="c06aa9e7-bf7b-4f33-bd85-65ed3b5062f7" providerId="ADAL" clId="{92119B27-9C48-4892-B385-42145AB2A082}" dt="2022-06-27T09:02:20.871" v="2206" actId="14100"/>
          <ac:spMkLst>
            <pc:docMk/>
            <pc:sldMk cId="1423994898" sldId="311"/>
            <ac:spMk id="9" creationId="{00000000-0000-0000-0000-000000000000}"/>
          </ac:spMkLst>
        </pc:spChg>
        <pc:spChg chg="mod">
          <ac:chgData name="Doãn Minh Cường" userId="c06aa9e7-bf7b-4f33-bd85-65ed3b5062f7" providerId="ADAL" clId="{92119B27-9C48-4892-B385-42145AB2A082}" dt="2022-06-27T09:05:15.132" v="2335" actId="27636"/>
          <ac:spMkLst>
            <pc:docMk/>
            <pc:sldMk cId="1423994898" sldId="311"/>
            <ac:spMk id="11" creationId="{00000000-0000-0000-0000-000000000000}"/>
          </ac:spMkLst>
        </pc:spChg>
      </pc:sldChg>
      <pc:sldChg chg="modSp del mod">
        <pc:chgData name="Doãn Minh Cường" userId="c06aa9e7-bf7b-4f33-bd85-65ed3b5062f7" providerId="ADAL" clId="{92119B27-9C48-4892-B385-42145AB2A082}" dt="2022-06-28T04:14:34.244" v="11062" actId="47"/>
        <pc:sldMkLst>
          <pc:docMk/>
          <pc:sldMk cId="3277987701" sldId="312"/>
        </pc:sldMkLst>
        <pc:spChg chg="mod">
          <ac:chgData name="Doãn Minh Cường" userId="c06aa9e7-bf7b-4f33-bd85-65ed3b5062f7" providerId="ADAL" clId="{92119B27-9C48-4892-B385-42145AB2A082}" dt="2022-06-27T09:06:58.394" v="2413" actId="14100"/>
          <ac:spMkLst>
            <pc:docMk/>
            <pc:sldMk cId="3277987701" sldId="312"/>
            <ac:spMk id="7" creationId="{00000000-0000-0000-0000-000000000000}"/>
          </ac:spMkLst>
        </pc:spChg>
        <pc:spChg chg="mod">
          <ac:chgData name="Doãn Minh Cường" userId="c06aa9e7-bf7b-4f33-bd85-65ed3b5062f7" providerId="ADAL" clId="{92119B27-9C48-4892-B385-42145AB2A082}" dt="2022-06-27T09:07:23.704" v="2438" actId="1036"/>
          <ac:spMkLst>
            <pc:docMk/>
            <pc:sldMk cId="3277987701" sldId="312"/>
            <ac:spMk id="8" creationId="{00000000-0000-0000-0000-000000000000}"/>
          </ac:spMkLst>
        </pc:spChg>
        <pc:picChg chg="mod">
          <ac:chgData name="Doãn Minh Cường" userId="c06aa9e7-bf7b-4f33-bd85-65ed3b5062f7" providerId="ADAL" clId="{92119B27-9C48-4892-B385-42145AB2A082}" dt="2022-06-27T09:07:04.793" v="2416" actId="1035"/>
          <ac:picMkLst>
            <pc:docMk/>
            <pc:sldMk cId="3277987701" sldId="312"/>
            <ac:picMk id="5" creationId="{5757FBB8-676D-528A-84F6-D87A3D775B0A}"/>
          </ac:picMkLst>
        </pc:picChg>
      </pc:sldChg>
      <pc:sldChg chg="modSp mod">
        <pc:chgData name="Doãn Minh Cường" userId="c06aa9e7-bf7b-4f33-bd85-65ed3b5062f7" providerId="ADAL" clId="{92119B27-9C48-4892-B385-42145AB2A082}" dt="2022-06-30T08:49:11.035" v="24484" actId="1038"/>
        <pc:sldMkLst>
          <pc:docMk/>
          <pc:sldMk cId="951341354" sldId="313"/>
        </pc:sldMkLst>
        <pc:spChg chg="mod">
          <ac:chgData name="Doãn Minh Cường" userId="c06aa9e7-bf7b-4f33-bd85-65ed3b5062f7" providerId="ADAL" clId="{92119B27-9C48-4892-B385-42145AB2A082}" dt="2022-06-30T08:48:41.110" v="24450" actId="14100"/>
          <ac:spMkLst>
            <pc:docMk/>
            <pc:sldMk cId="951341354" sldId="313"/>
            <ac:spMk id="9" creationId="{00000000-0000-0000-0000-000000000000}"/>
          </ac:spMkLst>
        </pc:spChg>
        <pc:spChg chg="mod">
          <ac:chgData name="Doãn Minh Cường" userId="c06aa9e7-bf7b-4f33-bd85-65ed3b5062f7" providerId="ADAL" clId="{92119B27-9C48-4892-B385-42145AB2A082}" dt="2022-06-30T08:49:11.035" v="24484" actId="1038"/>
          <ac:spMkLst>
            <pc:docMk/>
            <pc:sldMk cId="951341354" sldId="313"/>
            <ac:spMk id="12" creationId="{00000000-0000-0000-0000-000000000000}"/>
          </ac:spMkLst>
        </pc:spChg>
        <pc:picChg chg="mod">
          <ac:chgData name="Doãn Minh Cường" userId="c06aa9e7-bf7b-4f33-bd85-65ed3b5062f7" providerId="ADAL" clId="{92119B27-9C48-4892-B385-42145AB2A082}" dt="2022-06-30T08:49:00.573" v="24456" actId="1035"/>
          <ac:picMkLst>
            <pc:docMk/>
            <pc:sldMk cId="951341354" sldId="313"/>
            <ac:picMk id="5" creationId="{5757FBB8-676D-528A-84F6-D87A3D775B0A}"/>
          </ac:picMkLst>
        </pc:picChg>
      </pc:sldChg>
      <pc:sldChg chg="del">
        <pc:chgData name="Doãn Minh Cường" userId="c06aa9e7-bf7b-4f33-bd85-65ed3b5062f7" providerId="ADAL" clId="{92119B27-9C48-4892-B385-42145AB2A082}" dt="2022-06-27T05:10:26.747" v="686" actId="47"/>
        <pc:sldMkLst>
          <pc:docMk/>
          <pc:sldMk cId="3208558160" sldId="314"/>
        </pc:sldMkLst>
      </pc:sldChg>
      <pc:sldChg chg="del">
        <pc:chgData name="Doãn Minh Cường" userId="c06aa9e7-bf7b-4f33-bd85-65ed3b5062f7" providerId="ADAL" clId="{92119B27-9C48-4892-B385-42145AB2A082}" dt="2022-06-27T04:25:36.661" v="337" actId="47"/>
        <pc:sldMkLst>
          <pc:docMk/>
          <pc:sldMk cId="3436794472" sldId="315"/>
        </pc:sldMkLst>
      </pc:sldChg>
      <pc:sldChg chg="del">
        <pc:chgData name="Doãn Minh Cường" userId="c06aa9e7-bf7b-4f33-bd85-65ed3b5062f7" providerId="ADAL" clId="{92119B27-9C48-4892-B385-42145AB2A082}" dt="2022-06-27T05:10:23.588" v="685" actId="47"/>
        <pc:sldMkLst>
          <pc:docMk/>
          <pc:sldMk cId="3539326362" sldId="316"/>
        </pc:sldMkLst>
      </pc:sldChg>
      <pc:sldChg chg="modSp del mod">
        <pc:chgData name="Doãn Minh Cường" userId="c06aa9e7-bf7b-4f33-bd85-65ed3b5062f7" providerId="ADAL" clId="{92119B27-9C48-4892-B385-42145AB2A082}" dt="2022-06-27T04:25:30.366" v="336" actId="47"/>
        <pc:sldMkLst>
          <pc:docMk/>
          <pc:sldMk cId="686625381" sldId="317"/>
        </pc:sldMkLst>
        <pc:spChg chg="mod">
          <ac:chgData name="Doãn Minh Cường" userId="c06aa9e7-bf7b-4f33-bd85-65ed3b5062f7" providerId="ADAL" clId="{92119B27-9C48-4892-B385-42145AB2A082}" dt="2022-06-27T04:21:57.763" v="127" actId="20577"/>
          <ac:spMkLst>
            <pc:docMk/>
            <pc:sldMk cId="686625381" sldId="317"/>
            <ac:spMk id="7" creationId="{60AA1B69-768E-0863-906A-9302983DACFD}"/>
          </ac:spMkLst>
        </pc:spChg>
      </pc:sldChg>
      <pc:sldChg chg="modSp del mod">
        <pc:chgData name="Doãn Minh Cường" userId="c06aa9e7-bf7b-4f33-bd85-65ed3b5062f7" providerId="ADAL" clId="{92119B27-9C48-4892-B385-42145AB2A082}" dt="2022-06-27T05:10:09.731" v="683" actId="47"/>
        <pc:sldMkLst>
          <pc:docMk/>
          <pc:sldMk cId="254329208" sldId="318"/>
        </pc:sldMkLst>
        <pc:spChg chg="mod">
          <ac:chgData name="Doãn Minh Cường" userId="c06aa9e7-bf7b-4f33-bd85-65ed3b5062f7" providerId="ADAL" clId="{92119B27-9C48-4892-B385-42145AB2A082}" dt="2022-06-27T04:31:36.662" v="448" actId="12"/>
          <ac:spMkLst>
            <pc:docMk/>
            <pc:sldMk cId="254329208" sldId="318"/>
            <ac:spMk id="7" creationId="{EBE5D556-5C9E-93B0-64E6-05B38371D3C2}"/>
          </ac:spMkLst>
        </pc:spChg>
      </pc:sldChg>
      <pc:sldChg chg="del">
        <pc:chgData name="Doãn Minh Cường" userId="c06aa9e7-bf7b-4f33-bd85-65ed3b5062f7" providerId="ADAL" clId="{92119B27-9C48-4892-B385-42145AB2A082}" dt="2022-06-27T05:10:14.922" v="684" actId="47"/>
        <pc:sldMkLst>
          <pc:docMk/>
          <pc:sldMk cId="322408448" sldId="319"/>
        </pc:sldMkLst>
      </pc:sldChg>
      <pc:sldChg chg="del">
        <pc:chgData name="Doãn Minh Cường" userId="c06aa9e7-bf7b-4f33-bd85-65ed3b5062f7" providerId="ADAL" clId="{92119B27-9C48-4892-B385-42145AB2A082}" dt="2022-06-27T04:19:52.659" v="115" actId="47"/>
        <pc:sldMkLst>
          <pc:docMk/>
          <pc:sldMk cId="76303890" sldId="322"/>
        </pc:sldMkLst>
      </pc:sldChg>
      <pc:sldChg chg="del">
        <pc:chgData name="Doãn Minh Cường" userId="c06aa9e7-bf7b-4f33-bd85-65ed3b5062f7" providerId="ADAL" clId="{92119B27-9C48-4892-B385-42145AB2A082}" dt="2022-06-27T08:28:12.722" v="983" actId="47"/>
        <pc:sldMkLst>
          <pc:docMk/>
          <pc:sldMk cId="961196567" sldId="336"/>
        </pc:sldMkLst>
      </pc:sldChg>
      <pc:sldChg chg="modSp mod">
        <pc:chgData name="Doãn Minh Cường" userId="c06aa9e7-bf7b-4f33-bd85-65ed3b5062f7" providerId="ADAL" clId="{92119B27-9C48-4892-B385-42145AB2A082}" dt="2022-07-01T02:52:09.671" v="32425" actId="1036"/>
        <pc:sldMkLst>
          <pc:docMk/>
          <pc:sldMk cId="565128016" sldId="343"/>
        </pc:sldMkLst>
        <pc:spChg chg="mod">
          <ac:chgData name="Doãn Minh Cường" userId="c06aa9e7-bf7b-4f33-bd85-65ed3b5062f7" providerId="ADAL" clId="{92119B27-9C48-4892-B385-42145AB2A082}" dt="2022-07-01T02:52:09.671" v="32425" actId="1036"/>
          <ac:spMkLst>
            <pc:docMk/>
            <pc:sldMk cId="565128016" sldId="343"/>
            <ac:spMk id="8" creationId="{3E2CE8A6-9110-2E02-8286-8F2DD769F30B}"/>
          </ac:spMkLst>
        </pc:spChg>
        <pc:spChg chg="mod">
          <ac:chgData name="Doãn Minh Cường" userId="c06aa9e7-bf7b-4f33-bd85-65ed3b5062f7" providerId="ADAL" clId="{92119B27-9C48-4892-B385-42145AB2A082}" dt="2022-06-28T23:37:53.114" v="12146" actId="5793"/>
          <ac:spMkLst>
            <pc:docMk/>
            <pc:sldMk cId="565128016" sldId="343"/>
            <ac:spMk id="9" creationId="{DBC60BD4-2762-1F04-6498-A62C73B56D5A}"/>
          </ac:spMkLst>
        </pc:spChg>
        <pc:graphicFrameChg chg="mod">
          <ac:chgData name="Doãn Minh Cường" userId="c06aa9e7-bf7b-4f33-bd85-65ed3b5062f7" providerId="ADAL" clId="{92119B27-9C48-4892-B385-42145AB2A082}" dt="2022-06-28T23:43:32.365" v="12229" actId="2711"/>
          <ac:graphicFrameMkLst>
            <pc:docMk/>
            <pc:sldMk cId="565128016" sldId="343"/>
            <ac:graphicFrameMk id="7" creationId="{980C8A38-02C4-7E06-EDB3-A48A0C882400}"/>
          </ac:graphicFrameMkLst>
        </pc:graphicFrameChg>
      </pc:sldChg>
      <pc:sldChg chg="addSp delSp modSp mod">
        <pc:chgData name="Doãn Minh Cường" userId="c06aa9e7-bf7b-4f33-bd85-65ed3b5062f7" providerId="ADAL" clId="{92119B27-9C48-4892-B385-42145AB2A082}" dt="2022-06-30T08:44:39.372" v="24215" actId="1036"/>
        <pc:sldMkLst>
          <pc:docMk/>
          <pc:sldMk cId="915016414" sldId="344"/>
        </pc:sldMkLst>
        <pc:spChg chg="add mod">
          <ac:chgData name="Doãn Minh Cường" userId="c06aa9e7-bf7b-4f33-bd85-65ed3b5062f7" providerId="ADAL" clId="{92119B27-9C48-4892-B385-42145AB2A082}" dt="2022-06-30T08:44:26.364" v="24202" actId="1036"/>
          <ac:spMkLst>
            <pc:docMk/>
            <pc:sldMk cId="915016414" sldId="344"/>
            <ac:spMk id="2" creationId="{69082096-4A5B-F437-DDFE-3BCC8E773D40}"/>
          </ac:spMkLst>
        </pc:spChg>
        <pc:spChg chg="add mod">
          <ac:chgData name="Doãn Minh Cường" userId="c06aa9e7-bf7b-4f33-bd85-65ed3b5062f7" providerId="ADAL" clId="{92119B27-9C48-4892-B385-42145AB2A082}" dt="2022-06-30T08:44:26.364" v="24202" actId="1036"/>
          <ac:spMkLst>
            <pc:docMk/>
            <pc:sldMk cId="915016414" sldId="344"/>
            <ac:spMk id="3" creationId="{9847F7EC-0232-5DB8-B30B-D2827C9995CA}"/>
          </ac:spMkLst>
        </pc:spChg>
        <pc:spChg chg="mod">
          <ac:chgData name="Doãn Minh Cường" userId="c06aa9e7-bf7b-4f33-bd85-65ed3b5062f7" providerId="ADAL" clId="{92119B27-9C48-4892-B385-42145AB2A082}" dt="2022-06-30T08:44:39.372" v="24215" actId="1036"/>
          <ac:spMkLst>
            <pc:docMk/>
            <pc:sldMk cId="915016414" sldId="344"/>
            <ac:spMk id="6" creationId="{188FB614-2E9B-FFF7-A35C-92722775782E}"/>
          </ac:spMkLst>
        </pc:spChg>
        <pc:spChg chg="mod">
          <ac:chgData name="Doãn Minh Cường" userId="c06aa9e7-bf7b-4f33-bd85-65ed3b5062f7" providerId="ADAL" clId="{92119B27-9C48-4892-B385-42145AB2A082}" dt="2022-06-30T08:44:26.364" v="24202" actId="1036"/>
          <ac:spMkLst>
            <pc:docMk/>
            <pc:sldMk cId="915016414" sldId="344"/>
            <ac:spMk id="7" creationId="{C91789C2-AE5A-9495-7123-37B3739F8478}"/>
          </ac:spMkLst>
        </pc:spChg>
        <pc:spChg chg="add mod">
          <ac:chgData name="Doãn Minh Cường" userId="c06aa9e7-bf7b-4f33-bd85-65ed3b5062f7" providerId="ADAL" clId="{92119B27-9C48-4892-B385-42145AB2A082}" dt="2022-06-30T08:44:26.364" v="24202" actId="1036"/>
          <ac:spMkLst>
            <pc:docMk/>
            <pc:sldMk cId="915016414" sldId="344"/>
            <ac:spMk id="8" creationId="{B97C4D61-C5A7-9C44-45F6-6A7A7F48DBF6}"/>
          </ac:spMkLst>
        </pc:spChg>
        <pc:spChg chg="add mod">
          <ac:chgData name="Doãn Minh Cường" userId="c06aa9e7-bf7b-4f33-bd85-65ed3b5062f7" providerId="ADAL" clId="{92119B27-9C48-4892-B385-42145AB2A082}" dt="2022-06-30T08:44:26.364" v="24202" actId="1036"/>
          <ac:spMkLst>
            <pc:docMk/>
            <pc:sldMk cId="915016414" sldId="344"/>
            <ac:spMk id="9" creationId="{7048FE6D-ED47-4C3D-4A68-1DB99C962F41}"/>
          </ac:spMkLst>
        </pc:spChg>
        <pc:spChg chg="add mod">
          <ac:chgData name="Doãn Minh Cường" userId="c06aa9e7-bf7b-4f33-bd85-65ed3b5062f7" providerId="ADAL" clId="{92119B27-9C48-4892-B385-42145AB2A082}" dt="2022-06-30T08:44:26.364" v="24202" actId="1036"/>
          <ac:spMkLst>
            <pc:docMk/>
            <pc:sldMk cId="915016414" sldId="344"/>
            <ac:spMk id="11" creationId="{6D4B2323-7E97-894A-DDE5-5A71BC53B472}"/>
          </ac:spMkLst>
        </pc:spChg>
        <pc:spChg chg="add mod">
          <ac:chgData name="Doãn Minh Cường" userId="c06aa9e7-bf7b-4f33-bd85-65ed3b5062f7" providerId="ADAL" clId="{92119B27-9C48-4892-B385-42145AB2A082}" dt="2022-06-30T08:44:26.364" v="24202" actId="1036"/>
          <ac:spMkLst>
            <pc:docMk/>
            <pc:sldMk cId="915016414" sldId="344"/>
            <ac:spMk id="12" creationId="{AE588C1E-BDBB-FF2C-FB97-B570F68A75C2}"/>
          </ac:spMkLst>
        </pc:spChg>
        <pc:spChg chg="add mod">
          <ac:chgData name="Doãn Minh Cường" userId="c06aa9e7-bf7b-4f33-bd85-65ed3b5062f7" providerId="ADAL" clId="{92119B27-9C48-4892-B385-42145AB2A082}" dt="2022-06-30T08:44:26.364" v="24202" actId="1036"/>
          <ac:spMkLst>
            <pc:docMk/>
            <pc:sldMk cId="915016414" sldId="344"/>
            <ac:spMk id="13" creationId="{66FE6F19-0EB1-E70E-7E49-65BEE67914D5}"/>
          </ac:spMkLst>
        </pc:spChg>
        <pc:spChg chg="add mod">
          <ac:chgData name="Doãn Minh Cường" userId="c06aa9e7-bf7b-4f33-bd85-65ed3b5062f7" providerId="ADAL" clId="{92119B27-9C48-4892-B385-42145AB2A082}" dt="2022-06-30T08:44:26.364" v="24202" actId="1036"/>
          <ac:spMkLst>
            <pc:docMk/>
            <pc:sldMk cId="915016414" sldId="344"/>
            <ac:spMk id="16" creationId="{9A226992-7F22-B93B-8349-48D8A1F5454D}"/>
          </ac:spMkLst>
        </pc:spChg>
        <pc:picChg chg="add del mod">
          <ac:chgData name="Doãn Minh Cường" userId="c06aa9e7-bf7b-4f33-bd85-65ed3b5062f7" providerId="ADAL" clId="{92119B27-9C48-4892-B385-42145AB2A082}" dt="2022-06-30T08:20:16.615" v="22756"/>
          <ac:picMkLst>
            <pc:docMk/>
            <pc:sldMk cId="915016414" sldId="344"/>
            <ac:picMk id="14" creationId="{962E9082-FC21-9ED5-F40B-E31F6F144BA1}"/>
          </ac:picMkLst>
        </pc:picChg>
        <pc:picChg chg="add del mod">
          <ac:chgData name="Doãn Minh Cường" userId="c06aa9e7-bf7b-4f33-bd85-65ed3b5062f7" providerId="ADAL" clId="{92119B27-9C48-4892-B385-42145AB2A082}" dt="2022-06-30T08:20:22.004" v="22758"/>
          <ac:picMkLst>
            <pc:docMk/>
            <pc:sldMk cId="915016414" sldId="344"/>
            <ac:picMk id="15" creationId="{A53D803C-8BCE-5395-7C08-213E9DE266A5}"/>
          </ac:picMkLst>
        </pc:picChg>
      </pc:sldChg>
      <pc:sldChg chg="delSp modSp mod">
        <pc:chgData name="Doãn Minh Cường" userId="c06aa9e7-bf7b-4f33-bd85-65ed3b5062f7" providerId="ADAL" clId="{92119B27-9C48-4892-B385-42145AB2A082}" dt="2022-07-01T02:52:18.994" v="32426" actId="255"/>
        <pc:sldMkLst>
          <pc:docMk/>
          <pc:sldMk cId="2757700709" sldId="345"/>
        </pc:sldMkLst>
        <pc:spChg chg="mod">
          <ac:chgData name="Doãn Minh Cường" userId="c06aa9e7-bf7b-4f33-bd85-65ed3b5062f7" providerId="ADAL" clId="{92119B27-9C48-4892-B385-42145AB2A082}" dt="2022-07-01T02:52:18.994" v="32426" actId="255"/>
          <ac:spMkLst>
            <pc:docMk/>
            <pc:sldMk cId="2757700709" sldId="345"/>
            <ac:spMk id="7" creationId="{289A3122-3099-F9E1-3349-B82A81F63FBB}"/>
          </ac:spMkLst>
        </pc:spChg>
        <pc:spChg chg="mod">
          <ac:chgData name="Doãn Minh Cường" userId="c06aa9e7-bf7b-4f33-bd85-65ed3b5062f7" providerId="ADAL" clId="{92119B27-9C48-4892-B385-42145AB2A082}" dt="2022-06-30T08:59:04.084" v="24712" actId="1036"/>
          <ac:spMkLst>
            <pc:docMk/>
            <pc:sldMk cId="2757700709" sldId="345"/>
            <ac:spMk id="8" creationId="{FCE0FA13-6F02-D996-74E0-0BE99FBDC9FD}"/>
          </ac:spMkLst>
        </pc:spChg>
        <pc:spChg chg="del">
          <ac:chgData name="Doãn Minh Cường" userId="c06aa9e7-bf7b-4f33-bd85-65ed3b5062f7" providerId="ADAL" clId="{92119B27-9C48-4892-B385-42145AB2A082}" dt="2022-06-30T08:58:58.460" v="24690" actId="478"/>
          <ac:spMkLst>
            <pc:docMk/>
            <pc:sldMk cId="2757700709" sldId="345"/>
            <ac:spMk id="9" creationId="{B9473294-3DD7-2E0C-50E3-70A6216C8A32}"/>
          </ac:spMkLst>
        </pc:spChg>
        <pc:graphicFrameChg chg="mod">
          <ac:chgData name="Doãn Minh Cường" userId="c06aa9e7-bf7b-4f33-bd85-65ed3b5062f7" providerId="ADAL" clId="{92119B27-9C48-4892-B385-42145AB2A082}" dt="2022-06-28T23:42:53.578" v="12224" actId="255"/>
          <ac:graphicFrameMkLst>
            <pc:docMk/>
            <pc:sldMk cId="2757700709" sldId="345"/>
            <ac:graphicFrameMk id="6" creationId="{387E1E49-B565-1DB3-85BC-A28EA265B6EE}"/>
          </ac:graphicFrameMkLst>
        </pc:graphicFrameChg>
      </pc:sldChg>
      <pc:sldChg chg="addSp modSp mod">
        <pc:chgData name="Doãn Minh Cường" userId="c06aa9e7-bf7b-4f33-bd85-65ed3b5062f7" providerId="ADAL" clId="{92119B27-9C48-4892-B385-42145AB2A082}" dt="2022-06-30T08:58:40.481" v="24689" actId="5793"/>
        <pc:sldMkLst>
          <pc:docMk/>
          <pc:sldMk cId="3628755160" sldId="346"/>
        </pc:sldMkLst>
        <pc:spChg chg="add mod">
          <ac:chgData name="Doãn Minh Cường" userId="c06aa9e7-bf7b-4f33-bd85-65ed3b5062f7" providerId="ADAL" clId="{92119B27-9C48-4892-B385-42145AB2A082}" dt="2022-06-30T08:57:48.403" v="24570" actId="1035"/>
          <ac:spMkLst>
            <pc:docMk/>
            <pc:sldMk cId="3628755160" sldId="346"/>
            <ac:spMk id="2" creationId="{AE84DA37-EAB4-461D-B5F0-C77D55A6329D}"/>
          </ac:spMkLst>
        </pc:spChg>
        <pc:spChg chg="add mod">
          <ac:chgData name="Doãn Minh Cường" userId="c06aa9e7-bf7b-4f33-bd85-65ed3b5062f7" providerId="ADAL" clId="{92119B27-9C48-4892-B385-42145AB2A082}" dt="2022-06-30T08:57:48.403" v="24570" actId="1035"/>
          <ac:spMkLst>
            <pc:docMk/>
            <pc:sldMk cId="3628755160" sldId="346"/>
            <ac:spMk id="3" creationId="{9A5EFD11-09C8-AA50-094B-128997ECF84B}"/>
          </ac:spMkLst>
        </pc:spChg>
        <pc:spChg chg="mod">
          <ac:chgData name="Doãn Minh Cường" userId="c06aa9e7-bf7b-4f33-bd85-65ed3b5062f7" providerId="ADAL" clId="{92119B27-9C48-4892-B385-42145AB2A082}" dt="2022-06-30T08:57:55.025" v="24581" actId="1035"/>
          <ac:spMkLst>
            <pc:docMk/>
            <pc:sldMk cId="3628755160" sldId="346"/>
            <ac:spMk id="6" creationId="{4B7037BA-CE83-4CA3-2F8E-6844837E7EC1}"/>
          </ac:spMkLst>
        </pc:spChg>
        <pc:spChg chg="mod">
          <ac:chgData name="Doãn Minh Cường" userId="c06aa9e7-bf7b-4f33-bd85-65ed3b5062f7" providerId="ADAL" clId="{92119B27-9C48-4892-B385-42145AB2A082}" dt="2022-06-30T08:58:40.481" v="24689" actId="5793"/>
          <ac:spMkLst>
            <pc:docMk/>
            <pc:sldMk cId="3628755160" sldId="346"/>
            <ac:spMk id="7" creationId="{D3D9533E-9708-BAA9-6003-6F67AD70094E}"/>
          </ac:spMkLst>
        </pc:spChg>
        <pc:spChg chg="add mod">
          <ac:chgData name="Doãn Minh Cường" userId="c06aa9e7-bf7b-4f33-bd85-65ed3b5062f7" providerId="ADAL" clId="{92119B27-9C48-4892-B385-42145AB2A082}" dt="2022-06-30T08:57:48.403" v="24570" actId="1035"/>
          <ac:spMkLst>
            <pc:docMk/>
            <pc:sldMk cId="3628755160" sldId="346"/>
            <ac:spMk id="8" creationId="{2B084ECE-D70F-3558-6C84-A21D2BC14319}"/>
          </ac:spMkLst>
        </pc:spChg>
        <pc:spChg chg="add mod">
          <ac:chgData name="Doãn Minh Cường" userId="c06aa9e7-bf7b-4f33-bd85-65ed3b5062f7" providerId="ADAL" clId="{92119B27-9C48-4892-B385-42145AB2A082}" dt="2022-06-30T08:57:48.403" v="24570" actId="1035"/>
          <ac:spMkLst>
            <pc:docMk/>
            <pc:sldMk cId="3628755160" sldId="346"/>
            <ac:spMk id="9" creationId="{1D72BAAF-DF23-AF58-3B96-46EE209B0D54}"/>
          </ac:spMkLst>
        </pc:spChg>
        <pc:spChg chg="add mod">
          <ac:chgData name="Doãn Minh Cường" userId="c06aa9e7-bf7b-4f33-bd85-65ed3b5062f7" providerId="ADAL" clId="{92119B27-9C48-4892-B385-42145AB2A082}" dt="2022-06-30T08:57:48.403" v="24570" actId="1035"/>
          <ac:spMkLst>
            <pc:docMk/>
            <pc:sldMk cId="3628755160" sldId="346"/>
            <ac:spMk id="11" creationId="{BC9DFACE-59BC-6473-F684-EE4937C4D309}"/>
          </ac:spMkLst>
        </pc:spChg>
        <pc:spChg chg="add mod">
          <ac:chgData name="Doãn Minh Cường" userId="c06aa9e7-bf7b-4f33-bd85-65ed3b5062f7" providerId="ADAL" clId="{92119B27-9C48-4892-B385-42145AB2A082}" dt="2022-06-30T08:57:48.403" v="24570" actId="1035"/>
          <ac:spMkLst>
            <pc:docMk/>
            <pc:sldMk cId="3628755160" sldId="346"/>
            <ac:spMk id="12" creationId="{4FDF8218-9DF6-D6C9-A86B-F37874220242}"/>
          </ac:spMkLst>
        </pc:spChg>
        <pc:spChg chg="add mod">
          <ac:chgData name="Doãn Minh Cường" userId="c06aa9e7-bf7b-4f33-bd85-65ed3b5062f7" providerId="ADAL" clId="{92119B27-9C48-4892-B385-42145AB2A082}" dt="2022-06-30T08:58:35.975" v="24688" actId="14100"/>
          <ac:spMkLst>
            <pc:docMk/>
            <pc:sldMk cId="3628755160" sldId="346"/>
            <ac:spMk id="13" creationId="{64E87427-A11F-66B3-9A70-173B09D9CFA6}"/>
          </ac:spMkLst>
        </pc:spChg>
        <pc:picChg chg="mod">
          <ac:chgData name="Doãn Minh Cường" userId="c06aa9e7-bf7b-4f33-bd85-65ed3b5062f7" providerId="ADAL" clId="{92119B27-9C48-4892-B385-42145AB2A082}" dt="2022-06-30T08:57:38.067" v="24539" actId="1036"/>
          <ac:picMkLst>
            <pc:docMk/>
            <pc:sldMk cId="3628755160" sldId="346"/>
            <ac:picMk id="5" creationId="{5757FBB8-676D-528A-84F6-D87A3D775B0A}"/>
          </ac:picMkLst>
        </pc:picChg>
      </pc:sldChg>
      <pc:sldChg chg="modSp mod">
        <pc:chgData name="Doãn Minh Cường" userId="c06aa9e7-bf7b-4f33-bd85-65ed3b5062f7" providerId="ADAL" clId="{92119B27-9C48-4892-B385-42145AB2A082}" dt="2022-06-30T09:01:08.744" v="24845" actId="14100"/>
        <pc:sldMkLst>
          <pc:docMk/>
          <pc:sldMk cId="1919040538" sldId="347"/>
        </pc:sldMkLst>
        <pc:spChg chg="mod">
          <ac:chgData name="Doãn Minh Cường" userId="c06aa9e7-bf7b-4f33-bd85-65ed3b5062f7" providerId="ADAL" clId="{92119B27-9C48-4892-B385-42145AB2A082}" dt="2022-06-27T08:28:42.530" v="998" actId="20577"/>
          <ac:spMkLst>
            <pc:docMk/>
            <pc:sldMk cId="1919040538" sldId="347"/>
            <ac:spMk id="8" creationId="{0FC61758-639E-F92F-D982-0BF4F153882B}"/>
          </ac:spMkLst>
        </pc:spChg>
        <pc:spChg chg="mod">
          <ac:chgData name="Doãn Minh Cường" userId="c06aa9e7-bf7b-4f33-bd85-65ed3b5062f7" providerId="ADAL" clId="{92119B27-9C48-4892-B385-42145AB2A082}" dt="2022-06-30T09:01:08.744" v="24845" actId="14100"/>
          <ac:spMkLst>
            <pc:docMk/>
            <pc:sldMk cId="1919040538" sldId="347"/>
            <ac:spMk id="9" creationId="{4DD03CB4-93A8-41ED-D0B8-955B0AB679DF}"/>
          </ac:spMkLst>
        </pc:spChg>
        <pc:graphicFrameChg chg="mod">
          <ac:chgData name="Doãn Minh Cường" userId="c06aa9e7-bf7b-4f33-bd85-65ed3b5062f7" providerId="ADAL" clId="{92119B27-9C48-4892-B385-42145AB2A082}" dt="2022-06-28T23:42:19.669" v="12219" actId="2711"/>
          <ac:graphicFrameMkLst>
            <pc:docMk/>
            <pc:sldMk cId="1919040538" sldId="347"/>
            <ac:graphicFrameMk id="6" creationId="{4D47F97D-B6E9-BE32-E5DE-858AA78462B3}"/>
          </ac:graphicFrameMkLst>
        </pc:graphicFrameChg>
      </pc:sldChg>
      <pc:sldChg chg="addSp modSp mod">
        <pc:chgData name="Doãn Minh Cường" userId="c06aa9e7-bf7b-4f33-bd85-65ed3b5062f7" providerId="ADAL" clId="{92119B27-9C48-4892-B385-42145AB2A082}" dt="2022-07-01T02:20:06.940" v="32103" actId="5793"/>
        <pc:sldMkLst>
          <pc:docMk/>
          <pc:sldMk cId="2613858098" sldId="348"/>
        </pc:sldMkLst>
        <pc:spChg chg="add mod">
          <ac:chgData name="Doãn Minh Cường" userId="c06aa9e7-bf7b-4f33-bd85-65ed3b5062f7" providerId="ADAL" clId="{92119B27-9C48-4892-B385-42145AB2A082}" dt="2022-06-30T08:59:53.569" v="24796" actId="1036"/>
          <ac:spMkLst>
            <pc:docMk/>
            <pc:sldMk cId="2613858098" sldId="348"/>
            <ac:spMk id="2" creationId="{B3F13995-F5EA-85FC-3CF9-D6A9FF70A250}"/>
          </ac:spMkLst>
        </pc:spChg>
        <pc:spChg chg="add mod">
          <ac:chgData name="Doãn Minh Cường" userId="c06aa9e7-bf7b-4f33-bd85-65ed3b5062f7" providerId="ADAL" clId="{92119B27-9C48-4892-B385-42145AB2A082}" dt="2022-06-30T08:59:53.569" v="24796" actId="1036"/>
          <ac:spMkLst>
            <pc:docMk/>
            <pc:sldMk cId="2613858098" sldId="348"/>
            <ac:spMk id="3" creationId="{6549E9A0-0033-5186-E818-8BFE689E0E24}"/>
          </ac:spMkLst>
        </pc:spChg>
        <pc:spChg chg="mod">
          <ac:chgData name="Doãn Minh Cường" userId="c06aa9e7-bf7b-4f33-bd85-65ed3b5062f7" providerId="ADAL" clId="{92119B27-9C48-4892-B385-42145AB2A082}" dt="2022-06-30T08:59:27.544" v="24755" actId="1035"/>
          <ac:spMkLst>
            <pc:docMk/>
            <pc:sldMk cId="2613858098" sldId="348"/>
            <ac:spMk id="6" creationId="{B31A376C-E332-740A-9F1E-EECCF9CAC0B5}"/>
          </ac:spMkLst>
        </pc:spChg>
        <pc:spChg chg="mod">
          <ac:chgData name="Doãn Minh Cường" userId="c06aa9e7-bf7b-4f33-bd85-65ed3b5062f7" providerId="ADAL" clId="{92119B27-9C48-4892-B385-42145AB2A082}" dt="2022-07-01T02:20:06.940" v="32103" actId="5793"/>
          <ac:spMkLst>
            <pc:docMk/>
            <pc:sldMk cId="2613858098" sldId="348"/>
            <ac:spMk id="7" creationId="{57E0BB7A-8E36-B36C-3872-3E7C658D8BFB}"/>
          </ac:spMkLst>
        </pc:spChg>
        <pc:spChg chg="add mod">
          <ac:chgData name="Doãn Minh Cường" userId="c06aa9e7-bf7b-4f33-bd85-65ed3b5062f7" providerId="ADAL" clId="{92119B27-9C48-4892-B385-42145AB2A082}" dt="2022-06-30T08:59:53.569" v="24796" actId="1036"/>
          <ac:spMkLst>
            <pc:docMk/>
            <pc:sldMk cId="2613858098" sldId="348"/>
            <ac:spMk id="8" creationId="{547F86B1-6233-89D9-B969-1E706DAF1E7C}"/>
          </ac:spMkLst>
        </pc:spChg>
        <pc:spChg chg="add mod">
          <ac:chgData name="Doãn Minh Cường" userId="c06aa9e7-bf7b-4f33-bd85-65ed3b5062f7" providerId="ADAL" clId="{92119B27-9C48-4892-B385-42145AB2A082}" dt="2022-06-30T08:59:53.569" v="24796" actId="1036"/>
          <ac:spMkLst>
            <pc:docMk/>
            <pc:sldMk cId="2613858098" sldId="348"/>
            <ac:spMk id="9" creationId="{9143FBBB-B498-C4F8-4821-97824F1851F2}"/>
          </ac:spMkLst>
        </pc:spChg>
        <pc:spChg chg="add mod">
          <ac:chgData name="Doãn Minh Cường" userId="c06aa9e7-bf7b-4f33-bd85-65ed3b5062f7" providerId="ADAL" clId="{92119B27-9C48-4892-B385-42145AB2A082}" dt="2022-06-30T08:59:53.569" v="24796" actId="1036"/>
          <ac:spMkLst>
            <pc:docMk/>
            <pc:sldMk cId="2613858098" sldId="348"/>
            <ac:spMk id="11" creationId="{DF9A8CA0-4B92-F1F6-6D87-269667C8B399}"/>
          </ac:spMkLst>
        </pc:spChg>
        <pc:spChg chg="add mod">
          <ac:chgData name="Doãn Minh Cường" userId="c06aa9e7-bf7b-4f33-bd85-65ed3b5062f7" providerId="ADAL" clId="{92119B27-9C48-4892-B385-42145AB2A082}" dt="2022-06-30T08:59:53.569" v="24796" actId="1036"/>
          <ac:spMkLst>
            <pc:docMk/>
            <pc:sldMk cId="2613858098" sldId="348"/>
            <ac:spMk id="12" creationId="{BCA12520-5B21-C2B3-60E9-60BD85C31F91}"/>
          </ac:spMkLst>
        </pc:spChg>
        <pc:spChg chg="add mod">
          <ac:chgData name="Doãn Minh Cường" userId="c06aa9e7-bf7b-4f33-bd85-65ed3b5062f7" providerId="ADAL" clId="{92119B27-9C48-4892-B385-42145AB2A082}" dt="2022-06-30T08:59:53.569" v="24796" actId="1036"/>
          <ac:spMkLst>
            <pc:docMk/>
            <pc:sldMk cId="2613858098" sldId="348"/>
            <ac:spMk id="13" creationId="{8DEA1FDA-093C-EBB8-8AD3-9D84919865C4}"/>
          </ac:spMkLst>
        </pc:spChg>
        <pc:spChg chg="add mod">
          <ac:chgData name="Doãn Minh Cường" userId="c06aa9e7-bf7b-4f33-bd85-65ed3b5062f7" providerId="ADAL" clId="{92119B27-9C48-4892-B385-42145AB2A082}" dt="2022-06-30T08:59:53.569" v="24796" actId="1036"/>
          <ac:spMkLst>
            <pc:docMk/>
            <pc:sldMk cId="2613858098" sldId="348"/>
            <ac:spMk id="14" creationId="{AAFA3AEE-58D1-15CB-35AF-C4935F26280A}"/>
          </ac:spMkLst>
        </pc:spChg>
        <pc:spChg chg="add mod">
          <ac:chgData name="Doãn Minh Cường" userId="c06aa9e7-bf7b-4f33-bd85-65ed3b5062f7" providerId="ADAL" clId="{92119B27-9C48-4892-B385-42145AB2A082}" dt="2022-07-01T02:20:02.118" v="32102" actId="1076"/>
          <ac:spMkLst>
            <pc:docMk/>
            <pc:sldMk cId="2613858098" sldId="348"/>
            <ac:spMk id="15" creationId="{96B3581E-7C78-1B29-1841-5C92722ED192}"/>
          </ac:spMkLst>
        </pc:spChg>
      </pc:sldChg>
      <pc:sldChg chg="delSp modSp mod">
        <pc:chgData name="Doãn Minh Cường" userId="c06aa9e7-bf7b-4f33-bd85-65ed3b5062f7" providerId="ADAL" clId="{92119B27-9C48-4892-B385-42145AB2A082}" dt="2022-06-30T09:01:43.894" v="24961" actId="1036"/>
        <pc:sldMkLst>
          <pc:docMk/>
          <pc:sldMk cId="3885850034" sldId="349"/>
        </pc:sldMkLst>
        <pc:spChg chg="mod">
          <ac:chgData name="Doãn Minh Cường" userId="c06aa9e7-bf7b-4f33-bd85-65ed3b5062f7" providerId="ADAL" clId="{92119B27-9C48-4892-B385-42145AB2A082}" dt="2022-06-30T09:01:43.894" v="24961" actId="1036"/>
          <ac:spMkLst>
            <pc:docMk/>
            <pc:sldMk cId="3885850034" sldId="349"/>
            <ac:spMk id="7" creationId="{75D2F859-49B1-0D32-A85F-37365A49A2D9}"/>
          </ac:spMkLst>
        </pc:spChg>
        <pc:spChg chg="mod">
          <ac:chgData name="Doãn Minh Cường" userId="c06aa9e7-bf7b-4f33-bd85-65ed3b5062f7" providerId="ADAL" clId="{92119B27-9C48-4892-B385-42145AB2A082}" dt="2022-06-30T09:01:39.769" v="24947" actId="1035"/>
          <ac:spMkLst>
            <pc:docMk/>
            <pc:sldMk cId="3885850034" sldId="349"/>
            <ac:spMk id="8" creationId="{E0FADCB0-F6F8-6805-9CF5-54A5EDE8F061}"/>
          </ac:spMkLst>
        </pc:spChg>
        <pc:spChg chg="del mod">
          <ac:chgData name="Doãn Minh Cường" userId="c06aa9e7-bf7b-4f33-bd85-65ed3b5062f7" providerId="ADAL" clId="{92119B27-9C48-4892-B385-42145AB2A082}" dt="2022-06-30T09:00:13.042" v="24798" actId="21"/>
          <ac:spMkLst>
            <pc:docMk/>
            <pc:sldMk cId="3885850034" sldId="349"/>
            <ac:spMk id="9" creationId="{B9C49A03-BAAB-1002-5C5D-121194724307}"/>
          </ac:spMkLst>
        </pc:spChg>
        <pc:graphicFrameChg chg="mod">
          <ac:chgData name="Doãn Minh Cường" userId="c06aa9e7-bf7b-4f33-bd85-65ed3b5062f7" providerId="ADAL" clId="{92119B27-9C48-4892-B385-42145AB2A082}" dt="2022-06-28T23:41:46.247" v="12214" actId="2711"/>
          <ac:graphicFrameMkLst>
            <pc:docMk/>
            <pc:sldMk cId="3885850034" sldId="349"/>
            <ac:graphicFrameMk id="6" creationId="{97486801-47F3-583B-D120-69065E64A5DE}"/>
          </ac:graphicFrameMkLst>
        </pc:graphicFrameChg>
      </pc:sldChg>
      <pc:sldChg chg="addSp modSp mod">
        <pc:chgData name="Doãn Minh Cường" userId="c06aa9e7-bf7b-4f33-bd85-65ed3b5062f7" providerId="ADAL" clId="{92119B27-9C48-4892-B385-42145AB2A082}" dt="2022-06-30T09:02:07.848" v="25000" actId="1036"/>
        <pc:sldMkLst>
          <pc:docMk/>
          <pc:sldMk cId="1339644134" sldId="350"/>
        </pc:sldMkLst>
        <pc:spChg chg="add mod">
          <ac:chgData name="Doãn Minh Cường" userId="c06aa9e7-bf7b-4f33-bd85-65ed3b5062f7" providerId="ADAL" clId="{92119B27-9C48-4892-B385-42145AB2A082}" dt="2022-06-30T09:02:07.848" v="25000" actId="1036"/>
          <ac:spMkLst>
            <pc:docMk/>
            <pc:sldMk cId="1339644134" sldId="350"/>
            <ac:spMk id="2" creationId="{50B6465F-389C-4E0E-B84F-F35154FB4163}"/>
          </ac:spMkLst>
        </pc:spChg>
        <pc:spChg chg="add mod">
          <ac:chgData name="Doãn Minh Cường" userId="c06aa9e7-bf7b-4f33-bd85-65ed3b5062f7" providerId="ADAL" clId="{92119B27-9C48-4892-B385-42145AB2A082}" dt="2022-06-30T09:02:07.848" v="25000" actId="1036"/>
          <ac:spMkLst>
            <pc:docMk/>
            <pc:sldMk cId="1339644134" sldId="350"/>
            <ac:spMk id="3" creationId="{5F593D5B-D17E-A649-B594-D0C6FE345F91}"/>
          </ac:spMkLst>
        </pc:spChg>
        <pc:spChg chg="mod">
          <ac:chgData name="Doãn Minh Cường" userId="c06aa9e7-bf7b-4f33-bd85-65ed3b5062f7" providerId="ADAL" clId="{92119B27-9C48-4892-B385-42145AB2A082}" dt="2022-06-30T09:02:07.848" v="25000" actId="1036"/>
          <ac:spMkLst>
            <pc:docMk/>
            <pc:sldMk cId="1339644134" sldId="350"/>
            <ac:spMk id="6" creationId="{A1E8459F-F1E2-54A7-1BE5-4A191BCECAA7}"/>
          </ac:spMkLst>
        </pc:spChg>
        <pc:spChg chg="mod">
          <ac:chgData name="Doãn Minh Cường" userId="c06aa9e7-bf7b-4f33-bd85-65ed3b5062f7" providerId="ADAL" clId="{92119B27-9C48-4892-B385-42145AB2A082}" dt="2022-06-30T09:01:52.538" v="24975" actId="1035"/>
          <ac:spMkLst>
            <pc:docMk/>
            <pc:sldMk cId="1339644134" sldId="350"/>
            <ac:spMk id="7" creationId="{62656D59-029B-8A37-34C9-0EDFE51E517C}"/>
          </ac:spMkLst>
        </pc:spChg>
        <pc:spChg chg="add mod">
          <ac:chgData name="Doãn Minh Cường" userId="c06aa9e7-bf7b-4f33-bd85-65ed3b5062f7" providerId="ADAL" clId="{92119B27-9C48-4892-B385-42145AB2A082}" dt="2022-06-30T09:02:07.848" v="25000" actId="1036"/>
          <ac:spMkLst>
            <pc:docMk/>
            <pc:sldMk cId="1339644134" sldId="350"/>
            <ac:spMk id="8" creationId="{20383AA0-0471-8321-86A2-918B5ABC7976}"/>
          </ac:spMkLst>
        </pc:spChg>
        <pc:spChg chg="add mod">
          <ac:chgData name="Doãn Minh Cường" userId="c06aa9e7-bf7b-4f33-bd85-65ed3b5062f7" providerId="ADAL" clId="{92119B27-9C48-4892-B385-42145AB2A082}" dt="2022-06-30T09:02:07.848" v="25000" actId="1036"/>
          <ac:spMkLst>
            <pc:docMk/>
            <pc:sldMk cId="1339644134" sldId="350"/>
            <ac:spMk id="9" creationId="{B3A7CD33-562F-CA8C-BE9F-3E65E8A054EB}"/>
          </ac:spMkLst>
        </pc:spChg>
        <pc:spChg chg="add mod">
          <ac:chgData name="Doãn Minh Cường" userId="c06aa9e7-bf7b-4f33-bd85-65ed3b5062f7" providerId="ADAL" clId="{92119B27-9C48-4892-B385-42145AB2A082}" dt="2022-06-30T09:02:07.848" v="25000" actId="1036"/>
          <ac:spMkLst>
            <pc:docMk/>
            <pc:sldMk cId="1339644134" sldId="350"/>
            <ac:spMk id="11" creationId="{41A9CDF4-59C6-19E7-8573-7AF59CC09434}"/>
          </ac:spMkLst>
        </pc:spChg>
        <pc:spChg chg="add mod">
          <ac:chgData name="Doãn Minh Cường" userId="c06aa9e7-bf7b-4f33-bd85-65ed3b5062f7" providerId="ADAL" clId="{92119B27-9C48-4892-B385-42145AB2A082}" dt="2022-06-30T09:02:07.848" v="25000" actId="1036"/>
          <ac:spMkLst>
            <pc:docMk/>
            <pc:sldMk cId="1339644134" sldId="350"/>
            <ac:spMk id="12" creationId="{CDE59D63-EDFD-2D7F-7EAD-E36464AA1D2A}"/>
          </ac:spMkLst>
        </pc:spChg>
        <pc:spChg chg="add mod">
          <ac:chgData name="Doãn Minh Cường" userId="c06aa9e7-bf7b-4f33-bd85-65ed3b5062f7" providerId="ADAL" clId="{92119B27-9C48-4892-B385-42145AB2A082}" dt="2022-06-30T09:02:07.848" v="25000" actId="1036"/>
          <ac:spMkLst>
            <pc:docMk/>
            <pc:sldMk cId="1339644134" sldId="350"/>
            <ac:spMk id="13" creationId="{1B6C1C1D-3D3B-1170-B5A8-1569A5F5C126}"/>
          </ac:spMkLst>
        </pc:spChg>
        <pc:picChg chg="mod">
          <ac:chgData name="Doãn Minh Cường" userId="c06aa9e7-bf7b-4f33-bd85-65ed3b5062f7" providerId="ADAL" clId="{92119B27-9C48-4892-B385-42145AB2A082}" dt="2022-06-30T08:38:40.765" v="23777" actId="1076"/>
          <ac:picMkLst>
            <pc:docMk/>
            <pc:sldMk cId="1339644134" sldId="350"/>
            <ac:picMk id="5" creationId="{5757FBB8-676D-528A-84F6-D87A3D775B0A}"/>
          </ac:picMkLst>
        </pc:picChg>
      </pc:sldChg>
      <pc:sldChg chg="addSp modSp mod">
        <pc:chgData name="Doãn Minh Cường" userId="c06aa9e7-bf7b-4f33-bd85-65ed3b5062f7" providerId="ADAL" clId="{92119B27-9C48-4892-B385-42145AB2A082}" dt="2022-07-01T01:23:10.408" v="28082" actId="1035"/>
        <pc:sldMkLst>
          <pc:docMk/>
          <pc:sldMk cId="402236905" sldId="351"/>
        </pc:sldMkLst>
        <pc:spChg chg="add mod">
          <ac:chgData name="Doãn Minh Cường" userId="c06aa9e7-bf7b-4f33-bd85-65ed3b5062f7" providerId="ADAL" clId="{92119B27-9C48-4892-B385-42145AB2A082}" dt="2022-06-30T07:24:08.389" v="20382" actId="1036"/>
          <ac:spMkLst>
            <pc:docMk/>
            <pc:sldMk cId="402236905" sldId="351"/>
            <ac:spMk id="2" creationId="{17B1ED50-1A2F-0AEA-97CF-1862FC7259E5}"/>
          </ac:spMkLst>
        </pc:spChg>
        <pc:spChg chg="add mod">
          <ac:chgData name="Doãn Minh Cường" userId="c06aa9e7-bf7b-4f33-bd85-65ed3b5062f7" providerId="ADAL" clId="{92119B27-9C48-4892-B385-42145AB2A082}" dt="2022-06-30T08:04:46.216" v="22154" actId="1035"/>
          <ac:spMkLst>
            <pc:docMk/>
            <pc:sldMk cId="402236905" sldId="351"/>
            <ac:spMk id="3" creationId="{1DB6E567-A7AE-1696-CE36-ABB973C5E9AC}"/>
          </ac:spMkLst>
        </pc:spChg>
        <pc:spChg chg="mod">
          <ac:chgData name="Doãn Minh Cường" userId="c06aa9e7-bf7b-4f33-bd85-65ed3b5062f7" providerId="ADAL" clId="{92119B27-9C48-4892-B385-42145AB2A082}" dt="2022-06-30T07:24:23.291" v="20383" actId="255"/>
          <ac:spMkLst>
            <pc:docMk/>
            <pc:sldMk cId="402236905" sldId="351"/>
            <ac:spMk id="6" creationId="{C9E76ECF-AADD-097B-EF45-31BC4E92B02D}"/>
          </ac:spMkLst>
        </pc:spChg>
        <pc:spChg chg="mod">
          <ac:chgData name="Doãn Minh Cường" userId="c06aa9e7-bf7b-4f33-bd85-65ed3b5062f7" providerId="ADAL" clId="{92119B27-9C48-4892-B385-42145AB2A082}" dt="2022-06-30T08:09:35.738" v="22334" actId="14100"/>
          <ac:spMkLst>
            <pc:docMk/>
            <pc:sldMk cId="402236905" sldId="351"/>
            <ac:spMk id="7" creationId="{BB518DFA-8901-566B-2011-D674E25B2A44}"/>
          </ac:spMkLst>
        </pc:spChg>
        <pc:spChg chg="add mod">
          <ac:chgData name="Doãn Minh Cường" userId="c06aa9e7-bf7b-4f33-bd85-65ed3b5062f7" providerId="ADAL" clId="{92119B27-9C48-4892-B385-42145AB2A082}" dt="2022-07-01T01:23:10.408" v="28082" actId="1035"/>
          <ac:spMkLst>
            <pc:docMk/>
            <pc:sldMk cId="402236905" sldId="351"/>
            <ac:spMk id="8" creationId="{86FF9167-1359-3A67-1589-86352A8BBBCF}"/>
          </ac:spMkLst>
        </pc:spChg>
        <pc:spChg chg="add mod">
          <ac:chgData name="Doãn Minh Cường" userId="c06aa9e7-bf7b-4f33-bd85-65ed3b5062f7" providerId="ADAL" clId="{92119B27-9C48-4892-B385-42145AB2A082}" dt="2022-06-30T08:04:04.370" v="22075" actId="1035"/>
          <ac:spMkLst>
            <pc:docMk/>
            <pc:sldMk cId="402236905" sldId="351"/>
            <ac:spMk id="9" creationId="{ECFCFA8D-2093-DDC7-9190-FBFF2A8D50A1}"/>
          </ac:spMkLst>
        </pc:spChg>
        <pc:spChg chg="add mod">
          <ac:chgData name="Doãn Minh Cường" userId="c06aa9e7-bf7b-4f33-bd85-65ed3b5062f7" providerId="ADAL" clId="{92119B27-9C48-4892-B385-42145AB2A082}" dt="2022-06-30T08:04:38.925" v="22126" actId="1035"/>
          <ac:spMkLst>
            <pc:docMk/>
            <pc:sldMk cId="402236905" sldId="351"/>
            <ac:spMk id="11" creationId="{3DC53605-04EF-427A-7A82-9D7A2812091A}"/>
          </ac:spMkLst>
        </pc:spChg>
        <pc:spChg chg="add mod">
          <ac:chgData name="Doãn Minh Cường" userId="c06aa9e7-bf7b-4f33-bd85-65ed3b5062f7" providerId="ADAL" clId="{92119B27-9C48-4892-B385-42145AB2A082}" dt="2022-06-30T08:04:53.328" v="22178" actId="1035"/>
          <ac:spMkLst>
            <pc:docMk/>
            <pc:sldMk cId="402236905" sldId="351"/>
            <ac:spMk id="12" creationId="{B3029F40-8792-10BA-8B18-195F971A4C17}"/>
          </ac:spMkLst>
        </pc:spChg>
        <pc:spChg chg="add mod">
          <ac:chgData name="Doãn Minh Cường" userId="c06aa9e7-bf7b-4f33-bd85-65ed3b5062f7" providerId="ADAL" clId="{92119B27-9C48-4892-B385-42145AB2A082}" dt="2022-06-30T08:04:31.008" v="22102" actId="1035"/>
          <ac:spMkLst>
            <pc:docMk/>
            <pc:sldMk cId="402236905" sldId="351"/>
            <ac:spMk id="13" creationId="{3DB699C6-6ACD-5E16-F6E9-325EFAA0EB71}"/>
          </ac:spMkLst>
        </pc:spChg>
        <pc:spChg chg="add mod">
          <ac:chgData name="Doãn Minh Cường" userId="c06aa9e7-bf7b-4f33-bd85-65ed3b5062f7" providerId="ADAL" clId="{92119B27-9C48-4892-B385-42145AB2A082}" dt="2022-06-30T08:03:58.834" v="22066" actId="14100"/>
          <ac:spMkLst>
            <pc:docMk/>
            <pc:sldMk cId="402236905" sldId="351"/>
            <ac:spMk id="14" creationId="{1F557BEF-C1E0-CBD5-E6BE-C8701A2A59F4}"/>
          </ac:spMkLst>
        </pc:spChg>
        <pc:spChg chg="add mod">
          <ac:chgData name="Doãn Minh Cường" userId="c06aa9e7-bf7b-4f33-bd85-65ed3b5062f7" providerId="ADAL" clId="{92119B27-9C48-4892-B385-42145AB2A082}" dt="2022-06-30T07:24:01.562" v="20367" actId="14100"/>
          <ac:spMkLst>
            <pc:docMk/>
            <pc:sldMk cId="402236905" sldId="351"/>
            <ac:spMk id="15" creationId="{7DD118A1-89B3-70A6-A269-7A10C99E3ABB}"/>
          </ac:spMkLst>
        </pc:spChg>
        <pc:picChg chg="mod">
          <ac:chgData name="Doãn Minh Cường" userId="c06aa9e7-bf7b-4f33-bd85-65ed3b5062f7" providerId="ADAL" clId="{92119B27-9C48-4892-B385-42145AB2A082}" dt="2022-06-30T08:04:22.102" v="22082" actId="1035"/>
          <ac:picMkLst>
            <pc:docMk/>
            <pc:sldMk cId="402236905" sldId="351"/>
            <ac:picMk id="5" creationId="{5757FBB8-676D-528A-84F6-D87A3D775B0A}"/>
          </ac:picMkLst>
        </pc:picChg>
      </pc:sldChg>
      <pc:sldChg chg="addSp delSp modSp mod">
        <pc:chgData name="Doãn Minh Cường" userId="c06aa9e7-bf7b-4f33-bd85-65ed3b5062f7" providerId="ADAL" clId="{92119B27-9C48-4892-B385-42145AB2A082}" dt="2022-07-01T02:50:00.590" v="32338" actId="1076"/>
        <pc:sldMkLst>
          <pc:docMk/>
          <pc:sldMk cId="944522068" sldId="352"/>
        </pc:sldMkLst>
        <pc:spChg chg="add mod">
          <ac:chgData name="Doãn Minh Cường" userId="c06aa9e7-bf7b-4f33-bd85-65ed3b5062f7" providerId="ADAL" clId="{92119B27-9C48-4892-B385-42145AB2A082}" dt="2022-06-30T08:45:58.057" v="24284" actId="1038"/>
          <ac:spMkLst>
            <pc:docMk/>
            <pc:sldMk cId="944522068" sldId="352"/>
            <ac:spMk id="2" creationId="{48566460-81E0-0208-1CE8-5472A664B278}"/>
          </ac:spMkLst>
        </pc:spChg>
        <pc:spChg chg="add del mod">
          <ac:chgData name="Doãn Minh Cường" userId="c06aa9e7-bf7b-4f33-bd85-65ed3b5062f7" providerId="ADAL" clId="{92119B27-9C48-4892-B385-42145AB2A082}" dt="2022-06-30T07:07:15.267" v="19424" actId="478"/>
          <ac:spMkLst>
            <pc:docMk/>
            <pc:sldMk cId="944522068" sldId="352"/>
            <ac:spMk id="3" creationId="{1DE5F07A-DF80-BF04-8678-3824CFEA7333}"/>
          </ac:spMkLst>
        </pc:spChg>
        <pc:spChg chg="mod">
          <ac:chgData name="Doãn Minh Cường" userId="c06aa9e7-bf7b-4f33-bd85-65ed3b5062f7" providerId="ADAL" clId="{92119B27-9C48-4892-B385-42145AB2A082}" dt="2022-06-30T07:15:31.378" v="19836" actId="1036"/>
          <ac:spMkLst>
            <pc:docMk/>
            <pc:sldMk cId="944522068" sldId="352"/>
            <ac:spMk id="6" creationId="{A37AC683-1713-3869-DB3F-CCEC8D4FFBBC}"/>
          </ac:spMkLst>
        </pc:spChg>
        <pc:spChg chg="mod">
          <ac:chgData name="Doãn Minh Cường" userId="c06aa9e7-bf7b-4f33-bd85-65ed3b5062f7" providerId="ADAL" clId="{92119B27-9C48-4892-B385-42145AB2A082}" dt="2022-06-30T08:45:58.057" v="24284" actId="1038"/>
          <ac:spMkLst>
            <pc:docMk/>
            <pc:sldMk cId="944522068" sldId="352"/>
            <ac:spMk id="7" creationId="{EE2445DE-4E43-1A16-092C-FD42EDEEB3D5}"/>
          </ac:spMkLst>
        </pc:spChg>
        <pc:spChg chg="add mod">
          <ac:chgData name="Doãn Minh Cường" userId="c06aa9e7-bf7b-4f33-bd85-65ed3b5062f7" providerId="ADAL" clId="{92119B27-9C48-4892-B385-42145AB2A082}" dt="2022-06-30T08:45:58.057" v="24284" actId="1038"/>
          <ac:spMkLst>
            <pc:docMk/>
            <pc:sldMk cId="944522068" sldId="352"/>
            <ac:spMk id="8" creationId="{C3C0B8AD-E0A1-F5E9-3BA7-71A1B2476370}"/>
          </ac:spMkLst>
        </pc:spChg>
        <pc:spChg chg="add mod">
          <ac:chgData name="Doãn Minh Cường" userId="c06aa9e7-bf7b-4f33-bd85-65ed3b5062f7" providerId="ADAL" clId="{92119B27-9C48-4892-B385-42145AB2A082}" dt="2022-06-30T08:45:58.057" v="24284" actId="1038"/>
          <ac:spMkLst>
            <pc:docMk/>
            <pc:sldMk cId="944522068" sldId="352"/>
            <ac:spMk id="9" creationId="{947A1B79-CDF0-80C1-13F0-147104B52F64}"/>
          </ac:spMkLst>
        </pc:spChg>
        <pc:spChg chg="add mod">
          <ac:chgData name="Doãn Minh Cường" userId="c06aa9e7-bf7b-4f33-bd85-65ed3b5062f7" providerId="ADAL" clId="{92119B27-9C48-4892-B385-42145AB2A082}" dt="2022-06-30T08:45:58.057" v="24284" actId="1038"/>
          <ac:spMkLst>
            <pc:docMk/>
            <pc:sldMk cId="944522068" sldId="352"/>
            <ac:spMk id="11" creationId="{017ADE96-660B-DC7C-E3B8-83F3960F47AC}"/>
          </ac:spMkLst>
        </pc:spChg>
        <pc:spChg chg="add mod">
          <ac:chgData name="Doãn Minh Cường" userId="c06aa9e7-bf7b-4f33-bd85-65ed3b5062f7" providerId="ADAL" clId="{92119B27-9C48-4892-B385-42145AB2A082}" dt="2022-06-30T08:45:58.057" v="24284" actId="1038"/>
          <ac:spMkLst>
            <pc:docMk/>
            <pc:sldMk cId="944522068" sldId="352"/>
            <ac:spMk id="12" creationId="{FB79A447-749E-89AC-837C-2EA04A901CF0}"/>
          </ac:spMkLst>
        </pc:spChg>
        <pc:spChg chg="add mod">
          <ac:chgData name="Doãn Minh Cường" userId="c06aa9e7-bf7b-4f33-bd85-65ed3b5062f7" providerId="ADAL" clId="{92119B27-9C48-4892-B385-42145AB2A082}" dt="2022-06-30T08:45:58.057" v="24284" actId="1038"/>
          <ac:spMkLst>
            <pc:docMk/>
            <pc:sldMk cId="944522068" sldId="352"/>
            <ac:spMk id="13" creationId="{03D3E5CF-F75C-A785-46B7-DF8492A7163F}"/>
          </ac:spMkLst>
        </pc:spChg>
        <pc:spChg chg="add mod">
          <ac:chgData name="Doãn Minh Cường" userId="c06aa9e7-bf7b-4f33-bd85-65ed3b5062f7" providerId="ADAL" clId="{92119B27-9C48-4892-B385-42145AB2A082}" dt="2022-06-30T08:45:58.057" v="24284" actId="1038"/>
          <ac:spMkLst>
            <pc:docMk/>
            <pc:sldMk cId="944522068" sldId="352"/>
            <ac:spMk id="14" creationId="{FD1A090F-332F-976B-35DD-F1A596E3DC11}"/>
          </ac:spMkLst>
        </pc:spChg>
        <pc:spChg chg="add mod">
          <ac:chgData name="Doãn Minh Cường" userId="c06aa9e7-bf7b-4f33-bd85-65ed3b5062f7" providerId="ADAL" clId="{92119B27-9C48-4892-B385-42145AB2A082}" dt="2022-06-30T08:45:58.057" v="24284" actId="1038"/>
          <ac:spMkLst>
            <pc:docMk/>
            <pc:sldMk cId="944522068" sldId="352"/>
            <ac:spMk id="15" creationId="{4C84CB10-928C-CA54-3706-6157CD587EE4}"/>
          </ac:spMkLst>
        </pc:spChg>
        <pc:picChg chg="mod">
          <ac:chgData name="Doãn Minh Cường" userId="c06aa9e7-bf7b-4f33-bd85-65ed3b5062f7" providerId="ADAL" clId="{92119B27-9C48-4892-B385-42145AB2A082}" dt="2022-07-01T02:50:00.590" v="32338" actId="1076"/>
          <ac:picMkLst>
            <pc:docMk/>
            <pc:sldMk cId="944522068" sldId="352"/>
            <ac:picMk id="5" creationId="{5757FBB8-676D-528A-84F6-D87A3D775B0A}"/>
          </ac:picMkLst>
        </pc:picChg>
      </pc:sldChg>
      <pc:sldChg chg="del">
        <pc:chgData name="Doãn Minh Cường" userId="c06aa9e7-bf7b-4f33-bd85-65ed3b5062f7" providerId="ADAL" clId="{92119B27-9C48-4892-B385-42145AB2A082}" dt="2022-06-28T04:17:45.662" v="11139" actId="47"/>
        <pc:sldMkLst>
          <pc:docMk/>
          <pc:sldMk cId="3982932646" sldId="353"/>
        </pc:sldMkLst>
      </pc:sldChg>
      <pc:sldChg chg="modSp mod">
        <pc:chgData name="Doãn Minh Cường" userId="c06aa9e7-bf7b-4f33-bd85-65ed3b5062f7" providerId="ADAL" clId="{92119B27-9C48-4892-B385-42145AB2A082}" dt="2022-07-01T02:53:49.536" v="32510" actId="1038"/>
        <pc:sldMkLst>
          <pc:docMk/>
          <pc:sldMk cId="1884330315" sldId="354"/>
        </pc:sldMkLst>
        <pc:spChg chg="mod">
          <ac:chgData name="Doãn Minh Cường" userId="c06aa9e7-bf7b-4f33-bd85-65ed3b5062f7" providerId="ADAL" clId="{92119B27-9C48-4892-B385-42145AB2A082}" dt="2022-06-27T08:39:25.232" v="1588" actId="14100"/>
          <ac:spMkLst>
            <pc:docMk/>
            <pc:sldMk cId="1884330315" sldId="354"/>
            <ac:spMk id="6" creationId="{E5520AC6-118A-6E14-3A4A-CC67E09EE315}"/>
          </ac:spMkLst>
        </pc:spChg>
        <pc:spChg chg="mod">
          <ac:chgData name="Doãn Minh Cường" userId="c06aa9e7-bf7b-4f33-bd85-65ed3b5062f7" providerId="ADAL" clId="{92119B27-9C48-4892-B385-42145AB2A082}" dt="2022-07-01T02:53:49.536" v="32510" actId="1038"/>
          <ac:spMkLst>
            <pc:docMk/>
            <pc:sldMk cId="1884330315" sldId="354"/>
            <ac:spMk id="8" creationId="{3E2CE8A6-9110-2E02-8286-8F2DD769F30B}"/>
          </ac:spMkLst>
        </pc:spChg>
        <pc:graphicFrameChg chg="mod">
          <ac:chgData name="Doãn Minh Cường" userId="c06aa9e7-bf7b-4f33-bd85-65ed3b5062f7" providerId="ADAL" clId="{92119B27-9C48-4892-B385-42145AB2A082}" dt="2022-06-29T01:06:21.085" v="12615" actId="255"/>
          <ac:graphicFrameMkLst>
            <pc:docMk/>
            <pc:sldMk cId="1884330315" sldId="354"/>
            <ac:graphicFrameMk id="7" creationId="{980C8A38-02C4-7E06-EDB3-A48A0C882400}"/>
          </ac:graphicFrameMkLst>
        </pc:graphicFrameChg>
      </pc:sldChg>
      <pc:sldChg chg="modSp mod">
        <pc:chgData name="Doãn Minh Cường" userId="c06aa9e7-bf7b-4f33-bd85-65ed3b5062f7" providerId="ADAL" clId="{92119B27-9C48-4892-B385-42145AB2A082}" dt="2022-07-01T02:54:08.921" v="32515" actId="20577"/>
        <pc:sldMkLst>
          <pc:docMk/>
          <pc:sldMk cId="722122682" sldId="355"/>
        </pc:sldMkLst>
        <pc:spChg chg="mod">
          <ac:chgData name="Doãn Minh Cường" userId="c06aa9e7-bf7b-4f33-bd85-65ed3b5062f7" providerId="ADAL" clId="{92119B27-9C48-4892-B385-42145AB2A082}" dt="2022-07-01T02:54:08.921" v="32515" actId="20577"/>
          <ac:spMkLst>
            <pc:docMk/>
            <pc:sldMk cId="722122682" sldId="355"/>
            <ac:spMk id="7" creationId="{75D2F859-49B1-0D32-A85F-37365A49A2D9}"/>
          </ac:spMkLst>
        </pc:spChg>
        <pc:graphicFrameChg chg="mod">
          <ac:chgData name="Doãn Minh Cường" userId="c06aa9e7-bf7b-4f33-bd85-65ed3b5062f7" providerId="ADAL" clId="{92119B27-9C48-4892-B385-42145AB2A082}" dt="2022-06-29T01:06:54.038" v="12618" actId="20577"/>
          <ac:graphicFrameMkLst>
            <pc:docMk/>
            <pc:sldMk cId="722122682" sldId="355"/>
            <ac:graphicFrameMk id="6" creationId="{97486801-47F3-583B-D120-69065E64A5DE}"/>
          </ac:graphicFrameMkLst>
        </pc:graphicFrameChg>
      </pc:sldChg>
      <pc:sldChg chg="modSp mod">
        <pc:chgData name="Doãn Minh Cường" userId="c06aa9e7-bf7b-4f33-bd85-65ed3b5062f7" providerId="ADAL" clId="{92119B27-9C48-4892-B385-42145AB2A082}" dt="2022-07-01T02:54:24.999" v="32520" actId="20577"/>
        <pc:sldMkLst>
          <pc:docMk/>
          <pc:sldMk cId="4104349343" sldId="356"/>
        </pc:sldMkLst>
        <pc:spChg chg="mod">
          <ac:chgData name="Doãn Minh Cường" userId="c06aa9e7-bf7b-4f33-bd85-65ed3b5062f7" providerId="ADAL" clId="{92119B27-9C48-4892-B385-42145AB2A082}" dt="2022-07-01T02:54:24.999" v="32520" actId="20577"/>
          <ac:spMkLst>
            <pc:docMk/>
            <pc:sldMk cId="4104349343" sldId="356"/>
            <ac:spMk id="7" creationId="{75D2F859-49B1-0D32-A85F-37365A49A2D9}"/>
          </ac:spMkLst>
        </pc:spChg>
        <pc:graphicFrameChg chg="mod">
          <ac:chgData name="Doãn Minh Cường" userId="c06aa9e7-bf7b-4f33-bd85-65ed3b5062f7" providerId="ADAL" clId="{92119B27-9C48-4892-B385-42145AB2A082}" dt="2022-06-28T23:45:58.456" v="12243" actId="2711"/>
          <ac:graphicFrameMkLst>
            <pc:docMk/>
            <pc:sldMk cId="4104349343" sldId="356"/>
            <ac:graphicFrameMk id="6" creationId="{97486801-47F3-583B-D120-69065E64A5DE}"/>
          </ac:graphicFrameMkLst>
        </pc:graphicFrameChg>
      </pc:sldChg>
      <pc:sldChg chg="modSp mod">
        <pc:chgData name="Doãn Minh Cường" userId="c06aa9e7-bf7b-4f33-bd85-65ed3b5062f7" providerId="ADAL" clId="{92119B27-9C48-4892-B385-42145AB2A082}" dt="2022-07-01T02:54:40.622" v="32535" actId="20577"/>
        <pc:sldMkLst>
          <pc:docMk/>
          <pc:sldMk cId="707047352" sldId="357"/>
        </pc:sldMkLst>
        <pc:spChg chg="mod">
          <ac:chgData name="Doãn Minh Cường" userId="c06aa9e7-bf7b-4f33-bd85-65ed3b5062f7" providerId="ADAL" clId="{92119B27-9C48-4892-B385-42145AB2A082}" dt="2022-07-01T02:54:40.622" v="32535" actId="20577"/>
          <ac:spMkLst>
            <pc:docMk/>
            <pc:sldMk cId="707047352" sldId="357"/>
            <ac:spMk id="8" creationId="{184BAA50-63AC-9527-E53C-53FCA975A122}"/>
          </ac:spMkLst>
        </pc:spChg>
      </pc:sldChg>
      <pc:sldChg chg="del">
        <pc:chgData name="Doãn Minh Cường" userId="c06aa9e7-bf7b-4f33-bd85-65ed3b5062f7" providerId="ADAL" clId="{92119B27-9C48-4892-B385-42145AB2A082}" dt="2022-06-28T04:17:45.662" v="11139" actId="47"/>
        <pc:sldMkLst>
          <pc:docMk/>
          <pc:sldMk cId="2973901335" sldId="358"/>
        </pc:sldMkLst>
      </pc:sldChg>
      <pc:sldChg chg="del">
        <pc:chgData name="Doãn Minh Cường" userId="c06aa9e7-bf7b-4f33-bd85-65ed3b5062f7" providerId="ADAL" clId="{92119B27-9C48-4892-B385-42145AB2A082}" dt="2022-06-28T04:17:45.662" v="11139" actId="47"/>
        <pc:sldMkLst>
          <pc:docMk/>
          <pc:sldMk cId="2599915604" sldId="359"/>
        </pc:sldMkLst>
      </pc:sldChg>
      <pc:sldChg chg="addSp modSp mod">
        <pc:chgData name="Doãn Minh Cường" userId="c06aa9e7-bf7b-4f33-bd85-65ed3b5062f7" providerId="ADAL" clId="{92119B27-9C48-4892-B385-42145AB2A082}" dt="2022-06-30T08:47:19.484" v="24376" actId="1038"/>
        <pc:sldMkLst>
          <pc:docMk/>
          <pc:sldMk cId="3685140282" sldId="360"/>
        </pc:sldMkLst>
        <pc:spChg chg="add mod">
          <ac:chgData name="Doãn Minh Cường" userId="c06aa9e7-bf7b-4f33-bd85-65ed3b5062f7" providerId="ADAL" clId="{92119B27-9C48-4892-B385-42145AB2A082}" dt="2022-06-30T08:46:43.286" v="24340" actId="1036"/>
          <ac:spMkLst>
            <pc:docMk/>
            <pc:sldMk cId="3685140282" sldId="360"/>
            <ac:spMk id="2" creationId="{451606B9-5A98-090A-80C0-C459B7D99BB4}"/>
          </ac:spMkLst>
        </pc:spChg>
        <pc:spChg chg="add mod">
          <ac:chgData name="Doãn Minh Cường" userId="c06aa9e7-bf7b-4f33-bd85-65ed3b5062f7" providerId="ADAL" clId="{92119B27-9C48-4892-B385-42145AB2A082}" dt="2022-06-30T08:46:43.286" v="24340" actId="1036"/>
          <ac:spMkLst>
            <pc:docMk/>
            <pc:sldMk cId="3685140282" sldId="360"/>
            <ac:spMk id="3" creationId="{747817C6-4266-1DDD-23D9-0E13005D5989}"/>
          </ac:spMkLst>
        </pc:spChg>
        <pc:spChg chg="mod">
          <ac:chgData name="Doãn Minh Cường" userId="c06aa9e7-bf7b-4f33-bd85-65ed3b5062f7" providerId="ADAL" clId="{92119B27-9C48-4892-B385-42145AB2A082}" dt="2022-06-30T08:47:19.484" v="24376" actId="1038"/>
          <ac:spMkLst>
            <pc:docMk/>
            <pc:sldMk cId="3685140282" sldId="360"/>
            <ac:spMk id="6" creationId="{C9E76ECF-AADD-097B-EF45-31BC4E92B02D}"/>
          </ac:spMkLst>
        </pc:spChg>
        <pc:spChg chg="mod">
          <ac:chgData name="Doãn Minh Cường" userId="c06aa9e7-bf7b-4f33-bd85-65ed3b5062f7" providerId="ADAL" clId="{92119B27-9C48-4892-B385-42145AB2A082}" dt="2022-06-30T08:46:43.286" v="24340" actId="1036"/>
          <ac:spMkLst>
            <pc:docMk/>
            <pc:sldMk cId="3685140282" sldId="360"/>
            <ac:spMk id="7" creationId="{BB518DFA-8901-566B-2011-D674E25B2A44}"/>
          </ac:spMkLst>
        </pc:spChg>
        <pc:spChg chg="add mod">
          <ac:chgData name="Doãn Minh Cường" userId="c06aa9e7-bf7b-4f33-bd85-65ed3b5062f7" providerId="ADAL" clId="{92119B27-9C48-4892-B385-42145AB2A082}" dt="2022-06-30T08:47:10.452" v="24358" actId="255"/>
          <ac:spMkLst>
            <pc:docMk/>
            <pc:sldMk cId="3685140282" sldId="360"/>
            <ac:spMk id="8" creationId="{4749F054-A983-D4EE-BCCD-F780A624BCB1}"/>
          </ac:spMkLst>
        </pc:spChg>
        <pc:spChg chg="add mod">
          <ac:chgData name="Doãn Minh Cường" userId="c06aa9e7-bf7b-4f33-bd85-65ed3b5062f7" providerId="ADAL" clId="{92119B27-9C48-4892-B385-42145AB2A082}" dt="2022-06-30T08:46:43.286" v="24340" actId="1036"/>
          <ac:spMkLst>
            <pc:docMk/>
            <pc:sldMk cId="3685140282" sldId="360"/>
            <ac:spMk id="9" creationId="{04981F37-9038-E70C-C7C8-E372F3216700}"/>
          </ac:spMkLst>
        </pc:spChg>
        <pc:spChg chg="add mod">
          <ac:chgData name="Doãn Minh Cường" userId="c06aa9e7-bf7b-4f33-bd85-65ed3b5062f7" providerId="ADAL" clId="{92119B27-9C48-4892-B385-42145AB2A082}" dt="2022-06-30T08:46:43.286" v="24340" actId="1036"/>
          <ac:spMkLst>
            <pc:docMk/>
            <pc:sldMk cId="3685140282" sldId="360"/>
            <ac:spMk id="11" creationId="{0FEDFBCE-B248-7464-07AE-DA325234C2DB}"/>
          </ac:spMkLst>
        </pc:spChg>
        <pc:spChg chg="add mod">
          <ac:chgData name="Doãn Minh Cường" userId="c06aa9e7-bf7b-4f33-bd85-65ed3b5062f7" providerId="ADAL" clId="{92119B27-9C48-4892-B385-42145AB2A082}" dt="2022-06-30T08:46:43.286" v="24340" actId="1036"/>
          <ac:spMkLst>
            <pc:docMk/>
            <pc:sldMk cId="3685140282" sldId="360"/>
            <ac:spMk id="12" creationId="{0018C74D-5836-1840-6A54-57A1337BE7F8}"/>
          </ac:spMkLst>
        </pc:spChg>
        <pc:spChg chg="add mod">
          <ac:chgData name="Doãn Minh Cường" userId="c06aa9e7-bf7b-4f33-bd85-65ed3b5062f7" providerId="ADAL" clId="{92119B27-9C48-4892-B385-42145AB2A082}" dt="2022-06-30T08:46:43.286" v="24340" actId="1036"/>
          <ac:spMkLst>
            <pc:docMk/>
            <pc:sldMk cId="3685140282" sldId="360"/>
            <ac:spMk id="13" creationId="{8D45639D-99BB-9693-FB1A-84A484103F26}"/>
          </ac:spMkLst>
        </pc:spChg>
        <pc:spChg chg="add mod">
          <ac:chgData name="Doãn Minh Cường" userId="c06aa9e7-bf7b-4f33-bd85-65ed3b5062f7" providerId="ADAL" clId="{92119B27-9C48-4892-B385-42145AB2A082}" dt="2022-06-30T08:46:43.286" v="24340" actId="1036"/>
          <ac:spMkLst>
            <pc:docMk/>
            <pc:sldMk cId="3685140282" sldId="360"/>
            <ac:spMk id="14" creationId="{A443FDA5-4D83-119E-B518-B3C74588FAF9}"/>
          </ac:spMkLst>
        </pc:spChg>
        <pc:spChg chg="add mod">
          <ac:chgData name="Doãn Minh Cường" userId="c06aa9e7-bf7b-4f33-bd85-65ed3b5062f7" providerId="ADAL" clId="{92119B27-9C48-4892-B385-42145AB2A082}" dt="2022-06-30T08:46:43.286" v="24340" actId="1036"/>
          <ac:spMkLst>
            <pc:docMk/>
            <pc:sldMk cId="3685140282" sldId="360"/>
            <ac:spMk id="15" creationId="{8B7B2893-4C43-62CE-3B22-E38447C0A87B}"/>
          </ac:spMkLst>
        </pc:spChg>
        <pc:spChg chg="add mod">
          <ac:chgData name="Doãn Minh Cường" userId="c06aa9e7-bf7b-4f33-bd85-65ed3b5062f7" providerId="ADAL" clId="{92119B27-9C48-4892-B385-42145AB2A082}" dt="2022-06-30T08:46:43.286" v="24340" actId="1036"/>
          <ac:spMkLst>
            <pc:docMk/>
            <pc:sldMk cId="3685140282" sldId="360"/>
            <ac:spMk id="16" creationId="{5D19D4F7-A611-B5A1-E9CC-A98FC57829AB}"/>
          </ac:spMkLst>
        </pc:spChg>
        <pc:spChg chg="add mod">
          <ac:chgData name="Doãn Minh Cường" userId="c06aa9e7-bf7b-4f33-bd85-65ed3b5062f7" providerId="ADAL" clId="{92119B27-9C48-4892-B385-42145AB2A082}" dt="2022-06-30T08:46:43.286" v="24340" actId="1036"/>
          <ac:spMkLst>
            <pc:docMk/>
            <pc:sldMk cId="3685140282" sldId="360"/>
            <ac:spMk id="17" creationId="{02F740AF-9355-F8B8-678E-5E85FBC17A8B}"/>
          </ac:spMkLst>
        </pc:spChg>
      </pc:sldChg>
      <pc:sldChg chg="addSp delSp modSp mod">
        <pc:chgData name="Doãn Minh Cường" userId="c06aa9e7-bf7b-4f33-bd85-65ed3b5062f7" providerId="ADAL" clId="{92119B27-9C48-4892-B385-42145AB2A082}" dt="2022-07-01T02:49:37.594" v="32337" actId="255"/>
        <pc:sldMkLst>
          <pc:docMk/>
          <pc:sldMk cId="2047544631" sldId="361"/>
        </pc:sldMkLst>
        <pc:spChg chg="add mod">
          <ac:chgData name="Doãn Minh Cường" userId="c06aa9e7-bf7b-4f33-bd85-65ed3b5062f7" providerId="ADAL" clId="{92119B27-9C48-4892-B385-42145AB2A082}" dt="2022-06-30T07:46:06.408" v="21608" actId="14100"/>
          <ac:spMkLst>
            <pc:docMk/>
            <pc:sldMk cId="2047544631" sldId="361"/>
            <ac:spMk id="2" creationId="{AD655561-210C-995A-7072-CFFB9FF6F802}"/>
          </ac:spMkLst>
        </pc:spChg>
        <pc:spChg chg="add">
          <ac:chgData name="Doãn Minh Cường" userId="c06aa9e7-bf7b-4f33-bd85-65ed3b5062f7" providerId="ADAL" clId="{92119B27-9C48-4892-B385-42145AB2A082}" dt="2022-06-30T07:46:22.606" v="21609" actId="11529"/>
          <ac:spMkLst>
            <pc:docMk/>
            <pc:sldMk cId="2047544631" sldId="361"/>
            <ac:spMk id="3" creationId="{29D939B9-064F-151A-6514-40F288F67D78}"/>
          </ac:spMkLst>
        </pc:spChg>
        <pc:spChg chg="mod">
          <ac:chgData name="Doãn Minh Cường" userId="c06aa9e7-bf7b-4f33-bd85-65ed3b5062f7" providerId="ADAL" clId="{92119B27-9C48-4892-B385-42145AB2A082}" dt="2022-07-01T02:49:37.594" v="32337" actId="255"/>
          <ac:spMkLst>
            <pc:docMk/>
            <pc:sldMk cId="2047544631" sldId="361"/>
            <ac:spMk id="6" creationId="{C9E76ECF-AADD-097B-EF45-31BC4E92B02D}"/>
          </ac:spMkLst>
        </pc:spChg>
        <pc:spChg chg="mod">
          <ac:chgData name="Doãn Minh Cường" userId="c06aa9e7-bf7b-4f33-bd85-65ed3b5062f7" providerId="ADAL" clId="{92119B27-9C48-4892-B385-42145AB2A082}" dt="2022-06-30T07:45:30.482" v="21605" actId="14100"/>
          <ac:spMkLst>
            <pc:docMk/>
            <pc:sldMk cId="2047544631" sldId="361"/>
            <ac:spMk id="7" creationId="{BB518DFA-8901-566B-2011-D674E25B2A44}"/>
          </ac:spMkLst>
        </pc:spChg>
        <pc:spChg chg="add del mod">
          <ac:chgData name="Doãn Minh Cường" userId="c06aa9e7-bf7b-4f33-bd85-65ed3b5062f7" providerId="ADAL" clId="{92119B27-9C48-4892-B385-42145AB2A082}" dt="2022-06-27T04:18:01.509" v="64" actId="478"/>
          <ac:spMkLst>
            <pc:docMk/>
            <pc:sldMk cId="2047544631" sldId="361"/>
            <ac:spMk id="8" creationId="{C21AF101-BFE9-D53F-0B78-44C411DFFDB5}"/>
          </ac:spMkLst>
        </pc:spChg>
        <pc:spChg chg="add mod">
          <ac:chgData name="Doãn Minh Cường" userId="c06aa9e7-bf7b-4f33-bd85-65ed3b5062f7" providerId="ADAL" clId="{92119B27-9C48-4892-B385-42145AB2A082}" dt="2022-06-30T07:46:46.010" v="21615" actId="20577"/>
          <ac:spMkLst>
            <pc:docMk/>
            <pc:sldMk cId="2047544631" sldId="361"/>
            <ac:spMk id="8" creationId="{E0CB0603-C4ED-2FDA-0EBE-EAFB0965D0CA}"/>
          </ac:spMkLst>
        </pc:spChg>
        <pc:spChg chg="add mod">
          <ac:chgData name="Doãn Minh Cường" userId="c06aa9e7-bf7b-4f33-bd85-65ed3b5062f7" providerId="ADAL" clId="{92119B27-9C48-4892-B385-42145AB2A082}" dt="2022-06-30T07:47:43.400" v="21703" actId="20577"/>
          <ac:spMkLst>
            <pc:docMk/>
            <pc:sldMk cId="2047544631" sldId="361"/>
            <ac:spMk id="9" creationId="{82C39B0E-E6AF-06EB-FE1E-F86DE26CF99E}"/>
          </ac:spMkLst>
        </pc:spChg>
        <pc:spChg chg="add mod">
          <ac:chgData name="Doãn Minh Cường" userId="c06aa9e7-bf7b-4f33-bd85-65ed3b5062f7" providerId="ADAL" clId="{92119B27-9C48-4892-B385-42145AB2A082}" dt="2022-06-30T07:47:19.197" v="21667" actId="1038"/>
          <ac:spMkLst>
            <pc:docMk/>
            <pc:sldMk cId="2047544631" sldId="361"/>
            <ac:spMk id="11" creationId="{D0D38D62-4FA3-5E80-1CB1-851D37A52783}"/>
          </ac:spMkLst>
        </pc:spChg>
      </pc:sldChg>
      <pc:sldChg chg="modSp add mod ord">
        <pc:chgData name="Doãn Minh Cường" userId="c06aa9e7-bf7b-4f33-bd85-65ed3b5062f7" providerId="ADAL" clId="{92119B27-9C48-4892-B385-42145AB2A082}" dt="2022-06-30T09:17:25.300" v="25092" actId="1038"/>
        <pc:sldMkLst>
          <pc:docMk/>
          <pc:sldMk cId="2597472901" sldId="362"/>
        </pc:sldMkLst>
        <pc:spChg chg="mod">
          <ac:chgData name="Doãn Minh Cường" userId="c06aa9e7-bf7b-4f33-bd85-65ed3b5062f7" providerId="ADAL" clId="{92119B27-9C48-4892-B385-42145AB2A082}" dt="2022-06-30T09:02:26.801" v="25045" actId="1036"/>
          <ac:spMkLst>
            <pc:docMk/>
            <pc:sldMk cId="2597472901" sldId="362"/>
            <ac:spMk id="7" creationId="{041664C8-64D3-E99A-CB41-0AA6A4440492}"/>
          </ac:spMkLst>
        </pc:spChg>
        <pc:spChg chg="mod">
          <ac:chgData name="Doãn Minh Cường" userId="c06aa9e7-bf7b-4f33-bd85-65ed3b5062f7" providerId="ADAL" clId="{92119B27-9C48-4892-B385-42145AB2A082}" dt="2022-06-30T09:17:25.300" v="25092" actId="1038"/>
          <ac:spMkLst>
            <pc:docMk/>
            <pc:sldMk cId="2597472901" sldId="362"/>
            <ac:spMk id="15" creationId="{C488C050-8E22-D60C-80D4-013E5354E6F4}"/>
          </ac:spMkLst>
        </pc:spChg>
        <pc:graphicFrameChg chg="mod">
          <ac:chgData name="Doãn Minh Cường" userId="c06aa9e7-bf7b-4f33-bd85-65ed3b5062f7" providerId="ADAL" clId="{92119B27-9C48-4892-B385-42145AB2A082}" dt="2022-06-28T23:44:51.050" v="12237" actId="255"/>
          <ac:graphicFrameMkLst>
            <pc:docMk/>
            <pc:sldMk cId="2597472901" sldId="362"/>
            <ac:graphicFrameMk id="9" creationId="{81A07551-B323-D554-38BB-D91B0868FEDE}"/>
          </ac:graphicFrameMkLst>
        </pc:graphicFrameChg>
      </pc:sldChg>
      <pc:sldChg chg="modSp add mod">
        <pc:chgData name="Doãn Minh Cường" userId="c06aa9e7-bf7b-4f33-bd85-65ed3b5062f7" providerId="ADAL" clId="{92119B27-9C48-4892-B385-42145AB2A082}" dt="2022-07-01T02:51:46.700" v="32405" actId="1038"/>
        <pc:sldMkLst>
          <pc:docMk/>
          <pc:sldMk cId="2519066679" sldId="363"/>
        </pc:sldMkLst>
        <pc:spChg chg="mod">
          <ac:chgData name="Doãn Minh Cường" userId="c06aa9e7-bf7b-4f33-bd85-65ed3b5062f7" providerId="ADAL" clId="{92119B27-9C48-4892-B385-42145AB2A082}" dt="2022-07-01T02:51:46.700" v="32405" actId="1038"/>
          <ac:spMkLst>
            <pc:docMk/>
            <pc:sldMk cId="2519066679" sldId="363"/>
            <ac:spMk id="7" creationId="{C488C050-8E22-D60C-80D4-013E5354E6F4}"/>
          </ac:spMkLst>
        </pc:spChg>
        <pc:graphicFrameChg chg="mod">
          <ac:chgData name="Doãn Minh Cường" userId="c06aa9e7-bf7b-4f33-bd85-65ed3b5062f7" providerId="ADAL" clId="{92119B27-9C48-4892-B385-42145AB2A082}" dt="2022-06-27T05:18:04.901" v="981" actId="20577"/>
          <ac:graphicFrameMkLst>
            <pc:docMk/>
            <pc:sldMk cId="2519066679" sldId="363"/>
            <ac:graphicFrameMk id="9" creationId="{81A07551-B323-D554-38BB-D91B0868FEDE}"/>
          </ac:graphicFrameMkLst>
        </pc:graphicFrameChg>
      </pc:sldChg>
      <pc:sldChg chg="delSp add del mod">
        <pc:chgData name="Doãn Minh Cường" userId="c06aa9e7-bf7b-4f33-bd85-65ed3b5062f7" providerId="ADAL" clId="{92119B27-9C48-4892-B385-42145AB2A082}" dt="2022-06-28T00:37:18.166" v="4574" actId="47"/>
        <pc:sldMkLst>
          <pc:docMk/>
          <pc:sldMk cId="1113130910" sldId="364"/>
        </pc:sldMkLst>
        <pc:spChg chg="del">
          <ac:chgData name="Doãn Minh Cường" userId="c06aa9e7-bf7b-4f33-bd85-65ed3b5062f7" providerId="ADAL" clId="{92119B27-9C48-4892-B385-42145AB2A082}" dt="2022-06-27T23:43:06.949" v="2532" actId="478"/>
          <ac:spMkLst>
            <pc:docMk/>
            <pc:sldMk cId="1113130910" sldId="364"/>
            <ac:spMk id="2" creationId="{05401DDB-58D6-1441-B63D-533E4751AFE8}"/>
          </ac:spMkLst>
        </pc:spChg>
        <pc:spChg chg="del">
          <ac:chgData name="Doãn Minh Cường" userId="c06aa9e7-bf7b-4f33-bd85-65ed3b5062f7" providerId="ADAL" clId="{92119B27-9C48-4892-B385-42145AB2A082}" dt="2022-06-27T23:43:06.949" v="2532" actId="478"/>
          <ac:spMkLst>
            <pc:docMk/>
            <pc:sldMk cId="1113130910" sldId="364"/>
            <ac:spMk id="3" creationId="{B3A0CCF4-8483-244A-AEE2-8B748A1854E3}"/>
          </ac:spMkLst>
        </pc:spChg>
        <pc:spChg chg="del">
          <ac:chgData name="Doãn Minh Cường" userId="c06aa9e7-bf7b-4f33-bd85-65ed3b5062f7" providerId="ADAL" clId="{92119B27-9C48-4892-B385-42145AB2A082}" dt="2022-06-27T23:43:06.949" v="2532" actId="478"/>
          <ac:spMkLst>
            <pc:docMk/>
            <pc:sldMk cId="1113130910" sldId="364"/>
            <ac:spMk id="6" creationId="{B3A0CCF4-8483-244A-AEE2-8B748A1854E3}"/>
          </ac:spMkLst>
        </pc:spChg>
        <pc:spChg chg="del">
          <ac:chgData name="Doãn Minh Cường" userId="c06aa9e7-bf7b-4f33-bd85-65ed3b5062f7" providerId="ADAL" clId="{92119B27-9C48-4892-B385-42145AB2A082}" dt="2022-06-27T23:43:06.949" v="2532" actId="478"/>
          <ac:spMkLst>
            <pc:docMk/>
            <pc:sldMk cId="1113130910" sldId="364"/>
            <ac:spMk id="7" creationId="{B3A0CCF4-8483-244A-AEE2-8B748A1854E3}"/>
          </ac:spMkLst>
        </pc:spChg>
        <pc:spChg chg="del">
          <ac:chgData name="Doãn Minh Cường" userId="c06aa9e7-bf7b-4f33-bd85-65ed3b5062f7" providerId="ADAL" clId="{92119B27-9C48-4892-B385-42145AB2A082}" dt="2022-06-27T23:43:06.949" v="2532" actId="478"/>
          <ac:spMkLst>
            <pc:docMk/>
            <pc:sldMk cId="1113130910" sldId="364"/>
            <ac:spMk id="9" creationId="{B3A0CCF4-8483-244A-AEE2-8B748A1854E3}"/>
          </ac:spMkLst>
        </pc:spChg>
      </pc:sldChg>
      <pc:sldChg chg="del">
        <pc:chgData name="Doãn Minh Cường" userId="c06aa9e7-bf7b-4f33-bd85-65ed3b5062f7" providerId="ADAL" clId="{92119B27-9C48-4892-B385-42145AB2A082}" dt="2022-06-28T23:26:58.218" v="11790" actId="47"/>
        <pc:sldMkLst>
          <pc:docMk/>
          <pc:sldMk cId="3064461472" sldId="364"/>
        </pc:sldMkLst>
      </pc:sldChg>
      <pc:sldChg chg="add del">
        <pc:chgData name="Doãn Minh Cường" userId="c06aa9e7-bf7b-4f33-bd85-65ed3b5062f7" providerId="ADAL" clId="{92119B27-9C48-4892-B385-42145AB2A082}" dt="2022-06-27T08:52:13.491" v="2050" actId="47"/>
        <pc:sldMkLst>
          <pc:docMk/>
          <pc:sldMk cId="3998006379" sldId="364"/>
        </pc:sldMkLst>
      </pc:sldChg>
      <pc:sldChg chg="addSp modSp add del mod ord">
        <pc:chgData name="Doãn Minh Cường" userId="c06aa9e7-bf7b-4f33-bd85-65ed3b5062f7" providerId="ADAL" clId="{92119B27-9C48-4892-B385-42145AB2A082}" dt="2022-07-01T02:19:04.943" v="32084" actId="47"/>
        <pc:sldMkLst>
          <pc:docMk/>
          <pc:sldMk cId="4208027592" sldId="365"/>
        </pc:sldMkLst>
        <pc:spChg chg="add mod">
          <ac:chgData name="Doãn Minh Cường" userId="c06aa9e7-bf7b-4f33-bd85-65ed3b5062f7" providerId="ADAL" clId="{92119B27-9C48-4892-B385-42145AB2A082}" dt="2022-06-28T23:27:45.957" v="11859" actId="1038"/>
          <ac:spMkLst>
            <pc:docMk/>
            <pc:sldMk cId="4208027592" sldId="365"/>
            <ac:spMk id="6" creationId="{E703A7CB-329D-33E9-C9AB-6A0CB7DC49BE}"/>
          </ac:spMkLst>
        </pc:spChg>
        <pc:graphicFrameChg chg="add mod">
          <ac:chgData name="Doãn Minh Cường" userId="c06aa9e7-bf7b-4f33-bd85-65ed3b5062f7" providerId="ADAL" clId="{92119B27-9C48-4892-B385-42145AB2A082}" dt="2022-06-27T23:44:02.672" v="2558" actId="1036"/>
          <ac:graphicFrameMkLst>
            <pc:docMk/>
            <pc:sldMk cId="4208027592" sldId="365"/>
            <ac:graphicFrameMk id="7" creationId="{C8774387-435D-993C-85D6-3D3C84A191F2}"/>
          </ac:graphicFrameMkLst>
        </pc:graphicFrameChg>
      </pc:sldChg>
      <pc:sldChg chg="addSp modSp add del mod">
        <pc:chgData name="Doãn Minh Cường" userId="c06aa9e7-bf7b-4f33-bd85-65ed3b5062f7" providerId="ADAL" clId="{92119B27-9C48-4892-B385-42145AB2A082}" dt="2022-07-01T01:46:20.436" v="30297" actId="47"/>
        <pc:sldMkLst>
          <pc:docMk/>
          <pc:sldMk cId="2129094999" sldId="366"/>
        </pc:sldMkLst>
        <pc:spChg chg="add mod">
          <ac:chgData name="Doãn Minh Cường" userId="c06aa9e7-bf7b-4f33-bd85-65ed3b5062f7" providerId="ADAL" clId="{92119B27-9C48-4892-B385-42145AB2A082}" dt="2022-06-28T23:29:04.293" v="11906" actId="1038"/>
          <ac:spMkLst>
            <pc:docMk/>
            <pc:sldMk cId="2129094999" sldId="366"/>
            <ac:spMk id="6" creationId="{57C6C04F-EDCB-BE88-7EDB-2E770941890B}"/>
          </ac:spMkLst>
        </pc:spChg>
        <pc:graphicFrameChg chg="add mod">
          <ac:chgData name="Doãn Minh Cường" userId="c06aa9e7-bf7b-4f33-bd85-65ed3b5062f7" providerId="ADAL" clId="{92119B27-9C48-4892-B385-42145AB2A082}" dt="2022-06-28T00:38:02.267" v="4602" actId="1036"/>
          <ac:graphicFrameMkLst>
            <pc:docMk/>
            <pc:sldMk cId="2129094999" sldId="366"/>
            <ac:graphicFrameMk id="7" creationId="{29E8BC5D-1783-7F0E-D673-A0D4C992DE7F}"/>
          </ac:graphicFrameMkLst>
        </pc:graphicFrameChg>
      </pc:sldChg>
      <pc:sldChg chg="addSp modSp add mod ord">
        <pc:chgData name="Doãn Minh Cường" userId="c06aa9e7-bf7b-4f33-bd85-65ed3b5062f7" providerId="ADAL" clId="{92119B27-9C48-4892-B385-42145AB2A082}" dt="2022-07-01T02:55:05.950" v="32580" actId="20577"/>
        <pc:sldMkLst>
          <pc:docMk/>
          <pc:sldMk cId="3666160135" sldId="367"/>
        </pc:sldMkLst>
        <pc:spChg chg="mod">
          <ac:chgData name="Doãn Minh Cường" userId="c06aa9e7-bf7b-4f33-bd85-65ed3b5062f7" providerId="ADAL" clId="{92119B27-9C48-4892-B385-42145AB2A082}" dt="2022-06-28T23:30:15.484" v="11977" actId="1038"/>
          <ac:spMkLst>
            <pc:docMk/>
            <pc:sldMk cId="3666160135" sldId="367"/>
            <ac:spMk id="5" creationId="{2DECCEB8-F7A7-AD4B-9C38-6CB0C019BD52}"/>
          </ac:spMkLst>
        </pc:spChg>
        <pc:spChg chg="add mod">
          <ac:chgData name="Doãn Minh Cường" userId="c06aa9e7-bf7b-4f33-bd85-65ed3b5062f7" providerId="ADAL" clId="{92119B27-9C48-4892-B385-42145AB2A082}" dt="2022-07-01T02:55:05.950" v="32580" actId="20577"/>
          <ac:spMkLst>
            <pc:docMk/>
            <pc:sldMk cId="3666160135" sldId="367"/>
            <ac:spMk id="6" creationId="{0F862F35-D8BB-BAA9-DC0F-66018A6ED972}"/>
          </ac:spMkLst>
        </pc:spChg>
        <pc:spChg chg="add mod">
          <ac:chgData name="Doãn Minh Cường" userId="c06aa9e7-bf7b-4f33-bd85-65ed3b5062f7" providerId="ADAL" clId="{92119B27-9C48-4892-B385-42145AB2A082}" dt="2022-07-01T01:52:19.958" v="30335" actId="20577"/>
          <ac:spMkLst>
            <pc:docMk/>
            <pc:sldMk cId="3666160135" sldId="367"/>
            <ac:spMk id="7" creationId="{0D080565-C508-1024-CB09-36E0AB5D0E74}"/>
          </ac:spMkLst>
        </pc:spChg>
      </pc:sldChg>
      <pc:sldChg chg="addSp modSp add mod">
        <pc:chgData name="Doãn Minh Cường" userId="c06aa9e7-bf7b-4f33-bd85-65ed3b5062f7" providerId="ADAL" clId="{92119B27-9C48-4892-B385-42145AB2A082}" dt="2022-07-01T02:56:29.139" v="32670" actId="2711"/>
        <pc:sldMkLst>
          <pc:docMk/>
          <pc:sldMk cId="4205412668" sldId="368"/>
        </pc:sldMkLst>
        <pc:spChg chg="mod">
          <ac:chgData name="Doãn Minh Cường" userId="c06aa9e7-bf7b-4f33-bd85-65ed3b5062f7" providerId="ADAL" clId="{92119B27-9C48-4892-B385-42145AB2A082}" dt="2022-06-28T23:30:35.732" v="11979" actId="14100"/>
          <ac:spMkLst>
            <pc:docMk/>
            <pc:sldMk cId="4205412668" sldId="368"/>
            <ac:spMk id="5" creationId="{2DECCEB8-F7A7-AD4B-9C38-6CB0C019BD52}"/>
          </ac:spMkLst>
        </pc:spChg>
        <pc:spChg chg="add mod">
          <ac:chgData name="Doãn Minh Cường" userId="c06aa9e7-bf7b-4f33-bd85-65ed3b5062f7" providerId="ADAL" clId="{92119B27-9C48-4892-B385-42145AB2A082}" dt="2022-07-01T02:56:29.139" v="32670" actId="2711"/>
          <ac:spMkLst>
            <pc:docMk/>
            <pc:sldMk cId="4205412668" sldId="368"/>
            <ac:spMk id="6" creationId="{0421C609-63C5-0AFF-50F0-7E53F38643CD}"/>
          </ac:spMkLst>
        </pc:spChg>
        <pc:spChg chg="add mod">
          <ac:chgData name="Doãn Minh Cường" userId="c06aa9e7-bf7b-4f33-bd85-65ed3b5062f7" providerId="ADAL" clId="{92119B27-9C48-4892-B385-42145AB2A082}" dt="2022-06-27T23:45:37.354" v="2617" actId="1036"/>
          <ac:spMkLst>
            <pc:docMk/>
            <pc:sldMk cId="4205412668" sldId="368"/>
            <ac:spMk id="7" creationId="{C707DEEA-2650-A338-FAF5-2A3D03018327}"/>
          </ac:spMkLst>
        </pc:spChg>
      </pc:sldChg>
      <pc:sldChg chg="addSp delSp modSp add mod">
        <pc:chgData name="Doãn Minh Cường" userId="c06aa9e7-bf7b-4f33-bd85-65ed3b5062f7" providerId="ADAL" clId="{92119B27-9C48-4892-B385-42145AB2A082}" dt="2022-06-28T23:58:05.103" v="12542" actId="207"/>
        <pc:sldMkLst>
          <pc:docMk/>
          <pc:sldMk cId="1021404819" sldId="369"/>
        </pc:sldMkLst>
        <pc:spChg chg="mod">
          <ac:chgData name="Doãn Minh Cường" userId="c06aa9e7-bf7b-4f33-bd85-65ed3b5062f7" providerId="ADAL" clId="{92119B27-9C48-4892-B385-42145AB2A082}" dt="2022-06-28T23:31:49.191" v="12035" actId="1038"/>
          <ac:spMkLst>
            <pc:docMk/>
            <pc:sldMk cId="1021404819" sldId="369"/>
            <ac:spMk id="5" creationId="{2DECCEB8-F7A7-AD4B-9C38-6CB0C019BD52}"/>
          </ac:spMkLst>
        </pc:spChg>
        <pc:spChg chg="add del mod">
          <ac:chgData name="Doãn Minh Cường" userId="c06aa9e7-bf7b-4f33-bd85-65ed3b5062f7" providerId="ADAL" clId="{92119B27-9C48-4892-B385-42145AB2A082}" dt="2022-06-27T23:46:08.497" v="2619"/>
          <ac:spMkLst>
            <pc:docMk/>
            <pc:sldMk cId="1021404819" sldId="369"/>
            <ac:spMk id="6" creationId="{44434A9E-0729-3F5E-5710-D8378C9BB131}"/>
          </ac:spMkLst>
        </pc:spChg>
        <pc:spChg chg="add del mod">
          <ac:chgData name="Doãn Minh Cường" userId="c06aa9e7-bf7b-4f33-bd85-65ed3b5062f7" providerId="ADAL" clId="{92119B27-9C48-4892-B385-42145AB2A082}" dt="2022-06-27T23:46:08.497" v="2619"/>
          <ac:spMkLst>
            <pc:docMk/>
            <pc:sldMk cId="1021404819" sldId="369"/>
            <ac:spMk id="7" creationId="{8C554060-7E14-A979-64BA-D8204589A4B1}"/>
          </ac:spMkLst>
        </pc:spChg>
        <pc:spChg chg="add mod">
          <ac:chgData name="Doãn Minh Cường" userId="c06aa9e7-bf7b-4f33-bd85-65ed3b5062f7" providerId="ADAL" clId="{92119B27-9C48-4892-B385-42145AB2A082}" dt="2022-06-28T23:58:05.103" v="12542" actId="207"/>
          <ac:spMkLst>
            <pc:docMk/>
            <pc:sldMk cId="1021404819" sldId="369"/>
            <ac:spMk id="8" creationId="{A2F24D99-E465-B674-BD98-7B25FA49A24F}"/>
          </ac:spMkLst>
        </pc:spChg>
        <pc:spChg chg="add mod">
          <ac:chgData name="Doãn Minh Cường" userId="c06aa9e7-bf7b-4f33-bd85-65ed3b5062f7" providerId="ADAL" clId="{92119B27-9C48-4892-B385-42145AB2A082}" dt="2022-06-28T00:45:08.226" v="5002" actId="1036"/>
          <ac:spMkLst>
            <pc:docMk/>
            <pc:sldMk cId="1021404819" sldId="369"/>
            <ac:spMk id="9" creationId="{F5E2BE80-F222-CAD7-3FE5-DCBEBE11B3D6}"/>
          </ac:spMkLst>
        </pc:spChg>
        <pc:spChg chg="add mod">
          <ac:chgData name="Doãn Minh Cường" userId="c06aa9e7-bf7b-4f33-bd85-65ed3b5062f7" providerId="ADAL" clId="{92119B27-9C48-4892-B385-42145AB2A082}" dt="2022-06-28T00:45:13.498" v="5007" actId="1037"/>
          <ac:spMkLst>
            <pc:docMk/>
            <pc:sldMk cId="1021404819" sldId="369"/>
            <ac:spMk id="10" creationId="{8A2F4E8D-E525-3A94-8B48-84C68236B1E6}"/>
          </ac:spMkLst>
        </pc:spChg>
      </pc:sldChg>
      <pc:sldChg chg="addSp delSp modSp add del mod">
        <pc:chgData name="Doãn Minh Cường" userId="c06aa9e7-bf7b-4f33-bd85-65ed3b5062f7" providerId="ADAL" clId="{92119B27-9C48-4892-B385-42145AB2A082}" dt="2022-06-28T00:45:21.867" v="5008" actId="47"/>
        <pc:sldMkLst>
          <pc:docMk/>
          <pc:sldMk cId="3414332548" sldId="370"/>
        </pc:sldMkLst>
        <pc:spChg chg="mod">
          <ac:chgData name="Doãn Minh Cường" userId="c06aa9e7-bf7b-4f33-bd85-65ed3b5062f7" providerId="ADAL" clId="{92119B27-9C48-4892-B385-42145AB2A082}" dt="2022-06-27T23:47:46.391" v="2747" actId="1038"/>
          <ac:spMkLst>
            <pc:docMk/>
            <pc:sldMk cId="3414332548" sldId="370"/>
            <ac:spMk id="5" creationId="{2DECCEB8-F7A7-AD4B-9C38-6CB0C019BD52}"/>
          </ac:spMkLst>
        </pc:spChg>
        <pc:spChg chg="add del mod">
          <ac:chgData name="Doãn Minh Cường" userId="c06aa9e7-bf7b-4f33-bd85-65ed3b5062f7" providerId="ADAL" clId="{92119B27-9C48-4892-B385-42145AB2A082}" dt="2022-06-27T23:47:31.230" v="2726" actId="478"/>
          <ac:spMkLst>
            <pc:docMk/>
            <pc:sldMk cId="3414332548" sldId="370"/>
            <ac:spMk id="7" creationId="{FE0752B2-04F1-4C5B-672B-2D481A399705}"/>
          </ac:spMkLst>
        </pc:spChg>
        <pc:spChg chg="add del mod">
          <ac:chgData name="Doãn Minh Cường" userId="c06aa9e7-bf7b-4f33-bd85-65ed3b5062f7" providerId="ADAL" clId="{92119B27-9C48-4892-B385-42145AB2A082}" dt="2022-06-27T23:47:31.230" v="2726" actId="478"/>
          <ac:spMkLst>
            <pc:docMk/>
            <pc:sldMk cId="3414332548" sldId="370"/>
            <ac:spMk id="8" creationId="{54093A51-85B1-1B3A-6809-0C7BF74F7091}"/>
          </ac:spMkLst>
        </pc:spChg>
        <pc:spChg chg="add del mod">
          <ac:chgData name="Doãn Minh Cường" userId="c06aa9e7-bf7b-4f33-bd85-65ed3b5062f7" providerId="ADAL" clId="{92119B27-9C48-4892-B385-42145AB2A082}" dt="2022-06-27T23:47:31.230" v="2726" actId="478"/>
          <ac:spMkLst>
            <pc:docMk/>
            <pc:sldMk cId="3414332548" sldId="370"/>
            <ac:spMk id="9" creationId="{77A76C1C-7F2C-060C-B67D-33D2835144B1}"/>
          </ac:spMkLst>
        </pc:spChg>
        <pc:spChg chg="add del mod">
          <ac:chgData name="Doãn Minh Cường" userId="c06aa9e7-bf7b-4f33-bd85-65ed3b5062f7" providerId="ADAL" clId="{92119B27-9C48-4892-B385-42145AB2A082}" dt="2022-06-27T23:47:31.230" v="2726" actId="478"/>
          <ac:spMkLst>
            <pc:docMk/>
            <pc:sldMk cId="3414332548" sldId="370"/>
            <ac:spMk id="10" creationId="{968D255C-89B7-2D35-2848-F52E70A16999}"/>
          </ac:spMkLst>
        </pc:spChg>
        <pc:spChg chg="add del mod">
          <ac:chgData name="Doãn Minh Cường" userId="c06aa9e7-bf7b-4f33-bd85-65ed3b5062f7" providerId="ADAL" clId="{92119B27-9C48-4892-B385-42145AB2A082}" dt="2022-06-27T23:47:31.230" v="2726" actId="478"/>
          <ac:spMkLst>
            <pc:docMk/>
            <pc:sldMk cId="3414332548" sldId="370"/>
            <ac:spMk id="11" creationId="{3FD95EB1-4928-AA3D-6476-4D177985E95B}"/>
          </ac:spMkLst>
        </pc:spChg>
        <pc:spChg chg="add del mod">
          <ac:chgData name="Doãn Minh Cường" userId="c06aa9e7-bf7b-4f33-bd85-65ed3b5062f7" providerId="ADAL" clId="{92119B27-9C48-4892-B385-42145AB2A082}" dt="2022-06-27T23:48:46.261" v="2780"/>
          <ac:spMkLst>
            <pc:docMk/>
            <pc:sldMk cId="3414332548" sldId="370"/>
            <ac:spMk id="13" creationId="{4315D2EC-3371-35B7-3F95-665E180AD2A4}"/>
          </ac:spMkLst>
        </pc:spChg>
        <pc:spChg chg="add del mod">
          <ac:chgData name="Doãn Minh Cường" userId="c06aa9e7-bf7b-4f33-bd85-65ed3b5062f7" providerId="ADAL" clId="{92119B27-9C48-4892-B385-42145AB2A082}" dt="2022-06-27T23:48:46.261" v="2780"/>
          <ac:spMkLst>
            <pc:docMk/>
            <pc:sldMk cId="3414332548" sldId="370"/>
            <ac:spMk id="14" creationId="{0AFE7562-A277-3200-C6E4-118867DBB947}"/>
          </ac:spMkLst>
        </pc:spChg>
        <pc:spChg chg="add del mod">
          <ac:chgData name="Doãn Minh Cường" userId="c06aa9e7-bf7b-4f33-bd85-65ed3b5062f7" providerId="ADAL" clId="{92119B27-9C48-4892-B385-42145AB2A082}" dt="2022-06-27T23:48:46.261" v="2780"/>
          <ac:spMkLst>
            <pc:docMk/>
            <pc:sldMk cId="3414332548" sldId="370"/>
            <ac:spMk id="15" creationId="{1B5AAB40-0BD3-8344-CA33-31111701034A}"/>
          </ac:spMkLst>
        </pc:spChg>
        <pc:spChg chg="add del mod">
          <ac:chgData name="Doãn Minh Cường" userId="c06aa9e7-bf7b-4f33-bd85-65ed3b5062f7" providerId="ADAL" clId="{92119B27-9C48-4892-B385-42145AB2A082}" dt="2022-06-27T23:48:46.261" v="2780"/>
          <ac:spMkLst>
            <pc:docMk/>
            <pc:sldMk cId="3414332548" sldId="370"/>
            <ac:spMk id="16" creationId="{49F58D84-7EC3-09FD-094E-E5749084A823}"/>
          </ac:spMkLst>
        </pc:spChg>
        <pc:spChg chg="add del mod">
          <ac:chgData name="Doãn Minh Cường" userId="c06aa9e7-bf7b-4f33-bd85-65ed3b5062f7" providerId="ADAL" clId="{92119B27-9C48-4892-B385-42145AB2A082}" dt="2022-06-27T23:48:46.261" v="2780"/>
          <ac:spMkLst>
            <pc:docMk/>
            <pc:sldMk cId="3414332548" sldId="370"/>
            <ac:spMk id="17" creationId="{243A7591-1A56-4456-EB7A-A7A521C30AD1}"/>
          </ac:spMkLst>
        </pc:spChg>
        <pc:spChg chg="add del mod">
          <ac:chgData name="Doãn Minh Cường" userId="c06aa9e7-bf7b-4f33-bd85-65ed3b5062f7" providerId="ADAL" clId="{92119B27-9C48-4892-B385-42145AB2A082}" dt="2022-06-27T23:49:05.801" v="2782"/>
          <ac:spMkLst>
            <pc:docMk/>
            <pc:sldMk cId="3414332548" sldId="370"/>
            <ac:spMk id="19" creationId="{3942E786-6C25-BACA-CEC3-A29939A11D58}"/>
          </ac:spMkLst>
        </pc:spChg>
        <pc:spChg chg="add del mod">
          <ac:chgData name="Doãn Minh Cường" userId="c06aa9e7-bf7b-4f33-bd85-65ed3b5062f7" providerId="ADAL" clId="{92119B27-9C48-4892-B385-42145AB2A082}" dt="2022-06-27T23:49:05.801" v="2782"/>
          <ac:spMkLst>
            <pc:docMk/>
            <pc:sldMk cId="3414332548" sldId="370"/>
            <ac:spMk id="20" creationId="{887ED3BE-6AE2-B305-15D9-3804CA7F3881}"/>
          </ac:spMkLst>
        </pc:spChg>
        <pc:spChg chg="add del mod">
          <ac:chgData name="Doãn Minh Cường" userId="c06aa9e7-bf7b-4f33-bd85-65ed3b5062f7" providerId="ADAL" clId="{92119B27-9C48-4892-B385-42145AB2A082}" dt="2022-06-27T23:49:05.801" v="2782"/>
          <ac:spMkLst>
            <pc:docMk/>
            <pc:sldMk cId="3414332548" sldId="370"/>
            <ac:spMk id="21" creationId="{40D36D3E-5378-005F-5C24-4D9E3E68DB45}"/>
          </ac:spMkLst>
        </pc:spChg>
        <pc:spChg chg="add del mod">
          <ac:chgData name="Doãn Minh Cường" userId="c06aa9e7-bf7b-4f33-bd85-65ed3b5062f7" providerId="ADAL" clId="{92119B27-9C48-4892-B385-42145AB2A082}" dt="2022-06-27T23:49:05.801" v="2782"/>
          <ac:spMkLst>
            <pc:docMk/>
            <pc:sldMk cId="3414332548" sldId="370"/>
            <ac:spMk id="22" creationId="{C6FCAC3C-00D7-CF7A-75F9-D9D2BEDF3D35}"/>
          </ac:spMkLst>
        </pc:spChg>
        <pc:spChg chg="add del mod">
          <ac:chgData name="Doãn Minh Cường" userId="c06aa9e7-bf7b-4f33-bd85-65ed3b5062f7" providerId="ADAL" clId="{92119B27-9C48-4892-B385-42145AB2A082}" dt="2022-06-27T23:49:05.801" v="2782"/>
          <ac:spMkLst>
            <pc:docMk/>
            <pc:sldMk cId="3414332548" sldId="370"/>
            <ac:spMk id="23" creationId="{EE587E8A-49DB-1C77-364B-8CB03BF9B21B}"/>
          </ac:spMkLst>
        </pc:spChg>
        <pc:spChg chg="add mod">
          <ac:chgData name="Doãn Minh Cường" userId="c06aa9e7-bf7b-4f33-bd85-65ed3b5062f7" providerId="ADAL" clId="{92119B27-9C48-4892-B385-42145AB2A082}" dt="2022-06-27T23:51:26.370" v="2878" actId="1036"/>
          <ac:spMkLst>
            <pc:docMk/>
            <pc:sldMk cId="3414332548" sldId="370"/>
            <ac:spMk id="24" creationId="{8ACD1163-669A-4ACF-0905-39EF9E8679AE}"/>
          </ac:spMkLst>
        </pc:spChg>
        <pc:spChg chg="add mod">
          <ac:chgData name="Doãn Minh Cường" userId="c06aa9e7-bf7b-4f33-bd85-65ed3b5062f7" providerId="ADAL" clId="{92119B27-9C48-4892-B385-42145AB2A082}" dt="2022-06-27T23:51:19.892" v="2860" actId="1035"/>
          <ac:spMkLst>
            <pc:docMk/>
            <pc:sldMk cId="3414332548" sldId="370"/>
            <ac:spMk id="25" creationId="{A55D1A57-5EE2-1570-7D14-0AE8B03FEE48}"/>
          </ac:spMkLst>
        </pc:spChg>
        <pc:picChg chg="add del mod">
          <ac:chgData name="Doãn Minh Cường" userId="c06aa9e7-bf7b-4f33-bd85-65ed3b5062f7" providerId="ADAL" clId="{92119B27-9C48-4892-B385-42145AB2A082}" dt="2022-06-27T23:47:31.230" v="2726" actId="478"/>
          <ac:picMkLst>
            <pc:docMk/>
            <pc:sldMk cId="3414332548" sldId="370"/>
            <ac:picMk id="6" creationId="{1A1836B3-E3B2-4AB6-829A-132DAE703E19}"/>
          </ac:picMkLst>
        </pc:picChg>
        <pc:picChg chg="add del mod">
          <ac:chgData name="Doãn Minh Cường" userId="c06aa9e7-bf7b-4f33-bd85-65ed3b5062f7" providerId="ADAL" clId="{92119B27-9C48-4892-B385-42145AB2A082}" dt="2022-06-27T23:48:46.261" v="2780"/>
          <ac:picMkLst>
            <pc:docMk/>
            <pc:sldMk cId="3414332548" sldId="370"/>
            <ac:picMk id="12" creationId="{6951C14E-24A3-E721-FB4A-9642BFA7D1AA}"/>
          </ac:picMkLst>
        </pc:picChg>
        <pc:picChg chg="add del mod">
          <ac:chgData name="Doãn Minh Cường" userId="c06aa9e7-bf7b-4f33-bd85-65ed3b5062f7" providerId="ADAL" clId="{92119B27-9C48-4892-B385-42145AB2A082}" dt="2022-06-27T23:49:05.801" v="2782"/>
          <ac:picMkLst>
            <pc:docMk/>
            <pc:sldMk cId="3414332548" sldId="370"/>
            <ac:picMk id="18" creationId="{09384ACB-B111-2726-8EE6-2ABC4F603B9C}"/>
          </ac:picMkLst>
        </pc:picChg>
      </pc:sldChg>
      <pc:sldChg chg="addSp delSp modSp add mod delAnim modAnim">
        <pc:chgData name="Doãn Minh Cường" userId="c06aa9e7-bf7b-4f33-bd85-65ed3b5062f7" providerId="ADAL" clId="{92119B27-9C48-4892-B385-42145AB2A082}" dt="2022-06-29T06:50:45.982" v="12933"/>
        <pc:sldMkLst>
          <pc:docMk/>
          <pc:sldMk cId="2862058361" sldId="371"/>
        </pc:sldMkLst>
        <pc:spChg chg="add del mod">
          <ac:chgData name="Doãn Minh Cường" userId="c06aa9e7-bf7b-4f33-bd85-65ed3b5062f7" providerId="ADAL" clId="{92119B27-9C48-4892-B385-42145AB2A082}" dt="2022-06-28T01:19:06.600" v="5601" actId="478"/>
          <ac:spMkLst>
            <pc:docMk/>
            <pc:sldMk cId="2862058361" sldId="371"/>
            <ac:spMk id="3" creationId="{A1511B73-7D4C-60B3-A977-534AE8E9EE8E}"/>
          </ac:spMkLst>
        </pc:spChg>
        <pc:spChg chg="mod">
          <ac:chgData name="Doãn Minh Cường" userId="c06aa9e7-bf7b-4f33-bd85-65ed3b5062f7" providerId="ADAL" clId="{92119B27-9C48-4892-B385-42145AB2A082}" dt="2022-06-27T23:48:03.391" v="2773" actId="1038"/>
          <ac:spMkLst>
            <pc:docMk/>
            <pc:sldMk cId="2862058361" sldId="371"/>
            <ac:spMk id="5" creationId="{2DECCEB8-F7A7-AD4B-9C38-6CB0C019BD52}"/>
          </ac:spMkLst>
        </pc:spChg>
        <pc:spChg chg="add del mod">
          <ac:chgData name="Doãn Minh Cường" userId="c06aa9e7-bf7b-4f33-bd85-65ed3b5062f7" providerId="ADAL" clId="{92119B27-9C48-4892-B385-42145AB2A082}" dt="2022-06-28T01:16:11.061" v="5596" actId="478"/>
          <ac:spMkLst>
            <pc:docMk/>
            <pc:sldMk cId="2862058361" sldId="371"/>
            <ac:spMk id="6" creationId="{54EFC4DC-49E6-3430-ABD2-EC11452E0DBB}"/>
          </ac:spMkLst>
        </pc:spChg>
        <pc:spChg chg="add del mod">
          <ac:chgData name="Doãn Minh Cường" userId="c06aa9e7-bf7b-4f33-bd85-65ed3b5062f7" providerId="ADAL" clId="{92119B27-9C48-4892-B385-42145AB2A082}" dt="2022-06-28T01:16:11.061" v="5596" actId="478"/>
          <ac:spMkLst>
            <pc:docMk/>
            <pc:sldMk cId="2862058361" sldId="371"/>
            <ac:spMk id="7" creationId="{E771D0AC-2270-1247-0C0A-68266D81F4D1}"/>
          </ac:spMkLst>
        </pc:spChg>
        <pc:spChg chg="add del mod">
          <ac:chgData name="Doãn Minh Cường" userId="c06aa9e7-bf7b-4f33-bd85-65ed3b5062f7" providerId="ADAL" clId="{92119B27-9C48-4892-B385-42145AB2A082}" dt="2022-06-28T01:16:11.061" v="5596" actId="478"/>
          <ac:spMkLst>
            <pc:docMk/>
            <pc:sldMk cId="2862058361" sldId="371"/>
            <ac:spMk id="8" creationId="{7C222DA9-C1F9-1226-A892-D220F762A6C5}"/>
          </ac:spMkLst>
        </pc:spChg>
        <pc:spChg chg="add del mod">
          <ac:chgData name="Doãn Minh Cường" userId="c06aa9e7-bf7b-4f33-bd85-65ed3b5062f7" providerId="ADAL" clId="{92119B27-9C48-4892-B385-42145AB2A082}" dt="2022-06-28T01:16:11.061" v="5596" actId="478"/>
          <ac:spMkLst>
            <pc:docMk/>
            <pc:sldMk cId="2862058361" sldId="371"/>
            <ac:spMk id="9" creationId="{04A2F9AD-B7D6-D9E0-CBD2-4EF116910DBF}"/>
          </ac:spMkLst>
        </pc:spChg>
        <pc:spChg chg="add del mod">
          <ac:chgData name="Doãn Minh Cường" userId="c06aa9e7-bf7b-4f33-bd85-65ed3b5062f7" providerId="ADAL" clId="{92119B27-9C48-4892-B385-42145AB2A082}" dt="2022-06-28T01:16:11.061" v="5596" actId="478"/>
          <ac:spMkLst>
            <pc:docMk/>
            <pc:sldMk cId="2862058361" sldId="371"/>
            <ac:spMk id="10" creationId="{B0AAAF4A-3B01-278B-637C-1EED2CD07EA7}"/>
          </ac:spMkLst>
        </pc:spChg>
        <pc:spChg chg="add del mod">
          <ac:chgData name="Doãn Minh Cường" userId="c06aa9e7-bf7b-4f33-bd85-65ed3b5062f7" providerId="ADAL" clId="{92119B27-9C48-4892-B385-42145AB2A082}" dt="2022-06-28T01:16:11.061" v="5596" actId="478"/>
          <ac:spMkLst>
            <pc:docMk/>
            <pc:sldMk cId="2862058361" sldId="371"/>
            <ac:spMk id="11" creationId="{787AEEFC-74AE-DEBE-E7B7-E16274C310A9}"/>
          </ac:spMkLst>
        </pc:spChg>
        <pc:spChg chg="add del mod">
          <ac:chgData name="Doãn Minh Cường" userId="c06aa9e7-bf7b-4f33-bd85-65ed3b5062f7" providerId="ADAL" clId="{92119B27-9C48-4892-B385-42145AB2A082}" dt="2022-06-28T01:16:11.061" v="5596" actId="478"/>
          <ac:spMkLst>
            <pc:docMk/>
            <pc:sldMk cId="2862058361" sldId="371"/>
            <ac:spMk id="12" creationId="{852B98A8-9462-C4DD-9403-F8D96AF3AC16}"/>
          </ac:spMkLst>
        </pc:spChg>
        <pc:spChg chg="add del mod">
          <ac:chgData name="Doãn Minh Cường" userId="c06aa9e7-bf7b-4f33-bd85-65ed3b5062f7" providerId="ADAL" clId="{92119B27-9C48-4892-B385-42145AB2A082}" dt="2022-06-28T01:16:11.061" v="5596" actId="478"/>
          <ac:spMkLst>
            <pc:docMk/>
            <pc:sldMk cId="2862058361" sldId="371"/>
            <ac:spMk id="13" creationId="{81A6D677-91AD-60D6-232A-074123C7C22C}"/>
          </ac:spMkLst>
        </pc:spChg>
        <pc:spChg chg="add del mod">
          <ac:chgData name="Doãn Minh Cường" userId="c06aa9e7-bf7b-4f33-bd85-65ed3b5062f7" providerId="ADAL" clId="{92119B27-9C48-4892-B385-42145AB2A082}" dt="2022-06-28T01:16:15.984" v="5597" actId="478"/>
          <ac:spMkLst>
            <pc:docMk/>
            <pc:sldMk cId="2862058361" sldId="371"/>
            <ac:spMk id="14" creationId="{8937962C-41A2-AA49-B3C5-08BA3B7BAA8A}"/>
          </ac:spMkLst>
        </pc:spChg>
        <pc:spChg chg="add del mod">
          <ac:chgData name="Doãn Minh Cường" userId="c06aa9e7-bf7b-4f33-bd85-65ed3b5062f7" providerId="ADAL" clId="{92119B27-9C48-4892-B385-42145AB2A082}" dt="2022-06-28T01:16:11.061" v="5596" actId="478"/>
          <ac:spMkLst>
            <pc:docMk/>
            <pc:sldMk cId="2862058361" sldId="371"/>
            <ac:spMk id="15" creationId="{1BD6D214-EB3B-D0DE-7F78-5ABDFB6E2C12}"/>
          </ac:spMkLst>
        </pc:spChg>
        <pc:spChg chg="add del mod">
          <ac:chgData name="Doãn Minh Cường" userId="c06aa9e7-bf7b-4f33-bd85-65ed3b5062f7" providerId="ADAL" clId="{92119B27-9C48-4892-B385-42145AB2A082}" dt="2022-06-28T01:16:11.061" v="5596" actId="478"/>
          <ac:spMkLst>
            <pc:docMk/>
            <pc:sldMk cId="2862058361" sldId="371"/>
            <ac:spMk id="16" creationId="{3FFB7D54-FDBC-DFF0-6F7C-2693EE2DFF86}"/>
          </ac:spMkLst>
        </pc:spChg>
        <pc:spChg chg="add del mod">
          <ac:chgData name="Doãn Minh Cường" userId="c06aa9e7-bf7b-4f33-bd85-65ed3b5062f7" providerId="ADAL" clId="{92119B27-9C48-4892-B385-42145AB2A082}" dt="2022-06-28T01:16:11.061" v="5596" actId="478"/>
          <ac:spMkLst>
            <pc:docMk/>
            <pc:sldMk cId="2862058361" sldId="371"/>
            <ac:spMk id="17" creationId="{F43C04D4-A8DA-7596-C2D7-6ED0E3EF5519}"/>
          </ac:spMkLst>
        </pc:spChg>
        <pc:spChg chg="add del mod">
          <ac:chgData name="Doãn Minh Cường" userId="c06aa9e7-bf7b-4f33-bd85-65ed3b5062f7" providerId="ADAL" clId="{92119B27-9C48-4892-B385-42145AB2A082}" dt="2022-06-28T01:16:11.061" v="5596" actId="478"/>
          <ac:spMkLst>
            <pc:docMk/>
            <pc:sldMk cId="2862058361" sldId="371"/>
            <ac:spMk id="18" creationId="{14B1C91A-4396-F1BB-747A-74857AA21B04}"/>
          </ac:spMkLst>
        </pc:spChg>
        <pc:spChg chg="add del mod">
          <ac:chgData name="Doãn Minh Cường" userId="c06aa9e7-bf7b-4f33-bd85-65ed3b5062f7" providerId="ADAL" clId="{92119B27-9C48-4892-B385-42145AB2A082}" dt="2022-06-28T01:16:11.061" v="5596" actId="478"/>
          <ac:spMkLst>
            <pc:docMk/>
            <pc:sldMk cId="2862058361" sldId="371"/>
            <ac:spMk id="19" creationId="{67C37EBC-895A-797B-D1A0-216F2A87492E}"/>
          </ac:spMkLst>
        </pc:spChg>
        <pc:spChg chg="add del mod">
          <ac:chgData name="Doãn Minh Cường" userId="c06aa9e7-bf7b-4f33-bd85-65ed3b5062f7" providerId="ADAL" clId="{92119B27-9C48-4892-B385-42145AB2A082}" dt="2022-06-28T01:16:11.061" v="5596" actId="478"/>
          <ac:spMkLst>
            <pc:docMk/>
            <pc:sldMk cId="2862058361" sldId="371"/>
            <ac:spMk id="20" creationId="{638F2CEB-97B7-27D8-0456-69DC6A9DB139}"/>
          </ac:spMkLst>
        </pc:spChg>
        <pc:spChg chg="add del mod">
          <ac:chgData name="Doãn Minh Cường" userId="c06aa9e7-bf7b-4f33-bd85-65ed3b5062f7" providerId="ADAL" clId="{92119B27-9C48-4892-B385-42145AB2A082}" dt="2022-06-28T01:16:11.061" v="5596" actId="478"/>
          <ac:spMkLst>
            <pc:docMk/>
            <pc:sldMk cId="2862058361" sldId="371"/>
            <ac:spMk id="21" creationId="{3E7EEEB2-E901-524C-95F4-38FA11053242}"/>
          </ac:spMkLst>
        </pc:spChg>
        <pc:spChg chg="add del mod">
          <ac:chgData name="Doãn Minh Cường" userId="c06aa9e7-bf7b-4f33-bd85-65ed3b5062f7" providerId="ADAL" clId="{92119B27-9C48-4892-B385-42145AB2A082}" dt="2022-06-28T01:16:11.061" v="5596" actId="478"/>
          <ac:spMkLst>
            <pc:docMk/>
            <pc:sldMk cId="2862058361" sldId="371"/>
            <ac:spMk id="22" creationId="{F6DF2DE1-0C61-73B8-AF59-F0C4C7C74CD2}"/>
          </ac:spMkLst>
        </pc:spChg>
        <pc:spChg chg="add del mod">
          <ac:chgData name="Doãn Minh Cường" userId="c06aa9e7-bf7b-4f33-bd85-65ed3b5062f7" providerId="ADAL" clId="{92119B27-9C48-4892-B385-42145AB2A082}" dt="2022-06-28T01:16:11.061" v="5596" actId="478"/>
          <ac:spMkLst>
            <pc:docMk/>
            <pc:sldMk cId="2862058361" sldId="371"/>
            <ac:spMk id="23" creationId="{5BD7F704-BA77-CA52-EC41-852E99BAC2B0}"/>
          </ac:spMkLst>
        </pc:spChg>
        <pc:spChg chg="add mod">
          <ac:chgData name="Doãn Minh Cường" userId="c06aa9e7-bf7b-4f33-bd85-65ed3b5062f7" providerId="ADAL" clId="{92119B27-9C48-4892-B385-42145AB2A082}" dt="2022-06-28T01:19:15.899" v="5618" actId="1035"/>
          <ac:spMkLst>
            <pc:docMk/>
            <pc:sldMk cId="2862058361" sldId="371"/>
            <ac:spMk id="26" creationId="{C253A638-74A5-B3D9-7E22-10EBAF842E1A}"/>
          </ac:spMkLst>
        </pc:spChg>
        <pc:spChg chg="add del mod">
          <ac:chgData name="Doãn Minh Cường" userId="c06aa9e7-bf7b-4f33-bd85-65ed3b5062f7" providerId="ADAL" clId="{92119B27-9C48-4892-B385-42145AB2A082}" dt="2022-06-27T23:53:10.773" v="2881" actId="478"/>
          <ac:spMkLst>
            <pc:docMk/>
            <pc:sldMk cId="2862058361" sldId="371"/>
            <ac:spMk id="27" creationId="{20ADC534-9D7A-2E4A-4560-A0209EC801C5}"/>
          </ac:spMkLst>
        </pc:spChg>
        <pc:spChg chg="add mod">
          <ac:chgData name="Doãn Minh Cường" userId="c06aa9e7-bf7b-4f33-bd85-65ed3b5062f7" providerId="ADAL" clId="{92119B27-9C48-4892-B385-42145AB2A082}" dt="2022-06-28T01:16:18.257" v="5598"/>
          <ac:spMkLst>
            <pc:docMk/>
            <pc:sldMk cId="2862058361" sldId="371"/>
            <ac:spMk id="29" creationId="{0D482826-5B6D-3C54-AD0B-03FAF66CD51E}"/>
          </ac:spMkLst>
        </pc:spChg>
        <pc:spChg chg="add mod">
          <ac:chgData name="Doãn Minh Cường" userId="c06aa9e7-bf7b-4f33-bd85-65ed3b5062f7" providerId="ADAL" clId="{92119B27-9C48-4892-B385-42145AB2A082}" dt="2022-06-28T01:16:18.257" v="5598"/>
          <ac:spMkLst>
            <pc:docMk/>
            <pc:sldMk cId="2862058361" sldId="371"/>
            <ac:spMk id="30" creationId="{75B4950E-46E8-76B3-F792-13495819680E}"/>
          </ac:spMkLst>
        </pc:spChg>
        <pc:spChg chg="add mod">
          <ac:chgData name="Doãn Minh Cường" userId="c06aa9e7-bf7b-4f33-bd85-65ed3b5062f7" providerId="ADAL" clId="{92119B27-9C48-4892-B385-42145AB2A082}" dt="2022-06-28T01:16:18.257" v="5598"/>
          <ac:spMkLst>
            <pc:docMk/>
            <pc:sldMk cId="2862058361" sldId="371"/>
            <ac:spMk id="31" creationId="{DBB9D567-8BDE-B1FF-416C-94913936A60F}"/>
          </ac:spMkLst>
        </pc:spChg>
        <pc:spChg chg="add mod">
          <ac:chgData name="Doãn Minh Cường" userId="c06aa9e7-bf7b-4f33-bd85-65ed3b5062f7" providerId="ADAL" clId="{92119B27-9C48-4892-B385-42145AB2A082}" dt="2022-06-28T01:16:18.257" v="5598"/>
          <ac:spMkLst>
            <pc:docMk/>
            <pc:sldMk cId="2862058361" sldId="371"/>
            <ac:spMk id="32" creationId="{6B7E8FEA-105F-1367-0A27-B704D14DA682}"/>
          </ac:spMkLst>
        </pc:spChg>
        <pc:spChg chg="add mod">
          <ac:chgData name="Doãn Minh Cường" userId="c06aa9e7-bf7b-4f33-bd85-65ed3b5062f7" providerId="ADAL" clId="{92119B27-9C48-4892-B385-42145AB2A082}" dt="2022-06-28T01:16:18.257" v="5598"/>
          <ac:spMkLst>
            <pc:docMk/>
            <pc:sldMk cId="2862058361" sldId="371"/>
            <ac:spMk id="33" creationId="{AC10A868-5C58-5AC0-AA23-EEDB19A7EB66}"/>
          </ac:spMkLst>
        </pc:spChg>
        <pc:spChg chg="add mod">
          <ac:chgData name="Doãn Minh Cường" userId="c06aa9e7-bf7b-4f33-bd85-65ed3b5062f7" providerId="ADAL" clId="{92119B27-9C48-4892-B385-42145AB2A082}" dt="2022-06-28T01:16:18.257" v="5598"/>
          <ac:spMkLst>
            <pc:docMk/>
            <pc:sldMk cId="2862058361" sldId="371"/>
            <ac:spMk id="34" creationId="{B7B959E6-2982-A987-7BE9-28FA338B1619}"/>
          </ac:spMkLst>
        </pc:spChg>
        <pc:spChg chg="add mod">
          <ac:chgData name="Doãn Minh Cường" userId="c06aa9e7-bf7b-4f33-bd85-65ed3b5062f7" providerId="ADAL" clId="{92119B27-9C48-4892-B385-42145AB2A082}" dt="2022-06-28T01:16:18.257" v="5598"/>
          <ac:spMkLst>
            <pc:docMk/>
            <pc:sldMk cId="2862058361" sldId="371"/>
            <ac:spMk id="35" creationId="{606E8A10-2AA8-CBAB-71C4-B58AE89582E9}"/>
          </ac:spMkLst>
        </pc:spChg>
        <pc:spChg chg="add mod">
          <ac:chgData name="Doãn Minh Cường" userId="c06aa9e7-bf7b-4f33-bd85-65ed3b5062f7" providerId="ADAL" clId="{92119B27-9C48-4892-B385-42145AB2A082}" dt="2022-06-28T01:16:18.257" v="5598"/>
          <ac:spMkLst>
            <pc:docMk/>
            <pc:sldMk cId="2862058361" sldId="371"/>
            <ac:spMk id="36" creationId="{D5C9B5C1-8680-196D-8EAF-F684CDCBA320}"/>
          </ac:spMkLst>
        </pc:spChg>
        <pc:spChg chg="add mod">
          <ac:chgData name="Doãn Minh Cường" userId="c06aa9e7-bf7b-4f33-bd85-65ed3b5062f7" providerId="ADAL" clId="{92119B27-9C48-4892-B385-42145AB2A082}" dt="2022-06-28T01:16:18.257" v="5598"/>
          <ac:spMkLst>
            <pc:docMk/>
            <pc:sldMk cId="2862058361" sldId="371"/>
            <ac:spMk id="37" creationId="{D330393C-AAE4-FA9D-92BE-804F54B2B5E2}"/>
          </ac:spMkLst>
        </pc:spChg>
        <pc:spChg chg="add mod">
          <ac:chgData name="Doãn Minh Cường" userId="c06aa9e7-bf7b-4f33-bd85-65ed3b5062f7" providerId="ADAL" clId="{92119B27-9C48-4892-B385-42145AB2A082}" dt="2022-06-28T01:16:18.257" v="5598"/>
          <ac:spMkLst>
            <pc:docMk/>
            <pc:sldMk cId="2862058361" sldId="371"/>
            <ac:spMk id="38" creationId="{63BA6B9B-978E-41A9-38A5-C1D6A96E6798}"/>
          </ac:spMkLst>
        </pc:spChg>
        <pc:spChg chg="add mod">
          <ac:chgData name="Doãn Minh Cường" userId="c06aa9e7-bf7b-4f33-bd85-65ed3b5062f7" providerId="ADAL" clId="{92119B27-9C48-4892-B385-42145AB2A082}" dt="2022-06-28T01:16:18.257" v="5598"/>
          <ac:spMkLst>
            <pc:docMk/>
            <pc:sldMk cId="2862058361" sldId="371"/>
            <ac:spMk id="39" creationId="{77CA2CD8-88B6-BEED-AF86-D4945C499CFB}"/>
          </ac:spMkLst>
        </pc:spChg>
        <pc:spChg chg="add mod">
          <ac:chgData name="Doãn Minh Cường" userId="c06aa9e7-bf7b-4f33-bd85-65ed3b5062f7" providerId="ADAL" clId="{92119B27-9C48-4892-B385-42145AB2A082}" dt="2022-06-28T23:32:26.868" v="12099" actId="1038"/>
          <ac:spMkLst>
            <pc:docMk/>
            <pc:sldMk cId="2862058361" sldId="371"/>
            <ac:spMk id="42" creationId="{B30C7979-21D6-0E4D-EE6B-7D0ADBC5618F}"/>
          </ac:spMkLst>
        </pc:spChg>
        <pc:spChg chg="add mod">
          <ac:chgData name="Doãn Minh Cường" userId="c06aa9e7-bf7b-4f33-bd85-65ed3b5062f7" providerId="ADAL" clId="{92119B27-9C48-4892-B385-42145AB2A082}" dt="2022-06-28T01:16:18.257" v="5598"/>
          <ac:spMkLst>
            <pc:docMk/>
            <pc:sldMk cId="2862058361" sldId="371"/>
            <ac:spMk id="43" creationId="{8F1D4761-CA87-965A-30BE-675E7BE2A980}"/>
          </ac:spMkLst>
        </pc:spChg>
        <pc:spChg chg="add mod">
          <ac:chgData name="Doãn Minh Cường" userId="c06aa9e7-bf7b-4f33-bd85-65ed3b5062f7" providerId="ADAL" clId="{92119B27-9C48-4892-B385-42145AB2A082}" dt="2022-06-28T01:16:18.257" v="5598"/>
          <ac:spMkLst>
            <pc:docMk/>
            <pc:sldMk cId="2862058361" sldId="371"/>
            <ac:spMk id="44" creationId="{C2A56F0D-1AF7-A6DB-FC65-8230E9779144}"/>
          </ac:spMkLst>
        </pc:spChg>
        <pc:spChg chg="add mod">
          <ac:chgData name="Doãn Minh Cường" userId="c06aa9e7-bf7b-4f33-bd85-65ed3b5062f7" providerId="ADAL" clId="{92119B27-9C48-4892-B385-42145AB2A082}" dt="2022-06-28T01:16:18.257" v="5598"/>
          <ac:spMkLst>
            <pc:docMk/>
            <pc:sldMk cId="2862058361" sldId="371"/>
            <ac:spMk id="45" creationId="{99413E7C-24CB-BEE7-DB5F-CFE0D4E90CF4}"/>
          </ac:spMkLst>
        </pc:spChg>
        <pc:spChg chg="add mod">
          <ac:chgData name="Doãn Minh Cường" userId="c06aa9e7-bf7b-4f33-bd85-65ed3b5062f7" providerId="ADAL" clId="{92119B27-9C48-4892-B385-42145AB2A082}" dt="2022-06-28T01:16:18.257" v="5598"/>
          <ac:spMkLst>
            <pc:docMk/>
            <pc:sldMk cId="2862058361" sldId="371"/>
            <ac:spMk id="46" creationId="{E234C58A-BC35-694D-A791-46D7D807D6A6}"/>
          </ac:spMkLst>
        </pc:spChg>
        <pc:spChg chg="add mod">
          <ac:chgData name="Doãn Minh Cường" userId="c06aa9e7-bf7b-4f33-bd85-65ed3b5062f7" providerId="ADAL" clId="{92119B27-9C48-4892-B385-42145AB2A082}" dt="2022-06-28T01:16:18.257" v="5598"/>
          <ac:spMkLst>
            <pc:docMk/>
            <pc:sldMk cId="2862058361" sldId="371"/>
            <ac:spMk id="47" creationId="{0BB58A48-3D94-CC50-8C58-EDC0264DF5C2}"/>
          </ac:spMkLst>
        </pc:spChg>
        <pc:spChg chg="add mod">
          <ac:chgData name="Doãn Minh Cường" userId="c06aa9e7-bf7b-4f33-bd85-65ed3b5062f7" providerId="ADAL" clId="{92119B27-9C48-4892-B385-42145AB2A082}" dt="2022-06-28T01:16:18.257" v="5598"/>
          <ac:spMkLst>
            <pc:docMk/>
            <pc:sldMk cId="2862058361" sldId="371"/>
            <ac:spMk id="48" creationId="{373DE27F-DB6E-357C-28C0-C8FDC06728B4}"/>
          </ac:spMkLst>
        </pc:spChg>
        <pc:spChg chg="add mod">
          <ac:chgData name="Doãn Minh Cường" userId="c06aa9e7-bf7b-4f33-bd85-65ed3b5062f7" providerId="ADAL" clId="{92119B27-9C48-4892-B385-42145AB2A082}" dt="2022-06-28T01:17:01.801" v="5599"/>
          <ac:spMkLst>
            <pc:docMk/>
            <pc:sldMk cId="2862058361" sldId="371"/>
            <ac:spMk id="49" creationId="{79DE065B-99E8-B3BD-CCB4-27B4B6339B50}"/>
          </ac:spMkLst>
        </pc:spChg>
        <pc:picChg chg="mod">
          <ac:chgData name="Doãn Minh Cường" userId="c06aa9e7-bf7b-4f33-bd85-65ed3b5062f7" providerId="ADAL" clId="{92119B27-9C48-4892-B385-42145AB2A082}" dt="2022-06-28T00:47:30.641" v="5126" actId="1035"/>
          <ac:picMkLst>
            <pc:docMk/>
            <pc:sldMk cId="2862058361" sldId="371"/>
            <ac:picMk id="4" creationId="{00000000-0000-0000-0000-000000000000}"/>
          </ac:picMkLst>
        </pc:picChg>
        <pc:picChg chg="add del mod">
          <ac:chgData name="Doãn Minh Cường" userId="c06aa9e7-bf7b-4f33-bd85-65ed3b5062f7" providerId="ADAL" clId="{92119B27-9C48-4892-B385-42145AB2A082}" dt="2022-06-28T01:18:21.052" v="5600" actId="478"/>
          <ac:picMkLst>
            <pc:docMk/>
            <pc:sldMk cId="2862058361" sldId="371"/>
            <ac:picMk id="28" creationId="{1C63A5EB-9754-B6B4-D5C4-DD8080F0B501}"/>
          </ac:picMkLst>
        </pc:picChg>
        <pc:inkChg chg="add del mod">
          <ac:chgData name="Doãn Minh Cường" userId="c06aa9e7-bf7b-4f33-bd85-65ed3b5062f7" providerId="ADAL" clId="{92119B27-9C48-4892-B385-42145AB2A082}" dt="2022-06-28T01:16:11.061" v="5596" actId="478"/>
          <ac:inkMkLst>
            <pc:docMk/>
            <pc:sldMk cId="2862058361" sldId="371"/>
            <ac:inkMk id="24" creationId="{4E7A85C8-522F-DF9A-1E36-8542FD81F324}"/>
          </ac:inkMkLst>
        </pc:inkChg>
        <pc:inkChg chg="add del mod">
          <ac:chgData name="Doãn Minh Cường" userId="c06aa9e7-bf7b-4f33-bd85-65ed3b5062f7" providerId="ADAL" clId="{92119B27-9C48-4892-B385-42145AB2A082}" dt="2022-06-28T01:16:11.061" v="5596" actId="478"/>
          <ac:inkMkLst>
            <pc:docMk/>
            <pc:sldMk cId="2862058361" sldId="371"/>
            <ac:inkMk id="25" creationId="{516795EE-012A-FCD8-C5CE-4CA86C265C77}"/>
          </ac:inkMkLst>
        </pc:inkChg>
        <pc:inkChg chg="add mod">
          <ac:chgData name="Doãn Minh Cường" userId="c06aa9e7-bf7b-4f33-bd85-65ed3b5062f7" providerId="ADAL" clId="{92119B27-9C48-4892-B385-42145AB2A082}" dt="2022-06-28T01:16:18.257" v="5598"/>
          <ac:inkMkLst>
            <pc:docMk/>
            <pc:sldMk cId="2862058361" sldId="371"/>
            <ac:inkMk id="40" creationId="{471B7080-4799-D061-D5FC-A9B39325A11F}"/>
          </ac:inkMkLst>
        </pc:inkChg>
        <pc:inkChg chg="add mod">
          <ac:chgData name="Doãn Minh Cường" userId="c06aa9e7-bf7b-4f33-bd85-65ed3b5062f7" providerId="ADAL" clId="{92119B27-9C48-4892-B385-42145AB2A082}" dt="2022-06-28T01:16:18.257" v="5598"/>
          <ac:inkMkLst>
            <pc:docMk/>
            <pc:sldMk cId="2862058361" sldId="371"/>
            <ac:inkMk id="41" creationId="{3B90A102-E862-0BBD-A57E-7E096F149637}"/>
          </ac:inkMkLst>
        </pc:inkChg>
      </pc:sldChg>
      <pc:sldChg chg="addSp delSp modSp add mod delAnim modAnim">
        <pc:chgData name="Doãn Minh Cường" userId="c06aa9e7-bf7b-4f33-bd85-65ed3b5062f7" providerId="ADAL" clId="{92119B27-9C48-4892-B385-42145AB2A082}" dt="2022-06-29T06:54:27.719" v="12937" actId="255"/>
        <pc:sldMkLst>
          <pc:docMk/>
          <pc:sldMk cId="1759663606" sldId="372"/>
        </pc:sldMkLst>
        <pc:spChg chg="add del mod">
          <ac:chgData name="Doãn Minh Cường" userId="c06aa9e7-bf7b-4f33-bd85-65ed3b5062f7" providerId="ADAL" clId="{92119B27-9C48-4892-B385-42145AB2A082}" dt="2022-06-28T01:14:19.875" v="5594" actId="478"/>
          <ac:spMkLst>
            <pc:docMk/>
            <pc:sldMk cId="1759663606" sldId="372"/>
            <ac:spMk id="6" creationId="{9B2F2F6E-0AA0-A6A1-24A9-A2A3780A4295}"/>
          </ac:spMkLst>
        </pc:spChg>
        <pc:spChg chg="add del mod">
          <ac:chgData name="Doãn Minh Cường" userId="c06aa9e7-bf7b-4f33-bd85-65ed3b5062f7" providerId="ADAL" clId="{92119B27-9C48-4892-B385-42145AB2A082}" dt="2022-06-28T01:14:28.851" v="5595" actId="478"/>
          <ac:spMkLst>
            <pc:docMk/>
            <pc:sldMk cId="1759663606" sldId="372"/>
            <ac:spMk id="7" creationId="{ACB270AD-AB0B-9181-A86B-C68D91788AD0}"/>
          </ac:spMkLst>
        </pc:spChg>
        <pc:spChg chg="add del mod">
          <ac:chgData name="Doãn Minh Cường" userId="c06aa9e7-bf7b-4f33-bd85-65ed3b5062f7" providerId="ADAL" clId="{92119B27-9C48-4892-B385-42145AB2A082}" dt="2022-06-28T01:14:28.851" v="5595" actId="478"/>
          <ac:spMkLst>
            <pc:docMk/>
            <pc:sldMk cId="1759663606" sldId="372"/>
            <ac:spMk id="8" creationId="{907F519F-AB6F-4470-9FEA-947F16A930BF}"/>
          </ac:spMkLst>
        </pc:spChg>
        <pc:spChg chg="add del mod">
          <ac:chgData name="Doãn Minh Cường" userId="c06aa9e7-bf7b-4f33-bd85-65ed3b5062f7" providerId="ADAL" clId="{92119B27-9C48-4892-B385-42145AB2A082}" dt="2022-06-28T01:14:28.851" v="5595" actId="478"/>
          <ac:spMkLst>
            <pc:docMk/>
            <pc:sldMk cId="1759663606" sldId="372"/>
            <ac:spMk id="9" creationId="{3914549C-8C69-7015-15A9-E463D845F371}"/>
          </ac:spMkLst>
        </pc:spChg>
        <pc:spChg chg="add del mod">
          <ac:chgData name="Doãn Minh Cường" userId="c06aa9e7-bf7b-4f33-bd85-65ed3b5062f7" providerId="ADAL" clId="{92119B27-9C48-4892-B385-42145AB2A082}" dt="2022-06-28T00:48:47.189" v="5184" actId="478"/>
          <ac:spMkLst>
            <pc:docMk/>
            <pc:sldMk cId="1759663606" sldId="372"/>
            <ac:spMk id="12" creationId="{3CFAB98C-BD1E-CD55-575C-120B1EF767BA}"/>
          </ac:spMkLst>
        </pc:spChg>
        <pc:spChg chg="add del mod">
          <ac:chgData name="Doãn Minh Cường" userId="c06aa9e7-bf7b-4f33-bd85-65ed3b5062f7" providerId="ADAL" clId="{92119B27-9C48-4892-B385-42145AB2A082}" dt="2022-06-28T00:48:47.189" v="5184" actId="478"/>
          <ac:spMkLst>
            <pc:docMk/>
            <pc:sldMk cId="1759663606" sldId="372"/>
            <ac:spMk id="13" creationId="{81B89CC2-0E53-9DC4-DB3A-0724C260FC27}"/>
          </ac:spMkLst>
        </pc:spChg>
        <pc:spChg chg="add mod">
          <ac:chgData name="Doãn Minh Cường" userId="c06aa9e7-bf7b-4f33-bd85-65ed3b5062f7" providerId="ADAL" clId="{92119B27-9C48-4892-B385-42145AB2A082}" dt="2022-06-28T23:33:01.958" v="12102" actId="6549"/>
          <ac:spMkLst>
            <pc:docMk/>
            <pc:sldMk cId="1759663606" sldId="372"/>
            <ac:spMk id="14" creationId="{307D4C4D-715B-C158-FED3-69D8125C7E4C}"/>
          </ac:spMkLst>
        </pc:spChg>
        <pc:spChg chg="add mod">
          <ac:chgData name="Doãn Minh Cường" userId="c06aa9e7-bf7b-4f33-bd85-65ed3b5062f7" providerId="ADAL" clId="{92119B27-9C48-4892-B385-42145AB2A082}" dt="2022-06-29T06:54:05.974" v="12935" actId="255"/>
          <ac:spMkLst>
            <pc:docMk/>
            <pc:sldMk cId="1759663606" sldId="372"/>
            <ac:spMk id="17" creationId="{A67DBDB1-E5E7-E495-D81C-9BE60379054C}"/>
          </ac:spMkLst>
        </pc:spChg>
        <pc:spChg chg="add mod">
          <ac:chgData name="Doãn Minh Cường" userId="c06aa9e7-bf7b-4f33-bd85-65ed3b5062f7" providerId="ADAL" clId="{92119B27-9C48-4892-B385-42145AB2A082}" dt="2022-06-29T06:54:27.719" v="12937" actId="255"/>
          <ac:spMkLst>
            <pc:docMk/>
            <pc:sldMk cId="1759663606" sldId="372"/>
            <ac:spMk id="18" creationId="{C00F598E-BF51-EC9A-407D-179A97BDFC6A}"/>
          </ac:spMkLst>
        </pc:spChg>
        <pc:spChg chg="add mod">
          <ac:chgData name="Doãn Minh Cường" userId="c06aa9e7-bf7b-4f33-bd85-65ed3b5062f7" providerId="ADAL" clId="{92119B27-9C48-4892-B385-42145AB2A082}" dt="2022-06-28T01:24:07.428" v="5647"/>
          <ac:spMkLst>
            <pc:docMk/>
            <pc:sldMk cId="1759663606" sldId="372"/>
            <ac:spMk id="19" creationId="{DDE55C55-FD24-187B-5AA1-2FD9A290A04C}"/>
          </ac:spMkLst>
        </pc:spChg>
        <pc:spChg chg="add mod">
          <ac:chgData name="Doãn Minh Cường" userId="c06aa9e7-bf7b-4f33-bd85-65ed3b5062f7" providerId="ADAL" clId="{92119B27-9C48-4892-B385-42145AB2A082}" dt="2022-06-28T01:24:07.428" v="5647"/>
          <ac:spMkLst>
            <pc:docMk/>
            <pc:sldMk cId="1759663606" sldId="372"/>
            <ac:spMk id="20" creationId="{A7C9B2A9-6550-99F2-9C95-B1BED7556A90}"/>
          </ac:spMkLst>
        </pc:spChg>
        <pc:picChg chg="add del mod">
          <ac:chgData name="Doãn Minh Cường" userId="c06aa9e7-bf7b-4f33-bd85-65ed3b5062f7" providerId="ADAL" clId="{92119B27-9C48-4892-B385-42145AB2A082}" dt="2022-06-28T01:14:28.851" v="5595" actId="478"/>
          <ac:picMkLst>
            <pc:docMk/>
            <pc:sldMk cId="1759663606" sldId="372"/>
            <ac:picMk id="2" creationId="{E2F4862D-9A8E-03E0-FC13-F3AC24186294}"/>
          </ac:picMkLst>
        </pc:picChg>
        <pc:picChg chg="add del">
          <ac:chgData name="Doãn Minh Cường" userId="c06aa9e7-bf7b-4f33-bd85-65ed3b5062f7" providerId="ADAL" clId="{92119B27-9C48-4892-B385-42145AB2A082}" dt="2022-06-28T00:01:37.598" v="2886"/>
          <ac:picMkLst>
            <pc:docMk/>
            <pc:sldMk cId="1759663606" sldId="372"/>
            <ac:picMk id="3" creationId="{8B796D16-EF35-0497-B496-22E7275AE97E}"/>
          </ac:picMkLst>
        </pc:picChg>
        <pc:picChg chg="add del mod">
          <ac:chgData name="Doãn Minh Cường" userId="c06aa9e7-bf7b-4f33-bd85-65ed3b5062f7" providerId="ADAL" clId="{92119B27-9C48-4892-B385-42145AB2A082}" dt="2022-06-28T01:14:28.851" v="5595" actId="478"/>
          <ac:picMkLst>
            <pc:docMk/>
            <pc:sldMk cId="1759663606" sldId="372"/>
            <ac:picMk id="10" creationId="{ED549CBA-9FC7-9E6D-759B-E06548495EBC}"/>
          </ac:picMkLst>
        </pc:picChg>
        <pc:picChg chg="add del mod">
          <ac:chgData name="Doãn Minh Cường" userId="c06aa9e7-bf7b-4f33-bd85-65ed3b5062f7" providerId="ADAL" clId="{92119B27-9C48-4892-B385-42145AB2A082}" dt="2022-06-28T01:14:28.851" v="5595" actId="478"/>
          <ac:picMkLst>
            <pc:docMk/>
            <pc:sldMk cId="1759663606" sldId="372"/>
            <ac:picMk id="11" creationId="{282958B1-FE2D-6CDE-D2E2-ABEE86DD7216}"/>
          </ac:picMkLst>
        </pc:picChg>
        <pc:picChg chg="add mod">
          <ac:chgData name="Doãn Minh Cường" userId="c06aa9e7-bf7b-4f33-bd85-65ed3b5062f7" providerId="ADAL" clId="{92119B27-9C48-4892-B385-42145AB2A082}" dt="2022-06-28T01:24:07.428" v="5647"/>
          <ac:picMkLst>
            <pc:docMk/>
            <pc:sldMk cId="1759663606" sldId="372"/>
            <ac:picMk id="15" creationId="{8AB06A49-33BA-261D-14B5-CF9EC2B535E7}"/>
          </ac:picMkLst>
        </pc:picChg>
        <pc:picChg chg="add mod">
          <ac:chgData name="Doãn Minh Cường" userId="c06aa9e7-bf7b-4f33-bd85-65ed3b5062f7" providerId="ADAL" clId="{92119B27-9C48-4892-B385-42145AB2A082}" dt="2022-06-28T01:24:07.428" v="5647"/>
          <ac:picMkLst>
            <pc:docMk/>
            <pc:sldMk cId="1759663606" sldId="372"/>
            <ac:picMk id="16" creationId="{595DDA2E-EC60-457E-B365-449B6E2FFCF8}"/>
          </ac:picMkLst>
        </pc:picChg>
      </pc:sldChg>
      <pc:sldChg chg="addSp delSp modSp add mod delAnim modAnim">
        <pc:chgData name="Doãn Minh Cường" userId="c06aa9e7-bf7b-4f33-bd85-65ed3b5062f7" providerId="ADAL" clId="{92119B27-9C48-4892-B385-42145AB2A082}" dt="2022-06-29T04:25:01.397" v="12844"/>
        <pc:sldMkLst>
          <pc:docMk/>
          <pc:sldMk cId="319522845" sldId="373"/>
        </pc:sldMkLst>
        <pc:spChg chg="add del mod">
          <ac:chgData name="Doãn Minh Cường" userId="c06aa9e7-bf7b-4f33-bd85-65ed3b5062f7" providerId="ADAL" clId="{92119B27-9C48-4892-B385-42145AB2A082}" dt="2022-06-28T01:24:22.469" v="5651" actId="478"/>
          <ac:spMkLst>
            <pc:docMk/>
            <pc:sldMk cId="319522845" sldId="373"/>
            <ac:spMk id="6" creationId="{4D612F6E-372F-4B56-34B2-90DA1CFB3AA1}"/>
          </ac:spMkLst>
        </pc:spChg>
        <pc:spChg chg="add del mod">
          <ac:chgData name="Doãn Minh Cường" userId="c06aa9e7-bf7b-4f33-bd85-65ed3b5062f7" providerId="ADAL" clId="{92119B27-9C48-4892-B385-42145AB2A082}" dt="2022-06-28T01:24:25.854" v="5652" actId="478"/>
          <ac:spMkLst>
            <pc:docMk/>
            <pc:sldMk cId="319522845" sldId="373"/>
            <ac:spMk id="7" creationId="{D3481547-6038-7A5E-1890-5C4C542422BF}"/>
          </ac:spMkLst>
        </pc:spChg>
        <pc:spChg chg="add del mod">
          <ac:chgData name="Doãn Minh Cường" userId="c06aa9e7-bf7b-4f33-bd85-65ed3b5062f7" providerId="ADAL" clId="{92119B27-9C48-4892-B385-42145AB2A082}" dt="2022-06-28T01:24:28.877" v="5653" actId="478"/>
          <ac:spMkLst>
            <pc:docMk/>
            <pc:sldMk cId="319522845" sldId="373"/>
            <ac:spMk id="8" creationId="{A07F87CC-CCC7-E1EB-A672-06E3CCA56231}"/>
          </ac:spMkLst>
        </pc:spChg>
        <pc:spChg chg="add del mod">
          <ac:chgData name="Doãn Minh Cường" userId="c06aa9e7-bf7b-4f33-bd85-65ed3b5062f7" providerId="ADAL" clId="{92119B27-9C48-4892-B385-42145AB2A082}" dt="2022-06-28T01:24:34.946" v="5655" actId="478"/>
          <ac:spMkLst>
            <pc:docMk/>
            <pc:sldMk cId="319522845" sldId="373"/>
            <ac:spMk id="9" creationId="{E51493C2-FA81-6326-CFEB-EFDAF2E3C7F3}"/>
          </ac:spMkLst>
        </pc:spChg>
        <pc:spChg chg="add mod">
          <ac:chgData name="Doãn Minh Cường" userId="c06aa9e7-bf7b-4f33-bd85-65ed3b5062f7" providerId="ADAL" clId="{92119B27-9C48-4892-B385-42145AB2A082}" dt="2022-06-28T23:33:28.858" v="12104" actId="113"/>
          <ac:spMkLst>
            <pc:docMk/>
            <pc:sldMk cId="319522845" sldId="373"/>
            <ac:spMk id="10" creationId="{75BEFF55-DAC9-C311-C61A-6D1B4CADDCC8}"/>
          </ac:spMkLst>
        </pc:spChg>
        <pc:spChg chg="add mod">
          <ac:chgData name="Doãn Minh Cường" userId="c06aa9e7-bf7b-4f33-bd85-65ed3b5062f7" providerId="ADAL" clId="{92119B27-9C48-4892-B385-42145AB2A082}" dt="2022-06-28T01:25:30.720" v="5668" actId="1036"/>
          <ac:spMkLst>
            <pc:docMk/>
            <pc:sldMk cId="319522845" sldId="373"/>
            <ac:spMk id="13" creationId="{4FF58233-D4C2-CE41-0D6D-6A40A94D0BD9}"/>
          </ac:spMkLst>
        </pc:spChg>
        <pc:spChg chg="add mod">
          <ac:chgData name="Doãn Minh Cường" userId="c06aa9e7-bf7b-4f33-bd85-65ed3b5062f7" providerId="ADAL" clId="{92119B27-9C48-4892-B385-42145AB2A082}" dt="2022-06-28T01:25:30.720" v="5668" actId="1036"/>
          <ac:spMkLst>
            <pc:docMk/>
            <pc:sldMk cId="319522845" sldId="373"/>
            <ac:spMk id="14" creationId="{E0F153CF-78D0-F6F6-0BEF-30643BE5D080}"/>
          </ac:spMkLst>
        </pc:spChg>
        <pc:picChg chg="add del mod">
          <ac:chgData name="Doãn Minh Cường" userId="c06aa9e7-bf7b-4f33-bd85-65ed3b5062f7" providerId="ADAL" clId="{92119B27-9C48-4892-B385-42145AB2A082}" dt="2022-06-28T01:24:13.361" v="5648" actId="478"/>
          <ac:picMkLst>
            <pc:docMk/>
            <pc:sldMk cId="319522845" sldId="373"/>
            <ac:picMk id="2" creationId="{D65B6205-123B-9E24-042F-F3E903E7BB7B}"/>
          </ac:picMkLst>
        </pc:picChg>
        <pc:picChg chg="add del mod">
          <ac:chgData name="Doãn Minh Cường" userId="c06aa9e7-bf7b-4f33-bd85-65ed3b5062f7" providerId="ADAL" clId="{92119B27-9C48-4892-B385-42145AB2A082}" dt="2022-06-28T01:24:15.837" v="5649" actId="478"/>
          <ac:picMkLst>
            <pc:docMk/>
            <pc:sldMk cId="319522845" sldId="373"/>
            <ac:picMk id="3" creationId="{2AA4DADD-DE5A-F7C7-F9CA-C8123263D808}"/>
          </ac:picMkLst>
        </pc:picChg>
        <pc:picChg chg="add mod">
          <ac:chgData name="Doãn Minh Cường" userId="c06aa9e7-bf7b-4f33-bd85-65ed3b5062f7" providerId="ADAL" clId="{92119B27-9C48-4892-B385-42145AB2A082}" dt="2022-06-28T01:25:30.720" v="5668" actId="1036"/>
          <ac:picMkLst>
            <pc:docMk/>
            <pc:sldMk cId="319522845" sldId="373"/>
            <ac:picMk id="11" creationId="{0AB57188-5891-E02D-16C9-34F7408789B0}"/>
          </ac:picMkLst>
        </pc:picChg>
        <pc:picChg chg="add mod">
          <ac:chgData name="Doãn Minh Cường" userId="c06aa9e7-bf7b-4f33-bd85-65ed3b5062f7" providerId="ADAL" clId="{92119B27-9C48-4892-B385-42145AB2A082}" dt="2022-06-28T01:25:30.720" v="5668" actId="1036"/>
          <ac:picMkLst>
            <pc:docMk/>
            <pc:sldMk cId="319522845" sldId="373"/>
            <ac:picMk id="12" creationId="{22B75D09-9134-961F-80C9-D2FB727F9F4D}"/>
          </ac:picMkLst>
        </pc:picChg>
        <pc:cxnChg chg="add mod">
          <ac:chgData name="Doãn Minh Cường" userId="c06aa9e7-bf7b-4f33-bd85-65ed3b5062f7" providerId="ADAL" clId="{92119B27-9C48-4892-B385-42145AB2A082}" dt="2022-06-28T01:25:30.720" v="5668" actId="1036"/>
          <ac:cxnSpMkLst>
            <pc:docMk/>
            <pc:sldMk cId="319522845" sldId="373"/>
            <ac:cxnSpMk id="15" creationId="{80D6A6A3-C121-E77D-AE8A-FD399FBE3F93}"/>
          </ac:cxnSpMkLst>
        </pc:cxnChg>
        <pc:cxnChg chg="add mod">
          <ac:chgData name="Doãn Minh Cường" userId="c06aa9e7-bf7b-4f33-bd85-65ed3b5062f7" providerId="ADAL" clId="{92119B27-9C48-4892-B385-42145AB2A082}" dt="2022-06-28T01:25:30.720" v="5668" actId="1036"/>
          <ac:cxnSpMkLst>
            <pc:docMk/>
            <pc:sldMk cId="319522845" sldId="373"/>
            <ac:cxnSpMk id="16" creationId="{F00A8C3A-CCCF-F17C-98E0-34D9D39D54AC}"/>
          </ac:cxnSpMkLst>
        </pc:cxnChg>
        <pc:cxnChg chg="add mod">
          <ac:chgData name="Doãn Minh Cường" userId="c06aa9e7-bf7b-4f33-bd85-65ed3b5062f7" providerId="ADAL" clId="{92119B27-9C48-4892-B385-42145AB2A082}" dt="2022-06-28T01:25:30.720" v="5668" actId="1036"/>
          <ac:cxnSpMkLst>
            <pc:docMk/>
            <pc:sldMk cId="319522845" sldId="373"/>
            <ac:cxnSpMk id="17" creationId="{7FB10DD6-8D2F-D101-FBA6-4A9BE24EA886}"/>
          </ac:cxnSpMkLst>
        </pc:cxnChg>
        <pc:cxnChg chg="add mod">
          <ac:chgData name="Doãn Minh Cường" userId="c06aa9e7-bf7b-4f33-bd85-65ed3b5062f7" providerId="ADAL" clId="{92119B27-9C48-4892-B385-42145AB2A082}" dt="2022-06-28T01:25:30.720" v="5668" actId="1036"/>
          <ac:cxnSpMkLst>
            <pc:docMk/>
            <pc:sldMk cId="319522845" sldId="373"/>
            <ac:cxnSpMk id="18" creationId="{12760BAF-1895-0CEE-5D71-E8A75ADE2FBE}"/>
          </ac:cxnSpMkLst>
        </pc:cxnChg>
        <pc:cxnChg chg="add mod">
          <ac:chgData name="Doãn Minh Cường" userId="c06aa9e7-bf7b-4f33-bd85-65ed3b5062f7" providerId="ADAL" clId="{92119B27-9C48-4892-B385-42145AB2A082}" dt="2022-06-28T01:25:30.720" v="5668" actId="1036"/>
          <ac:cxnSpMkLst>
            <pc:docMk/>
            <pc:sldMk cId="319522845" sldId="373"/>
            <ac:cxnSpMk id="19" creationId="{404F93F9-09EC-B6C0-D4F5-27CFA33B101A}"/>
          </ac:cxnSpMkLst>
        </pc:cxnChg>
      </pc:sldChg>
      <pc:sldChg chg="addSp modSp add mod ord">
        <pc:chgData name="Doãn Minh Cường" userId="c06aa9e7-bf7b-4f33-bd85-65ed3b5062f7" providerId="ADAL" clId="{92119B27-9C48-4892-B385-42145AB2A082}" dt="2022-06-28T00:29:03.202" v="4177" actId="1036"/>
        <pc:sldMkLst>
          <pc:docMk/>
          <pc:sldMk cId="3792134231" sldId="374"/>
        </pc:sldMkLst>
        <pc:spChg chg="add mod">
          <ac:chgData name="Doãn Minh Cường" userId="c06aa9e7-bf7b-4f33-bd85-65ed3b5062f7" providerId="ADAL" clId="{92119B27-9C48-4892-B385-42145AB2A082}" dt="2022-06-28T00:29:03.202" v="4177" actId="1036"/>
          <ac:spMkLst>
            <pc:docMk/>
            <pc:sldMk cId="3792134231" sldId="374"/>
            <ac:spMk id="6" creationId="{3CC7D9E1-7C98-CE66-72E5-BF03C1585E6A}"/>
          </ac:spMkLst>
        </pc:spChg>
        <pc:graphicFrameChg chg="add mod">
          <ac:chgData name="Doãn Minh Cường" userId="c06aa9e7-bf7b-4f33-bd85-65ed3b5062f7" providerId="ADAL" clId="{92119B27-9C48-4892-B385-42145AB2A082}" dt="2022-06-28T00:29:03.202" v="4177" actId="1036"/>
          <ac:graphicFrameMkLst>
            <pc:docMk/>
            <pc:sldMk cId="3792134231" sldId="374"/>
            <ac:graphicFrameMk id="7" creationId="{35217D2E-9901-550E-C28E-EF6B03E6BC37}"/>
          </ac:graphicFrameMkLst>
        </pc:graphicFrameChg>
      </pc:sldChg>
      <pc:sldChg chg="addSp modSp add mod ord">
        <pc:chgData name="Doãn Minh Cường" userId="c06aa9e7-bf7b-4f33-bd85-65ed3b5062f7" providerId="ADAL" clId="{92119B27-9C48-4892-B385-42145AB2A082}" dt="2022-06-28T23:35:14.933" v="12129" actId="122"/>
        <pc:sldMkLst>
          <pc:docMk/>
          <pc:sldMk cId="1009212926" sldId="375"/>
        </pc:sldMkLst>
        <pc:spChg chg="add mod">
          <ac:chgData name="Doãn Minh Cường" userId="c06aa9e7-bf7b-4f33-bd85-65ed3b5062f7" providerId="ADAL" clId="{92119B27-9C48-4892-B385-42145AB2A082}" dt="2022-06-28T23:35:14.933" v="12129" actId="122"/>
          <ac:spMkLst>
            <pc:docMk/>
            <pc:sldMk cId="1009212926" sldId="375"/>
            <ac:spMk id="6" creationId="{F7563E40-1C64-FCC3-9D93-47E44B0C451F}"/>
          </ac:spMkLst>
        </pc:spChg>
        <pc:spChg chg="add mod">
          <ac:chgData name="Doãn Minh Cường" userId="c06aa9e7-bf7b-4f33-bd85-65ed3b5062f7" providerId="ADAL" clId="{92119B27-9C48-4892-B385-42145AB2A082}" dt="2022-06-28T00:53:04.125" v="5508" actId="1035"/>
          <ac:spMkLst>
            <pc:docMk/>
            <pc:sldMk cId="1009212926" sldId="375"/>
            <ac:spMk id="7" creationId="{8420BCCC-6464-D347-08C4-741008147F71}"/>
          </ac:spMkLst>
        </pc:spChg>
        <pc:graphicFrameChg chg="add mod">
          <ac:chgData name="Doãn Minh Cường" userId="c06aa9e7-bf7b-4f33-bd85-65ed3b5062f7" providerId="ADAL" clId="{92119B27-9C48-4892-B385-42145AB2A082}" dt="2022-06-28T00:49:50.079" v="5336" actId="1035"/>
          <ac:graphicFrameMkLst>
            <pc:docMk/>
            <pc:sldMk cId="1009212926" sldId="375"/>
            <ac:graphicFrameMk id="8" creationId="{4E6408F0-8315-10A6-CD7C-4475156DAD8E}"/>
          </ac:graphicFrameMkLst>
        </pc:graphicFrameChg>
        <pc:picChg chg="mod">
          <ac:chgData name="Doãn Minh Cường" userId="c06aa9e7-bf7b-4f33-bd85-65ed3b5062f7" providerId="ADAL" clId="{92119B27-9C48-4892-B385-42145AB2A082}" dt="2022-06-28T00:52:57.230" v="5495" actId="1037"/>
          <ac:picMkLst>
            <pc:docMk/>
            <pc:sldMk cId="1009212926" sldId="375"/>
            <ac:picMk id="4" creationId="{00000000-0000-0000-0000-000000000000}"/>
          </ac:picMkLst>
        </pc:picChg>
      </pc:sldChg>
      <pc:sldChg chg="addSp delSp modSp add del mod delAnim modAnim">
        <pc:chgData name="Doãn Minh Cường" userId="c06aa9e7-bf7b-4f33-bd85-65ed3b5062f7" providerId="ADAL" clId="{92119B27-9C48-4892-B385-42145AB2A082}" dt="2022-06-28T01:27:58.488" v="5673" actId="47"/>
        <pc:sldMkLst>
          <pc:docMk/>
          <pc:sldMk cId="3307642904" sldId="376"/>
        </pc:sldMkLst>
        <pc:spChg chg="add del mod">
          <ac:chgData name="Doãn Minh Cường" userId="c06aa9e7-bf7b-4f33-bd85-65ed3b5062f7" providerId="ADAL" clId="{92119B27-9C48-4892-B385-42145AB2A082}" dt="2022-06-28T01:26:22.410" v="5670" actId="478"/>
          <ac:spMkLst>
            <pc:docMk/>
            <pc:sldMk cId="3307642904" sldId="376"/>
            <ac:spMk id="7" creationId="{ECDC3430-6477-1D82-C05D-9D895534C598}"/>
          </ac:spMkLst>
        </pc:spChg>
        <pc:spChg chg="add del mod">
          <ac:chgData name="Doãn Minh Cường" userId="c06aa9e7-bf7b-4f33-bd85-65ed3b5062f7" providerId="ADAL" clId="{92119B27-9C48-4892-B385-42145AB2A082}" dt="2022-06-28T01:26:22.410" v="5670" actId="478"/>
          <ac:spMkLst>
            <pc:docMk/>
            <pc:sldMk cId="3307642904" sldId="376"/>
            <ac:spMk id="8" creationId="{C3866E00-217C-B9D0-B136-F425CC391B71}"/>
          </ac:spMkLst>
        </pc:spChg>
        <pc:spChg chg="add del mod">
          <ac:chgData name="Doãn Minh Cường" userId="c06aa9e7-bf7b-4f33-bd85-65ed3b5062f7" providerId="ADAL" clId="{92119B27-9C48-4892-B385-42145AB2A082}" dt="2022-06-28T01:26:22.410" v="5670" actId="478"/>
          <ac:spMkLst>
            <pc:docMk/>
            <pc:sldMk cId="3307642904" sldId="376"/>
            <ac:spMk id="9" creationId="{123E61B4-0B49-614B-7AF1-56AD64EC67E5}"/>
          </ac:spMkLst>
        </pc:spChg>
        <pc:spChg chg="add del mod">
          <ac:chgData name="Doãn Minh Cường" userId="c06aa9e7-bf7b-4f33-bd85-65ed3b5062f7" providerId="ADAL" clId="{92119B27-9C48-4892-B385-42145AB2A082}" dt="2022-06-28T01:26:22.410" v="5670" actId="478"/>
          <ac:spMkLst>
            <pc:docMk/>
            <pc:sldMk cId="3307642904" sldId="376"/>
            <ac:spMk id="10" creationId="{7EF8E534-330D-CB59-D701-B8A5C67F8E69}"/>
          </ac:spMkLst>
        </pc:spChg>
        <pc:spChg chg="add del mod">
          <ac:chgData name="Doãn Minh Cường" userId="c06aa9e7-bf7b-4f33-bd85-65ed3b5062f7" providerId="ADAL" clId="{92119B27-9C48-4892-B385-42145AB2A082}" dt="2022-06-28T00:26:51.215" v="3924" actId="478"/>
          <ac:spMkLst>
            <pc:docMk/>
            <pc:sldMk cId="3307642904" sldId="376"/>
            <ac:spMk id="14" creationId="{7334D845-E57C-A86F-60BF-555D5CA6B7BC}"/>
          </ac:spMkLst>
        </pc:spChg>
        <pc:spChg chg="add del mod">
          <ac:chgData name="Doãn Minh Cường" userId="c06aa9e7-bf7b-4f33-bd85-65ed3b5062f7" providerId="ADAL" clId="{92119B27-9C48-4892-B385-42145AB2A082}" dt="2022-06-28T00:26:53.824" v="3925" actId="478"/>
          <ac:spMkLst>
            <pc:docMk/>
            <pc:sldMk cId="3307642904" sldId="376"/>
            <ac:spMk id="15" creationId="{C7AA6320-A0CE-1C97-6D77-CA915B468F78}"/>
          </ac:spMkLst>
        </pc:spChg>
        <pc:picChg chg="add del mod">
          <ac:chgData name="Doãn Minh Cường" userId="c06aa9e7-bf7b-4f33-bd85-65ed3b5062f7" providerId="ADAL" clId="{92119B27-9C48-4892-B385-42145AB2A082}" dt="2022-06-28T01:26:22.410" v="5670" actId="478"/>
          <ac:picMkLst>
            <pc:docMk/>
            <pc:sldMk cId="3307642904" sldId="376"/>
            <ac:picMk id="2" creationId="{F90BAA1F-0206-1245-0573-7E918FACAAA9}"/>
          </ac:picMkLst>
        </pc:picChg>
        <pc:picChg chg="add del mod">
          <ac:chgData name="Doãn Minh Cường" userId="c06aa9e7-bf7b-4f33-bd85-65ed3b5062f7" providerId="ADAL" clId="{92119B27-9C48-4892-B385-42145AB2A082}" dt="2022-06-28T01:26:22.410" v="5670" actId="478"/>
          <ac:picMkLst>
            <pc:docMk/>
            <pc:sldMk cId="3307642904" sldId="376"/>
            <ac:picMk id="3" creationId="{721B7BB3-7B12-7EF8-9ACA-0F79F5789894}"/>
          </ac:picMkLst>
        </pc:picChg>
        <pc:picChg chg="add del mod">
          <ac:chgData name="Doãn Minh Cường" userId="c06aa9e7-bf7b-4f33-bd85-65ed3b5062f7" providerId="ADAL" clId="{92119B27-9C48-4892-B385-42145AB2A082}" dt="2022-06-28T01:26:22.410" v="5670" actId="478"/>
          <ac:picMkLst>
            <pc:docMk/>
            <pc:sldMk cId="3307642904" sldId="376"/>
            <ac:picMk id="6" creationId="{FD4B3029-496E-7154-13D4-0A1F522359D4}"/>
          </ac:picMkLst>
        </pc:picChg>
        <pc:picChg chg="add del mod">
          <ac:chgData name="Doãn Minh Cường" userId="c06aa9e7-bf7b-4f33-bd85-65ed3b5062f7" providerId="ADAL" clId="{92119B27-9C48-4892-B385-42145AB2A082}" dt="2022-06-28T01:26:26.632" v="5671" actId="478"/>
          <ac:picMkLst>
            <pc:docMk/>
            <pc:sldMk cId="3307642904" sldId="376"/>
            <ac:picMk id="11" creationId="{C1086E20-AD0C-AA47-46D2-B3BE26D25DFE}"/>
          </ac:picMkLst>
        </pc:picChg>
        <pc:picChg chg="add del mod">
          <ac:chgData name="Doãn Minh Cường" userId="c06aa9e7-bf7b-4f33-bd85-65ed3b5062f7" providerId="ADAL" clId="{92119B27-9C48-4892-B385-42145AB2A082}" dt="2022-06-28T01:26:26.632" v="5671" actId="478"/>
          <ac:picMkLst>
            <pc:docMk/>
            <pc:sldMk cId="3307642904" sldId="376"/>
            <ac:picMk id="12" creationId="{E8E8A510-E247-FB4E-EA7A-96597F187A32}"/>
          </ac:picMkLst>
        </pc:picChg>
        <pc:picChg chg="add del mod">
          <ac:chgData name="Doãn Minh Cường" userId="c06aa9e7-bf7b-4f33-bd85-65ed3b5062f7" providerId="ADAL" clId="{92119B27-9C48-4892-B385-42145AB2A082}" dt="2022-06-28T00:26:04.564" v="3806"/>
          <ac:picMkLst>
            <pc:docMk/>
            <pc:sldMk cId="3307642904" sldId="376"/>
            <ac:picMk id="13" creationId="{CCDD0A5D-299C-C6BF-6961-05D9243B5524}"/>
          </ac:picMkLst>
        </pc:picChg>
      </pc:sldChg>
      <pc:sldChg chg="addSp modSp add mod">
        <pc:chgData name="Doãn Minh Cường" userId="c06aa9e7-bf7b-4f33-bd85-65ed3b5062f7" providerId="ADAL" clId="{92119B27-9C48-4892-B385-42145AB2A082}" dt="2022-06-28T00:29:35.933" v="4203" actId="1036"/>
        <pc:sldMkLst>
          <pc:docMk/>
          <pc:sldMk cId="2445551948" sldId="377"/>
        </pc:sldMkLst>
        <pc:spChg chg="add mod">
          <ac:chgData name="Doãn Minh Cường" userId="c06aa9e7-bf7b-4f33-bd85-65ed3b5062f7" providerId="ADAL" clId="{92119B27-9C48-4892-B385-42145AB2A082}" dt="2022-06-28T00:29:35.933" v="4203" actId="1036"/>
          <ac:spMkLst>
            <pc:docMk/>
            <pc:sldMk cId="2445551948" sldId="377"/>
            <ac:spMk id="6" creationId="{67E85D6C-AB97-5D46-2AD5-0D76D08E735D}"/>
          </ac:spMkLst>
        </pc:spChg>
        <pc:graphicFrameChg chg="add mod">
          <ac:chgData name="Doãn Minh Cường" userId="c06aa9e7-bf7b-4f33-bd85-65ed3b5062f7" providerId="ADAL" clId="{92119B27-9C48-4892-B385-42145AB2A082}" dt="2022-06-28T00:29:35.933" v="4203" actId="1036"/>
          <ac:graphicFrameMkLst>
            <pc:docMk/>
            <pc:sldMk cId="2445551948" sldId="377"/>
            <ac:graphicFrameMk id="7" creationId="{F3B14BBA-45F1-3C09-3D16-C06AD904334C}"/>
          </ac:graphicFrameMkLst>
        </pc:graphicFrameChg>
      </pc:sldChg>
      <pc:sldChg chg="addSp modSp add modAnim">
        <pc:chgData name="Doãn Minh Cường" userId="c06aa9e7-bf7b-4f33-bd85-65ed3b5062f7" providerId="ADAL" clId="{92119B27-9C48-4892-B385-42145AB2A082}" dt="2022-06-29T04:30:22.045" v="12871"/>
        <pc:sldMkLst>
          <pc:docMk/>
          <pc:sldMk cId="225837810" sldId="378"/>
        </pc:sldMkLst>
        <pc:spChg chg="add mod">
          <ac:chgData name="Doãn Minh Cường" userId="c06aa9e7-bf7b-4f33-bd85-65ed3b5062f7" providerId="ADAL" clId="{92119B27-9C48-4892-B385-42145AB2A082}" dt="2022-06-28T23:33:58.801" v="12107" actId="113"/>
          <ac:spMkLst>
            <pc:docMk/>
            <pc:sldMk cId="225837810" sldId="378"/>
            <ac:spMk id="6" creationId="{82EBE969-A788-53FC-53BB-12EF91325ED6}"/>
          </ac:spMkLst>
        </pc:spChg>
        <pc:spChg chg="add mod">
          <ac:chgData name="Doãn Minh Cường" userId="c06aa9e7-bf7b-4f33-bd85-65ed3b5062f7" providerId="ADAL" clId="{92119B27-9C48-4892-B385-42145AB2A082}" dt="2022-06-28T01:26:06.579" v="5669"/>
          <ac:spMkLst>
            <pc:docMk/>
            <pc:sldMk cId="225837810" sldId="378"/>
            <ac:spMk id="8" creationId="{489D13CF-3E5F-DFED-83B6-21845CC56BEA}"/>
          </ac:spMkLst>
        </pc:spChg>
        <pc:spChg chg="add mod">
          <ac:chgData name="Doãn Minh Cường" userId="c06aa9e7-bf7b-4f33-bd85-65ed3b5062f7" providerId="ADAL" clId="{92119B27-9C48-4892-B385-42145AB2A082}" dt="2022-06-28T01:26:06.579" v="5669"/>
          <ac:spMkLst>
            <pc:docMk/>
            <pc:sldMk cId="225837810" sldId="378"/>
            <ac:spMk id="9" creationId="{6492FB7E-560C-814A-A164-11870C8E4E69}"/>
          </ac:spMkLst>
        </pc:spChg>
        <pc:spChg chg="add mod">
          <ac:chgData name="Doãn Minh Cường" userId="c06aa9e7-bf7b-4f33-bd85-65ed3b5062f7" providerId="ADAL" clId="{92119B27-9C48-4892-B385-42145AB2A082}" dt="2022-06-28T01:26:06.579" v="5669"/>
          <ac:spMkLst>
            <pc:docMk/>
            <pc:sldMk cId="225837810" sldId="378"/>
            <ac:spMk id="15" creationId="{B5268303-E89C-8FDF-4AB5-7C28EEFEAB22}"/>
          </ac:spMkLst>
        </pc:spChg>
        <pc:picChg chg="add mod">
          <ac:chgData name="Doãn Minh Cường" userId="c06aa9e7-bf7b-4f33-bd85-65ed3b5062f7" providerId="ADAL" clId="{92119B27-9C48-4892-B385-42145AB2A082}" dt="2022-06-28T01:26:06.579" v="5669"/>
          <ac:picMkLst>
            <pc:docMk/>
            <pc:sldMk cId="225837810" sldId="378"/>
            <ac:picMk id="7" creationId="{11636E76-E371-1E80-0BD9-A2B399A6D956}"/>
          </ac:picMkLst>
        </pc:picChg>
        <pc:cxnChg chg="add mod">
          <ac:chgData name="Doãn Minh Cường" userId="c06aa9e7-bf7b-4f33-bd85-65ed3b5062f7" providerId="ADAL" clId="{92119B27-9C48-4892-B385-42145AB2A082}" dt="2022-06-28T01:26:06.579" v="5669"/>
          <ac:cxnSpMkLst>
            <pc:docMk/>
            <pc:sldMk cId="225837810" sldId="378"/>
            <ac:cxnSpMk id="10" creationId="{B5EFB5E7-75FC-9831-8F72-2D14D08F874C}"/>
          </ac:cxnSpMkLst>
        </pc:cxnChg>
        <pc:cxnChg chg="add mod">
          <ac:chgData name="Doãn Minh Cường" userId="c06aa9e7-bf7b-4f33-bd85-65ed3b5062f7" providerId="ADAL" clId="{92119B27-9C48-4892-B385-42145AB2A082}" dt="2022-06-28T01:26:06.579" v="5669"/>
          <ac:cxnSpMkLst>
            <pc:docMk/>
            <pc:sldMk cId="225837810" sldId="378"/>
            <ac:cxnSpMk id="11" creationId="{F82A1C84-6F45-AE1B-B204-CDDD1D637C29}"/>
          </ac:cxnSpMkLst>
        </pc:cxnChg>
        <pc:cxnChg chg="add mod">
          <ac:chgData name="Doãn Minh Cường" userId="c06aa9e7-bf7b-4f33-bd85-65ed3b5062f7" providerId="ADAL" clId="{92119B27-9C48-4892-B385-42145AB2A082}" dt="2022-06-28T01:26:06.579" v="5669"/>
          <ac:cxnSpMkLst>
            <pc:docMk/>
            <pc:sldMk cId="225837810" sldId="378"/>
            <ac:cxnSpMk id="12" creationId="{C350B437-0CBE-8C62-22B7-159ECBD9E67B}"/>
          </ac:cxnSpMkLst>
        </pc:cxnChg>
        <pc:cxnChg chg="add mod">
          <ac:chgData name="Doãn Minh Cường" userId="c06aa9e7-bf7b-4f33-bd85-65ed3b5062f7" providerId="ADAL" clId="{92119B27-9C48-4892-B385-42145AB2A082}" dt="2022-06-28T01:26:06.579" v="5669"/>
          <ac:cxnSpMkLst>
            <pc:docMk/>
            <pc:sldMk cId="225837810" sldId="378"/>
            <ac:cxnSpMk id="13" creationId="{13D7F84F-4C6A-D1A9-1947-7FE471520717}"/>
          </ac:cxnSpMkLst>
        </pc:cxnChg>
        <pc:cxnChg chg="add mod">
          <ac:chgData name="Doãn Minh Cường" userId="c06aa9e7-bf7b-4f33-bd85-65ed3b5062f7" providerId="ADAL" clId="{92119B27-9C48-4892-B385-42145AB2A082}" dt="2022-06-28T01:26:06.579" v="5669"/>
          <ac:cxnSpMkLst>
            <pc:docMk/>
            <pc:sldMk cId="225837810" sldId="378"/>
            <ac:cxnSpMk id="14" creationId="{DEEEE934-7C0E-A01C-A9CA-958FEBFC845A}"/>
          </ac:cxnSpMkLst>
        </pc:cxnChg>
      </pc:sldChg>
      <pc:sldChg chg="add del">
        <pc:chgData name="Doãn Minh Cường" userId="c06aa9e7-bf7b-4f33-bd85-65ed3b5062f7" providerId="ADAL" clId="{92119B27-9C48-4892-B385-42145AB2A082}" dt="2022-06-28T00:53:50.789" v="5509" actId="47"/>
        <pc:sldMkLst>
          <pc:docMk/>
          <pc:sldMk cId="2352205278" sldId="378"/>
        </pc:sldMkLst>
      </pc:sldChg>
      <pc:sldChg chg="new del">
        <pc:chgData name="Doãn Minh Cường" userId="c06aa9e7-bf7b-4f33-bd85-65ed3b5062f7" providerId="ADAL" clId="{92119B27-9C48-4892-B385-42145AB2A082}" dt="2022-06-28T01:05:47.647" v="5571" actId="47"/>
        <pc:sldMkLst>
          <pc:docMk/>
          <pc:sldMk cId="3871864983" sldId="378"/>
        </pc:sldMkLst>
      </pc:sldChg>
      <pc:sldChg chg="addSp modSp add mod modAnim">
        <pc:chgData name="Doãn Minh Cường" userId="c06aa9e7-bf7b-4f33-bd85-65ed3b5062f7" providerId="ADAL" clId="{92119B27-9C48-4892-B385-42145AB2A082}" dt="2022-06-29T04:32:12.458" v="12882"/>
        <pc:sldMkLst>
          <pc:docMk/>
          <pc:sldMk cId="1043370684" sldId="379"/>
        </pc:sldMkLst>
        <pc:spChg chg="add mod">
          <ac:chgData name="Doãn Minh Cường" userId="c06aa9e7-bf7b-4f33-bd85-65ed3b5062f7" providerId="ADAL" clId="{92119B27-9C48-4892-B385-42145AB2A082}" dt="2022-06-28T23:34:26.682" v="12109" actId="113"/>
          <ac:spMkLst>
            <pc:docMk/>
            <pc:sldMk cId="1043370684" sldId="379"/>
            <ac:spMk id="6" creationId="{E087A378-7630-F328-B02D-4ADCEC02AA7A}"/>
          </ac:spMkLst>
        </pc:spChg>
        <pc:spChg chg="add mod">
          <ac:chgData name="Doãn Minh Cường" userId="c06aa9e7-bf7b-4f33-bd85-65ed3b5062f7" providerId="ADAL" clId="{92119B27-9C48-4892-B385-42145AB2A082}" dt="2022-06-28T01:26:54.422" v="5672"/>
          <ac:spMkLst>
            <pc:docMk/>
            <pc:sldMk cId="1043370684" sldId="379"/>
            <ac:spMk id="9" creationId="{1B913494-3071-DCD7-2679-5BFA06CC4556}"/>
          </ac:spMkLst>
        </pc:spChg>
        <pc:spChg chg="add mod">
          <ac:chgData name="Doãn Minh Cường" userId="c06aa9e7-bf7b-4f33-bd85-65ed3b5062f7" providerId="ADAL" clId="{92119B27-9C48-4892-B385-42145AB2A082}" dt="2022-06-28T23:34:34.382" v="12110" actId="1076"/>
          <ac:spMkLst>
            <pc:docMk/>
            <pc:sldMk cId="1043370684" sldId="379"/>
            <ac:spMk id="10" creationId="{2CFF7950-9B6E-00DE-55FB-EF31229D8CA0}"/>
          </ac:spMkLst>
        </pc:spChg>
        <pc:picChg chg="add mod">
          <ac:chgData name="Doãn Minh Cường" userId="c06aa9e7-bf7b-4f33-bd85-65ed3b5062f7" providerId="ADAL" clId="{92119B27-9C48-4892-B385-42145AB2A082}" dt="2022-06-28T01:26:54.422" v="5672"/>
          <ac:picMkLst>
            <pc:docMk/>
            <pc:sldMk cId="1043370684" sldId="379"/>
            <ac:picMk id="7" creationId="{B8A5FBFF-A6E0-D69A-7991-7F3F4AE4C1A3}"/>
          </ac:picMkLst>
        </pc:picChg>
        <pc:picChg chg="add mod">
          <ac:chgData name="Doãn Minh Cường" userId="c06aa9e7-bf7b-4f33-bd85-65ed3b5062f7" providerId="ADAL" clId="{92119B27-9C48-4892-B385-42145AB2A082}" dt="2022-06-28T01:26:54.422" v="5672"/>
          <ac:picMkLst>
            <pc:docMk/>
            <pc:sldMk cId="1043370684" sldId="379"/>
            <ac:picMk id="8" creationId="{8AF5E26D-5DAE-1CD3-19EA-6602B33D0E5D}"/>
          </ac:picMkLst>
        </pc:picChg>
        <pc:cxnChg chg="add mod">
          <ac:chgData name="Doãn Minh Cường" userId="c06aa9e7-bf7b-4f33-bd85-65ed3b5062f7" providerId="ADAL" clId="{92119B27-9C48-4892-B385-42145AB2A082}" dt="2022-06-28T01:26:54.422" v="5672"/>
          <ac:cxnSpMkLst>
            <pc:docMk/>
            <pc:sldMk cId="1043370684" sldId="379"/>
            <ac:cxnSpMk id="11" creationId="{1CFCB3CA-A0BF-2121-BB53-B0BF84FCA728}"/>
          </ac:cxnSpMkLst>
        </pc:cxnChg>
      </pc:sldChg>
      <pc:sldChg chg="addSp delSp modSp add mod ord">
        <pc:chgData name="Doãn Minh Cường" userId="c06aa9e7-bf7b-4f33-bd85-65ed3b5062f7" providerId="ADAL" clId="{92119B27-9C48-4892-B385-42145AB2A082}" dt="2022-07-01T02:56:39.099" v="32671" actId="255"/>
        <pc:sldMkLst>
          <pc:docMk/>
          <pc:sldMk cId="563489749" sldId="380"/>
        </pc:sldMkLst>
        <pc:spChg chg="add del">
          <ac:chgData name="Doãn Minh Cường" userId="c06aa9e7-bf7b-4f33-bd85-65ed3b5062f7" providerId="ADAL" clId="{92119B27-9C48-4892-B385-42145AB2A082}" dt="2022-06-30T07:50:01.340" v="21705" actId="478"/>
          <ac:spMkLst>
            <pc:docMk/>
            <pc:sldMk cId="563489749" sldId="380"/>
            <ac:spMk id="2" creationId="{E4D88A2B-A43E-6C05-71A9-A2E9F457D097}"/>
          </ac:spMkLst>
        </pc:spChg>
        <pc:spChg chg="add mod">
          <ac:chgData name="Doãn Minh Cường" userId="c06aa9e7-bf7b-4f33-bd85-65ed3b5062f7" providerId="ADAL" clId="{92119B27-9C48-4892-B385-42145AB2A082}" dt="2022-06-30T07:50:18.392" v="21708" actId="14100"/>
          <ac:spMkLst>
            <pc:docMk/>
            <pc:sldMk cId="563489749" sldId="380"/>
            <ac:spMk id="3" creationId="{8AF5FA73-F927-F0D8-0B6D-2C056EF0906D}"/>
          </ac:spMkLst>
        </pc:spChg>
        <pc:spChg chg="mod">
          <ac:chgData name="Doãn Minh Cường" userId="c06aa9e7-bf7b-4f33-bd85-65ed3b5062f7" providerId="ADAL" clId="{92119B27-9C48-4892-B385-42145AB2A082}" dt="2022-07-01T02:56:39.099" v="32671" actId="255"/>
          <ac:spMkLst>
            <pc:docMk/>
            <pc:sldMk cId="563489749" sldId="380"/>
            <ac:spMk id="6" creationId="{C9E76ECF-AADD-097B-EF45-31BC4E92B02D}"/>
          </ac:spMkLst>
        </pc:spChg>
        <pc:spChg chg="mod">
          <ac:chgData name="Doãn Minh Cường" userId="c06aa9e7-bf7b-4f33-bd85-65ed3b5062f7" providerId="ADAL" clId="{92119B27-9C48-4892-B385-42145AB2A082}" dt="2022-06-28T01:53:58.208" v="6935" actId="1076"/>
          <ac:spMkLst>
            <pc:docMk/>
            <pc:sldMk cId="563489749" sldId="380"/>
            <ac:spMk id="7" creationId="{BB518DFA-8901-566B-2011-D674E25B2A44}"/>
          </ac:spMkLst>
        </pc:spChg>
        <pc:spChg chg="add mod">
          <ac:chgData name="Doãn Minh Cường" userId="c06aa9e7-bf7b-4f33-bd85-65ed3b5062f7" providerId="ADAL" clId="{92119B27-9C48-4892-B385-42145AB2A082}" dt="2022-06-30T07:51:52.964" v="21828" actId="20577"/>
          <ac:spMkLst>
            <pc:docMk/>
            <pc:sldMk cId="563489749" sldId="380"/>
            <ac:spMk id="8" creationId="{05E26112-1053-D4B2-B687-5349CD53FB55}"/>
          </ac:spMkLst>
        </pc:spChg>
        <pc:spChg chg="del mod">
          <ac:chgData name="Doãn Minh Cường" userId="c06aa9e7-bf7b-4f33-bd85-65ed3b5062f7" providerId="ADAL" clId="{92119B27-9C48-4892-B385-42145AB2A082}" dt="2022-06-28T02:55:34.400" v="7796" actId="478"/>
          <ac:spMkLst>
            <pc:docMk/>
            <pc:sldMk cId="563489749" sldId="380"/>
            <ac:spMk id="8" creationId="{86FF9167-1359-3A67-1589-86352A8BBBCF}"/>
          </ac:spMkLst>
        </pc:spChg>
        <pc:spChg chg="add mod">
          <ac:chgData name="Doãn Minh Cường" userId="c06aa9e7-bf7b-4f33-bd85-65ed3b5062f7" providerId="ADAL" clId="{92119B27-9C48-4892-B385-42145AB2A082}" dt="2022-06-28T03:34:24.318" v="9798" actId="20577"/>
          <ac:spMkLst>
            <pc:docMk/>
            <pc:sldMk cId="563489749" sldId="380"/>
            <ac:spMk id="9" creationId="{2CED6C9D-B7D2-E6C5-973B-4EECC0D41562}"/>
          </ac:spMkLst>
        </pc:spChg>
        <pc:spChg chg="add mod">
          <ac:chgData name="Doãn Minh Cường" userId="c06aa9e7-bf7b-4f33-bd85-65ed3b5062f7" providerId="ADAL" clId="{92119B27-9C48-4892-B385-42145AB2A082}" dt="2022-06-28T03:34:46.153" v="9807" actId="1035"/>
          <ac:spMkLst>
            <pc:docMk/>
            <pc:sldMk cId="563489749" sldId="380"/>
            <ac:spMk id="11" creationId="{A0A2D06F-85C4-0649-6EDE-C90D80773489}"/>
          </ac:spMkLst>
        </pc:spChg>
        <pc:spChg chg="add mod">
          <ac:chgData name="Doãn Minh Cường" userId="c06aa9e7-bf7b-4f33-bd85-65ed3b5062f7" providerId="ADAL" clId="{92119B27-9C48-4892-B385-42145AB2A082}" dt="2022-06-28T03:10:29.810" v="8877" actId="1035"/>
          <ac:spMkLst>
            <pc:docMk/>
            <pc:sldMk cId="563489749" sldId="380"/>
            <ac:spMk id="12" creationId="{9E65D202-3472-89C5-D122-83DAF7922EA3}"/>
          </ac:spMkLst>
        </pc:spChg>
        <pc:spChg chg="add mod">
          <ac:chgData name="Doãn Minh Cường" userId="c06aa9e7-bf7b-4f33-bd85-65ed3b5062f7" providerId="ADAL" clId="{92119B27-9C48-4892-B385-42145AB2A082}" dt="2022-06-30T07:50:39.064" v="21772" actId="1036"/>
          <ac:spMkLst>
            <pc:docMk/>
            <pc:sldMk cId="563489749" sldId="380"/>
            <ac:spMk id="13" creationId="{7888622C-208E-CE63-F101-0B5BA9EEFEAF}"/>
          </ac:spMkLst>
        </pc:spChg>
        <pc:spChg chg="add mod">
          <ac:chgData name="Doãn Minh Cường" userId="c06aa9e7-bf7b-4f33-bd85-65ed3b5062f7" providerId="ADAL" clId="{92119B27-9C48-4892-B385-42145AB2A082}" dt="2022-06-30T07:52:08.762" v="21830" actId="20577"/>
          <ac:spMkLst>
            <pc:docMk/>
            <pc:sldMk cId="563489749" sldId="380"/>
            <ac:spMk id="14" creationId="{1C775493-3DE1-F933-31F9-B1EA711CE820}"/>
          </ac:spMkLst>
        </pc:spChg>
        <pc:spChg chg="add mod">
          <ac:chgData name="Doãn Minh Cường" userId="c06aa9e7-bf7b-4f33-bd85-65ed3b5062f7" providerId="ADAL" clId="{92119B27-9C48-4892-B385-42145AB2A082}" dt="2022-06-30T07:52:25.555" v="21864" actId="20577"/>
          <ac:spMkLst>
            <pc:docMk/>
            <pc:sldMk cId="563489749" sldId="380"/>
            <ac:spMk id="15" creationId="{69C24594-2EEA-449D-67D4-A58662AD5874}"/>
          </ac:spMkLst>
        </pc:spChg>
      </pc:sldChg>
      <pc:sldChg chg="addSp delSp modSp add mod ord">
        <pc:chgData name="Doãn Minh Cường" userId="c06aa9e7-bf7b-4f33-bd85-65ed3b5062f7" providerId="ADAL" clId="{92119B27-9C48-4892-B385-42145AB2A082}" dt="2022-06-30T08:48:06.820" v="24441" actId="1036"/>
        <pc:sldMkLst>
          <pc:docMk/>
          <pc:sldMk cId="1190201174" sldId="381"/>
        </pc:sldMkLst>
        <pc:spChg chg="add mod">
          <ac:chgData name="Doãn Minh Cường" userId="c06aa9e7-bf7b-4f33-bd85-65ed3b5062f7" providerId="ADAL" clId="{92119B27-9C48-4892-B385-42145AB2A082}" dt="2022-06-30T08:48:06.820" v="24441" actId="1036"/>
          <ac:spMkLst>
            <pc:docMk/>
            <pc:sldMk cId="1190201174" sldId="381"/>
            <ac:spMk id="2" creationId="{730BA880-BC44-4525-68E4-652C144065ED}"/>
          </ac:spMkLst>
        </pc:spChg>
        <pc:spChg chg="add mod">
          <ac:chgData name="Doãn Minh Cường" userId="c06aa9e7-bf7b-4f33-bd85-65ed3b5062f7" providerId="ADAL" clId="{92119B27-9C48-4892-B385-42145AB2A082}" dt="2022-06-30T08:48:06.820" v="24441" actId="1036"/>
          <ac:spMkLst>
            <pc:docMk/>
            <pc:sldMk cId="1190201174" sldId="381"/>
            <ac:spMk id="3" creationId="{AA6AA761-326E-B234-179E-4A58624EB431}"/>
          </ac:spMkLst>
        </pc:spChg>
        <pc:spChg chg="mod">
          <ac:chgData name="Doãn Minh Cường" userId="c06aa9e7-bf7b-4f33-bd85-65ed3b5062f7" providerId="ADAL" clId="{92119B27-9C48-4892-B385-42145AB2A082}" dt="2022-06-30T08:47:40.581" v="24377" actId="255"/>
          <ac:spMkLst>
            <pc:docMk/>
            <pc:sldMk cId="1190201174" sldId="381"/>
            <ac:spMk id="6" creationId="{C9E76ECF-AADD-097B-EF45-31BC4E92B02D}"/>
          </ac:spMkLst>
        </pc:spChg>
        <pc:spChg chg="del">
          <ac:chgData name="Doãn Minh Cường" userId="c06aa9e7-bf7b-4f33-bd85-65ed3b5062f7" providerId="ADAL" clId="{92119B27-9C48-4892-B385-42145AB2A082}" dt="2022-06-28T04:01:21.075" v="10267" actId="478"/>
          <ac:spMkLst>
            <pc:docMk/>
            <pc:sldMk cId="1190201174" sldId="381"/>
            <ac:spMk id="7" creationId="{BB518DFA-8901-566B-2011-D674E25B2A44}"/>
          </ac:spMkLst>
        </pc:spChg>
        <pc:spChg chg="del mod">
          <ac:chgData name="Doãn Minh Cường" userId="c06aa9e7-bf7b-4f33-bd85-65ed3b5062f7" providerId="ADAL" clId="{92119B27-9C48-4892-B385-42145AB2A082}" dt="2022-06-28T03:31:41.880" v="9791" actId="478"/>
          <ac:spMkLst>
            <pc:docMk/>
            <pc:sldMk cId="1190201174" sldId="381"/>
            <ac:spMk id="9" creationId="{2CED6C9D-B7D2-E6C5-973B-4EECC0D41562}"/>
          </ac:spMkLst>
        </pc:spChg>
        <pc:spChg chg="mod">
          <ac:chgData name="Doãn Minh Cường" userId="c06aa9e7-bf7b-4f33-bd85-65ed3b5062f7" providerId="ADAL" clId="{92119B27-9C48-4892-B385-42145AB2A082}" dt="2022-06-30T08:48:06.820" v="24441" actId="1036"/>
          <ac:spMkLst>
            <pc:docMk/>
            <pc:sldMk cId="1190201174" sldId="381"/>
            <ac:spMk id="11" creationId="{A0A2D06F-85C4-0649-6EDE-C90D80773489}"/>
          </ac:spMkLst>
        </pc:spChg>
        <pc:spChg chg="add mod">
          <ac:chgData name="Doãn Minh Cường" userId="c06aa9e7-bf7b-4f33-bd85-65ed3b5062f7" providerId="ADAL" clId="{92119B27-9C48-4892-B385-42145AB2A082}" dt="2022-06-30T08:48:06.820" v="24441" actId="1036"/>
          <ac:spMkLst>
            <pc:docMk/>
            <pc:sldMk cId="1190201174" sldId="381"/>
            <ac:spMk id="12" creationId="{2F68C3B7-5E1A-C017-368F-76CD1BEA4569}"/>
          </ac:spMkLst>
        </pc:spChg>
        <pc:spChg chg="del mod">
          <ac:chgData name="Doãn Minh Cường" userId="c06aa9e7-bf7b-4f33-bd85-65ed3b5062f7" providerId="ADAL" clId="{92119B27-9C48-4892-B385-42145AB2A082}" dt="2022-06-28T03:31:20.169" v="9790" actId="478"/>
          <ac:spMkLst>
            <pc:docMk/>
            <pc:sldMk cId="1190201174" sldId="381"/>
            <ac:spMk id="12" creationId="{9E65D202-3472-89C5-D122-83DAF7922EA3}"/>
          </ac:spMkLst>
        </pc:spChg>
        <pc:spChg chg="add del">
          <ac:chgData name="Doãn Minh Cường" userId="c06aa9e7-bf7b-4f33-bd85-65ed3b5062f7" providerId="ADAL" clId="{92119B27-9C48-4892-B385-42145AB2A082}" dt="2022-06-28T04:05:34.631" v="10340"/>
          <ac:spMkLst>
            <pc:docMk/>
            <pc:sldMk cId="1190201174" sldId="381"/>
            <ac:spMk id="13" creationId="{067EBF0E-8ADA-3B65-AB13-4509ABA56722}"/>
          </ac:spMkLst>
        </pc:spChg>
        <pc:spChg chg="add mod">
          <ac:chgData name="Doãn Minh Cường" userId="c06aa9e7-bf7b-4f33-bd85-65ed3b5062f7" providerId="ADAL" clId="{92119B27-9C48-4892-B385-42145AB2A082}" dt="2022-06-30T08:47:51.665" v="24400" actId="1037"/>
          <ac:spMkLst>
            <pc:docMk/>
            <pc:sldMk cId="1190201174" sldId="381"/>
            <ac:spMk id="14" creationId="{764CB867-3EB6-6031-27DC-2E64A9883FBE}"/>
          </ac:spMkLst>
        </pc:spChg>
      </pc:sldChg>
      <pc:sldChg chg="addSp delSp modSp add mod">
        <pc:chgData name="Doãn Minh Cường" userId="c06aa9e7-bf7b-4f33-bd85-65ed3b5062f7" providerId="ADAL" clId="{92119B27-9C48-4892-B385-42145AB2A082}" dt="2022-07-01T02:56:12.369" v="32669" actId="20577"/>
        <pc:sldMkLst>
          <pc:docMk/>
          <pc:sldMk cId="4211050757" sldId="382"/>
        </pc:sldMkLst>
        <pc:spChg chg="add mod">
          <ac:chgData name="Doãn Minh Cường" userId="c06aa9e7-bf7b-4f33-bd85-65ed3b5062f7" providerId="ADAL" clId="{92119B27-9C48-4892-B385-42145AB2A082}" dt="2022-07-01T02:56:12.369" v="32669" actId="20577"/>
          <ac:spMkLst>
            <pc:docMk/>
            <pc:sldMk cId="4211050757" sldId="382"/>
            <ac:spMk id="7" creationId="{E266717E-0378-47C8-2515-42BDACCBDFEF}"/>
          </ac:spMkLst>
        </pc:spChg>
        <pc:spChg chg="del mod">
          <ac:chgData name="Doãn Minh Cường" userId="c06aa9e7-bf7b-4f33-bd85-65ed3b5062f7" providerId="ADAL" clId="{92119B27-9C48-4892-B385-42145AB2A082}" dt="2022-06-28T03:54:17.336" v="9837" actId="478"/>
          <ac:spMkLst>
            <pc:docMk/>
            <pc:sldMk cId="4211050757" sldId="382"/>
            <ac:spMk id="12" creationId="{00000000-0000-0000-0000-000000000000}"/>
          </ac:spMkLst>
        </pc:spChg>
        <pc:graphicFrameChg chg="mod">
          <ac:chgData name="Doãn Minh Cường" userId="c06aa9e7-bf7b-4f33-bd85-65ed3b5062f7" providerId="ADAL" clId="{92119B27-9C48-4892-B385-42145AB2A082}" dt="2022-06-29T01:09:06.155" v="12626" actId="255"/>
          <ac:graphicFrameMkLst>
            <pc:docMk/>
            <pc:sldMk cId="4211050757" sldId="382"/>
            <ac:graphicFrameMk id="11" creationId="{00000000-0000-0000-0000-000000000000}"/>
          </ac:graphicFrameMkLst>
        </pc:graphicFrameChg>
      </pc:sldChg>
      <pc:sldChg chg="addSp delSp modSp add mod delAnim modAnim">
        <pc:chgData name="Doãn Minh Cường" userId="c06aa9e7-bf7b-4f33-bd85-65ed3b5062f7" providerId="ADAL" clId="{92119B27-9C48-4892-B385-42145AB2A082}" dt="2022-06-28T04:31:00.516" v="11530" actId="1037"/>
        <pc:sldMkLst>
          <pc:docMk/>
          <pc:sldMk cId="1036726497" sldId="383"/>
        </pc:sldMkLst>
        <pc:spChg chg="mod">
          <ac:chgData name="Doãn Minh Cường" userId="c06aa9e7-bf7b-4f33-bd85-65ed3b5062f7" providerId="ADAL" clId="{92119B27-9C48-4892-B385-42145AB2A082}" dt="2022-06-28T04:28:17.215" v="11328" actId="1035"/>
          <ac:spMkLst>
            <pc:docMk/>
            <pc:sldMk cId="1036726497" sldId="383"/>
            <ac:spMk id="2" creationId="{D23D1BDA-9385-E6AF-75FA-C9BCFCC5222E}"/>
          </ac:spMkLst>
        </pc:spChg>
        <pc:picChg chg="del mod">
          <ac:chgData name="Doãn Minh Cường" userId="c06aa9e7-bf7b-4f33-bd85-65ed3b5062f7" providerId="ADAL" clId="{92119B27-9C48-4892-B385-42145AB2A082}" dt="2022-06-28T04:27:54.128" v="11233" actId="478"/>
          <ac:picMkLst>
            <pc:docMk/>
            <pc:sldMk cId="1036726497" sldId="383"/>
            <ac:picMk id="6" creationId="{00000000-0000-0000-0000-000000000000}"/>
          </ac:picMkLst>
        </pc:picChg>
        <pc:picChg chg="del">
          <ac:chgData name="Doãn Minh Cường" userId="c06aa9e7-bf7b-4f33-bd85-65ed3b5062f7" providerId="ADAL" clId="{92119B27-9C48-4892-B385-42145AB2A082}" dt="2022-06-28T04:27:50.648" v="11231" actId="478"/>
          <ac:picMkLst>
            <pc:docMk/>
            <pc:sldMk cId="1036726497" sldId="383"/>
            <ac:picMk id="7" creationId="{00000000-0000-0000-0000-000000000000}"/>
          </ac:picMkLst>
        </pc:picChg>
        <pc:picChg chg="add mod">
          <ac:chgData name="Doãn Minh Cường" userId="c06aa9e7-bf7b-4f33-bd85-65ed3b5062f7" providerId="ADAL" clId="{92119B27-9C48-4892-B385-42145AB2A082}" dt="2022-06-28T04:29:04.673" v="11349" actId="1037"/>
          <ac:picMkLst>
            <pc:docMk/>
            <pc:sldMk cId="1036726497" sldId="383"/>
            <ac:picMk id="8" creationId="{17FC27A3-E658-6CFA-B94E-8B17C9754345}"/>
          </ac:picMkLst>
        </pc:picChg>
        <pc:picChg chg="add mod">
          <ac:chgData name="Doãn Minh Cường" userId="c06aa9e7-bf7b-4f33-bd85-65ed3b5062f7" providerId="ADAL" clId="{92119B27-9C48-4892-B385-42145AB2A082}" dt="2022-06-28T04:31:00.516" v="11530" actId="1037"/>
          <ac:picMkLst>
            <pc:docMk/>
            <pc:sldMk cId="1036726497" sldId="383"/>
            <ac:picMk id="9" creationId="{5D4C288B-548B-E69F-E627-62DEF9570A93}"/>
          </ac:picMkLst>
        </pc:picChg>
      </pc:sldChg>
      <pc:sldChg chg="add del">
        <pc:chgData name="Doãn Minh Cường" userId="c06aa9e7-bf7b-4f33-bd85-65ed3b5062f7" providerId="ADAL" clId="{92119B27-9C48-4892-B385-42145AB2A082}" dt="2022-06-28T04:32:07.113" v="11533" actId="47"/>
        <pc:sldMkLst>
          <pc:docMk/>
          <pc:sldMk cId="1137863572" sldId="384"/>
        </pc:sldMkLst>
      </pc:sldChg>
      <pc:sldChg chg="addSp delSp modSp add mod">
        <pc:chgData name="Doãn Minh Cường" userId="c06aa9e7-bf7b-4f33-bd85-65ed3b5062f7" providerId="ADAL" clId="{92119B27-9C48-4892-B385-42145AB2A082}" dt="2022-07-01T01:18:24.367" v="28065" actId="1035"/>
        <pc:sldMkLst>
          <pc:docMk/>
          <pc:sldMk cId="3508020327" sldId="384"/>
        </pc:sldMkLst>
        <pc:spChg chg="add del mod">
          <ac:chgData name="Doãn Minh Cường" userId="c06aa9e7-bf7b-4f33-bd85-65ed3b5062f7" providerId="ADAL" clId="{92119B27-9C48-4892-B385-42145AB2A082}" dt="2022-07-01T00:57:06.500" v="25095" actId="478"/>
          <ac:spMkLst>
            <pc:docMk/>
            <pc:sldMk cId="3508020327" sldId="384"/>
            <ac:spMk id="3" creationId="{8D6D7BCB-477F-22B2-1292-FB8743C7D8DC}"/>
          </ac:spMkLst>
        </pc:spChg>
        <pc:spChg chg="add mod">
          <ac:chgData name="Doãn Minh Cường" userId="c06aa9e7-bf7b-4f33-bd85-65ed3b5062f7" providerId="ADAL" clId="{92119B27-9C48-4892-B385-42145AB2A082}" dt="2022-07-01T01:18:24.367" v="28065" actId="1035"/>
          <ac:spMkLst>
            <pc:docMk/>
            <pc:sldMk cId="3508020327" sldId="384"/>
            <ac:spMk id="6" creationId="{CFE91E44-A029-EFC6-87FA-DE5745B34F73}"/>
          </ac:spMkLst>
        </pc:spChg>
        <pc:spChg chg="del mod">
          <ac:chgData name="Doãn Minh Cường" userId="c06aa9e7-bf7b-4f33-bd85-65ed3b5062f7" providerId="ADAL" clId="{92119B27-9C48-4892-B385-42145AB2A082}" dt="2022-07-01T00:56:57.335" v="25094" actId="478"/>
          <ac:spMkLst>
            <pc:docMk/>
            <pc:sldMk cId="3508020327" sldId="384"/>
            <ac:spMk id="9" creationId="{00000000-0000-0000-0000-000000000000}"/>
          </ac:spMkLst>
        </pc:spChg>
        <pc:spChg chg="del">
          <ac:chgData name="Doãn Minh Cường" userId="c06aa9e7-bf7b-4f33-bd85-65ed3b5062f7" providerId="ADAL" clId="{92119B27-9C48-4892-B385-42145AB2A082}" dt="2022-06-28T23:56:09.634" v="12438" actId="478"/>
          <ac:spMkLst>
            <pc:docMk/>
            <pc:sldMk cId="3508020327" sldId="384"/>
            <ac:spMk id="12" creationId="{00000000-0000-0000-0000-000000000000}"/>
          </ac:spMkLst>
        </pc:spChg>
      </pc:sldChg>
      <pc:sldChg chg="addSp delSp modSp add mod ord modAnim">
        <pc:chgData name="Doãn Minh Cường" userId="c06aa9e7-bf7b-4f33-bd85-65ed3b5062f7" providerId="ADAL" clId="{92119B27-9C48-4892-B385-42145AB2A082}" dt="2022-07-01T02:44:02.781" v="32287" actId="207"/>
        <pc:sldMkLst>
          <pc:docMk/>
          <pc:sldMk cId="1001742086" sldId="385"/>
        </pc:sldMkLst>
        <pc:spChg chg="add del mod">
          <ac:chgData name="Doãn Minh Cường" userId="c06aa9e7-bf7b-4f33-bd85-65ed3b5062f7" providerId="ADAL" clId="{92119B27-9C48-4892-B385-42145AB2A082}" dt="2022-06-29T07:09:48.646" v="13578" actId="478"/>
          <ac:spMkLst>
            <pc:docMk/>
            <pc:sldMk cId="1001742086" sldId="385"/>
            <ac:spMk id="3" creationId="{79D60925-4F25-839E-F174-AD827D61C73C}"/>
          </ac:spMkLst>
        </pc:spChg>
        <pc:spChg chg="del">
          <ac:chgData name="Doãn Minh Cường" userId="c06aa9e7-bf7b-4f33-bd85-65ed3b5062f7" providerId="ADAL" clId="{92119B27-9C48-4892-B385-42145AB2A082}" dt="2022-06-29T07:00:09.910" v="12939" actId="478"/>
          <ac:spMkLst>
            <pc:docMk/>
            <pc:sldMk cId="1001742086" sldId="385"/>
            <ac:spMk id="6" creationId="{F7563E40-1C64-FCC3-9D93-47E44B0C451F}"/>
          </ac:spMkLst>
        </pc:spChg>
        <pc:spChg chg="del">
          <ac:chgData name="Doãn Minh Cường" userId="c06aa9e7-bf7b-4f33-bd85-65ed3b5062f7" providerId="ADAL" clId="{92119B27-9C48-4892-B385-42145AB2A082}" dt="2022-06-29T07:00:09.910" v="12939" actId="478"/>
          <ac:spMkLst>
            <pc:docMk/>
            <pc:sldMk cId="1001742086" sldId="385"/>
            <ac:spMk id="7" creationId="{8420BCCC-6464-D347-08C4-741008147F71}"/>
          </ac:spMkLst>
        </pc:spChg>
        <pc:spChg chg="add del mod">
          <ac:chgData name="Doãn Minh Cường" userId="c06aa9e7-bf7b-4f33-bd85-65ed3b5062f7" providerId="ADAL" clId="{92119B27-9C48-4892-B385-42145AB2A082}" dt="2022-06-29T07:07:31.694" v="13544" actId="478"/>
          <ac:spMkLst>
            <pc:docMk/>
            <pc:sldMk cId="1001742086" sldId="385"/>
            <ac:spMk id="9" creationId="{18BF6EF1-5A02-2688-83CA-4AEDBFCBBD78}"/>
          </ac:spMkLst>
        </pc:spChg>
        <pc:spChg chg="add del mod">
          <ac:chgData name="Doãn Minh Cường" userId="c06aa9e7-bf7b-4f33-bd85-65ed3b5062f7" providerId="ADAL" clId="{92119B27-9C48-4892-B385-42145AB2A082}" dt="2022-06-29T07:11:10.765" v="13596" actId="478"/>
          <ac:spMkLst>
            <pc:docMk/>
            <pc:sldMk cId="1001742086" sldId="385"/>
            <ac:spMk id="10" creationId="{12861D8D-8F9E-7059-F3FA-5E7018B7D8CB}"/>
          </ac:spMkLst>
        </pc:spChg>
        <pc:spChg chg="add del mod">
          <ac:chgData name="Doãn Minh Cường" userId="c06aa9e7-bf7b-4f33-bd85-65ed3b5062f7" providerId="ADAL" clId="{92119B27-9C48-4892-B385-42145AB2A082}" dt="2022-06-29T07:12:14.909" v="13658" actId="478"/>
          <ac:spMkLst>
            <pc:docMk/>
            <pc:sldMk cId="1001742086" sldId="385"/>
            <ac:spMk id="11" creationId="{4562FAA3-2681-6DE9-2E93-FA8E661ED411}"/>
          </ac:spMkLst>
        </pc:spChg>
        <pc:spChg chg="add del mod">
          <ac:chgData name="Doãn Minh Cường" userId="c06aa9e7-bf7b-4f33-bd85-65ed3b5062f7" providerId="ADAL" clId="{92119B27-9C48-4892-B385-42145AB2A082}" dt="2022-06-29T07:12:30.078" v="13659" actId="478"/>
          <ac:spMkLst>
            <pc:docMk/>
            <pc:sldMk cId="1001742086" sldId="385"/>
            <ac:spMk id="12" creationId="{ED5A9631-9898-F8C3-ED5E-301538F9BD8E}"/>
          </ac:spMkLst>
        </pc:spChg>
        <pc:spChg chg="add del mod">
          <ac:chgData name="Doãn Minh Cường" userId="c06aa9e7-bf7b-4f33-bd85-65ed3b5062f7" providerId="ADAL" clId="{92119B27-9C48-4892-B385-42145AB2A082}" dt="2022-06-29T07:15:14.678" v="13988" actId="478"/>
          <ac:spMkLst>
            <pc:docMk/>
            <pc:sldMk cId="1001742086" sldId="385"/>
            <ac:spMk id="13" creationId="{B87C3945-4EAA-C96B-14A9-6A5B93AE892E}"/>
          </ac:spMkLst>
        </pc:spChg>
        <pc:spChg chg="add mod">
          <ac:chgData name="Doãn Minh Cường" userId="c06aa9e7-bf7b-4f33-bd85-65ed3b5062f7" providerId="ADAL" clId="{92119B27-9C48-4892-B385-42145AB2A082}" dt="2022-07-01T02:43:55.909" v="32283" actId="208"/>
          <ac:spMkLst>
            <pc:docMk/>
            <pc:sldMk cId="1001742086" sldId="385"/>
            <ac:spMk id="14" creationId="{1D28F859-E040-44F4-45A8-DFED8521BAD8}"/>
          </ac:spMkLst>
        </pc:spChg>
        <pc:spChg chg="add mod">
          <ac:chgData name="Doãn Minh Cường" userId="c06aa9e7-bf7b-4f33-bd85-65ed3b5062f7" providerId="ADAL" clId="{92119B27-9C48-4892-B385-42145AB2A082}" dt="2022-07-01T02:43:52.148" v="32281" actId="208"/>
          <ac:spMkLst>
            <pc:docMk/>
            <pc:sldMk cId="1001742086" sldId="385"/>
            <ac:spMk id="15" creationId="{75E5657C-3C5A-A301-5F67-D65F7D7F227B}"/>
          </ac:spMkLst>
        </pc:spChg>
        <pc:spChg chg="add mod">
          <ac:chgData name="Doãn Minh Cường" userId="c06aa9e7-bf7b-4f33-bd85-65ed3b5062f7" providerId="ADAL" clId="{92119B27-9C48-4892-B385-42145AB2A082}" dt="2022-07-01T02:41:03.786" v="32261" actId="207"/>
          <ac:spMkLst>
            <pc:docMk/>
            <pc:sldMk cId="1001742086" sldId="385"/>
            <ac:spMk id="16" creationId="{4EFE83A6-58BF-D307-9CC3-B2895EE22D35}"/>
          </ac:spMkLst>
        </pc:spChg>
        <pc:spChg chg="add mod">
          <ac:chgData name="Doãn Minh Cường" userId="c06aa9e7-bf7b-4f33-bd85-65ed3b5062f7" providerId="ADAL" clId="{92119B27-9C48-4892-B385-42145AB2A082}" dt="2022-07-01T02:43:59.501" v="32285" actId="208"/>
          <ac:spMkLst>
            <pc:docMk/>
            <pc:sldMk cId="1001742086" sldId="385"/>
            <ac:spMk id="17" creationId="{DC58EAAD-0F23-768B-6844-F3D1EA95F246}"/>
          </ac:spMkLst>
        </pc:spChg>
        <pc:spChg chg="add mod">
          <ac:chgData name="Doãn Minh Cường" userId="c06aa9e7-bf7b-4f33-bd85-65ed3b5062f7" providerId="ADAL" clId="{92119B27-9C48-4892-B385-42145AB2A082}" dt="2022-07-01T02:41:33.900" v="32263" actId="208"/>
          <ac:spMkLst>
            <pc:docMk/>
            <pc:sldMk cId="1001742086" sldId="385"/>
            <ac:spMk id="18" creationId="{58030AA9-4CB5-3EEE-F838-DEA331AC483D}"/>
          </ac:spMkLst>
        </pc:spChg>
        <pc:spChg chg="add mod">
          <ac:chgData name="Doãn Minh Cường" userId="c06aa9e7-bf7b-4f33-bd85-65ed3b5062f7" providerId="ADAL" clId="{92119B27-9C48-4892-B385-42145AB2A082}" dt="2022-07-01T02:41:40.749" v="32265" actId="207"/>
          <ac:spMkLst>
            <pc:docMk/>
            <pc:sldMk cId="1001742086" sldId="385"/>
            <ac:spMk id="20" creationId="{281FB12A-BB90-1C06-9C55-8BACA4A87AF4}"/>
          </ac:spMkLst>
        </pc:spChg>
        <pc:spChg chg="add mod">
          <ac:chgData name="Doãn Minh Cường" userId="c06aa9e7-bf7b-4f33-bd85-65ed3b5062f7" providerId="ADAL" clId="{92119B27-9C48-4892-B385-42145AB2A082}" dt="2022-07-01T02:42:09.891" v="32271" actId="208"/>
          <ac:spMkLst>
            <pc:docMk/>
            <pc:sldMk cId="1001742086" sldId="385"/>
            <ac:spMk id="21" creationId="{C09FE4DE-64F1-6E4F-A47D-F3C86BCE4EFA}"/>
          </ac:spMkLst>
        </pc:spChg>
        <pc:spChg chg="add mod">
          <ac:chgData name="Doãn Minh Cường" userId="c06aa9e7-bf7b-4f33-bd85-65ed3b5062f7" providerId="ADAL" clId="{92119B27-9C48-4892-B385-42145AB2A082}" dt="2022-07-01T02:41:49.717" v="32267" actId="208"/>
          <ac:spMkLst>
            <pc:docMk/>
            <pc:sldMk cId="1001742086" sldId="385"/>
            <ac:spMk id="22" creationId="{AD367F79-3B63-1EEB-0024-76D2CB2B9C92}"/>
          </ac:spMkLst>
        </pc:spChg>
        <pc:spChg chg="add mod">
          <ac:chgData name="Doãn Minh Cường" userId="c06aa9e7-bf7b-4f33-bd85-65ed3b5062f7" providerId="ADAL" clId="{92119B27-9C48-4892-B385-42145AB2A082}" dt="2022-06-29T07:26:18.572" v="15015" actId="208"/>
          <ac:spMkLst>
            <pc:docMk/>
            <pc:sldMk cId="1001742086" sldId="385"/>
            <ac:spMk id="23" creationId="{8849BEF9-C391-027D-CC17-4B9CCAA8C9E3}"/>
          </ac:spMkLst>
        </pc:spChg>
        <pc:spChg chg="add mod">
          <ac:chgData name="Doãn Minh Cường" userId="c06aa9e7-bf7b-4f33-bd85-65ed3b5062f7" providerId="ADAL" clId="{92119B27-9C48-4892-B385-42145AB2A082}" dt="2022-07-01T02:41:56.269" v="32269" actId="207"/>
          <ac:spMkLst>
            <pc:docMk/>
            <pc:sldMk cId="1001742086" sldId="385"/>
            <ac:spMk id="24" creationId="{0B7DAC35-A215-B54C-4254-19A7BFB19BB7}"/>
          </ac:spMkLst>
        </pc:spChg>
        <pc:spChg chg="add mod">
          <ac:chgData name="Doãn Minh Cường" userId="c06aa9e7-bf7b-4f33-bd85-65ed3b5062f7" providerId="ADAL" clId="{92119B27-9C48-4892-B385-42145AB2A082}" dt="2022-07-01T02:42:14.581" v="32273" actId="207"/>
          <ac:spMkLst>
            <pc:docMk/>
            <pc:sldMk cId="1001742086" sldId="385"/>
            <ac:spMk id="25" creationId="{12C61E46-DBF0-1689-8E4D-F94B99B3AB4A}"/>
          </ac:spMkLst>
        </pc:spChg>
        <pc:spChg chg="add mod">
          <ac:chgData name="Doãn Minh Cường" userId="c06aa9e7-bf7b-4f33-bd85-65ed3b5062f7" providerId="ADAL" clId="{92119B27-9C48-4892-B385-42145AB2A082}" dt="2022-07-01T02:44:02.781" v="32287" actId="207"/>
          <ac:spMkLst>
            <pc:docMk/>
            <pc:sldMk cId="1001742086" sldId="385"/>
            <ac:spMk id="26" creationId="{01B53470-2534-2A80-F47A-35C2B6EB6015}"/>
          </ac:spMkLst>
        </pc:spChg>
        <pc:graphicFrameChg chg="del">
          <ac:chgData name="Doãn Minh Cường" userId="c06aa9e7-bf7b-4f33-bd85-65ed3b5062f7" providerId="ADAL" clId="{92119B27-9C48-4892-B385-42145AB2A082}" dt="2022-06-29T07:00:09.910" v="12939" actId="478"/>
          <ac:graphicFrameMkLst>
            <pc:docMk/>
            <pc:sldMk cId="1001742086" sldId="385"/>
            <ac:graphicFrameMk id="8" creationId="{4E6408F0-8315-10A6-CD7C-4475156DAD8E}"/>
          </ac:graphicFrameMkLst>
        </pc:graphicFrameChg>
        <pc:picChg chg="add mod">
          <ac:chgData name="Doãn Minh Cường" userId="c06aa9e7-bf7b-4f33-bd85-65ed3b5062f7" providerId="ADAL" clId="{92119B27-9C48-4892-B385-42145AB2A082}" dt="2022-06-29T07:23:21.786" v="14931" actId="1036"/>
          <ac:picMkLst>
            <pc:docMk/>
            <pc:sldMk cId="1001742086" sldId="385"/>
            <ac:picMk id="2" creationId="{B5EF1C2B-6759-75D1-4E0F-D2657B7CF709}"/>
          </ac:picMkLst>
        </pc:picChg>
        <pc:picChg chg="mod">
          <ac:chgData name="Doãn Minh Cường" userId="c06aa9e7-bf7b-4f33-bd85-65ed3b5062f7" providerId="ADAL" clId="{92119B27-9C48-4892-B385-42145AB2A082}" dt="2022-06-29T07:06:12.503" v="13527" actId="1035"/>
          <ac:picMkLst>
            <pc:docMk/>
            <pc:sldMk cId="1001742086" sldId="385"/>
            <ac:picMk id="4" creationId="{00000000-0000-0000-0000-000000000000}"/>
          </ac:picMkLst>
        </pc:picChg>
        <pc:picChg chg="add del mod">
          <ac:chgData name="Doãn Minh Cường" userId="c06aa9e7-bf7b-4f33-bd85-65ed3b5062f7" providerId="ADAL" clId="{92119B27-9C48-4892-B385-42145AB2A082}" dt="2022-06-29T07:13:29.580" v="13732"/>
          <ac:picMkLst>
            <pc:docMk/>
            <pc:sldMk cId="1001742086" sldId="385"/>
            <ac:picMk id="19" creationId="{5EFE6FE3-55F8-7C9F-7F4B-A463B7E6C272}"/>
          </ac:picMkLst>
        </pc:picChg>
      </pc:sldChg>
      <pc:sldChg chg="addSp delSp modSp add mod ord modAnim">
        <pc:chgData name="Doãn Minh Cường" userId="c06aa9e7-bf7b-4f33-bd85-65ed3b5062f7" providerId="ADAL" clId="{92119B27-9C48-4892-B385-42145AB2A082}" dt="2022-07-01T02:45:43.640" v="32313"/>
        <pc:sldMkLst>
          <pc:docMk/>
          <pc:sldMk cId="201555013" sldId="386"/>
        </pc:sldMkLst>
        <pc:spChg chg="add mod">
          <ac:chgData name="Doãn Minh Cường" userId="c06aa9e7-bf7b-4f33-bd85-65ed3b5062f7" providerId="ADAL" clId="{92119B27-9C48-4892-B385-42145AB2A082}" dt="2022-07-01T02:45:31.191" v="32312" actId="20577"/>
          <ac:spMkLst>
            <pc:docMk/>
            <pc:sldMk cId="201555013" sldId="386"/>
            <ac:spMk id="2" creationId="{B39D1B6E-346B-FBFC-26D3-B1063C40F13B}"/>
          </ac:spMkLst>
        </pc:spChg>
        <pc:spChg chg="del">
          <ac:chgData name="Doãn Minh Cường" userId="c06aa9e7-bf7b-4f33-bd85-65ed3b5062f7" providerId="ADAL" clId="{92119B27-9C48-4892-B385-42145AB2A082}" dt="2022-06-30T01:40:36.985" v="16630" actId="478"/>
          <ac:spMkLst>
            <pc:docMk/>
            <pc:sldMk cId="201555013" sldId="386"/>
            <ac:spMk id="6" creationId="{67E85D6C-AB97-5D46-2AD5-0D76D08E735D}"/>
          </ac:spMkLst>
        </pc:spChg>
        <pc:graphicFrameChg chg="del modGraphic">
          <ac:chgData name="Doãn Minh Cường" userId="c06aa9e7-bf7b-4f33-bd85-65ed3b5062f7" providerId="ADAL" clId="{92119B27-9C48-4892-B385-42145AB2A082}" dt="2022-06-29T07:48:27.193" v="15049" actId="478"/>
          <ac:graphicFrameMkLst>
            <pc:docMk/>
            <pc:sldMk cId="201555013" sldId="386"/>
            <ac:graphicFrameMk id="7" creationId="{F3B14BBA-45F1-3C09-3D16-C06AD904334C}"/>
          </ac:graphicFrameMkLst>
        </pc:graphicFrameChg>
        <pc:picChg chg="add del mod">
          <ac:chgData name="Doãn Minh Cường" userId="c06aa9e7-bf7b-4f33-bd85-65ed3b5062f7" providerId="ADAL" clId="{92119B27-9C48-4892-B385-42145AB2A082}" dt="2022-06-30T01:42:08.545" v="16664" actId="478"/>
          <ac:picMkLst>
            <pc:docMk/>
            <pc:sldMk cId="201555013" sldId="386"/>
            <ac:picMk id="2" creationId="{C09291BA-A868-CA36-26B1-A1F43D0EC732}"/>
          </ac:picMkLst>
        </pc:picChg>
        <pc:picChg chg="add mod">
          <ac:chgData name="Doãn Minh Cường" userId="c06aa9e7-bf7b-4f33-bd85-65ed3b5062f7" providerId="ADAL" clId="{92119B27-9C48-4892-B385-42145AB2A082}" dt="2022-06-30T02:34:03.137" v="18739" actId="1076"/>
          <ac:picMkLst>
            <pc:docMk/>
            <pc:sldMk cId="201555013" sldId="386"/>
            <ac:picMk id="3" creationId="{1969437F-3C8B-25BF-FF92-3AF05A7CC56C}"/>
          </ac:picMkLst>
        </pc:picChg>
      </pc:sldChg>
      <pc:sldChg chg="addSp delSp modSp add del mod">
        <pc:chgData name="Doãn Minh Cường" userId="c06aa9e7-bf7b-4f33-bd85-65ed3b5062f7" providerId="ADAL" clId="{92119B27-9C48-4892-B385-42145AB2A082}" dt="2022-06-30T02:34:01.161" v="18738" actId="47"/>
        <pc:sldMkLst>
          <pc:docMk/>
          <pc:sldMk cId="3297192984" sldId="387"/>
        </pc:sldMkLst>
        <pc:spChg chg="del">
          <ac:chgData name="Doãn Minh Cường" userId="c06aa9e7-bf7b-4f33-bd85-65ed3b5062f7" providerId="ADAL" clId="{92119B27-9C48-4892-B385-42145AB2A082}" dt="2022-06-29T09:01:31.637" v="16512" actId="478"/>
          <ac:spMkLst>
            <pc:docMk/>
            <pc:sldMk cId="3297192984" sldId="387"/>
            <ac:spMk id="6" creationId="{67E85D6C-AB97-5D46-2AD5-0D76D08E735D}"/>
          </ac:spMkLst>
        </pc:spChg>
        <pc:picChg chg="add del mod">
          <ac:chgData name="Doãn Minh Cường" userId="c06aa9e7-bf7b-4f33-bd85-65ed3b5062f7" providerId="ADAL" clId="{92119B27-9C48-4892-B385-42145AB2A082}" dt="2022-06-30T01:41:34.397" v="16659" actId="478"/>
          <ac:picMkLst>
            <pc:docMk/>
            <pc:sldMk cId="3297192984" sldId="387"/>
            <ac:picMk id="2" creationId="{DBEAF9C5-EB3A-9490-90EA-74F5DE128AEC}"/>
          </ac:picMkLst>
        </pc:picChg>
        <pc:picChg chg="add mod">
          <ac:chgData name="Doãn Minh Cường" userId="c06aa9e7-bf7b-4f33-bd85-65ed3b5062f7" providerId="ADAL" clId="{92119B27-9C48-4892-B385-42145AB2A082}" dt="2022-06-30T01:41:59.835" v="16663" actId="1076"/>
          <ac:picMkLst>
            <pc:docMk/>
            <pc:sldMk cId="3297192984" sldId="387"/>
            <ac:picMk id="3" creationId="{258BD9B7-D007-37BA-8840-F651B7A67B1D}"/>
          </ac:picMkLst>
        </pc:picChg>
      </pc:sldChg>
      <pc:sldChg chg="addSp delSp modSp add mod ord delAnim modAnim">
        <pc:chgData name="Doãn Minh Cường" userId="c06aa9e7-bf7b-4f33-bd85-65ed3b5062f7" providerId="ADAL" clId="{92119B27-9C48-4892-B385-42145AB2A082}" dt="2022-07-01T02:28:05.470" v="32136" actId="1035"/>
        <pc:sldMkLst>
          <pc:docMk/>
          <pc:sldMk cId="3938078393" sldId="388"/>
        </pc:sldMkLst>
        <pc:spChg chg="add mod">
          <ac:chgData name="Doãn Minh Cường" userId="c06aa9e7-bf7b-4f33-bd85-65ed3b5062f7" providerId="ADAL" clId="{92119B27-9C48-4892-B385-42145AB2A082}" dt="2022-07-01T02:28:05.470" v="32136" actId="1035"/>
          <ac:spMkLst>
            <pc:docMk/>
            <pc:sldMk cId="3938078393" sldId="388"/>
            <ac:spMk id="2" creationId="{E7A07CE1-7DA0-E142-DD9E-4B23CBF23124}"/>
          </ac:spMkLst>
        </pc:spChg>
        <pc:spChg chg="mod">
          <ac:chgData name="Doãn Minh Cường" userId="c06aa9e7-bf7b-4f33-bd85-65ed3b5062f7" providerId="ADAL" clId="{92119B27-9C48-4892-B385-42145AB2A082}" dt="2022-06-29T07:49:51.190" v="15255" actId="20577"/>
          <ac:spMkLst>
            <pc:docMk/>
            <pc:sldMk cId="3938078393" sldId="388"/>
            <ac:spMk id="6" creationId="{67E85D6C-AB97-5D46-2AD5-0D76D08E735D}"/>
          </ac:spMkLst>
        </pc:spChg>
        <pc:spChg chg="add mod">
          <ac:chgData name="Doãn Minh Cường" userId="c06aa9e7-bf7b-4f33-bd85-65ed3b5062f7" providerId="ADAL" clId="{92119B27-9C48-4892-B385-42145AB2A082}" dt="2022-07-01T02:28:05.470" v="32136" actId="1035"/>
          <ac:spMkLst>
            <pc:docMk/>
            <pc:sldMk cId="3938078393" sldId="388"/>
            <ac:spMk id="7" creationId="{15FB1F00-539D-CB4E-42EA-4D5E00E79BCB}"/>
          </ac:spMkLst>
        </pc:spChg>
        <pc:spChg chg="add del mod">
          <ac:chgData name="Doãn Minh Cường" userId="c06aa9e7-bf7b-4f33-bd85-65ed3b5062f7" providerId="ADAL" clId="{92119B27-9C48-4892-B385-42145AB2A082}" dt="2022-06-29T07:50:32.484" v="15257" actId="478"/>
          <ac:spMkLst>
            <pc:docMk/>
            <pc:sldMk cId="3938078393" sldId="388"/>
            <ac:spMk id="7" creationId="{E57FF897-7A56-FAA3-2D2B-0E0C201793D5}"/>
          </ac:spMkLst>
        </pc:spChg>
        <pc:spChg chg="add mod">
          <ac:chgData name="Doãn Minh Cường" userId="c06aa9e7-bf7b-4f33-bd85-65ed3b5062f7" providerId="ADAL" clId="{92119B27-9C48-4892-B385-42145AB2A082}" dt="2022-07-01T02:27:50.443" v="32129" actId="114"/>
          <ac:spMkLst>
            <pc:docMk/>
            <pc:sldMk cId="3938078393" sldId="388"/>
            <ac:spMk id="8" creationId="{5A34E46C-F95E-F9CB-B2F4-31C1985E97C0}"/>
          </ac:spMkLst>
        </pc:spChg>
        <pc:spChg chg="add mod">
          <ac:chgData name="Doãn Minh Cường" userId="c06aa9e7-bf7b-4f33-bd85-65ed3b5062f7" providerId="ADAL" clId="{92119B27-9C48-4892-B385-42145AB2A082}" dt="2022-07-01T02:28:05.470" v="32136" actId="1035"/>
          <ac:spMkLst>
            <pc:docMk/>
            <pc:sldMk cId="3938078393" sldId="388"/>
            <ac:spMk id="9" creationId="{D57F7506-4115-4420-D9D8-109C1C04CE89}"/>
          </ac:spMkLst>
        </pc:spChg>
        <pc:spChg chg="add mod">
          <ac:chgData name="Doãn Minh Cường" userId="c06aa9e7-bf7b-4f33-bd85-65ed3b5062f7" providerId="ADAL" clId="{92119B27-9C48-4892-B385-42145AB2A082}" dt="2022-07-01T02:28:05.470" v="32136" actId="1035"/>
          <ac:spMkLst>
            <pc:docMk/>
            <pc:sldMk cId="3938078393" sldId="388"/>
            <ac:spMk id="10" creationId="{7A07D987-1387-C605-986C-5CCA5A14E4CB}"/>
          </ac:spMkLst>
        </pc:spChg>
      </pc:sldChg>
      <pc:sldChg chg="addSp delSp modSp add mod modAnim">
        <pc:chgData name="Doãn Minh Cường" userId="c06aa9e7-bf7b-4f33-bd85-65ed3b5062f7" providerId="ADAL" clId="{92119B27-9C48-4892-B385-42145AB2A082}" dt="2022-07-01T02:46:29.676" v="32336" actId="1035"/>
        <pc:sldMkLst>
          <pc:docMk/>
          <pc:sldMk cId="640435852" sldId="389"/>
        </pc:sldMkLst>
        <pc:spChg chg="add mod">
          <ac:chgData name="Doãn Minh Cường" userId="c06aa9e7-bf7b-4f33-bd85-65ed3b5062f7" providerId="ADAL" clId="{92119B27-9C48-4892-B385-42145AB2A082}" dt="2022-07-01T02:46:29.676" v="32336" actId="1035"/>
          <ac:spMkLst>
            <pc:docMk/>
            <pc:sldMk cId="640435852" sldId="389"/>
            <ac:spMk id="2" creationId="{A1625046-1D8B-5825-C765-BCBD40DBE817}"/>
          </ac:spMkLst>
        </pc:spChg>
        <pc:picChg chg="add del mod">
          <ac:chgData name="Doãn Minh Cường" userId="c06aa9e7-bf7b-4f33-bd85-65ed3b5062f7" providerId="ADAL" clId="{92119B27-9C48-4892-B385-42145AB2A082}" dt="2022-06-30T03:51:17.510" v="18745" actId="478"/>
          <ac:picMkLst>
            <pc:docMk/>
            <pc:sldMk cId="640435852" sldId="389"/>
            <ac:picMk id="2" creationId="{8A4D511E-182F-A186-0EF7-AFCC0A67CB87}"/>
          </ac:picMkLst>
        </pc:picChg>
        <pc:picChg chg="del">
          <ac:chgData name="Doãn Minh Cường" userId="c06aa9e7-bf7b-4f33-bd85-65ed3b5062f7" providerId="ADAL" clId="{92119B27-9C48-4892-B385-42145AB2A082}" dt="2022-06-30T03:49:27.943" v="18741" actId="478"/>
          <ac:picMkLst>
            <pc:docMk/>
            <pc:sldMk cId="640435852" sldId="389"/>
            <ac:picMk id="3" creationId="{1969437F-3C8B-25BF-FF92-3AF05A7CC56C}"/>
          </ac:picMkLst>
        </pc:picChg>
        <pc:picChg chg="add del mod">
          <ac:chgData name="Doãn Minh Cường" userId="c06aa9e7-bf7b-4f33-bd85-65ed3b5062f7" providerId="ADAL" clId="{92119B27-9C48-4892-B385-42145AB2A082}" dt="2022-06-30T03:54:44.473" v="18749" actId="478"/>
          <ac:picMkLst>
            <pc:docMk/>
            <pc:sldMk cId="640435852" sldId="389"/>
            <ac:picMk id="6" creationId="{67EFF223-2A05-8B28-9EB0-11C7B7019B4D}"/>
          </ac:picMkLst>
        </pc:picChg>
        <pc:picChg chg="add del mod">
          <ac:chgData name="Doãn Minh Cường" userId="c06aa9e7-bf7b-4f33-bd85-65ed3b5062f7" providerId="ADAL" clId="{92119B27-9C48-4892-B385-42145AB2A082}" dt="2022-06-30T04:05:59.901" v="18780" actId="478"/>
          <ac:picMkLst>
            <pc:docMk/>
            <pc:sldMk cId="640435852" sldId="389"/>
            <ac:picMk id="7" creationId="{07D81D61-E9F7-4E3D-7043-7FDF7A64E168}"/>
          </ac:picMkLst>
        </pc:picChg>
        <pc:picChg chg="add del mod">
          <ac:chgData name="Doãn Minh Cường" userId="c06aa9e7-bf7b-4f33-bd85-65ed3b5062f7" providerId="ADAL" clId="{92119B27-9C48-4892-B385-42145AB2A082}" dt="2022-06-30T04:07:06.284" v="18784" actId="478"/>
          <ac:picMkLst>
            <pc:docMk/>
            <pc:sldMk cId="640435852" sldId="389"/>
            <ac:picMk id="8" creationId="{D630B74C-2AC7-35A7-67EF-CBDD161BF363}"/>
          </ac:picMkLst>
        </pc:picChg>
        <pc:picChg chg="add">
          <ac:chgData name="Doãn Minh Cường" userId="c06aa9e7-bf7b-4f33-bd85-65ed3b5062f7" providerId="ADAL" clId="{92119B27-9C48-4892-B385-42145AB2A082}" dt="2022-06-30T04:07:07.776" v="18785"/>
          <ac:picMkLst>
            <pc:docMk/>
            <pc:sldMk cId="640435852" sldId="389"/>
            <ac:picMk id="9" creationId="{AD4BA6FF-8D1D-1E8D-D4D2-5242F3AD7A9C}"/>
          </ac:picMkLst>
        </pc:picChg>
      </pc:sldChg>
      <pc:sldChg chg="add">
        <pc:chgData name="Doãn Minh Cường" userId="c06aa9e7-bf7b-4f33-bd85-65ed3b5062f7" providerId="ADAL" clId="{92119B27-9C48-4892-B385-42145AB2A082}" dt="2022-07-01T00:56:52.444" v="25093" actId="2890"/>
        <pc:sldMkLst>
          <pc:docMk/>
          <pc:sldMk cId="29003426" sldId="391"/>
        </pc:sldMkLst>
      </pc:sldChg>
      <pc:sldChg chg="addSp delSp modSp add mod ord">
        <pc:chgData name="Doãn Minh Cường" userId="c06aa9e7-bf7b-4f33-bd85-65ed3b5062f7" providerId="ADAL" clId="{92119B27-9C48-4892-B385-42145AB2A082}" dt="2022-07-01T02:51:32.411" v="32401" actId="1036"/>
        <pc:sldMkLst>
          <pc:docMk/>
          <pc:sldMk cId="2183228275" sldId="392"/>
        </pc:sldMkLst>
        <pc:spChg chg="add mod">
          <ac:chgData name="Doãn Minh Cường" userId="c06aa9e7-bf7b-4f33-bd85-65ed3b5062f7" providerId="ADAL" clId="{92119B27-9C48-4892-B385-42145AB2A082}" dt="2022-07-01T02:51:32.411" v="32401" actId="1036"/>
          <ac:spMkLst>
            <pc:docMk/>
            <pc:sldMk cId="2183228275" sldId="392"/>
            <ac:spMk id="2" creationId="{5D356858-8B90-74A8-277C-00B3F7ED4F75}"/>
          </ac:spMkLst>
        </pc:spChg>
        <pc:spChg chg="mod">
          <ac:chgData name="Doãn Minh Cường" userId="c06aa9e7-bf7b-4f33-bd85-65ed3b5062f7" providerId="ADAL" clId="{92119B27-9C48-4892-B385-42145AB2A082}" dt="2022-07-01T01:46:32.446" v="30311" actId="1038"/>
          <ac:spMkLst>
            <pc:docMk/>
            <pc:sldMk cId="2183228275" sldId="392"/>
            <ac:spMk id="5" creationId="{2DECCEB8-F7A7-AD4B-9C38-6CB0C019BD52}"/>
          </ac:spMkLst>
        </pc:spChg>
        <pc:spChg chg="del">
          <ac:chgData name="Doãn Minh Cường" userId="c06aa9e7-bf7b-4f33-bd85-65ed3b5062f7" providerId="ADAL" clId="{92119B27-9C48-4892-B385-42145AB2A082}" dt="2022-07-01T02:03:19.087" v="30338" actId="478"/>
          <ac:spMkLst>
            <pc:docMk/>
            <pc:sldMk cId="2183228275" sldId="392"/>
            <ac:spMk id="6" creationId="{57C6C04F-EDCB-BE88-7EDB-2E770941890B}"/>
          </ac:spMkLst>
        </pc:spChg>
        <pc:spChg chg="add mod">
          <ac:chgData name="Doãn Minh Cường" userId="c06aa9e7-bf7b-4f33-bd85-65ed3b5062f7" providerId="ADAL" clId="{92119B27-9C48-4892-B385-42145AB2A082}" dt="2022-07-01T02:51:07.626" v="32375" actId="2711"/>
          <ac:spMkLst>
            <pc:docMk/>
            <pc:sldMk cId="2183228275" sldId="392"/>
            <ac:spMk id="11" creationId="{C0BD2F6E-12FC-E212-988F-BE4D006B9D1B}"/>
          </ac:spMkLst>
        </pc:spChg>
        <pc:graphicFrameChg chg="add del mod">
          <ac:chgData name="Doãn Minh Cường" userId="c06aa9e7-bf7b-4f33-bd85-65ed3b5062f7" providerId="ADAL" clId="{92119B27-9C48-4892-B385-42145AB2A082}" dt="2022-07-01T02:04:44.109" v="30409" actId="478"/>
          <ac:graphicFrameMkLst>
            <pc:docMk/>
            <pc:sldMk cId="2183228275" sldId="392"/>
            <ac:graphicFrameMk id="3" creationId="{0FD8095B-924A-3164-1EFF-21330363C780}"/>
          </ac:graphicFrameMkLst>
        </pc:graphicFrameChg>
        <pc:graphicFrameChg chg="del">
          <ac:chgData name="Doãn Minh Cường" userId="c06aa9e7-bf7b-4f33-bd85-65ed3b5062f7" providerId="ADAL" clId="{92119B27-9C48-4892-B385-42145AB2A082}" dt="2022-07-01T01:24:28.850" v="28084" actId="478"/>
          <ac:graphicFrameMkLst>
            <pc:docMk/>
            <pc:sldMk cId="2183228275" sldId="392"/>
            <ac:graphicFrameMk id="7" creationId="{29E8BC5D-1783-7F0E-D673-A0D4C992DE7F}"/>
          </ac:graphicFrameMkLst>
        </pc:graphicFrameChg>
        <pc:graphicFrameChg chg="add del mod">
          <ac:chgData name="Doãn Minh Cường" userId="c06aa9e7-bf7b-4f33-bd85-65ed3b5062f7" providerId="ADAL" clId="{92119B27-9C48-4892-B385-42145AB2A082}" dt="2022-07-01T01:32:52.425" v="28883" actId="21"/>
          <ac:graphicFrameMkLst>
            <pc:docMk/>
            <pc:sldMk cId="2183228275" sldId="392"/>
            <ac:graphicFrameMk id="8" creationId="{51F885B0-32D5-44D1-3EE7-63F61C15434C}"/>
          </ac:graphicFrameMkLst>
        </pc:graphicFrameChg>
        <pc:graphicFrameChg chg="add mod modGraphic">
          <ac:chgData name="Doãn Minh Cường" userId="c06aa9e7-bf7b-4f33-bd85-65ed3b5062f7" providerId="ADAL" clId="{92119B27-9C48-4892-B385-42145AB2A082}" dt="2022-07-01T02:51:32.411" v="32401" actId="1036"/>
          <ac:graphicFrameMkLst>
            <pc:docMk/>
            <pc:sldMk cId="2183228275" sldId="392"/>
            <ac:graphicFrameMk id="9" creationId="{F7C31312-A6DE-B8EB-50A9-700C1E23065B}"/>
          </ac:graphicFrameMkLst>
        </pc:graphicFrameChg>
        <pc:graphicFrameChg chg="add del mod">
          <ac:chgData name="Doãn Minh Cường" userId="c06aa9e7-bf7b-4f33-bd85-65ed3b5062f7" providerId="ADAL" clId="{92119B27-9C48-4892-B385-42145AB2A082}" dt="2022-07-01T01:36:59.512" v="29093"/>
          <ac:graphicFrameMkLst>
            <pc:docMk/>
            <pc:sldMk cId="2183228275" sldId="392"/>
            <ac:graphicFrameMk id="10" creationId="{C4ACB19D-262C-14B4-2622-1CF4AEFFA5FF}"/>
          </ac:graphicFrameMkLst>
        </pc:graphicFrameChg>
      </pc:sldChg>
      <pc:sldChg chg="modSp add mod">
        <pc:chgData name="Doãn Minh Cường" userId="c06aa9e7-bf7b-4f33-bd85-65ed3b5062f7" providerId="ADAL" clId="{92119B27-9C48-4892-B385-42145AB2A082}" dt="2022-07-01T02:53:18.320" v="32476" actId="1038"/>
        <pc:sldMkLst>
          <pc:docMk/>
          <pc:sldMk cId="949101917" sldId="393"/>
        </pc:sldMkLst>
        <pc:spChg chg="mod">
          <ac:chgData name="Doãn Minh Cường" userId="c06aa9e7-bf7b-4f33-bd85-65ed3b5062f7" providerId="ADAL" clId="{92119B27-9C48-4892-B385-42145AB2A082}" dt="2022-07-01T02:53:18.320" v="32476" actId="1038"/>
          <ac:spMkLst>
            <pc:docMk/>
            <pc:sldMk cId="949101917" sldId="393"/>
            <ac:spMk id="6" creationId="{57C6C04F-EDCB-BE88-7EDB-2E770941890B}"/>
          </ac:spMkLst>
        </pc:spChg>
        <pc:graphicFrameChg chg="mod">
          <ac:chgData name="Doãn Minh Cường" userId="c06aa9e7-bf7b-4f33-bd85-65ed3b5062f7" providerId="ADAL" clId="{92119B27-9C48-4892-B385-42145AB2A082}" dt="2022-07-01T02:20:23.993" v="32113" actId="1038"/>
          <ac:graphicFrameMkLst>
            <pc:docMk/>
            <pc:sldMk cId="949101917" sldId="393"/>
            <ac:graphicFrameMk id="9" creationId="{F7C31312-A6DE-B8EB-50A9-700C1E23065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7C1BE-E14A-C14B-A66B-3DB6E1799846}" type="datetimeFigureOut">
              <a:rPr lang="vi-VN" smtClean="0"/>
              <a:pPr/>
              <a:t>06/07/2025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E3D01-59CF-C841-8FBD-D94EE7F4B5D9}" type="slidenum">
              <a:rPr lang="vi-VN" smtClean="0"/>
              <a:pPr/>
              <a:t>‹#›</a:t>
            </a:fld>
            <a:endParaRPr lang="vi-VN"/>
          </a:p>
        </p:txBody>
      </p:sp>
    </p:spTree>
    <p:extLst>
      <p:ext uri="{BB962C8B-B14F-4D97-AF65-F5344CB8AC3E}">
        <p14:creationId xmlns:p14="http://schemas.microsoft.com/office/powerpoint/2010/main" val="683287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DE3D01-59CF-C841-8FBD-D94EE7F4B5D9}" type="slidenum">
              <a:rPr lang="vi-VN" smtClean="0"/>
              <a:pPr/>
              <a:t>14</a:t>
            </a:fld>
            <a:endParaRPr lang="vi-VN"/>
          </a:p>
        </p:txBody>
      </p:sp>
    </p:spTree>
    <p:extLst>
      <p:ext uri="{BB962C8B-B14F-4D97-AF65-F5344CB8AC3E}">
        <p14:creationId xmlns:p14="http://schemas.microsoft.com/office/powerpoint/2010/main" val="19646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742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BB0142-26FF-A149-A532-DB7912817231}" type="datetime1">
              <a:rPr lang="en-SG" smtClean="0"/>
              <a:pPr/>
              <a:t>6/7/2025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319907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71ECB8-BBDE-C546-8696-A9054B39F256}" type="datetime1">
              <a:rPr lang="en-SG" smtClean="0"/>
              <a:pPr/>
              <a:t>6/7/2025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09911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A414B-934B-BE47-979C-CC7A9CEFAF65}" type="datetime1">
              <a:rPr lang="en-SG" smtClean="0"/>
              <a:pPr/>
              <a:t>6/7/2025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95873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3892069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142841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56885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8EAFF6-DD37-084F-BD94-51F8AF15752B}" type="datetime1">
              <a:rPr lang="en-SG" smtClean="0"/>
              <a:pPr/>
              <a:t>6/7/2025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16120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FB2665-E746-8949-AB42-6A2DF205311B}" type="datetime1">
              <a:rPr lang="en-SG" smtClean="0"/>
              <a:pPr/>
              <a:t>6/7/2025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28565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6EF917-7CE3-6A40-8E45-E5076822D2B3}" type="datetime1">
              <a:rPr lang="en-SG" smtClean="0"/>
              <a:pPr/>
              <a:t>6/7/2025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951544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A11F76-B341-CC4A-A1B0-AE2653361600}" type="datetime1">
              <a:rPr lang="en-SG" smtClean="0"/>
              <a:pPr/>
              <a:t>6/7/2025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65910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32DE0-B83E-9F4F-9039-1E5A74448B1C}" type="datetime1">
              <a:rPr lang="en-SG" smtClean="0"/>
              <a:pPr/>
              <a:t>6/7/2025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51743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2EEC3-AFD8-0845-BD43-0972E97E819F}" type="datetime1">
              <a:rPr lang="en-SG" smtClean="0"/>
              <a:pPr/>
              <a:t>6/7/2025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1522576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962291-1E04-E141-A4C5-BD3F614A7FC4}" type="datetime1">
              <a:rPr lang="en-SG" smtClean="0"/>
              <a:pPr/>
              <a:t>6/7/2025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157249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246CEE-C72A-2145-987B-F03465511188}" type="datetime1">
              <a:rPr lang="en-SG" smtClean="0"/>
              <a:pPr/>
              <a:t>6/7/2025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11582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8CFA4-924A-A04F-82B8-34E70146C367}" type="datetime1">
              <a:rPr lang="en-SG" smtClean="0"/>
              <a:pPr/>
              <a:t>6/7/2025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46248-0222-4A3A-B22E-4E2A0B918D57}" type="slidenum">
              <a:rPr lang="en-US" smtClean="0"/>
              <a:pPr/>
              <a:t>‹#›</a:t>
            </a:fld>
            <a:endParaRPr lang="en-US"/>
          </a:p>
        </p:txBody>
      </p:sp>
    </p:spTree>
    <p:extLst>
      <p:ext uri="{BB962C8B-B14F-4D97-AF65-F5344CB8AC3E}">
        <p14:creationId xmlns:p14="http://schemas.microsoft.com/office/powerpoint/2010/main" val="3904256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3.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20.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10.png"/><Relationship Id="rId5" Type="http://schemas.openxmlformats.org/officeDocument/2006/relationships/image" Target="../media/image43.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2.png"/><Relationship Id="rId7" Type="http://schemas.openxmlformats.org/officeDocument/2006/relationships/image" Target="../media/image47.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80.png"/><Relationship Id="rId13" Type="http://schemas.openxmlformats.org/officeDocument/2006/relationships/image" Target="../media/image64.png"/><Relationship Id="rId3" Type="http://schemas.openxmlformats.org/officeDocument/2006/relationships/image" Target="../media/image530.png"/><Relationship Id="rId7" Type="http://schemas.openxmlformats.org/officeDocument/2006/relationships/image" Target="../media/image61.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00.png"/><Relationship Id="rId11" Type="http://schemas.openxmlformats.org/officeDocument/2006/relationships/image" Target="../media/image61.jfif"/><Relationship Id="rId5" Type="http://schemas.openxmlformats.org/officeDocument/2006/relationships/image" Target="../media/image550.png"/><Relationship Id="rId10" Type="http://schemas.openxmlformats.org/officeDocument/2006/relationships/image" Target="../media/image63.png"/><Relationship Id="rId4" Type="http://schemas.openxmlformats.org/officeDocument/2006/relationships/image" Target="../media/image590.png"/><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20.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6.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0.png"/><Relationship Id="rId9" Type="http://schemas.openxmlformats.org/officeDocument/2006/relationships/image" Target="../media/image81.png"/><Relationship Id="rId14"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fif"/></Relationships>
</file>

<file path=ppt/slides/_rels/slide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8.png"/></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0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6.xml"/><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8.png"/><Relationship Id="rId2" Type="http://schemas.openxmlformats.org/officeDocument/2006/relationships/image" Target="../media/image94.png"/><Relationship Id="rId1" Type="http://schemas.openxmlformats.org/officeDocument/2006/relationships/slideLayout" Target="../slideLayouts/slideLayout6.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2.png"/><Relationship Id="rId7" Type="http://schemas.openxmlformats.org/officeDocument/2006/relationships/image" Target="../media/image103.png"/><Relationship Id="rId2" Type="http://schemas.openxmlformats.org/officeDocument/2006/relationships/image" Target="../media/image99.png"/><Relationship Id="rId1" Type="http://schemas.openxmlformats.org/officeDocument/2006/relationships/slideLayout" Target="../slideLayouts/slideLayout6.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6.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6.xml"/><Relationship Id="rId4" Type="http://schemas.openxmlformats.org/officeDocument/2006/relationships/image" Target="../media/image11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6.xml"/><Relationship Id="rId4" Type="http://schemas.openxmlformats.org/officeDocument/2006/relationships/image" Target="../media/image118.png"/></Relationships>
</file>

<file path=ppt/slides/_rels/slide41.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6.xml"/><Relationship Id="rId4" Type="http://schemas.openxmlformats.org/officeDocument/2006/relationships/image" Target="../media/image128.png"/></Relationships>
</file>

<file path=ppt/slides/_rels/slide47.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ok cover with a bridge and a cartoon character&#10;&#10;AI-generated content may be incorrect.">
            <a:extLst>
              <a:ext uri="{FF2B5EF4-FFF2-40B4-BE49-F238E27FC236}">
                <a16:creationId xmlns:a16="http://schemas.microsoft.com/office/drawing/2014/main" id="{924FBC9E-D620-0DAD-B58E-0768D772D6BA}"/>
              </a:ext>
            </a:extLst>
          </p:cNvPr>
          <p:cNvPicPr>
            <a:picLocks noChangeAspect="1"/>
          </p:cNvPicPr>
          <p:nvPr/>
        </p:nvPicPr>
        <p:blipFill>
          <a:blip r:embed="rId2">
            <a:extLst>
              <a:ext uri="{28A0092B-C50C-407E-A947-70E740481C1C}">
                <a14:useLocalDpi xmlns:a14="http://schemas.microsoft.com/office/drawing/2010/main" val="0"/>
              </a:ext>
            </a:extLst>
          </a:blip>
          <a:srcRect l="-1" t="14604" r="-1" b="1"/>
          <a:stretch/>
        </p:blipFill>
        <p:spPr>
          <a:xfrm>
            <a:off x="0" y="0"/>
            <a:ext cx="6328228" cy="6858001"/>
          </a:xfrm>
          <a:prstGeom prst="rect">
            <a:avLst/>
          </a:prstGeom>
        </p:spPr>
      </p:pic>
      <p:pic>
        <p:nvPicPr>
          <p:cNvPr id="3" name="Picture 2" descr="A blue background with green and yellow leaves&#10;&#10;AI-generated content may be incorrect.">
            <a:extLst>
              <a:ext uri="{FF2B5EF4-FFF2-40B4-BE49-F238E27FC236}">
                <a16:creationId xmlns:a16="http://schemas.microsoft.com/office/drawing/2014/main" id="{22D83C01-B62A-C942-535D-9FDE769F64DE}"/>
              </a:ext>
            </a:extLst>
          </p:cNvPr>
          <p:cNvPicPr>
            <a:picLocks noChangeAspect="1"/>
          </p:cNvPicPr>
          <p:nvPr/>
        </p:nvPicPr>
        <p:blipFill>
          <a:blip r:embed="rId3">
            <a:extLst>
              <a:ext uri="{28A0092B-C50C-407E-A947-70E740481C1C}">
                <a14:useLocalDpi xmlns:a14="http://schemas.microsoft.com/office/drawing/2010/main" val="0"/>
              </a:ext>
            </a:extLst>
          </a:blip>
          <a:srcRect l="6773" r="7725"/>
          <a:stretch/>
        </p:blipFill>
        <p:spPr>
          <a:xfrm>
            <a:off x="6328228" y="2"/>
            <a:ext cx="5863772" cy="6857998"/>
          </a:xfrm>
          <a:prstGeom prst="rect">
            <a:avLst/>
          </a:prstGeom>
        </p:spPr>
      </p:pic>
    </p:spTree>
    <p:extLst>
      <p:ext uri="{BB962C8B-B14F-4D97-AF65-F5344CB8AC3E}">
        <p14:creationId xmlns:p14="http://schemas.microsoft.com/office/powerpoint/2010/main" val="312404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32" y="3298881"/>
            <a:ext cx="12192000" cy="526377"/>
          </a:xfrm>
          <a:prstGeom prst="rect">
            <a:avLst/>
          </a:prstGeom>
        </p:spPr>
      </p:pic>
      <p:pic>
        <p:nvPicPr>
          <p:cNvPr id="4" name="Picture 3"/>
          <p:cNvPicPr>
            <a:picLocks noChangeAspect="1"/>
          </p:cNvPicPr>
          <p:nvPr/>
        </p:nvPicPr>
        <p:blipFill>
          <a:blip r:embed="rId3"/>
          <a:stretch>
            <a:fillRect/>
          </a:stretch>
        </p:blipFill>
        <p:spPr>
          <a:xfrm>
            <a:off x="-8232" y="1665795"/>
            <a:ext cx="12208463" cy="1633086"/>
          </a:xfrm>
          <a:prstGeom prst="rect">
            <a:avLst/>
          </a:prstGeom>
        </p:spPr>
      </p:pic>
      <p:pic>
        <p:nvPicPr>
          <p:cNvPr id="5" name="Picture 4"/>
          <p:cNvPicPr>
            <a:picLocks noChangeAspect="1"/>
          </p:cNvPicPr>
          <p:nvPr/>
        </p:nvPicPr>
        <p:blipFill>
          <a:blip r:embed="rId4"/>
          <a:srcRect t="30843" b="38739"/>
          <a:stretch/>
        </p:blipFill>
        <p:spPr>
          <a:xfrm>
            <a:off x="0" y="4936812"/>
            <a:ext cx="12216927" cy="845006"/>
          </a:xfrm>
          <a:prstGeom prst="rect">
            <a:avLst/>
          </a:prstGeom>
        </p:spPr>
      </p:pic>
      <p:pic>
        <p:nvPicPr>
          <p:cNvPr id="7" name="Picture 6">
            <a:extLst>
              <a:ext uri="{FF2B5EF4-FFF2-40B4-BE49-F238E27FC236}">
                <a16:creationId xmlns:a16="http://schemas.microsoft.com/office/drawing/2014/main" id="{2D6A51B2-0DDC-4244-87CE-9F9EC1CE878C}"/>
              </a:ext>
            </a:extLst>
          </p:cNvPr>
          <p:cNvPicPr>
            <a:picLocks noChangeAspect="1"/>
          </p:cNvPicPr>
          <p:nvPr/>
        </p:nvPicPr>
        <p:blipFill>
          <a:blip r:embed="rId5"/>
          <a:stretch>
            <a:fillRect/>
          </a:stretch>
        </p:blipFill>
        <p:spPr>
          <a:xfrm>
            <a:off x="0" y="0"/>
            <a:ext cx="10319657" cy="1505909"/>
          </a:xfrm>
          <a:prstGeom prst="rect">
            <a:avLst/>
          </a:prstGeom>
        </p:spPr>
      </p:pic>
      <p:pic>
        <p:nvPicPr>
          <p:cNvPr id="6" name="Picture 5">
            <a:extLst>
              <a:ext uri="{FF2B5EF4-FFF2-40B4-BE49-F238E27FC236}">
                <a16:creationId xmlns:a16="http://schemas.microsoft.com/office/drawing/2014/main" id="{4EDA85F8-78C3-53EE-CD72-AE0EBA8E0C56}"/>
              </a:ext>
            </a:extLst>
          </p:cNvPr>
          <p:cNvPicPr>
            <a:picLocks noChangeAspect="1"/>
          </p:cNvPicPr>
          <p:nvPr/>
        </p:nvPicPr>
        <p:blipFill>
          <a:blip r:embed="rId4"/>
          <a:srcRect b="68666"/>
          <a:stretch/>
        </p:blipFill>
        <p:spPr>
          <a:xfrm>
            <a:off x="-12465" y="4065692"/>
            <a:ext cx="12216927" cy="949314"/>
          </a:xfrm>
          <a:prstGeom prst="rect">
            <a:avLst/>
          </a:prstGeom>
        </p:spPr>
      </p:pic>
      <p:pic>
        <p:nvPicPr>
          <p:cNvPr id="8" name="Picture 7">
            <a:extLst>
              <a:ext uri="{FF2B5EF4-FFF2-40B4-BE49-F238E27FC236}">
                <a16:creationId xmlns:a16="http://schemas.microsoft.com/office/drawing/2014/main" id="{48BE4E96-24C6-DA7F-5BDB-20E7D9C28D45}"/>
              </a:ext>
            </a:extLst>
          </p:cNvPr>
          <p:cNvPicPr>
            <a:picLocks noChangeAspect="1"/>
          </p:cNvPicPr>
          <p:nvPr/>
        </p:nvPicPr>
        <p:blipFill>
          <a:blip r:embed="rId4"/>
          <a:srcRect t="61260"/>
          <a:stretch/>
        </p:blipFill>
        <p:spPr>
          <a:xfrm>
            <a:off x="0" y="5781817"/>
            <a:ext cx="12216927" cy="1076183"/>
          </a:xfrm>
          <a:prstGeom prst="rect">
            <a:avLst/>
          </a:prstGeom>
        </p:spPr>
      </p:pic>
    </p:spTree>
    <p:extLst>
      <p:ext uri="{BB962C8B-B14F-4D97-AF65-F5344CB8AC3E}">
        <p14:creationId xmlns:p14="http://schemas.microsoft.com/office/powerpoint/2010/main" val="128553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628359"/>
            <a:ext cx="12192000" cy="1185232"/>
          </a:xfrm>
          <a:prstGeom prst="rect">
            <a:avLst/>
          </a:prstGeom>
        </p:spPr>
      </p:pic>
      <p:pic>
        <p:nvPicPr>
          <p:cNvPr id="7" name="Picture 6">
            <a:extLst>
              <a:ext uri="{FF2B5EF4-FFF2-40B4-BE49-F238E27FC236}">
                <a16:creationId xmlns:a16="http://schemas.microsoft.com/office/drawing/2014/main" id="{3AA54330-D4F1-5647-EF08-0DB9DDFA43FE}"/>
              </a:ext>
            </a:extLst>
          </p:cNvPr>
          <p:cNvPicPr>
            <a:picLocks noChangeAspect="1"/>
          </p:cNvPicPr>
          <p:nvPr/>
        </p:nvPicPr>
        <p:blipFill>
          <a:blip r:embed="rId3"/>
          <a:stretch>
            <a:fillRect/>
          </a:stretch>
        </p:blipFill>
        <p:spPr>
          <a:xfrm>
            <a:off x="0" y="0"/>
            <a:ext cx="10319657" cy="1505909"/>
          </a:xfrm>
          <a:prstGeom prst="rect">
            <a:avLst/>
          </a:prstGeom>
        </p:spPr>
      </p:pic>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AB7D175D-9D6A-94BE-50CE-A1E671E5F1DC}"/>
                  </a:ext>
                </a:extLst>
              </p:cNvPr>
              <p:cNvSpPr/>
              <p:nvPr/>
            </p:nvSpPr>
            <p:spPr>
              <a:xfrm>
                <a:off x="1943867" y="2695090"/>
                <a:ext cx="6262896" cy="930126"/>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Cambria Math" panose="02040503050406030204" pitchFamily="18" charset="0"/>
                    <a:ea typeface="Cambria Math" panose="02040503050406030204" pitchFamily="18" charset="0"/>
                    <a:cs typeface="Arial"/>
                    <a:sym typeface="Arial"/>
                  </a:rPr>
                  <a:t>Các </a:t>
                </a:r>
                <a:r>
                  <a:rPr lang="en-US" sz="2800" kern="0" err="1">
                    <a:solidFill>
                      <a:srgbClr val="000000"/>
                    </a:solidFill>
                    <a:latin typeface="Cambria Math" panose="02040503050406030204" pitchFamily="18" charset="0"/>
                    <a:ea typeface="Cambria Math" panose="02040503050406030204" pitchFamily="18" charset="0"/>
                    <a:cs typeface="Arial"/>
                    <a:sym typeface="Arial"/>
                  </a:rPr>
                  <a:t>số</a:t>
                </a:r>
                <a:r>
                  <a:rPr lang="en-US" sz="2800" kern="0">
                    <a:solidFill>
                      <a:srgbClr val="000000"/>
                    </a:solidFill>
                    <a:latin typeface="Cambria Math" panose="02040503050406030204" pitchFamily="18" charset="0"/>
                    <a:ea typeface="Cambria Math" panose="02040503050406030204" pitchFamily="18" charset="0"/>
                    <a:cs typeface="Arial"/>
                    <a:sym typeface="Arial"/>
                  </a:rPr>
                  <a:t> </a:t>
                </a:r>
                <a14:m>
                  <m:oMath xmlns:m="http://schemas.openxmlformats.org/officeDocument/2006/math">
                    <m:r>
                      <a:rPr lang="en-US" sz="2800" b="0" i="1" kern="0" smtClean="0">
                        <a:solidFill>
                          <a:srgbClr val="000000"/>
                        </a:solidFill>
                        <a:latin typeface="Cambria Math" panose="02040503050406030204" pitchFamily="18" charset="0"/>
                        <a:ea typeface="Cambria Math" panose="02040503050406030204" pitchFamily="18" charset="0"/>
                        <a:cs typeface="Arial"/>
                        <a:sym typeface="Arial"/>
                      </a:rPr>
                      <m:t>8;−3,3;3</m:t>
                    </m:r>
                    <m:f>
                      <m:fPr>
                        <m:ctrlPr>
                          <a:rPr lang="en-US" sz="2800" b="0" i="1" kern="0" smtClean="0">
                            <a:solidFill>
                              <a:srgbClr val="000000"/>
                            </a:solidFill>
                            <a:latin typeface="Cambria Math" panose="02040503050406030204" pitchFamily="18" charset="0"/>
                            <a:ea typeface="Cambria Math" panose="02040503050406030204" pitchFamily="18" charset="0"/>
                            <a:cs typeface="Arial"/>
                            <a:sym typeface="Arial"/>
                          </a:rPr>
                        </m:ctrlPr>
                      </m:fPr>
                      <m:num>
                        <m:r>
                          <a:rPr lang="en-US" sz="2800" b="0" i="1" kern="0" smtClean="0">
                            <a:solidFill>
                              <a:srgbClr val="000000"/>
                            </a:solidFill>
                            <a:latin typeface="Cambria Math" panose="02040503050406030204" pitchFamily="18" charset="0"/>
                            <a:ea typeface="Cambria Math" panose="02040503050406030204" pitchFamily="18" charset="0"/>
                            <a:cs typeface="Arial"/>
                            <a:sym typeface="Arial"/>
                          </a:rPr>
                          <m:t>2</m:t>
                        </m:r>
                      </m:num>
                      <m:den>
                        <m:r>
                          <a:rPr lang="en-US" sz="2800" b="0" i="1" kern="0" smtClean="0">
                            <a:solidFill>
                              <a:srgbClr val="000000"/>
                            </a:solidFill>
                            <a:latin typeface="Cambria Math" panose="02040503050406030204" pitchFamily="18" charset="0"/>
                            <a:ea typeface="Cambria Math" panose="02040503050406030204" pitchFamily="18" charset="0"/>
                            <a:cs typeface="Arial"/>
                            <a:sym typeface="Arial"/>
                          </a:rPr>
                          <m:t>3</m:t>
                        </m:r>
                      </m:den>
                    </m:f>
                  </m:oMath>
                </a14:m>
                <a:r>
                  <a:rPr lang="en-US" sz="2800" kern="0">
                    <a:solidFill>
                      <a:srgbClr val="000000"/>
                    </a:solidFill>
                    <a:latin typeface="Cambria Math" panose="02040503050406030204" pitchFamily="18" charset="0"/>
                    <a:ea typeface="Cambria Math" panose="02040503050406030204" pitchFamily="18" charset="0"/>
                    <a:cs typeface="Arial"/>
                    <a:sym typeface="Arial"/>
                  </a:rPr>
                  <a:t> đều </a:t>
                </a:r>
                <a:r>
                  <a:rPr lang="en-US" sz="2800" kern="0" dirty="0" err="1">
                    <a:solidFill>
                      <a:srgbClr val="000000"/>
                    </a:solidFill>
                    <a:latin typeface="Cambria Math" panose="02040503050406030204" pitchFamily="18" charset="0"/>
                    <a:ea typeface="Cambria Math" panose="02040503050406030204" pitchFamily="18" charset="0"/>
                    <a:cs typeface="Arial"/>
                    <a:sym typeface="Arial"/>
                  </a:rPr>
                  <a:t>là</a:t>
                </a:r>
                <a:r>
                  <a:rPr lang="en-US" sz="2800" kern="0" dirty="0">
                    <a:solidFill>
                      <a:srgbClr val="000000"/>
                    </a:solidFill>
                    <a:latin typeface="Cambria Math" panose="02040503050406030204" pitchFamily="18" charset="0"/>
                    <a:ea typeface="Cambria Math" panose="02040503050406030204" pitchFamily="18" charset="0"/>
                    <a:cs typeface="Arial"/>
                    <a:sym typeface="Arial"/>
                  </a:rPr>
                  <a:t> </a:t>
                </a:r>
                <a:r>
                  <a:rPr lang="en-US" sz="2800" kern="0" dirty="0" err="1">
                    <a:solidFill>
                      <a:srgbClr val="000000"/>
                    </a:solidFill>
                    <a:latin typeface="Cambria Math" panose="02040503050406030204" pitchFamily="18" charset="0"/>
                    <a:ea typeface="Cambria Math" panose="02040503050406030204" pitchFamily="18" charset="0"/>
                    <a:cs typeface="Arial"/>
                    <a:sym typeface="Arial"/>
                  </a:rPr>
                  <a:t>các</a:t>
                </a:r>
                <a:r>
                  <a:rPr lang="en-US" sz="2800" kern="0" dirty="0">
                    <a:solidFill>
                      <a:srgbClr val="000000"/>
                    </a:solidFill>
                    <a:latin typeface="Cambria Math" panose="02040503050406030204" pitchFamily="18" charset="0"/>
                    <a:ea typeface="Cambria Math" panose="02040503050406030204" pitchFamily="18" charset="0"/>
                    <a:cs typeface="Arial"/>
                    <a:sym typeface="Arial"/>
                  </a:rPr>
                  <a:t> </a:t>
                </a:r>
                <a:r>
                  <a:rPr lang="en-US" sz="2800" kern="0" dirty="0" err="1">
                    <a:solidFill>
                      <a:srgbClr val="000000"/>
                    </a:solidFill>
                    <a:latin typeface="Cambria Math" panose="02040503050406030204" pitchFamily="18" charset="0"/>
                    <a:ea typeface="Cambria Math" panose="02040503050406030204" pitchFamily="18" charset="0"/>
                    <a:cs typeface="Arial"/>
                    <a:sym typeface="Arial"/>
                  </a:rPr>
                  <a:t>số</a:t>
                </a:r>
                <a:r>
                  <a:rPr lang="en-US" sz="2800" kern="0" dirty="0">
                    <a:solidFill>
                      <a:srgbClr val="000000"/>
                    </a:solidFill>
                    <a:latin typeface="Cambria Math" panose="02040503050406030204" pitchFamily="18" charset="0"/>
                    <a:ea typeface="Cambria Math" panose="02040503050406030204" pitchFamily="18" charset="0"/>
                    <a:cs typeface="Arial"/>
                    <a:sym typeface="Arial"/>
                  </a:rPr>
                  <a:t> </a:t>
                </a:r>
                <a:r>
                  <a:rPr lang="en-US" sz="2800" kern="0" dirty="0" err="1">
                    <a:solidFill>
                      <a:srgbClr val="000000"/>
                    </a:solidFill>
                    <a:latin typeface="Cambria Math" panose="02040503050406030204" pitchFamily="18" charset="0"/>
                    <a:ea typeface="Cambria Math" panose="02040503050406030204" pitchFamily="18" charset="0"/>
                    <a:cs typeface="Arial"/>
                    <a:sym typeface="Arial"/>
                  </a:rPr>
                  <a:t>hữu</a:t>
                </a:r>
                <a:r>
                  <a:rPr lang="en-US" sz="2800" kern="0" dirty="0">
                    <a:solidFill>
                      <a:srgbClr val="000000"/>
                    </a:solidFill>
                    <a:latin typeface="Cambria Math" panose="02040503050406030204" pitchFamily="18" charset="0"/>
                    <a:ea typeface="Cambria Math" panose="02040503050406030204" pitchFamily="18" charset="0"/>
                    <a:cs typeface="Arial"/>
                    <a:sym typeface="Arial"/>
                  </a:rPr>
                  <a:t> </a:t>
                </a:r>
                <a:r>
                  <a:rPr lang="en-US" sz="2800" kern="0" dirty="0" err="1">
                    <a:solidFill>
                      <a:srgbClr val="000000"/>
                    </a:solidFill>
                    <a:latin typeface="Cambria Math" panose="02040503050406030204" pitchFamily="18" charset="0"/>
                    <a:ea typeface="Cambria Math" panose="02040503050406030204" pitchFamily="18" charset="0"/>
                    <a:cs typeface="Arial"/>
                    <a:sym typeface="Arial"/>
                  </a:rPr>
                  <a:t>tỉ</a:t>
                </a:r>
                <a:r>
                  <a:rPr lang="en-US" sz="2800" kern="0">
                    <a:solidFill>
                      <a:srgbClr val="000000"/>
                    </a:solidFill>
                    <a:latin typeface="Cambria Math" panose="02040503050406030204" pitchFamily="18" charset="0"/>
                    <a:ea typeface="Cambria Math" panose="02040503050406030204" pitchFamily="18" charset="0"/>
                    <a:cs typeface="Arial"/>
                    <a:sym typeface="Arial"/>
                  </a:rPr>
                  <a:t>. </a:t>
                </a:r>
              </a:p>
            </p:txBody>
          </p:sp>
        </mc:Choice>
        <mc:Fallback>
          <p:sp>
            <p:nvSpPr>
              <p:cNvPr id="10" name="Rectangle 9">
                <a:extLst>
                  <a:ext uri="{FF2B5EF4-FFF2-40B4-BE49-F238E27FC236}">
                    <a16:creationId xmlns:a16="http://schemas.microsoft.com/office/drawing/2014/main" id="{AB7D175D-9D6A-94BE-50CE-A1E671E5F1DC}"/>
                  </a:ext>
                </a:extLst>
              </p:cNvPr>
              <p:cNvSpPr>
                <a:spLocks noRot="1" noChangeAspect="1" noMove="1" noResize="1" noEditPoints="1" noAdjustHandles="1" noChangeArrowheads="1" noChangeShapeType="1" noTextEdit="1"/>
              </p:cNvSpPr>
              <p:nvPr/>
            </p:nvSpPr>
            <p:spPr>
              <a:xfrm>
                <a:off x="1943867" y="2695090"/>
                <a:ext cx="6262896" cy="930126"/>
              </a:xfrm>
              <a:prstGeom prst="rect">
                <a:avLst/>
              </a:prstGeom>
              <a:blipFill>
                <a:blip r:embed="rId4"/>
                <a:stretch>
                  <a:fillRect l="-2045" b="-6536"/>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08A181A-8B7B-F2C3-3D35-68A5C4302489}"/>
              </a:ext>
            </a:extLst>
          </p:cNvPr>
          <p:cNvSpPr txBox="1"/>
          <p:nvPr/>
        </p:nvSpPr>
        <p:spPr>
          <a:xfrm>
            <a:off x="304927" y="2972592"/>
            <a:ext cx="1677502" cy="523220"/>
          </a:xfrm>
          <a:prstGeom prst="rect">
            <a:avLst/>
          </a:prstGeom>
          <a:noFill/>
        </p:spPr>
        <p:txBody>
          <a:bodyPr wrap="square" rtlCol="0">
            <a:spAutoFit/>
          </a:bodyPr>
          <a:lstStyle/>
          <a:p>
            <a:r>
              <a:rPr lang="en-US" sz="2800" b="1" err="1">
                <a:solidFill>
                  <a:srgbClr val="FF0000"/>
                </a:solidFill>
                <a:latin typeface="Cambria Math" panose="02040503050406030204" pitchFamily="18" charset="0"/>
                <a:ea typeface="Cambria Math" panose="02040503050406030204" pitchFamily="18" charset="0"/>
              </a:rPr>
              <a:t>Trả</a:t>
            </a:r>
            <a:r>
              <a:rPr lang="en-US" sz="2800" b="1">
                <a:solidFill>
                  <a:srgbClr val="FF0000"/>
                </a:solidFill>
                <a:latin typeface="Cambria Math" panose="02040503050406030204" pitchFamily="18" charset="0"/>
                <a:ea typeface="Cambria Math" panose="02040503050406030204" pitchFamily="18" charset="0"/>
              </a:rPr>
              <a:t> lời</a:t>
            </a:r>
            <a:endParaRPr lang="vi-VN" sz="2800" b="1" dirty="0">
              <a:solidFill>
                <a:srgbClr val="FF0000"/>
              </a:solidFill>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1030C1A6-3C16-2C61-B724-78ED66A00E02}"/>
              </a:ext>
            </a:extLst>
          </p:cNvPr>
          <p:cNvSpPr txBox="1"/>
          <p:nvPr/>
        </p:nvSpPr>
        <p:spPr>
          <a:xfrm>
            <a:off x="304927" y="3533520"/>
            <a:ext cx="9118639" cy="669094"/>
          </a:xfrm>
          <a:prstGeom prst="rect">
            <a:avLst/>
          </a:prstGeom>
          <a:noFill/>
        </p:spPr>
        <p:txBody>
          <a:bodyPr wrap="square" numCol="1">
            <a:spAutoFit/>
          </a:bodyPr>
          <a:lstStyle/>
          <a:p>
            <a:pPr algn="just" defTabSz="1219170">
              <a:lnSpc>
                <a:spcPct val="150000"/>
              </a:lnSpc>
              <a:buClr>
                <a:srgbClr val="000000"/>
              </a:buClr>
            </a:pPr>
            <a:r>
              <a:rPr lang="en-US" sz="2800" kern="0">
                <a:solidFill>
                  <a:srgbClr val="000000"/>
                </a:solidFill>
                <a:latin typeface="Cambria Math" panose="02040503050406030204" pitchFamily="18" charset="0"/>
                <a:ea typeface="Cambria Math" panose="02040503050406030204" pitchFamily="18" charset="0"/>
                <a:cs typeface="Arial"/>
                <a:sym typeface="Arial"/>
              </a:rPr>
              <a:t>Vì </a:t>
            </a:r>
            <a:r>
              <a:rPr lang="en-US" sz="2800" kern="0" dirty="0" err="1">
                <a:solidFill>
                  <a:srgbClr val="000000"/>
                </a:solidFill>
                <a:latin typeface="Cambria Math" panose="02040503050406030204" pitchFamily="18" charset="0"/>
                <a:ea typeface="Cambria Math" panose="02040503050406030204" pitchFamily="18" charset="0"/>
                <a:cs typeface="Arial"/>
                <a:sym typeface="Arial"/>
              </a:rPr>
              <a:t>các</a:t>
            </a:r>
            <a:r>
              <a:rPr lang="en-US" sz="2800" kern="0" dirty="0">
                <a:solidFill>
                  <a:srgbClr val="000000"/>
                </a:solidFill>
                <a:latin typeface="Cambria Math" panose="02040503050406030204" pitchFamily="18" charset="0"/>
                <a:ea typeface="Cambria Math" panose="02040503050406030204" pitchFamily="18" charset="0"/>
                <a:cs typeface="Arial"/>
                <a:sym typeface="Arial"/>
              </a:rPr>
              <a:t> </a:t>
            </a:r>
            <a:r>
              <a:rPr lang="en-US" sz="2800" kern="0" dirty="0" err="1">
                <a:solidFill>
                  <a:srgbClr val="000000"/>
                </a:solidFill>
                <a:latin typeface="Cambria Math" panose="02040503050406030204" pitchFamily="18" charset="0"/>
                <a:ea typeface="Cambria Math" panose="02040503050406030204" pitchFamily="18" charset="0"/>
                <a:cs typeface="Arial"/>
                <a:sym typeface="Arial"/>
              </a:rPr>
              <a:t>số</a:t>
            </a:r>
            <a:r>
              <a:rPr lang="en-US" sz="2800" kern="0" dirty="0">
                <a:solidFill>
                  <a:srgbClr val="000000"/>
                </a:solidFill>
                <a:latin typeface="Cambria Math" panose="02040503050406030204" pitchFamily="18" charset="0"/>
                <a:ea typeface="Cambria Math" panose="02040503050406030204" pitchFamily="18" charset="0"/>
                <a:cs typeface="Arial"/>
                <a:sym typeface="Arial"/>
              </a:rPr>
              <a:t> </a:t>
            </a:r>
            <a:r>
              <a:rPr lang="en-US" sz="2800" kern="0" dirty="0" err="1">
                <a:solidFill>
                  <a:srgbClr val="000000"/>
                </a:solidFill>
                <a:latin typeface="Cambria Math" panose="02040503050406030204" pitchFamily="18" charset="0"/>
                <a:ea typeface="Cambria Math" panose="02040503050406030204" pitchFamily="18" charset="0"/>
                <a:cs typeface="Arial"/>
                <a:sym typeface="Arial"/>
              </a:rPr>
              <a:t>đó</a:t>
            </a:r>
            <a:r>
              <a:rPr lang="en-US" sz="2800" kern="0" dirty="0">
                <a:solidFill>
                  <a:srgbClr val="000000"/>
                </a:solidFill>
                <a:latin typeface="Cambria Math" panose="02040503050406030204" pitchFamily="18" charset="0"/>
                <a:ea typeface="Cambria Math" panose="02040503050406030204" pitchFamily="18" charset="0"/>
                <a:cs typeface="Arial"/>
                <a:sym typeface="Arial"/>
              </a:rPr>
              <a:t> </a:t>
            </a:r>
            <a:r>
              <a:rPr lang="en-US" sz="2800" kern="0" dirty="0" err="1">
                <a:solidFill>
                  <a:srgbClr val="000000"/>
                </a:solidFill>
                <a:latin typeface="Cambria Math" panose="02040503050406030204" pitchFamily="18" charset="0"/>
                <a:ea typeface="Cambria Math" panose="02040503050406030204" pitchFamily="18" charset="0"/>
                <a:cs typeface="Arial"/>
                <a:sym typeface="Arial"/>
              </a:rPr>
              <a:t>đều</a:t>
            </a:r>
            <a:r>
              <a:rPr lang="en-US" sz="2800" kern="0" dirty="0">
                <a:solidFill>
                  <a:srgbClr val="000000"/>
                </a:solidFill>
                <a:latin typeface="Cambria Math" panose="02040503050406030204" pitchFamily="18" charset="0"/>
                <a:ea typeface="Cambria Math" panose="02040503050406030204" pitchFamily="18" charset="0"/>
                <a:cs typeface="Arial"/>
                <a:sym typeface="Arial"/>
              </a:rPr>
              <a:t> </a:t>
            </a:r>
            <a:r>
              <a:rPr lang="en-US" sz="2800" kern="0" dirty="0" err="1">
                <a:solidFill>
                  <a:srgbClr val="000000"/>
                </a:solidFill>
                <a:latin typeface="Cambria Math" panose="02040503050406030204" pitchFamily="18" charset="0"/>
                <a:ea typeface="Cambria Math" panose="02040503050406030204" pitchFamily="18" charset="0"/>
                <a:cs typeface="Arial"/>
                <a:sym typeface="Arial"/>
              </a:rPr>
              <a:t>biểu</a:t>
            </a:r>
            <a:r>
              <a:rPr lang="en-US" sz="2800" kern="0" dirty="0">
                <a:solidFill>
                  <a:srgbClr val="000000"/>
                </a:solidFill>
                <a:latin typeface="Cambria Math" panose="02040503050406030204" pitchFamily="18" charset="0"/>
                <a:ea typeface="Cambria Math" panose="02040503050406030204" pitchFamily="18" charset="0"/>
                <a:cs typeface="Arial"/>
                <a:sym typeface="Arial"/>
              </a:rPr>
              <a:t> </a:t>
            </a:r>
            <a:r>
              <a:rPr lang="en-US" sz="2800" kern="0" dirty="0" err="1">
                <a:solidFill>
                  <a:srgbClr val="000000"/>
                </a:solidFill>
                <a:latin typeface="Cambria Math" panose="02040503050406030204" pitchFamily="18" charset="0"/>
                <a:ea typeface="Cambria Math" panose="02040503050406030204" pitchFamily="18" charset="0"/>
                <a:cs typeface="Arial"/>
                <a:sym typeface="Arial"/>
              </a:rPr>
              <a:t>diễn</a:t>
            </a:r>
            <a:r>
              <a:rPr lang="en-US" sz="2800" kern="0" dirty="0">
                <a:solidFill>
                  <a:srgbClr val="000000"/>
                </a:solidFill>
                <a:latin typeface="Cambria Math" panose="02040503050406030204" pitchFamily="18" charset="0"/>
                <a:ea typeface="Cambria Math" panose="02040503050406030204" pitchFamily="18" charset="0"/>
                <a:cs typeface="Arial"/>
                <a:sym typeface="Arial"/>
              </a:rPr>
              <a:t> </a:t>
            </a:r>
            <a:r>
              <a:rPr lang="en-US" sz="2800" kern="0" dirty="0" err="1">
                <a:solidFill>
                  <a:srgbClr val="000000"/>
                </a:solidFill>
                <a:latin typeface="Cambria Math" panose="02040503050406030204" pitchFamily="18" charset="0"/>
                <a:ea typeface="Cambria Math" panose="02040503050406030204" pitchFamily="18" charset="0"/>
                <a:cs typeface="Arial"/>
                <a:sym typeface="Arial"/>
              </a:rPr>
              <a:t>được</a:t>
            </a:r>
            <a:r>
              <a:rPr lang="en-US" sz="2800" kern="0" dirty="0">
                <a:solidFill>
                  <a:srgbClr val="000000"/>
                </a:solidFill>
                <a:latin typeface="Cambria Math" panose="02040503050406030204" pitchFamily="18" charset="0"/>
                <a:ea typeface="Cambria Math" panose="02040503050406030204" pitchFamily="18" charset="0"/>
                <a:cs typeface="Arial"/>
                <a:sym typeface="Arial"/>
              </a:rPr>
              <a:t> </a:t>
            </a:r>
            <a:r>
              <a:rPr lang="en-US" sz="2800" kern="0" dirty="0" err="1">
                <a:solidFill>
                  <a:srgbClr val="000000"/>
                </a:solidFill>
                <a:latin typeface="Cambria Math" panose="02040503050406030204" pitchFamily="18" charset="0"/>
                <a:ea typeface="Cambria Math" panose="02040503050406030204" pitchFamily="18" charset="0"/>
                <a:cs typeface="Arial"/>
                <a:sym typeface="Arial"/>
              </a:rPr>
              <a:t>dưới</a:t>
            </a:r>
            <a:r>
              <a:rPr lang="en-US" sz="2800" kern="0" dirty="0">
                <a:solidFill>
                  <a:srgbClr val="000000"/>
                </a:solidFill>
                <a:latin typeface="Cambria Math" panose="02040503050406030204" pitchFamily="18" charset="0"/>
                <a:ea typeface="Cambria Math" panose="02040503050406030204" pitchFamily="18" charset="0"/>
                <a:cs typeface="Arial"/>
                <a:sym typeface="Arial"/>
              </a:rPr>
              <a:t> </a:t>
            </a:r>
            <a:r>
              <a:rPr lang="en-US" sz="2800" kern="0" dirty="0" err="1">
                <a:solidFill>
                  <a:srgbClr val="000000"/>
                </a:solidFill>
                <a:latin typeface="Cambria Math" panose="02040503050406030204" pitchFamily="18" charset="0"/>
                <a:ea typeface="Cambria Math" panose="02040503050406030204" pitchFamily="18" charset="0"/>
                <a:cs typeface="Arial"/>
                <a:sym typeface="Arial"/>
              </a:rPr>
              <a:t>dạng</a:t>
            </a:r>
            <a:r>
              <a:rPr lang="en-US" sz="2800" kern="0" dirty="0">
                <a:solidFill>
                  <a:srgbClr val="000000"/>
                </a:solidFill>
                <a:latin typeface="Cambria Math" panose="02040503050406030204" pitchFamily="18" charset="0"/>
                <a:ea typeface="Cambria Math" panose="02040503050406030204" pitchFamily="18" charset="0"/>
                <a:cs typeface="Arial"/>
                <a:sym typeface="Arial"/>
              </a:rPr>
              <a:t> </a:t>
            </a:r>
            <a:r>
              <a:rPr lang="en-US" sz="2800" kern="0" err="1">
                <a:solidFill>
                  <a:srgbClr val="000000"/>
                </a:solidFill>
                <a:latin typeface="Cambria Math" panose="02040503050406030204" pitchFamily="18" charset="0"/>
                <a:ea typeface="Cambria Math" panose="02040503050406030204" pitchFamily="18" charset="0"/>
                <a:cs typeface="Arial"/>
                <a:sym typeface="Arial"/>
              </a:rPr>
              <a:t>phân</a:t>
            </a:r>
            <a:r>
              <a:rPr lang="en-US" sz="2800" kern="0">
                <a:solidFill>
                  <a:srgbClr val="000000"/>
                </a:solidFill>
                <a:latin typeface="Cambria Math" panose="02040503050406030204" pitchFamily="18" charset="0"/>
                <a:ea typeface="Cambria Math" panose="02040503050406030204" pitchFamily="18" charset="0"/>
                <a:cs typeface="Arial"/>
                <a:sym typeface="Arial"/>
              </a:rPr>
              <a:t> số</a:t>
            </a:r>
            <a:endParaRPr lang="en-US" sz="2800">
              <a:latin typeface="Cambria Math" panose="02040503050406030204" pitchFamily="18" charset="0"/>
              <a:ea typeface="Cambria Math" panose="02040503050406030204" pitchFamily="18" charset="0"/>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E56DE31-A46A-7FDF-D8BB-0D8F036B2B4A}"/>
                  </a:ext>
                </a:extLst>
              </p:cNvPr>
              <p:cNvSpPr txBox="1"/>
              <p:nvPr/>
            </p:nvSpPr>
            <p:spPr>
              <a:xfrm>
                <a:off x="304927" y="5259911"/>
                <a:ext cx="3478378" cy="523220"/>
              </a:xfrm>
              <a:prstGeom prst="rect">
                <a:avLst/>
              </a:prstGeom>
              <a:noFill/>
            </p:spPr>
            <p:txBody>
              <a:bodyPr wrap="square">
                <a:spAutoFit/>
              </a:bodyPr>
              <a:lstStyle/>
              <a:p>
                <a:r>
                  <a:rPr lang="en-US" sz="2800" kern="0">
                    <a:solidFill>
                      <a:srgbClr val="000000"/>
                    </a:solidFill>
                    <a:latin typeface="Cambria Math" panose="02040503050406030204" pitchFamily="18" charset="0"/>
                    <a:ea typeface="Cambria Math" panose="02040503050406030204" pitchFamily="18" charset="0"/>
                    <a:cs typeface="Arial"/>
                    <a:sym typeface="Arial"/>
                  </a:rPr>
                  <a:t>Số </a:t>
                </a:r>
                <a14:m>
                  <m:oMath xmlns:m="http://schemas.openxmlformats.org/officeDocument/2006/math">
                    <m:r>
                      <a:rPr lang="en-US" sz="2800" b="0" i="0" smtClean="0">
                        <a:solidFill>
                          <a:srgbClr val="000000"/>
                        </a:solidFill>
                        <a:latin typeface="Cambria Math" panose="02040503050406030204" pitchFamily="18" charset="0"/>
                        <a:ea typeface="Cambria Math" panose="02040503050406030204" pitchFamily="18" charset="0"/>
                      </a:rPr>
                      <m:t>đố</m:t>
                    </m:r>
                    <m:r>
                      <m:rPr>
                        <m:sty m:val="p"/>
                      </m:rPr>
                      <a:rPr lang="en-US" sz="2800" b="0" i="0" smtClean="0">
                        <a:solidFill>
                          <a:srgbClr val="000000"/>
                        </a:solidFill>
                        <a:latin typeface="Cambria Math" panose="02040503050406030204" pitchFamily="18" charset="0"/>
                        <a:ea typeface="Cambria Math" panose="02040503050406030204" pitchFamily="18" charset="0"/>
                      </a:rPr>
                      <m:t>i</m:t>
                    </m:r>
                    <m:r>
                      <a:rPr lang="en-US" sz="2800" b="0" i="0" smtClean="0">
                        <a:solidFill>
                          <a:srgbClr val="000000"/>
                        </a:solidFill>
                        <a:latin typeface="Cambria Math" panose="02040503050406030204" pitchFamily="18" charset="0"/>
                        <a:ea typeface="Cambria Math" panose="02040503050406030204" pitchFamily="18" charset="0"/>
                      </a:rPr>
                      <m:t> </m:t>
                    </m:r>
                  </m:oMath>
                </a14:m>
                <a:r>
                  <a:rPr lang="en-US" sz="2800">
                    <a:latin typeface="Cambria Math" panose="02040503050406030204" pitchFamily="18" charset="0"/>
                    <a:ea typeface="Cambria Math" panose="02040503050406030204" pitchFamily="18" charset="0"/>
                  </a:rPr>
                  <a:t>c</a:t>
                </a:r>
                <a14:m>
                  <m:oMath xmlns:m="http://schemas.openxmlformats.org/officeDocument/2006/math">
                    <m:r>
                      <a:rPr lang="en-US" sz="2800">
                        <a:solidFill>
                          <a:srgbClr val="000000"/>
                        </a:solidFill>
                        <a:latin typeface="Cambria Math" panose="02040503050406030204" pitchFamily="18" charset="0"/>
                        <a:ea typeface="Cambria Math" panose="02040503050406030204" pitchFamily="18" charset="0"/>
                      </a:rPr>
                      <m:t>ủ</m:t>
                    </m:r>
                    <m:r>
                      <m:rPr>
                        <m:sty m:val="p"/>
                      </m:rPr>
                      <a:rPr lang="en-US" sz="2800" b="0" i="0" smtClean="0">
                        <a:solidFill>
                          <a:srgbClr val="000000"/>
                        </a:solidFill>
                        <a:latin typeface="Cambria Math" panose="02040503050406030204" pitchFamily="18" charset="0"/>
                        <a:ea typeface="Cambria Math" panose="02040503050406030204" pitchFamily="18" charset="0"/>
                      </a:rPr>
                      <m:t>a</m:t>
                    </m:r>
                    <m:r>
                      <a:rPr lang="en-US" sz="2800" b="0" i="0" smtClean="0">
                        <a:solidFill>
                          <a:srgbClr val="000000"/>
                        </a:solidFill>
                        <a:latin typeface="Cambria Math" panose="02040503050406030204" pitchFamily="18" charset="0"/>
                        <a:ea typeface="Cambria Math" panose="02040503050406030204" pitchFamily="18" charset="0"/>
                      </a:rPr>
                      <m:t> 8</m:t>
                    </m:r>
                  </m:oMath>
                </a14:m>
                <a:r>
                  <a:rPr lang="en-US" sz="2800">
                    <a:latin typeface="Cambria Math" panose="02040503050406030204" pitchFamily="18" charset="0"/>
                    <a:ea typeface="Cambria Math" panose="02040503050406030204" pitchFamily="18" charset="0"/>
                  </a:rPr>
                  <a:t> là – 8</a:t>
                </a:r>
              </a:p>
            </p:txBody>
          </p:sp>
        </mc:Choice>
        <mc:Fallback>
          <p:sp>
            <p:nvSpPr>
              <p:cNvPr id="15" name="TextBox 14">
                <a:extLst>
                  <a:ext uri="{FF2B5EF4-FFF2-40B4-BE49-F238E27FC236}">
                    <a16:creationId xmlns:a16="http://schemas.microsoft.com/office/drawing/2014/main" id="{3E56DE31-A46A-7FDF-D8BB-0D8F036B2B4A}"/>
                  </a:ext>
                </a:extLst>
              </p:cNvPr>
              <p:cNvSpPr txBox="1">
                <a:spLocks noRot="1" noChangeAspect="1" noMove="1" noResize="1" noEditPoints="1" noAdjustHandles="1" noChangeArrowheads="1" noChangeShapeType="1" noTextEdit="1"/>
              </p:cNvSpPr>
              <p:nvPr/>
            </p:nvSpPr>
            <p:spPr>
              <a:xfrm>
                <a:off x="304927" y="5259911"/>
                <a:ext cx="3478378" cy="523220"/>
              </a:xfrm>
              <a:prstGeom prst="rect">
                <a:avLst/>
              </a:prstGeom>
              <a:blipFill>
                <a:blip r:embed="rId5"/>
                <a:stretch>
                  <a:fillRect l="-3503" t="-12791" b="-313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D7F9A357-CC73-3FBB-4E53-2459EE8CF203}"/>
                  </a:ext>
                </a:extLst>
              </p:cNvPr>
              <p:cNvSpPr txBox="1"/>
              <p:nvPr/>
            </p:nvSpPr>
            <p:spPr>
              <a:xfrm>
                <a:off x="3174612" y="5249812"/>
                <a:ext cx="5234085" cy="523220"/>
              </a:xfrm>
              <a:prstGeom prst="rect">
                <a:avLst/>
              </a:prstGeom>
              <a:noFill/>
            </p:spPr>
            <p:txBody>
              <a:bodyPr wrap="square">
                <a:spAutoFit/>
              </a:bodyPr>
              <a:lstStyle/>
              <a:p>
                <a:r>
                  <a:rPr lang="en-US" sz="2800">
                    <a:latin typeface="Cambria Math" panose="02040503050406030204" pitchFamily="18" charset="0"/>
                    <a:ea typeface="Cambria Math" panose="02040503050406030204" pitchFamily="18" charset="0"/>
                  </a:rPr>
                  <a:t>; số đối của –</a:t>
                </a:r>
                <a14:m>
                  <m:oMath xmlns:m="http://schemas.openxmlformats.org/officeDocument/2006/math">
                    <m:r>
                      <m:rPr>
                        <m:nor/>
                      </m:rPr>
                      <a:rPr lang="en-US" sz="2800" b="0" i="0" smtClean="0">
                        <a:solidFill>
                          <a:srgbClr val="000000"/>
                        </a:solidFill>
                        <a:latin typeface="Cambria Math" panose="02040503050406030204" pitchFamily="18" charset="0"/>
                        <a:ea typeface="Cambria Math" panose="02040503050406030204" pitchFamily="18" charset="0"/>
                      </a:rPr>
                      <m:t>3,3</m:t>
                    </m:r>
                  </m:oMath>
                </a14:m>
                <a:r>
                  <a:rPr lang="en-US" sz="2800">
                    <a:latin typeface="Cambria Math" panose="02040503050406030204" pitchFamily="18" charset="0"/>
                    <a:ea typeface="Cambria Math" panose="02040503050406030204" pitchFamily="18" charset="0"/>
                  </a:rPr>
                  <a:t> là – (– 3,3) = 3,3</a:t>
                </a:r>
              </a:p>
            </p:txBody>
          </p:sp>
        </mc:Choice>
        <mc:Fallback>
          <p:sp>
            <p:nvSpPr>
              <p:cNvPr id="19" name="TextBox 18">
                <a:extLst>
                  <a:ext uri="{FF2B5EF4-FFF2-40B4-BE49-F238E27FC236}">
                    <a16:creationId xmlns:a16="http://schemas.microsoft.com/office/drawing/2014/main" id="{D7F9A357-CC73-3FBB-4E53-2459EE8CF203}"/>
                  </a:ext>
                </a:extLst>
              </p:cNvPr>
              <p:cNvSpPr txBox="1">
                <a:spLocks noRot="1" noChangeAspect="1" noMove="1" noResize="1" noEditPoints="1" noAdjustHandles="1" noChangeArrowheads="1" noChangeShapeType="1" noTextEdit="1"/>
              </p:cNvSpPr>
              <p:nvPr/>
            </p:nvSpPr>
            <p:spPr>
              <a:xfrm>
                <a:off x="3174612" y="5249812"/>
                <a:ext cx="5234085" cy="523220"/>
              </a:xfrm>
              <a:prstGeom prst="rect">
                <a:avLst/>
              </a:prstGeom>
              <a:blipFill>
                <a:blip r:embed="rId6"/>
                <a:stretch>
                  <a:fillRect l="-2448" t="-11628" r="-1166" b="-313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0D38F0A2-057F-03F0-AFDB-1FE341E6D055}"/>
                  </a:ext>
                </a:extLst>
              </p:cNvPr>
              <p:cNvSpPr txBox="1"/>
              <p:nvPr/>
            </p:nvSpPr>
            <p:spPr>
              <a:xfrm>
                <a:off x="8227555" y="5170720"/>
                <a:ext cx="3888749" cy="701602"/>
              </a:xfrm>
              <a:prstGeom prst="rect">
                <a:avLst/>
              </a:prstGeom>
              <a:noFill/>
            </p:spPr>
            <p:txBody>
              <a:bodyPr wrap="square">
                <a:spAutoFit/>
              </a:bodyPr>
              <a:lstStyle/>
              <a:p>
                <a:r>
                  <a:rPr lang="en-US" sz="2800">
                    <a:latin typeface="Cambria Math" panose="02040503050406030204" pitchFamily="18" charset="0"/>
                    <a:ea typeface="Cambria Math" panose="02040503050406030204" pitchFamily="18" charset="0"/>
                  </a:rPr>
                  <a:t>;  số đối của </a:t>
                </a:r>
                <a14:m>
                  <m:oMath xmlns:m="http://schemas.openxmlformats.org/officeDocument/2006/math">
                    <m:r>
                      <m:rPr>
                        <m:nor/>
                      </m:rPr>
                      <a:rPr lang="en-US" sz="2800">
                        <a:solidFill>
                          <a:srgbClr val="000000"/>
                        </a:solidFill>
                        <a:latin typeface="Cambria Math" panose="02040503050406030204" pitchFamily="18" charset="0"/>
                        <a:ea typeface="Cambria Math" panose="02040503050406030204" pitchFamily="18" charset="0"/>
                      </a:rPr>
                      <m:t>3</m:t>
                    </m:r>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3</m:t>
                        </m:r>
                      </m:num>
                      <m:den>
                        <m:r>
                          <a:rPr lang="en-US" sz="2800" i="1">
                            <a:solidFill>
                              <a:srgbClr val="000000"/>
                            </a:solidFill>
                            <a:latin typeface="Cambria Math" panose="02040503050406030204" pitchFamily="18" charset="0"/>
                            <a:ea typeface="Cambria Math" panose="02040503050406030204" pitchFamily="18" charset="0"/>
                          </a:rPr>
                          <m:t>2</m:t>
                        </m:r>
                      </m:den>
                    </m:f>
                    <m:r>
                      <a:rPr lang="en-US" sz="2800" i="1">
                        <a:solidFill>
                          <a:srgbClr val="000000"/>
                        </a:solidFill>
                        <a:latin typeface="Cambria Math" panose="02040503050406030204" pitchFamily="18" charset="0"/>
                        <a:ea typeface="Cambria Math" panose="02040503050406030204" pitchFamily="18" charset="0"/>
                      </a:rPr>
                      <m:t> </m:t>
                    </m:r>
                    <m:r>
                      <m:rPr>
                        <m:sty m:val="p"/>
                      </m:rPr>
                      <a:rPr lang="en-US" sz="2800" b="0" i="0" smtClean="0">
                        <a:solidFill>
                          <a:srgbClr val="000000"/>
                        </a:solidFill>
                        <a:latin typeface="Cambria Math" panose="02040503050406030204" pitchFamily="18" charset="0"/>
                        <a:ea typeface="Cambria Math" panose="02040503050406030204" pitchFamily="18" charset="0"/>
                      </a:rPr>
                      <m:t>l</m:t>
                    </m:r>
                    <m:r>
                      <a:rPr lang="en-US" sz="2800" b="0" i="0" smtClean="0">
                        <a:solidFill>
                          <a:srgbClr val="000000"/>
                        </a:solidFill>
                        <a:latin typeface="Cambria Math" panose="02040503050406030204" pitchFamily="18" charset="0"/>
                        <a:ea typeface="Cambria Math" panose="02040503050406030204" pitchFamily="18" charset="0"/>
                      </a:rPr>
                      <m:t>à −</m:t>
                    </m:r>
                    <m:r>
                      <m:rPr>
                        <m:nor/>
                      </m:rPr>
                      <a:rPr lang="en-US" sz="2800">
                        <a:solidFill>
                          <a:srgbClr val="000000"/>
                        </a:solidFill>
                        <a:latin typeface="Cambria Math" panose="02040503050406030204" pitchFamily="18" charset="0"/>
                        <a:ea typeface="Cambria Math" panose="02040503050406030204" pitchFamily="18" charset="0"/>
                      </a:rPr>
                      <m:t>3</m:t>
                    </m:r>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3</m:t>
                        </m:r>
                      </m:num>
                      <m:den>
                        <m:r>
                          <a:rPr lang="en-US" sz="2800" i="1">
                            <a:solidFill>
                              <a:srgbClr val="000000"/>
                            </a:solidFill>
                            <a:latin typeface="Cambria Math" panose="02040503050406030204" pitchFamily="18" charset="0"/>
                            <a:ea typeface="Cambria Math" panose="02040503050406030204" pitchFamily="18" charset="0"/>
                          </a:rPr>
                          <m:t>2</m:t>
                        </m:r>
                      </m:den>
                    </m:f>
                  </m:oMath>
                </a14:m>
                <a:endParaRPr lang="en-US" sz="2800">
                  <a:latin typeface="Cambria Math" panose="02040503050406030204" pitchFamily="18" charset="0"/>
                  <a:ea typeface="Cambria Math" panose="02040503050406030204" pitchFamily="18" charset="0"/>
                </a:endParaRPr>
              </a:p>
            </p:txBody>
          </p:sp>
        </mc:Choice>
        <mc:Fallback>
          <p:sp>
            <p:nvSpPr>
              <p:cNvPr id="21" name="TextBox 20">
                <a:extLst>
                  <a:ext uri="{FF2B5EF4-FFF2-40B4-BE49-F238E27FC236}">
                    <a16:creationId xmlns:a16="http://schemas.microsoft.com/office/drawing/2014/main" id="{0D38F0A2-057F-03F0-AFDB-1FE341E6D055}"/>
                  </a:ext>
                </a:extLst>
              </p:cNvPr>
              <p:cNvSpPr txBox="1">
                <a:spLocks noRot="1" noChangeAspect="1" noMove="1" noResize="1" noEditPoints="1" noAdjustHandles="1" noChangeArrowheads="1" noChangeShapeType="1" noTextEdit="1"/>
              </p:cNvSpPr>
              <p:nvPr/>
            </p:nvSpPr>
            <p:spPr>
              <a:xfrm>
                <a:off x="8227555" y="5170720"/>
                <a:ext cx="3888749" cy="701602"/>
              </a:xfrm>
              <a:prstGeom prst="rect">
                <a:avLst/>
              </a:prstGeom>
              <a:blipFill>
                <a:blip r:embed="rId7"/>
                <a:stretch>
                  <a:fillRect l="-3292" b="-9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EAC8C08-3D8E-839D-D758-227EB7CC8B73}"/>
                  </a:ext>
                </a:extLst>
              </p:cNvPr>
              <p:cNvSpPr txBox="1"/>
              <p:nvPr/>
            </p:nvSpPr>
            <p:spPr>
              <a:xfrm>
                <a:off x="2756353" y="4267544"/>
                <a:ext cx="1253654"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rPr>
                        <m:t>8=</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8</m:t>
                          </m:r>
                        </m:num>
                        <m:den>
                          <m:r>
                            <a:rPr lang="en-US" sz="2800" i="1">
                              <a:solidFill>
                                <a:srgbClr val="000000"/>
                              </a:solidFill>
                              <a:latin typeface="Cambria Math" panose="02040503050406030204" pitchFamily="18" charset="0"/>
                            </a:rPr>
                            <m:t>1</m:t>
                          </m:r>
                        </m:den>
                      </m:f>
                    </m:oMath>
                  </m:oMathPara>
                </a14:m>
                <a:endParaRPr lang="en-US" sz="2800"/>
              </a:p>
            </p:txBody>
          </p:sp>
        </mc:Choice>
        <mc:Fallback xmlns="">
          <p:sp>
            <p:nvSpPr>
              <p:cNvPr id="23" name="TextBox 22">
                <a:extLst>
                  <a:ext uri="{FF2B5EF4-FFF2-40B4-BE49-F238E27FC236}">
                    <a16:creationId xmlns:a16="http://schemas.microsoft.com/office/drawing/2014/main" id="{1EAC8C08-3D8E-839D-D758-227EB7CC8B73}"/>
                  </a:ext>
                </a:extLst>
              </p:cNvPr>
              <p:cNvSpPr txBox="1">
                <a:spLocks noRot="1" noChangeAspect="1" noMove="1" noResize="1" noEditPoints="1" noAdjustHandles="1" noChangeArrowheads="1" noChangeShapeType="1" noTextEdit="1"/>
              </p:cNvSpPr>
              <p:nvPr/>
            </p:nvSpPr>
            <p:spPr>
              <a:xfrm>
                <a:off x="2756353" y="4267544"/>
                <a:ext cx="1253654" cy="8989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0AF3439-3E94-4D03-808A-61045FF4024D}"/>
                  </a:ext>
                </a:extLst>
              </p:cNvPr>
              <p:cNvSpPr txBox="1"/>
              <p:nvPr/>
            </p:nvSpPr>
            <p:spPr>
              <a:xfrm>
                <a:off x="3893308" y="4380206"/>
                <a:ext cx="2533037" cy="704295"/>
              </a:xfrm>
              <a:prstGeom prst="rect">
                <a:avLst/>
              </a:prstGeom>
              <a:noFill/>
            </p:spPr>
            <p:txBody>
              <a:bodyPr wrap="square">
                <a:spAutoFit/>
              </a:bodyPr>
              <a:lstStyle/>
              <a:p>
                <a:r>
                  <a:rPr lang="en-US" sz="2800"/>
                  <a:t>; </a:t>
                </a:r>
                <a14:m>
                  <m:oMath xmlns:m="http://schemas.openxmlformats.org/officeDocument/2006/math">
                    <m:r>
                      <m:rPr>
                        <m:nor/>
                      </m:rPr>
                      <a:rPr lang="en-US" sz="2800" smtClean="0">
                        <a:solidFill>
                          <a:srgbClr val="000000"/>
                        </a:solidFill>
                        <a:latin typeface="Cambria Math" panose="02040503050406030204" pitchFamily="18" charset="0"/>
                      </a:rPr>
                      <m:t>−3,3 = </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−33</m:t>
                        </m:r>
                      </m:num>
                      <m:den>
                        <m:r>
                          <a:rPr lang="en-US" sz="2800" i="1">
                            <a:solidFill>
                              <a:srgbClr val="000000"/>
                            </a:solidFill>
                            <a:latin typeface="Cambria Math" panose="02040503050406030204" pitchFamily="18" charset="0"/>
                          </a:rPr>
                          <m:t>10</m:t>
                        </m:r>
                      </m:den>
                    </m:f>
                  </m:oMath>
                </a14:m>
                <a:endParaRPr lang="en-US" sz="2800"/>
              </a:p>
            </p:txBody>
          </p:sp>
        </mc:Choice>
        <mc:Fallback xmlns="">
          <p:sp>
            <p:nvSpPr>
              <p:cNvPr id="27" name="TextBox 26">
                <a:extLst>
                  <a:ext uri="{FF2B5EF4-FFF2-40B4-BE49-F238E27FC236}">
                    <a16:creationId xmlns:a16="http://schemas.microsoft.com/office/drawing/2014/main" id="{50AF3439-3E94-4D03-808A-61045FF4024D}"/>
                  </a:ext>
                </a:extLst>
              </p:cNvPr>
              <p:cNvSpPr txBox="1">
                <a:spLocks noRot="1" noChangeAspect="1" noMove="1" noResize="1" noEditPoints="1" noAdjustHandles="1" noChangeArrowheads="1" noChangeShapeType="1" noTextEdit="1"/>
              </p:cNvSpPr>
              <p:nvPr/>
            </p:nvSpPr>
            <p:spPr>
              <a:xfrm>
                <a:off x="3893308" y="4380206"/>
                <a:ext cx="2533037" cy="704295"/>
              </a:xfrm>
              <a:prstGeom prst="rect">
                <a:avLst/>
              </a:prstGeom>
              <a:blipFill>
                <a:blip r:embed="rId9"/>
                <a:stretch>
                  <a:fillRect l="-5060" b="-1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4B256A0-6D69-58CE-2285-770B8EAD6DE9}"/>
                  </a:ext>
                </a:extLst>
              </p:cNvPr>
              <p:cNvSpPr txBox="1"/>
              <p:nvPr/>
            </p:nvSpPr>
            <p:spPr>
              <a:xfrm>
                <a:off x="5855128" y="4366225"/>
                <a:ext cx="2027654" cy="701602"/>
              </a:xfrm>
              <a:prstGeom prst="rect">
                <a:avLst/>
              </a:prstGeom>
              <a:noFill/>
            </p:spPr>
            <p:txBody>
              <a:bodyPr wrap="square">
                <a:spAutoFit/>
              </a:bodyPr>
              <a:lstStyle/>
              <a:p>
                <a:r>
                  <a:rPr lang="en-US" sz="2800"/>
                  <a:t>; </a:t>
                </a:r>
                <a14:m>
                  <m:oMath xmlns:m="http://schemas.openxmlformats.org/officeDocument/2006/math">
                    <m:r>
                      <m:rPr>
                        <m:nor/>
                      </m:rPr>
                      <a:rPr lang="en-US" sz="2800">
                        <a:solidFill>
                          <a:srgbClr val="000000"/>
                        </a:solidFill>
                        <a:latin typeface="Cambria Math" panose="02040503050406030204" pitchFamily="18" charset="0"/>
                      </a:rPr>
                      <m:t>3</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3</m:t>
                        </m:r>
                      </m:num>
                      <m:den>
                        <m:r>
                          <a:rPr lang="en-US" sz="2800" i="1">
                            <a:solidFill>
                              <a:srgbClr val="000000"/>
                            </a:solidFill>
                            <a:latin typeface="Cambria Math" panose="02040503050406030204" pitchFamily="18" charset="0"/>
                          </a:rPr>
                          <m:t>2</m:t>
                        </m:r>
                      </m:den>
                    </m:f>
                    <m:r>
                      <a:rPr lang="en-US" sz="2800" i="1">
                        <a:solidFill>
                          <a:srgbClr val="000000"/>
                        </a:solidFill>
                        <a:latin typeface="Cambria Math" panose="02040503050406030204" pitchFamily="18" charset="0"/>
                      </a:rPr>
                      <m:t> = </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9</m:t>
                        </m:r>
                      </m:num>
                      <m:den>
                        <m:r>
                          <a:rPr lang="en-US" sz="2800" i="1">
                            <a:solidFill>
                              <a:srgbClr val="000000"/>
                            </a:solidFill>
                            <a:latin typeface="Cambria Math" panose="02040503050406030204" pitchFamily="18" charset="0"/>
                          </a:rPr>
                          <m:t>2</m:t>
                        </m:r>
                      </m:den>
                    </m:f>
                  </m:oMath>
                </a14:m>
                <a:endParaRPr lang="en-US" sz="2800"/>
              </a:p>
            </p:txBody>
          </p:sp>
        </mc:Choice>
        <mc:Fallback xmlns="">
          <p:sp>
            <p:nvSpPr>
              <p:cNvPr id="29" name="TextBox 28">
                <a:extLst>
                  <a:ext uri="{FF2B5EF4-FFF2-40B4-BE49-F238E27FC236}">
                    <a16:creationId xmlns:a16="http://schemas.microsoft.com/office/drawing/2014/main" id="{84B256A0-6D69-58CE-2285-770B8EAD6DE9}"/>
                  </a:ext>
                </a:extLst>
              </p:cNvPr>
              <p:cNvSpPr txBox="1">
                <a:spLocks noRot="1" noChangeAspect="1" noMove="1" noResize="1" noEditPoints="1" noAdjustHandles="1" noChangeArrowheads="1" noChangeShapeType="1" noTextEdit="1"/>
              </p:cNvSpPr>
              <p:nvPr/>
            </p:nvSpPr>
            <p:spPr>
              <a:xfrm>
                <a:off x="5855128" y="4366225"/>
                <a:ext cx="2027654" cy="701602"/>
              </a:xfrm>
              <a:prstGeom prst="rect">
                <a:avLst/>
              </a:prstGeom>
              <a:blipFill>
                <a:blip r:embed="rId10"/>
                <a:stretch>
                  <a:fillRect l="-6006" b="-12174"/>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AC2A6F16-6E2F-6AA8-2999-3E079A71F20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5848061"/>
            <a:ext cx="12191999" cy="1022405"/>
          </a:xfrm>
          <a:prstGeom prst="rect">
            <a:avLst/>
          </a:prstGeom>
        </p:spPr>
      </p:pic>
    </p:spTree>
    <p:extLst>
      <p:ext uri="{BB962C8B-B14F-4D97-AF65-F5344CB8AC3E}">
        <p14:creationId xmlns:p14="http://schemas.microsoft.com/office/powerpoint/2010/main" val="968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p:bldP spid="15" grpId="0"/>
      <p:bldP spid="19" grpId="0"/>
      <p:bldP spid="21" grpId="0"/>
      <p:bldP spid="23" grpId="0"/>
      <p:bldP spid="27"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D3DAA9-5478-028D-ECE0-52CEF512FE5B}"/>
              </a:ext>
            </a:extLst>
          </p:cNvPr>
          <p:cNvSpPr txBox="1">
            <a:spLocks/>
          </p:cNvSpPr>
          <p:nvPr/>
        </p:nvSpPr>
        <p:spPr>
          <a:xfrm>
            <a:off x="1217015" y="1801266"/>
            <a:ext cx="9391302" cy="946777"/>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Cambria Math" panose="02040503050406030204" pitchFamily="18" charset="0"/>
                <a:ea typeface="Cambria Math" panose="02040503050406030204" pitchFamily="18" charset="0"/>
              </a:rPr>
              <a:t>Ta đã biết cách biểu diễn số nguyên trên trục số. Chẳng hạn:  </a:t>
            </a:r>
            <a:endParaRPr lang="en-US" sz="2800" dirty="0">
              <a:latin typeface="Cambria Math" panose="02040503050406030204" pitchFamily="18" charset="0"/>
              <a:ea typeface="Cambria Math" panose="02040503050406030204" pitchFamily="18" charset="0"/>
            </a:endParaRPr>
          </a:p>
        </p:txBody>
      </p:sp>
      <p:pic>
        <p:nvPicPr>
          <p:cNvPr id="6" name="Picture 5">
            <a:extLst>
              <a:ext uri="{FF2B5EF4-FFF2-40B4-BE49-F238E27FC236}">
                <a16:creationId xmlns:a16="http://schemas.microsoft.com/office/drawing/2014/main" id="{C2A22A04-0E44-C48C-8605-9197C0FA72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42" r="16108"/>
          <a:stretch/>
        </p:blipFill>
        <p:spPr bwMode="auto">
          <a:xfrm>
            <a:off x="9826738" y="4111616"/>
            <a:ext cx="985837" cy="140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3068FD96-AC2B-4EBB-3032-CE1967B1B40D}"/>
              </a:ext>
            </a:extLst>
          </p:cNvPr>
          <p:cNvSpPr txBox="1"/>
          <p:nvPr/>
        </p:nvSpPr>
        <p:spPr>
          <a:xfrm>
            <a:off x="1708796" y="4706931"/>
            <a:ext cx="8015775" cy="584775"/>
          </a:xfrm>
          <a:prstGeom prst="rect">
            <a:avLst/>
          </a:prstGeom>
          <a:noFill/>
        </p:spPr>
        <p:txBody>
          <a:bodyPr wrap="square" rtlCol="0">
            <a:spAutoFit/>
          </a:bodyPr>
          <a:lstStyle/>
          <a:p>
            <a:r>
              <a:rPr lang="en-US" sz="3200" b="1" dirty="0" err="1">
                <a:solidFill>
                  <a:srgbClr val="FF0000"/>
                </a:solidFill>
                <a:latin typeface="Cambria Math" panose="02040503050406030204" pitchFamily="18" charset="0"/>
                <a:ea typeface="Cambria Math" panose="02040503050406030204" pitchFamily="18" charset="0"/>
              </a:rPr>
              <a:t>Vậy</a:t>
            </a:r>
            <a:r>
              <a:rPr lang="en-US" sz="3200" b="1" dirty="0">
                <a:solidFill>
                  <a:srgbClr val="FF0000"/>
                </a:solidFill>
                <a:latin typeface="Cambria Math" panose="02040503050406030204" pitchFamily="18" charset="0"/>
                <a:ea typeface="Cambria Math" panose="02040503050406030204" pitchFamily="18" charset="0"/>
              </a:rPr>
              <a:t> </a:t>
            </a:r>
            <a:r>
              <a:rPr lang="en-US" sz="3200" b="1" dirty="0" err="1">
                <a:solidFill>
                  <a:srgbClr val="FF0000"/>
                </a:solidFill>
                <a:latin typeface="Cambria Math" panose="02040503050406030204" pitchFamily="18" charset="0"/>
                <a:ea typeface="Cambria Math" panose="02040503050406030204" pitchFamily="18" charset="0"/>
              </a:rPr>
              <a:t>số</a:t>
            </a:r>
            <a:r>
              <a:rPr lang="en-US" sz="3200" b="1" dirty="0">
                <a:solidFill>
                  <a:srgbClr val="FF0000"/>
                </a:solidFill>
                <a:latin typeface="Cambria Math" panose="02040503050406030204" pitchFamily="18" charset="0"/>
                <a:ea typeface="Cambria Math" panose="02040503050406030204" pitchFamily="18" charset="0"/>
              </a:rPr>
              <a:t> </a:t>
            </a:r>
            <a:r>
              <a:rPr lang="en-US" sz="3200" b="1" dirty="0" err="1">
                <a:solidFill>
                  <a:srgbClr val="FF0000"/>
                </a:solidFill>
                <a:latin typeface="Cambria Math" panose="02040503050406030204" pitchFamily="18" charset="0"/>
                <a:ea typeface="Cambria Math" panose="02040503050406030204" pitchFamily="18" charset="0"/>
              </a:rPr>
              <a:t>Hữu</a:t>
            </a:r>
            <a:r>
              <a:rPr lang="en-US" sz="3200" b="1" dirty="0">
                <a:solidFill>
                  <a:srgbClr val="FF0000"/>
                </a:solidFill>
                <a:latin typeface="Cambria Math" panose="02040503050406030204" pitchFamily="18" charset="0"/>
                <a:ea typeface="Cambria Math" panose="02040503050406030204" pitchFamily="18" charset="0"/>
              </a:rPr>
              <a:t> </a:t>
            </a:r>
            <a:r>
              <a:rPr lang="en-US" sz="3200" b="1" dirty="0" err="1">
                <a:solidFill>
                  <a:srgbClr val="FF0000"/>
                </a:solidFill>
                <a:latin typeface="Cambria Math" panose="02040503050406030204" pitchFamily="18" charset="0"/>
                <a:ea typeface="Cambria Math" panose="02040503050406030204" pitchFamily="18" charset="0"/>
              </a:rPr>
              <a:t>tỉ</a:t>
            </a:r>
            <a:r>
              <a:rPr lang="en-US" sz="3200" b="1" dirty="0">
                <a:solidFill>
                  <a:srgbClr val="FF0000"/>
                </a:solidFill>
                <a:latin typeface="Cambria Math" panose="02040503050406030204" pitchFamily="18" charset="0"/>
                <a:ea typeface="Cambria Math" panose="02040503050406030204" pitchFamily="18" charset="0"/>
              </a:rPr>
              <a:t> </a:t>
            </a:r>
            <a:r>
              <a:rPr lang="en-US" sz="3200" b="1" dirty="0" err="1">
                <a:solidFill>
                  <a:srgbClr val="FF0000"/>
                </a:solidFill>
                <a:latin typeface="Cambria Math" panose="02040503050406030204" pitchFamily="18" charset="0"/>
                <a:ea typeface="Cambria Math" panose="02040503050406030204" pitchFamily="18" charset="0"/>
              </a:rPr>
              <a:t>thì</a:t>
            </a:r>
            <a:r>
              <a:rPr lang="en-US" sz="3200" b="1" dirty="0">
                <a:solidFill>
                  <a:srgbClr val="FF0000"/>
                </a:solidFill>
                <a:latin typeface="Cambria Math" panose="02040503050406030204" pitchFamily="18" charset="0"/>
                <a:ea typeface="Cambria Math" panose="02040503050406030204" pitchFamily="18" charset="0"/>
              </a:rPr>
              <a:t> </a:t>
            </a:r>
            <a:r>
              <a:rPr lang="en-US" sz="3200" b="1" dirty="0" err="1">
                <a:solidFill>
                  <a:srgbClr val="FF0000"/>
                </a:solidFill>
                <a:latin typeface="Cambria Math" panose="02040503050406030204" pitchFamily="18" charset="0"/>
                <a:ea typeface="Cambria Math" panose="02040503050406030204" pitchFamily="18" charset="0"/>
              </a:rPr>
              <a:t>được</a:t>
            </a:r>
            <a:r>
              <a:rPr lang="en-US" sz="3200" b="1" dirty="0">
                <a:solidFill>
                  <a:srgbClr val="FF0000"/>
                </a:solidFill>
                <a:latin typeface="Cambria Math" panose="02040503050406030204" pitchFamily="18" charset="0"/>
                <a:ea typeface="Cambria Math" panose="02040503050406030204" pitchFamily="18" charset="0"/>
              </a:rPr>
              <a:t> </a:t>
            </a:r>
            <a:r>
              <a:rPr lang="en-US" sz="3200" b="1" dirty="0" err="1">
                <a:solidFill>
                  <a:srgbClr val="FF0000"/>
                </a:solidFill>
                <a:latin typeface="Cambria Math" panose="02040503050406030204" pitchFamily="18" charset="0"/>
                <a:ea typeface="Cambria Math" panose="02040503050406030204" pitchFamily="18" charset="0"/>
              </a:rPr>
              <a:t>biểu</a:t>
            </a:r>
            <a:r>
              <a:rPr lang="en-US" sz="3200" b="1" dirty="0">
                <a:solidFill>
                  <a:srgbClr val="FF0000"/>
                </a:solidFill>
                <a:latin typeface="Cambria Math" panose="02040503050406030204" pitchFamily="18" charset="0"/>
                <a:ea typeface="Cambria Math" panose="02040503050406030204" pitchFamily="18" charset="0"/>
              </a:rPr>
              <a:t> </a:t>
            </a:r>
            <a:r>
              <a:rPr lang="en-US" sz="3200" b="1" dirty="0" err="1">
                <a:solidFill>
                  <a:srgbClr val="FF0000"/>
                </a:solidFill>
                <a:latin typeface="Cambria Math" panose="02040503050406030204" pitchFamily="18" charset="0"/>
                <a:ea typeface="Cambria Math" panose="02040503050406030204" pitchFamily="18" charset="0"/>
              </a:rPr>
              <a:t>diễn</a:t>
            </a:r>
            <a:r>
              <a:rPr lang="en-US" sz="3200" b="1" dirty="0">
                <a:solidFill>
                  <a:srgbClr val="FF0000"/>
                </a:solidFill>
                <a:latin typeface="Cambria Math" panose="02040503050406030204" pitchFamily="18" charset="0"/>
                <a:ea typeface="Cambria Math" panose="02040503050406030204" pitchFamily="18" charset="0"/>
              </a:rPr>
              <a:t> </a:t>
            </a:r>
            <a:r>
              <a:rPr lang="en-US" sz="3200" b="1" dirty="0" err="1">
                <a:solidFill>
                  <a:srgbClr val="FF0000"/>
                </a:solidFill>
                <a:latin typeface="Cambria Math" panose="02040503050406030204" pitchFamily="18" charset="0"/>
                <a:ea typeface="Cambria Math" panose="02040503050406030204" pitchFamily="18" charset="0"/>
              </a:rPr>
              <a:t>như</a:t>
            </a:r>
            <a:r>
              <a:rPr lang="en-US" sz="3200" b="1" dirty="0">
                <a:solidFill>
                  <a:srgbClr val="FF0000"/>
                </a:solidFill>
                <a:latin typeface="Cambria Math" panose="02040503050406030204" pitchFamily="18" charset="0"/>
                <a:ea typeface="Cambria Math" panose="02040503050406030204" pitchFamily="18" charset="0"/>
              </a:rPr>
              <a:t> </a:t>
            </a:r>
            <a:r>
              <a:rPr lang="en-US" sz="3200" b="1" dirty="0" err="1">
                <a:solidFill>
                  <a:srgbClr val="FF0000"/>
                </a:solidFill>
                <a:latin typeface="Cambria Math" panose="02040503050406030204" pitchFamily="18" charset="0"/>
                <a:ea typeface="Cambria Math" panose="02040503050406030204" pitchFamily="18" charset="0"/>
              </a:rPr>
              <a:t>thế</a:t>
            </a:r>
            <a:r>
              <a:rPr lang="en-US" sz="3200" b="1" dirty="0">
                <a:solidFill>
                  <a:srgbClr val="FF0000"/>
                </a:solidFill>
                <a:latin typeface="Cambria Math" panose="02040503050406030204" pitchFamily="18" charset="0"/>
                <a:ea typeface="Cambria Math" panose="02040503050406030204" pitchFamily="18" charset="0"/>
              </a:rPr>
              <a:t> </a:t>
            </a:r>
            <a:r>
              <a:rPr lang="en-US" sz="3200" b="1" dirty="0" err="1">
                <a:solidFill>
                  <a:srgbClr val="FF0000"/>
                </a:solidFill>
                <a:latin typeface="Cambria Math" panose="02040503050406030204" pitchFamily="18" charset="0"/>
                <a:ea typeface="Cambria Math" panose="02040503050406030204" pitchFamily="18" charset="0"/>
              </a:rPr>
              <a:t>nào</a:t>
            </a:r>
            <a:r>
              <a:rPr lang="en-US" sz="3200" b="1" dirty="0">
                <a:solidFill>
                  <a:srgbClr val="FF0000"/>
                </a:solidFill>
                <a:latin typeface="Cambria Math" panose="02040503050406030204" pitchFamily="18" charset="0"/>
                <a:ea typeface="Cambria Math" panose="02040503050406030204" pitchFamily="18" charset="0"/>
              </a:rPr>
              <a:t>?</a:t>
            </a:r>
          </a:p>
        </p:txBody>
      </p:sp>
      <p:pic>
        <p:nvPicPr>
          <p:cNvPr id="8" name="Picture 7">
            <a:extLst>
              <a:ext uri="{FF2B5EF4-FFF2-40B4-BE49-F238E27FC236}">
                <a16:creationId xmlns:a16="http://schemas.microsoft.com/office/drawing/2014/main" id="{605ECFAC-960C-7B78-C89F-6DC02A7EAB66}"/>
              </a:ext>
            </a:extLst>
          </p:cNvPr>
          <p:cNvPicPr>
            <a:picLocks noChangeAspect="1"/>
          </p:cNvPicPr>
          <p:nvPr/>
        </p:nvPicPr>
        <p:blipFill>
          <a:blip r:embed="rId3"/>
          <a:stretch>
            <a:fillRect/>
          </a:stretch>
        </p:blipFill>
        <p:spPr>
          <a:xfrm>
            <a:off x="0" y="0"/>
            <a:ext cx="10319657" cy="1505909"/>
          </a:xfrm>
          <a:prstGeom prst="rect">
            <a:avLst/>
          </a:prstGeom>
        </p:spPr>
      </p:pic>
      <p:sp>
        <p:nvSpPr>
          <p:cNvPr id="10" name="Line 9">
            <a:extLst>
              <a:ext uri="{FF2B5EF4-FFF2-40B4-BE49-F238E27FC236}">
                <a16:creationId xmlns:a16="http://schemas.microsoft.com/office/drawing/2014/main" id="{5B6D970F-7928-9C08-06E4-348C3DC03987}"/>
              </a:ext>
            </a:extLst>
          </p:cNvPr>
          <p:cNvSpPr>
            <a:spLocks noChangeShapeType="1"/>
          </p:cNvSpPr>
          <p:nvPr/>
        </p:nvSpPr>
        <p:spPr bwMode="auto">
          <a:xfrm flipV="1">
            <a:off x="3372803" y="3421161"/>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0">
            <a:extLst>
              <a:ext uri="{FF2B5EF4-FFF2-40B4-BE49-F238E27FC236}">
                <a16:creationId xmlns:a16="http://schemas.microsoft.com/office/drawing/2014/main" id="{4851F0CC-DFCA-BFAF-B17A-F63E67688A84}"/>
              </a:ext>
            </a:extLst>
          </p:cNvPr>
          <p:cNvSpPr>
            <a:spLocks noChangeShapeType="1"/>
          </p:cNvSpPr>
          <p:nvPr/>
        </p:nvSpPr>
        <p:spPr bwMode="auto">
          <a:xfrm>
            <a:off x="7002543" y="335095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1">
            <a:extLst>
              <a:ext uri="{FF2B5EF4-FFF2-40B4-BE49-F238E27FC236}">
                <a16:creationId xmlns:a16="http://schemas.microsoft.com/office/drawing/2014/main" id="{691E37AD-9C7A-5B9B-8623-3739F7087325}"/>
              </a:ext>
            </a:extLst>
          </p:cNvPr>
          <p:cNvSpPr>
            <a:spLocks noChangeShapeType="1"/>
          </p:cNvSpPr>
          <p:nvPr/>
        </p:nvSpPr>
        <p:spPr bwMode="auto">
          <a:xfrm>
            <a:off x="7920182" y="333134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13">
            <a:extLst>
              <a:ext uri="{FF2B5EF4-FFF2-40B4-BE49-F238E27FC236}">
                <a16:creationId xmlns:a16="http://schemas.microsoft.com/office/drawing/2014/main" id="{834E7A37-AEB2-7D03-DDEE-18DD5B24FA31}"/>
              </a:ext>
            </a:extLst>
          </p:cNvPr>
          <p:cNvSpPr>
            <a:spLocks noChangeShapeType="1"/>
          </p:cNvSpPr>
          <p:nvPr/>
        </p:nvSpPr>
        <p:spPr bwMode="auto">
          <a:xfrm>
            <a:off x="4228601" y="334056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26">
            <a:extLst>
              <a:ext uri="{FF2B5EF4-FFF2-40B4-BE49-F238E27FC236}">
                <a16:creationId xmlns:a16="http://schemas.microsoft.com/office/drawing/2014/main" id="{13F10C74-FE77-A777-0280-2804ACC3F99A}"/>
              </a:ext>
            </a:extLst>
          </p:cNvPr>
          <p:cNvSpPr>
            <a:spLocks noChangeShapeType="1"/>
          </p:cNvSpPr>
          <p:nvPr/>
        </p:nvSpPr>
        <p:spPr bwMode="auto">
          <a:xfrm>
            <a:off x="6086863" y="3316831"/>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Text Box 27">
            <a:extLst>
              <a:ext uri="{FF2B5EF4-FFF2-40B4-BE49-F238E27FC236}">
                <a16:creationId xmlns:a16="http://schemas.microsoft.com/office/drawing/2014/main" id="{8E478AE5-DD69-0F23-C79A-68E8FE8773C1}"/>
              </a:ext>
            </a:extLst>
          </p:cNvPr>
          <p:cNvSpPr txBox="1">
            <a:spLocks noChangeArrowheads="1"/>
          </p:cNvSpPr>
          <p:nvPr/>
        </p:nvSpPr>
        <p:spPr bwMode="auto">
          <a:xfrm>
            <a:off x="6850143" y="3431131"/>
            <a:ext cx="304800" cy="67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800" dirty="0">
                <a:latin typeface="Cambria Math" panose="02040503050406030204" pitchFamily="18" charset="0"/>
                <a:ea typeface="Cambria Math" panose="02040503050406030204" pitchFamily="18" charset="0"/>
              </a:rPr>
              <a:t>1</a:t>
            </a:r>
          </a:p>
        </p:txBody>
      </p:sp>
      <p:sp>
        <p:nvSpPr>
          <p:cNvPr id="16" name="Text Box 28">
            <a:extLst>
              <a:ext uri="{FF2B5EF4-FFF2-40B4-BE49-F238E27FC236}">
                <a16:creationId xmlns:a16="http://schemas.microsoft.com/office/drawing/2014/main" id="{A9FCDA85-5EFA-EBFE-4DDE-291985BD7125}"/>
              </a:ext>
            </a:extLst>
          </p:cNvPr>
          <p:cNvSpPr txBox="1">
            <a:spLocks noChangeArrowheads="1"/>
          </p:cNvSpPr>
          <p:nvPr/>
        </p:nvSpPr>
        <p:spPr bwMode="auto">
          <a:xfrm>
            <a:off x="5912666" y="3421161"/>
            <a:ext cx="368635" cy="67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800" dirty="0">
                <a:latin typeface="Cambria Math" panose="02040503050406030204" pitchFamily="18" charset="0"/>
                <a:ea typeface="Cambria Math" panose="02040503050406030204" pitchFamily="18" charset="0"/>
              </a:rPr>
              <a:t>0</a:t>
            </a:r>
          </a:p>
        </p:txBody>
      </p:sp>
      <p:sp>
        <p:nvSpPr>
          <p:cNvPr id="17" name="Text Box 29">
            <a:extLst>
              <a:ext uri="{FF2B5EF4-FFF2-40B4-BE49-F238E27FC236}">
                <a16:creationId xmlns:a16="http://schemas.microsoft.com/office/drawing/2014/main" id="{101B82B3-5F75-83A6-4815-5DAC0B222B25}"/>
              </a:ext>
            </a:extLst>
          </p:cNvPr>
          <p:cNvSpPr txBox="1">
            <a:spLocks noChangeArrowheads="1"/>
          </p:cNvSpPr>
          <p:nvPr/>
        </p:nvSpPr>
        <p:spPr bwMode="auto">
          <a:xfrm>
            <a:off x="7738754" y="3431313"/>
            <a:ext cx="304800" cy="67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800" dirty="0">
                <a:latin typeface="Cambria Math" panose="02040503050406030204" pitchFamily="18" charset="0"/>
                <a:ea typeface="Cambria Math" panose="02040503050406030204" pitchFamily="18" charset="0"/>
              </a:rPr>
              <a:t>2</a:t>
            </a:r>
          </a:p>
        </p:txBody>
      </p:sp>
      <p:sp>
        <p:nvSpPr>
          <p:cNvPr id="18" name="Line 30">
            <a:extLst>
              <a:ext uri="{FF2B5EF4-FFF2-40B4-BE49-F238E27FC236}">
                <a16:creationId xmlns:a16="http://schemas.microsoft.com/office/drawing/2014/main" id="{006B069A-5F4E-FCF4-5443-5A657718CF44}"/>
              </a:ext>
            </a:extLst>
          </p:cNvPr>
          <p:cNvSpPr>
            <a:spLocks noChangeShapeType="1"/>
          </p:cNvSpPr>
          <p:nvPr/>
        </p:nvSpPr>
        <p:spPr bwMode="auto">
          <a:xfrm>
            <a:off x="5144281" y="334994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 name="Text Box 29">
            <a:extLst>
              <a:ext uri="{FF2B5EF4-FFF2-40B4-BE49-F238E27FC236}">
                <a16:creationId xmlns:a16="http://schemas.microsoft.com/office/drawing/2014/main" id="{B4B1C41E-F020-4CCF-34AC-49DA82866DA7}"/>
              </a:ext>
            </a:extLst>
          </p:cNvPr>
          <p:cNvSpPr txBox="1">
            <a:spLocks noChangeArrowheads="1"/>
          </p:cNvSpPr>
          <p:nvPr/>
        </p:nvSpPr>
        <p:spPr bwMode="auto">
          <a:xfrm>
            <a:off x="4850168" y="3336683"/>
            <a:ext cx="652882" cy="65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800" dirty="0">
                <a:latin typeface="Cambria Math" panose="02040503050406030204" pitchFamily="18" charset="0"/>
                <a:ea typeface="Cambria Math" panose="02040503050406030204" pitchFamily="18" charset="0"/>
              </a:rPr>
              <a:t>-1</a:t>
            </a:r>
          </a:p>
        </p:txBody>
      </p:sp>
      <p:sp>
        <p:nvSpPr>
          <p:cNvPr id="20" name="Text Box 29">
            <a:extLst>
              <a:ext uri="{FF2B5EF4-FFF2-40B4-BE49-F238E27FC236}">
                <a16:creationId xmlns:a16="http://schemas.microsoft.com/office/drawing/2014/main" id="{A5C42739-44CA-F230-4E5D-68D85651248A}"/>
              </a:ext>
            </a:extLst>
          </p:cNvPr>
          <p:cNvSpPr txBox="1">
            <a:spLocks noChangeArrowheads="1"/>
          </p:cNvSpPr>
          <p:nvPr/>
        </p:nvSpPr>
        <p:spPr bwMode="auto">
          <a:xfrm>
            <a:off x="3958383" y="3378684"/>
            <a:ext cx="602086" cy="65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800" dirty="0">
                <a:latin typeface="Cambria Math" panose="02040503050406030204" pitchFamily="18" charset="0"/>
                <a:ea typeface="Cambria Math" panose="02040503050406030204" pitchFamily="18" charset="0"/>
              </a:rPr>
              <a:t>-2</a:t>
            </a:r>
          </a:p>
        </p:txBody>
      </p:sp>
      <p:cxnSp>
        <p:nvCxnSpPr>
          <p:cNvPr id="21" name="Straight Connector 20">
            <a:extLst>
              <a:ext uri="{FF2B5EF4-FFF2-40B4-BE49-F238E27FC236}">
                <a16:creationId xmlns:a16="http://schemas.microsoft.com/office/drawing/2014/main" id="{293ACEAB-236A-F627-F7A5-A35DE6F05A81}"/>
              </a:ext>
            </a:extLst>
          </p:cNvPr>
          <p:cNvCxnSpPr>
            <a:cxnSpLocks/>
          </p:cNvCxnSpPr>
          <p:nvPr/>
        </p:nvCxnSpPr>
        <p:spPr>
          <a:xfrm>
            <a:off x="6096000" y="3364463"/>
            <a:ext cx="915680"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6577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nodeType="clickEffect">
                                  <p:stCondLst>
                                    <p:cond delay="0"/>
                                  </p:stCondLst>
                                  <p:childTnLst>
                                    <p:animMotion origin="layout" path="M 0 7.40741E-7 L 0.07591 -0.00139 " pathEditMode="relative" rAng="0" ptsTypes="AA">
                                      <p:cBhvr>
                                        <p:cTn id="35" dur="2000" fill="hold"/>
                                        <p:tgtEl>
                                          <p:spTgt spid="21"/>
                                        </p:tgtEl>
                                        <p:attrNameLst>
                                          <p:attrName>ppt_x</p:attrName>
                                          <p:attrName>ppt_y</p:attrName>
                                        </p:attrNameLst>
                                      </p:cBhvr>
                                      <p:rCtr x="3789" y="-69"/>
                                    </p:animMotion>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5" presetClass="path" presetSubtype="0" accel="50000" decel="50000" fill="hold" nodeType="clickEffect">
                                  <p:stCondLst>
                                    <p:cond delay="0"/>
                                  </p:stCondLst>
                                  <p:childTnLst>
                                    <p:animMotion origin="layout" path="M 0 7.40741E-7 L -0.07539 -0.00278 " pathEditMode="relative" rAng="0" ptsTypes="AA">
                                      <p:cBhvr>
                                        <p:cTn id="48" dur="2000" fill="hold"/>
                                        <p:tgtEl>
                                          <p:spTgt spid="21"/>
                                        </p:tgtEl>
                                        <p:attrNameLst>
                                          <p:attrName>ppt_x</p:attrName>
                                          <p:attrName>ppt_y</p:attrName>
                                        </p:attrNameLst>
                                      </p:cBhvr>
                                      <p:rCtr x="-3776" y="-139"/>
                                    </p:animMotion>
                                  </p:childTnLst>
                                </p:cTn>
                              </p:par>
                            </p:childTnLst>
                          </p:cTn>
                        </p:par>
                        <p:par>
                          <p:cTn id="49" fill="hold">
                            <p:stCondLst>
                              <p:cond delay="2000"/>
                            </p:stCondLst>
                            <p:childTnLst>
                              <p:par>
                                <p:cTn id="50" presetID="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5" presetClass="path" presetSubtype="0" accel="50000" decel="50000" fill="hold" nodeType="clickEffect">
                                  <p:stCondLst>
                                    <p:cond delay="0"/>
                                  </p:stCondLst>
                                  <p:childTnLst>
                                    <p:animMotion origin="layout" path="M 0 -0.00023 L -0.15365 -0.00301 " pathEditMode="relative" rAng="0" ptsTypes="AA">
                                      <p:cBhvr>
                                        <p:cTn id="61" dur="2000" fill="hold"/>
                                        <p:tgtEl>
                                          <p:spTgt spid="21"/>
                                        </p:tgtEl>
                                        <p:attrNameLst>
                                          <p:attrName>ppt_x</p:attrName>
                                          <p:attrName>ppt_y</p:attrName>
                                        </p:attrNameLst>
                                      </p:cBhvr>
                                      <p:rCtr x="-7682" y="-139"/>
                                    </p:animMotion>
                                  </p:childTnLst>
                                </p:cTn>
                              </p:par>
                            </p:childTnLst>
                          </p:cTn>
                        </p:par>
                        <p:par>
                          <p:cTn id="62" fill="hold">
                            <p:stCondLst>
                              <p:cond delay="2000"/>
                            </p:stCondLst>
                            <p:childTnLst>
                              <p:par>
                                <p:cTn id="63" presetID="2" presetClass="entr" presetSubtype="4"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par>
                          <p:cTn id="71" fill="hold">
                            <p:stCondLst>
                              <p:cond delay="2500"/>
                            </p:stCondLst>
                            <p:childTnLst>
                              <p:par>
                                <p:cTn id="72" presetID="22" presetClass="exit" presetSubtype="4" fill="hold" nodeType="afterEffect">
                                  <p:stCondLst>
                                    <p:cond delay="500"/>
                                  </p:stCondLst>
                                  <p:childTnLst>
                                    <p:animEffect transition="out" filter="wipe(down)">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1000"/>
                                        <p:tgtEl>
                                          <p:spTgt spid="6"/>
                                        </p:tgtEl>
                                      </p:cBhvr>
                                    </p:animEffect>
                                    <p:anim calcmode="lin" valueType="num">
                                      <p:cBhvr>
                                        <p:cTn id="85" dur="1000" fill="hold"/>
                                        <p:tgtEl>
                                          <p:spTgt spid="6"/>
                                        </p:tgtEl>
                                        <p:attrNameLst>
                                          <p:attrName>ppt_x</p:attrName>
                                        </p:attrNameLst>
                                      </p:cBhvr>
                                      <p:tavLst>
                                        <p:tav tm="0">
                                          <p:val>
                                            <p:strVal val="#ppt_x"/>
                                          </p:val>
                                        </p:tav>
                                        <p:tav tm="100000">
                                          <p:val>
                                            <p:strVal val="#ppt_x"/>
                                          </p:val>
                                        </p:tav>
                                      </p:tavLst>
                                    </p:anim>
                                    <p:anim calcmode="lin" valueType="num">
                                      <p:cBhvr>
                                        <p:cTn id="8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P spid="14" grpId="0" animBg="1"/>
      <p:bldP spid="15" grpId="0"/>
      <p:bldP spid="16" grpId="0"/>
      <p:bldP spid="17" grpId="0"/>
      <p:bldP spid="18" grpId="0" animBg="1"/>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8800F-BBCB-FA5F-48CB-6C8F9965AD95}"/>
              </a:ext>
            </a:extLst>
          </p:cNvPr>
          <p:cNvPicPr>
            <a:picLocks noChangeAspect="1"/>
          </p:cNvPicPr>
          <p:nvPr/>
        </p:nvPicPr>
        <p:blipFill>
          <a:blip r:embed="rId2"/>
          <a:stretch>
            <a:fillRect/>
          </a:stretch>
        </p:blipFill>
        <p:spPr>
          <a:xfrm>
            <a:off x="0" y="0"/>
            <a:ext cx="10319657" cy="1505909"/>
          </a:xfrm>
          <a:prstGeom prst="rect">
            <a:avLst/>
          </a:prstGeom>
        </p:spPr>
      </p:pic>
      <p:sp>
        <p:nvSpPr>
          <p:cNvPr id="6" name="Line 9">
            <a:extLst>
              <a:ext uri="{FF2B5EF4-FFF2-40B4-BE49-F238E27FC236}">
                <a16:creationId xmlns:a16="http://schemas.microsoft.com/office/drawing/2014/main" id="{D7C9E690-8FDF-4071-DA83-ACBDC17E808B}"/>
              </a:ext>
            </a:extLst>
          </p:cNvPr>
          <p:cNvSpPr>
            <a:spLocks noChangeShapeType="1"/>
          </p:cNvSpPr>
          <p:nvPr/>
        </p:nvSpPr>
        <p:spPr bwMode="auto">
          <a:xfrm flipV="1">
            <a:off x="7489370" y="3018699"/>
            <a:ext cx="453004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0">
            <a:extLst>
              <a:ext uri="{FF2B5EF4-FFF2-40B4-BE49-F238E27FC236}">
                <a16:creationId xmlns:a16="http://schemas.microsoft.com/office/drawing/2014/main" id="{DB386B2F-FB4B-D275-C00A-9F307CB504AE}"/>
              </a:ext>
            </a:extLst>
          </p:cNvPr>
          <p:cNvSpPr>
            <a:spLocks noChangeShapeType="1"/>
          </p:cNvSpPr>
          <p:nvPr/>
        </p:nvSpPr>
        <p:spPr bwMode="auto">
          <a:xfrm>
            <a:off x="10545018" y="294435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1">
            <a:extLst>
              <a:ext uri="{FF2B5EF4-FFF2-40B4-BE49-F238E27FC236}">
                <a16:creationId xmlns:a16="http://schemas.microsoft.com/office/drawing/2014/main" id="{22C43721-9AFA-7D2C-7C6D-BC607F39A7CA}"/>
              </a:ext>
            </a:extLst>
          </p:cNvPr>
          <p:cNvSpPr>
            <a:spLocks noChangeShapeType="1"/>
          </p:cNvSpPr>
          <p:nvPr/>
        </p:nvSpPr>
        <p:spPr bwMode="auto">
          <a:xfrm>
            <a:off x="11462657" y="293903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13">
            <a:extLst>
              <a:ext uri="{FF2B5EF4-FFF2-40B4-BE49-F238E27FC236}">
                <a16:creationId xmlns:a16="http://schemas.microsoft.com/office/drawing/2014/main" id="{21061AF0-E7A5-1AE4-50E9-53B2C837CF3F}"/>
              </a:ext>
            </a:extLst>
          </p:cNvPr>
          <p:cNvSpPr>
            <a:spLocks noChangeShapeType="1"/>
          </p:cNvSpPr>
          <p:nvPr/>
        </p:nvSpPr>
        <p:spPr bwMode="auto">
          <a:xfrm>
            <a:off x="7771076" y="293442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26">
            <a:extLst>
              <a:ext uri="{FF2B5EF4-FFF2-40B4-BE49-F238E27FC236}">
                <a16:creationId xmlns:a16="http://schemas.microsoft.com/office/drawing/2014/main" id="{2EE4F898-0BDD-F5DB-DE44-2B7A03D3F6BC}"/>
              </a:ext>
            </a:extLst>
          </p:cNvPr>
          <p:cNvSpPr>
            <a:spLocks noChangeShapeType="1"/>
          </p:cNvSpPr>
          <p:nvPr/>
        </p:nvSpPr>
        <p:spPr bwMode="auto">
          <a:xfrm>
            <a:off x="9629338" y="2881661"/>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Text Box 27">
            <a:extLst>
              <a:ext uri="{FF2B5EF4-FFF2-40B4-BE49-F238E27FC236}">
                <a16:creationId xmlns:a16="http://schemas.microsoft.com/office/drawing/2014/main" id="{EF34A25C-9C5A-B9CA-AFA0-765D228B2DA4}"/>
              </a:ext>
            </a:extLst>
          </p:cNvPr>
          <p:cNvSpPr txBox="1">
            <a:spLocks noChangeArrowheads="1"/>
          </p:cNvSpPr>
          <p:nvPr/>
        </p:nvSpPr>
        <p:spPr bwMode="auto">
          <a:xfrm>
            <a:off x="10392618" y="2995961"/>
            <a:ext cx="465364" cy="67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800" dirty="0">
                <a:latin typeface="Cambria Math" panose="02040503050406030204" pitchFamily="18" charset="0"/>
                <a:ea typeface="Cambria Math" panose="02040503050406030204" pitchFamily="18" charset="0"/>
              </a:rPr>
              <a:t>1</a:t>
            </a:r>
          </a:p>
        </p:txBody>
      </p:sp>
      <p:sp>
        <p:nvSpPr>
          <p:cNvPr id="16" name="Text Box 28">
            <a:extLst>
              <a:ext uri="{FF2B5EF4-FFF2-40B4-BE49-F238E27FC236}">
                <a16:creationId xmlns:a16="http://schemas.microsoft.com/office/drawing/2014/main" id="{63B7934F-8941-DF5E-7614-53EEEA9AF122}"/>
              </a:ext>
            </a:extLst>
          </p:cNvPr>
          <p:cNvSpPr txBox="1">
            <a:spLocks noChangeArrowheads="1"/>
          </p:cNvSpPr>
          <p:nvPr/>
        </p:nvSpPr>
        <p:spPr bwMode="auto">
          <a:xfrm>
            <a:off x="9434911" y="3004989"/>
            <a:ext cx="562827" cy="67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800" dirty="0">
                <a:latin typeface="Cambria Math" panose="02040503050406030204" pitchFamily="18" charset="0"/>
                <a:ea typeface="Cambria Math" panose="02040503050406030204" pitchFamily="18" charset="0"/>
              </a:rPr>
              <a:t>0</a:t>
            </a:r>
          </a:p>
        </p:txBody>
      </p:sp>
      <p:sp>
        <p:nvSpPr>
          <p:cNvPr id="17" name="Text Box 29">
            <a:extLst>
              <a:ext uri="{FF2B5EF4-FFF2-40B4-BE49-F238E27FC236}">
                <a16:creationId xmlns:a16="http://schemas.microsoft.com/office/drawing/2014/main" id="{E9EE008A-A629-C0A4-B308-EF1507275702}"/>
              </a:ext>
            </a:extLst>
          </p:cNvPr>
          <p:cNvSpPr txBox="1">
            <a:spLocks noChangeArrowheads="1"/>
          </p:cNvSpPr>
          <p:nvPr/>
        </p:nvSpPr>
        <p:spPr bwMode="auto">
          <a:xfrm>
            <a:off x="11281229" y="2996143"/>
            <a:ext cx="465364" cy="67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800" dirty="0">
                <a:latin typeface="Cambria Math" panose="02040503050406030204" pitchFamily="18" charset="0"/>
                <a:ea typeface="Cambria Math" panose="02040503050406030204" pitchFamily="18" charset="0"/>
              </a:rPr>
              <a:t>2</a:t>
            </a:r>
          </a:p>
        </p:txBody>
      </p:sp>
      <p:sp>
        <p:nvSpPr>
          <p:cNvPr id="18" name="Line 30">
            <a:extLst>
              <a:ext uri="{FF2B5EF4-FFF2-40B4-BE49-F238E27FC236}">
                <a16:creationId xmlns:a16="http://schemas.microsoft.com/office/drawing/2014/main" id="{27F6FD8A-C3D6-3959-8F09-5A092E4FEF8D}"/>
              </a:ext>
            </a:extLst>
          </p:cNvPr>
          <p:cNvSpPr>
            <a:spLocks noChangeShapeType="1"/>
          </p:cNvSpPr>
          <p:nvPr/>
        </p:nvSpPr>
        <p:spPr bwMode="auto">
          <a:xfrm>
            <a:off x="8686756" y="292929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 name="Text Box 29">
            <a:extLst>
              <a:ext uri="{FF2B5EF4-FFF2-40B4-BE49-F238E27FC236}">
                <a16:creationId xmlns:a16="http://schemas.microsoft.com/office/drawing/2014/main" id="{8FE829F0-67EE-B33A-3932-B02AF71BCBC2}"/>
              </a:ext>
            </a:extLst>
          </p:cNvPr>
          <p:cNvSpPr txBox="1">
            <a:spLocks noChangeArrowheads="1"/>
          </p:cNvSpPr>
          <p:nvPr/>
        </p:nvSpPr>
        <p:spPr bwMode="auto">
          <a:xfrm>
            <a:off x="8438084" y="2946260"/>
            <a:ext cx="730816" cy="65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800" dirty="0">
                <a:latin typeface="Cambria Math" panose="02040503050406030204" pitchFamily="18" charset="0"/>
                <a:ea typeface="Cambria Math" panose="02040503050406030204" pitchFamily="18" charset="0"/>
              </a:rPr>
              <a:t>-1</a:t>
            </a:r>
          </a:p>
        </p:txBody>
      </p:sp>
      <p:sp>
        <p:nvSpPr>
          <p:cNvPr id="20" name="Text Box 29">
            <a:extLst>
              <a:ext uri="{FF2B5EF4-FFF2-40B4-BE49-F238E27FC236}">
                <a16:creationId xmlns:a16="http://schemas.microsoft.com/office/drawing/2014/main" id="{01C1CFFA-037E-354B-2B6B-CF4C9033CBDB}"/>
              </a:ext>
            </a:extLst>
          </p:cNvPr>
          <p:cNvSpPr txBox="1">
            <a:spLocks noChangeArrowheads="1"/>
          </p:cNvSpPr>
          <p:nvPr/>
        </p:nvSpPr>
        <p:spPr bwMode="auto">
          <a:xfrm>
            <a:off x="7520152" y="2985568"/>
            <a:ext cx="730816" cy="65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800" dirty="0">
                <a:latin typeface="Cambria Math" panose="02040503050406030204" pitchFamily="18" charset="0"/>
                <a:ea typeface="Cambria Math" panose="02040503050406030204" pitchFamily="18" charset="0"/>
              </a:rPr>
              <a:t>-2</a:t>
            </a:r>
          </a:p>
        </p:txBody>
      </p:sp>
      <p:cxnSp>
        <p:nvCxnSpPr>
          <p:cNvPr id="21" name="Straight Connector 20">
            <a:extLst>
              <a:ext uri="{FF2B5EF4-FFF2-40B4-BE49-F238E27FC236}">
                <a16:creationId xmlns:a16="http://schemas.microsoft.com/office/drawing/2014/main" id="{20BEF956-33B3-C52B-8651-EABE6AB25019}"/>
              </a:ext>
            </a:extLst>
          </p:cNvPr>
          <p:cNvCxnSpPr>
            <a:cxnSpLocks/>
          </p:cNvCxnSpPr>
          <p:nvPr/>
        </p:nvCxnSpPr>
        <p:spPr>
          <a:xfrm>
            <a:off x="9629338" y="2985568"/>
            <a:ext cx="4572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3" name="Line 11">
            <a:extLst>
              <a:ext uri="{FF2B5EF4-FFF2-40B4-BE49-F238E27FC236}">
                <a16:creationId xmlns:a16="http://schemas.microsoft.com/office/drawing/2014/main" id="{773E0E14-FB60-3F12-7A09-72CB34551651}"/>
              </a:ext>
            </a:extLst>
          </p:cNvPr>
          <p:cNvSpPr>
            <a:spLocks noChangeShapeType="1"/>
          </p:cNvSpPr>
          <p:nvPr/>
        </p:nvSpPr>
        <p:spPr bwMode="auto">
          <a:xfrm>
            <a:off x="10086538" y="29348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9">
            <a:extLst>
              <a:ext uri="{FF2B5EF4-FFF2-40B4-BE49-F238E27FC236}">
                <a16:creationId xmlns:a16="http://schemas.microsoft.com/office/drawing/2014/main" id="{EF887166-A6F1-A00F-6996-3368236E2354}"/>
              </a:ext>
            </a:extLst>
          </p:cNvPr>
          <p:cNvSpPr>
            <a:spLocks noChangeShapeType="1"/>
          </p:cNvSpPr>
          <p:nvPr/>
        </p:nvSpPr>
        <p:spPr bwMode="auto">
          <a:xfrm flipV="1">
            <a:off x="7496238" y="4479382"/>
            <a:ext cx="453004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0">
            <a:extLst>
              <a:ext uri="{FF2B5EF4-FFF2-40B4-BE49-F238E27FC236}">
                <a16:creationId xmlns:a16="http://schemas.microsoft.com/office/drawing/2014/main" id="{EAD578E1-AB66-EFD5-363D-29C16F6D3684}"/>
              </a:ext>
            </a:extLst>
          </p:cNvPr>
          <p:cNvSpPr>
            <a:spLocks noChangeShapeType="1"/>
          </p:cNvSpPr>
          <p:nvPr/>
        </p:nvSpPr>
        <p:spPr bwMode="auto">
          <a:xfrm>
            <a:off x="10551886" y="437646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7" name="Line 11">
            <a:extLst>
              <a:ext uri="{FF2B5EF4-FFF2-40B4-BE49-F238E27FC236}">
                <a16:creationId xmlns:a16="http://schemas.microsoft.com/office/drawing/2014/main" id="{2EA93A2A-E2F9-2414-14C4-C34B4B17D211}"/>
              </a:ext>
            </a:extLst>
          </p:cNvPr>
          <p:cNvSpPr>
            <a:spLocks noChangeShapeType="1"/>
          </p:cNvSpPr>
          <p:nvPr/>
        </p:nvSpPr>
        <p:spPr bwMode="auto">
          <a:xfrm>
            <a:off x="11469525" y="435685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13">
            <a:extLst>
              <a:ext uri="{FF2B5EF4-FFF2-40B4-BE49-F238E27FC236}">
                <a16:creationId xmlns:a16="http://schemas.microsoft.com/office/drawing/2014/main" id="{B02B3DC5-407A-C416-AF29-AE4079713323}"/>
              </a:ext>
            </a:extLst>
          </p:cNvPr>
          <p:cNvSpPr>
            <a:spLocks noChangeShapeType="1"/>
          </p:cNvSpPr>
          <p:nvPr/>
        </p:nvSpPr>
        <p:spPr bwMode="auto">
          <a:xfrm>
            <a:off x="7777944" y="439510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26">
            <a:extLst>
              <a:ext uri="{FF2B5EF4-FFF2-40B4-BE49-F238E27FC236}">
                <a16:creationId xmlns:a16="http://schemas.microsoft.com/office/drawing/2014/main" id="{6297AF70-54BD-5C19-4D94-5356AE9CC8E6}"/>
              </a:ext>
            </a:extLst>
          </p:cNvPr>
          <p:cNvSpPr>
            <a:spLocks noChangeShapeType="1"/>
          </p:cNvSpPr>
          <p:nvPr/>
        </p:nvSpPr>
        <p:spPr bwMode="auto">
          <a:xfrm>
            <a:off x="9636206" y="4342344"/>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 name="Text Box 27">
            <a:extLst>
              <a:ext uri="{FF2B5EF4-FFF2-40B4-BE49-F238E27FC236}">
                <a16:creationId xmlns:a16="http://schemas.microsoft.com/office/drawing/2014/main" id="{20D24E2E-FC8D-B3B7-07E9-5AE5BDF1D277}"/>
              </a:ext>
            </a:extLst>
          </p:cNvPr>
          <p:cNvSpPr txBox="1">
            <a:spLocks noChangeArrowheads="1"/>
          </p:cNvSpPr>
          <p:nvPr/>
        </p:nvSpPr>
        <p:spPr bwMode="auto">
          <a:xfrm>
            <a:off x="10399486" y="4456644"/>
            <a:ext cx="444226" cy="65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800" dirty="0">
                <a:latin typeface="Cambria Math" panose="02040503050406030204" pitchFamily="18" charset="0"/>
                <a:ea typeface="Cambria Math" panose="02040503050406030204" pitchFamily="18" charset="0"/>
              </a:rPr>
              <a:t>1</a:t>
            </a:r>
          </a:p>
        </p:txBody>
      </p:sp>
      <p:sp>
        <p:nvSpPr>
          <p:cNvPr id="81" name="Text Box 28">
            <a:extLst>
              <a:ext uri="{FF2B5EF4-FFF2-40B4-BE49-F238E27FC236}">
                <a16:creationId xmlns:a16="http://schemas.microsoft.com/office/drawing/2014/main" id="{91F72EAE-AF28-41F0-35CC-787DE1A19E85}"/>
              </a:ext>
            </a:extLst>
          </p:cNvPr>
          <p:cNvSpPr txBox="1">
            <a:spLocks noChangeArrowheads="1"/>
          </p:cNvSpPr>
          <p:nvPr/>
        </p:nvSpPr>
        <p:spPr bwMode="auto">
          <a:xfrm>
            <a:off x="9441779" y="4465672"/>
            <a:ext cx="537261" cy="65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800" dirty="0">
                <a:latin typeface="Cambria Math" panose="02040503050406030204" pitchFamily="18" charset="0"/>
                <a:ea typeface="Cambria Math" panose="02040503050406030204" pitchFamily="18" charset="0"/>
              </a:rPr>
              <a:t>0</a:t>
            </a:r>
          </a:p>
        </p:txBody>
      </p:sp>
      <p:sp>
        <p:nvSpPr>
          <p:cNvPr id="82" name="Text Box 29">
            <a:extLst>
              <a:ext uri="{FF2B5EF4-FFF2-40B4-BE49-F238E27FC236}">
                <a16:creationId xmlns:a16="http://schemas.microsoft.com/office/drawing/2014/main" id="{28FF33A8-953F-C0C7-D923-049A644076AC}"/>
              </a:ext>
            </a:extLst>
          </p:cNvPr>
          <p:cNvSpPr txBox="1">
            <a:spLocks noChangeArrowheads="1"/>
          </p:cNvSpPr>
          <p:nvPr/>
        </p:nvSpPr>
        <p:spPr bwMode="auto">
          <a:xfrm>
            <a:off x="11288097" y="4456826"/>
            <a:ext cx="444226" cy="65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800" dirty="0">
                <a:latin typeface="Cambria Math" panose="02040503050406030204" pitchFamily="18" charset="0"/>
                <a:ea typeface="Cambria Math" panose="02040503050406030204" pitchFamily="18" charset="0"/>
              </a:rPr>
              <a:t>2</a:t>
            </a:r>
          </a:p>
        </p:txBody>
      </p:sp>
      <p:sp>
        <p:nvSpPr>
          <p:cNvPr id="83" name="Line 30">
            <a:extLst>
              <a:ext uri="{FF2B5EF4-FFF2-40B4-BE49-F238E27FC236}">
                <a16:creationId xmlns:a16="http://schemas.microsoft.com/office/drawing/2014/main" id="{101C7089-8AF5-1A2E-B979-5CF6E2F6D6DD}"/>
              </a:ext>
            </a:extLst>
          </p:cNvPr>
          <p:cNvSpPr>
            <a:spLocks noChangeShapeType="1"/>
          </p:cNvSpPr>
          <p:nvPr/>
        </p:nvSpPr>
        <p:spPr bwMode="auto">
          <a:xfrm>
            <a:off x="8693624" y="438997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4" name="Text Box 29">
            <a:extLst>
              <a:ext uri="{FF2B5EF4-FFF2-40B4-BE49-F238E27FC236}">
                <a16:creationId xmlns:a16="http://schemas.microsoft.com/office/drawing/2014/main" id="{6443228D-7B97-EFD4-939C-074BE3752120}"/>
              </a:ext>
            </a:extLst>
          </p:cNvPr>
          <p:cNvSpPr txBox="1">
            <a:spLocks noChangeArrowheads="1"/>
          </p:cNvSpPr>
          <p:nvPr/>
        </p:nvSpPr>
        <p:spPr bwMode="auto">
          <a:xfrm>
            <a:off x="8471280" y="4433058"/>
            <a:ext cx="697620" cy="65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800" dirty="0">
                <a:latin typeface="Cambria Math" panose="02040503050406030204" pitchFamily="18" charset="0"/>
                <a:ea typeface="Cambria Math" panose="02040503050406030204" pitchFamily="18" charset="0"/>
              </a:rPr>
              <a:t>-1</a:t>
            </a:r>
          </a:p>
        </p:txBody>
      </p:sp>
      <p:sp>
        <p:nvSpPr>
          <p:cNvPr id="85" name="Text Box 29">
            <a:extLst>
              <a:ext uri="{FF2B5EF4-FFF2-40B4-BE49-F238E27FC236}">
                <a16:creationId xmlns:a16="http://schemas.microsoft.com/office/drawing/2014/main" id="{ABF57196-9232-8C2A-F55B-496D2E272912}"/>
              </a:ext>
            </a:extLst>
          </p:cNvPr>
          <p:cNvSpPr txBox="1">
            <a:spLocks noChangeArrowheads="1"/>
          </p:cNvSpPr>
          <p:nvPr/>
        </p:nvSpPr>
        <p:spPr bwMode="auto">
          <a:xfrm>
            <a:off x="7527020" y="4446251"/>
            <a:ext cx="697620" cy="65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800" dirty="0">
                <a:latin typeface="Cambria Math" panose="02040503050406030204" pitchFamily="18" charset="0"/>
                <a:ea typeface="Cambria Math" panose="02040503050406030204" pitchFamily="18" charset="0"/>
              </a:rPr>
              <a:t>-2</a:t>
            </a:r>
          </a:p>
        </p:txBody>
      </p:sp>
      <p:cxnSp>
        <p:nvCxnSpPr>
          <p:cNvPr id="86" name="Straight Connector 85">
            <a:extLst>
              <a:ext uri="{FF2B5EF4-FFF2-40B4-BE49-F238E27FC236}">
                <a16:creationId xmlns:a16="http://schemas.microsoft.com/office/drawing/2014/main" id="{6A020A45-1576-035E-B901-36984B669E0C}"/>
              </a:ext>
            </a:extLst>
          </p:cNvPr>
          <p:cNvCxnSpPr>
            <a:cxnSpLocks/>
          </p:cNvCxnSpPr>
          <p:nvPr/>
        </p:nvCxnSpPr>
        <p:spPr>
          <a:xfrm>
            <a:off x="9636206" y="4446251"/>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87" name="Oval 86">
            <a:extLst>
              <a:ext uri="{FF2B5EF4-FFF2-40B4-BE49-F238E27FC236}">
                <a16:creationId xmlns:a16="http://schemas.microsoft.com/office/drawing/2014/main" id="{6F1B1059-FB89-2FBD-ADE5-AA4F1587379E}"/>
              </a:ext>
            </a:extLst>
          </p:cNvPr>
          <p:cNvSpPr/>
          <p:nvPr/>
        </p:nvSpPr>
        <p:spPr>
          <a:xfrm>
            <a:off x="10977547" y="4435971"/>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 name="Line 11">
            <a:extLst>
              <a:ext uri="{FF2B5EF4-FFF2-40B4-BE49-F238E27FC236}">
                <a16:creationId xmlns:a16="http://schemas.microsoft.com/office/drawing/2014/main" id="{CAF77076-71B2-87CD-3E45-176B7AD456EE}"/>
              </a:ext>
            </a:extLst>
          </p:cNvPr>
          <p:cNvSpPr>
            <a:spLocks noChangeShapeType="1"/>
          </p:cNvSpPr>
          <p:nvPr/>
        </p:nvSpPr>
        <p:spPr bwMode="auto">
          <a:xfrm>
            <a:off x="10093406" y="436653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89" name="Text Box 29">
                <a:extLst>
                  <a:ext uri="{FF2B5EF4-FFF2-40B4-BE49-F238E27FC236}">
                    <a16:creationId xmlns:a16="http://schemas.microsoft.com/office/drawing/2014/main" id="{F97E3196-3E7C-B3F5-31E0-43C7852E3FE4}"/>
                  </a:ext>
                </a:extLst>
              </p:cNvPr>
              <p:cNvSpPr txBox="1">
                <a:spLocks noChangeArrowheads="1"/>
              </p:cNvSpPr>
              <p:nvPr/>
            </p:nvSpPr>
            <p:spPr bwMode="auto">
              <a:xfrm>
                <a:off x="10746566" y="4259963"/>
                <a:ext cx="655112" cy="1302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800" i="1" smtClean="0">
                              <a:latin typeface="Cambria Math" panose="02040503050406030204" pitchFamily="18" charset="0"/>
                              <a:ea typeface="Cambria Math" panose="02040503050406030204" pitchFamily="18" charset="0"/>
                            </a:rPr>
                          </m:ctrlPr>
                        </m:fPr>
                        <m:num>
                          <m:r>
                            <a:rPr lang="en-US" altLang="en-US" sz="2800" b="0" i="1" smtClean="0">
                              <a:latin typeface="Cambria Math" panose="02040503050406030204" pitchFamily="18" charset="0"/>
                              <a:ea typeface="Cambria Math" panose="02040503050406030204" pitchFamily="18" charset="0"/>
                            </a:rPr>
                            <m:t>3</m:t>
                          </m:r>
                        </m:num>
                        <m:den>
                          <m:r>
                            <a:rPr lang="en-US" altLang="en-US" sz="2800" b="0" i="1" smtClean="0">
                              <a:latin typeface="Cambria Math" panose="02040503050406030204" pitchFamily="18" charset="0"/>
                              <a:ea typeface="Cambria Math" panose="02040503050406030204" pitchFamily="18" charset="0"/>
                            </a:rPr>
                            <m:t>2</m:t>
                          </m:r>
                        </m:den>
                      </m:f>
                    </m:oMath>
                  </m:oMathPara>
                </a14:m>
                <a:endParaRPr lang="en-US" altLang="en-US" sz="2800" dirty="0">
                  <a:latin typeface="Cambria Math" panose="02040503050406030204" pitchFamily="18" charset="0"/>
                  <a:ea typeface="Cambria Math" panose="02040503050406030204" pitchFamily="18" charset="0"/>
                </a:endParaRPr>
              </a:p>
            </p:txBody>
          </p:sp>
        </mc:Choice>
        <mc:Fallback xmlns="">
          <p:sp>
            <p:nvSpPr>
              <p:cNvPr id="89" name="Text Box 29">
                <a:extLst>
                  <a:ext uri="{FF2B5EF4-FFF2-40B4-BE49-F238E27FC236}">
                    <a16:creationId xmlns:a16="http://schemas.microsoft.com/office/drawing/2014/main" id="{F97E3196-3E7C-B3F5-31E0-43C7852E3FE4}"/>
                  </a:ext>
                </a:extLst>
              </p:cNvPr>
              <p:cNvSpPr txBox="1">
                <a:spLocks noRot="1" noChangeAspect="1" noMove="1" noResize="1" noEditPoints="1" noAdjustHandles="1" noChangeArrowheads="1" noChangeShapeType="1" noTextEdit="1"/>
              </p:cNvSpPr>
              <p:nvPr/>
            </p:nvSpPr>
            <p:spPr bwMode="auto">
              <a:xfrm>
                <a:off x="10746566" y="4259963"/>
                <a:ext cx="655112" cy="1302280"/>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0" name="Text Box 29">
            <a:extLst>
              <a:ext uri="{FF2B5EF4-FFF2-40B4-BE49-F238E27FC236}">
                <a16:creationId xmlns:a16="http://schemas.microsoft.com/office/drawing/2014/main" id="{F201C5BD-4231-88AF-A2EA-84A723F2CD89}"/>
              </a:ext>
            </a:extLst>
          </p:cNvPr>
          <p:cNvSpPr txBox="1">
            <a:spLocks noChangeArrowheads="1"/>
          </p:cNvSpPr>
          <p:nvPr/>
        </p:nvSpPr>
        <p:spPr bwMode="auto">
          <a:xfrm>
            <a:off x="10801133" y="3772472"/>
            <a:ext cx="655112" cy="65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800" dirty="0">
                <a:latin typeface="Cambria Math" panose="02040503050406030204" pitchFamily="18" charset="0"/>
                <a:ea typeface="Cambria Math" panose="02040503050406030204" pitchFamily="18" charset="0"/>
              </a:rPr>
              <a:t>M</a:t>
            </a:r>
          </a:p>
        </p:txBody>
      </p:sp>
      <p:pic>
        <p:nvPicPr>
          <p:cNvPr id="9" name="Picture 8" descr="A white paper with black text&#10;&#10;AI-generated content may be incorrect.">
            <a:extLst>
              <a:ext uri="{FF2B5EF4-FFF2-40B4-BE49-F238E27FC236}">
                <a16:creationId xmlns:a16="http://schemas.microsoft.com/office/drawing/2014/main" id="{28447A9B-9297-6D99-577C-41C25CF06BBB}"/>
              </a:ext>
            </a:extLst>
          </p:cNvPr>
          <p:cNvPicPr>
            <a:picLocks noChangeAspect="1"/>
          </p:cNvPicPr>
          <p:nvPr/>
        </p:nvPicPr>
        <p:blipFill>
          <a:blip r:embed="rId4">
            <a:extLst>
              <a:ext uri="{28A0092B-C50C-407E-A947-70E740481C1C}">
                <a14:useLocalDpi xmlns:a14="http://schemas.microsoft.com/office/drawing/2010/main" val="0"/>
              </a:ext>
            </a:extLst>
          </a:blip>
          <a:srcRect l="1524" r="38678" b="62312"/>
          <a:stretch/>
        </p:blipFill>
        <p:spPr>
          <a:xfrm>
            <a:off x="0" y="2176150"/>
            <a:ext cx="7403428" cy="1764480"/>
          </a:xfrm>
          <a:prstGeom prst="rect">
            <a:avLst/>
          </a:prstGeom>
        </p:spPr>
      </p:pic>
      <p:pic>
        <p:nvPicPr>
          <p:cNvPr id="5" name="Picture 4" descr="A close up of a text&#10;&#10;AI-generated content may be incorrect.">
            <a:extLst>
              <a:ext uri="{FF2B5EF4-FFF2-40B4-BE49-F238E27FC236}">
                <a16:creationId xmlns:a16="http://schemas.microsoft.com/office/drawing/2014/main" id="{A4CFF987-2577-7910-B61C-88C9BA852141}"/>
              </a:ext>
            </a:extLst>
          </p:cNvPr>
          <p:cNvPicPr>
            <a:picLocks noChangeAspect="1"/>
          </p:cNvPicPr>
          <p:nvPr/>
        </p:nvPicPr>
        <p:blipFill>
          <a:blip r:embed="rId5">
            <a:extLst>
              <a:ext uri="{28A0092B-C50C-407E-A947-70E740481C1C}">
                <a14:useLocalDpi xmlns:a14="http://schemas.microsoft.com/office/drawing/2010/main" val="0"/>
              </a:ext>
            </a:extLst>
          </a:blip>
          <a:srcRect l="1905" b="66081"/>
          <a:stretch/>
        </p:blipFill>
        <p:spPr>
          <a:xfrm>
            <a:off x="0" y="1647126"/>
            <a:ext cx="12192000" cy="849331"/>
          </a:xfrm>
          <a:prstGeom prst="rect">
            <a:avLst/>
          </a:prstGeom>
        </p:spPr>
      </p:pic>
      <p:pic>
        <p:nvPicPr>
          <p:cNvPr id="22" name="Picture 21" descr="A white paper with black text&#10;&#10;AI-generated content may be incorrect.">
            <a:extLst>
              <a:ext uri="{FF2B5EF4-FFF2-40B4-BE49-F238E27FC236}">
                <a16:creationId xmlns:a16="http://schemas.microsoft.com/office/drawing/2014/main" id="{3BE25B06-87BF-67E4-823F-4163E8644CCD}"/>
              </a:ext>
            </a:extLst>
          </p:cNvPr>
          <p:cNvPicPr>
            <a:picLocks noChangeAspect="1"/>
          </p:cNvPicPr>
          <p:nvPr/>
        </p:nvPicPr>
        <p:blipFill>
          <a:blip r:embed="rId4">
            <a:extLst>
              <a:ext uri="{28A0092B-C50C-407E-A947-70E740481C1C}">
                <a14:useLocalDpi xmlns:a14="http://schemas.microsoft.com/office/drawing/2010/main" val="0"/>
              </a:ext>
            </a:extLst>
          </a:blip>
          <a:srcRect l="1524" t="37688" r="38678" b="29296"/>
          <a:stretch/>
        </p:blipFill>
        <p:spPr>
          <a:xfrm>
            <a:off x="0" y="3940630"/>
            <a:ext cx="7403428" cy="1545753"/>
          </a:xfrm>
          <a:prstGeom prst="rect">
            <a:avLst/>
          </a:prstGeom>
        </p:spPr>
      </p:pic>
      <p:pic>
        <p:nvPicPr>
          <p:cNvPr id="24" name="Picture 23" descr="A white paper with black text&#10;&#10;AI-generated content may be incorrect.">
            <a:extLst>
              <a:ext uri="{FF2B5EF4-FFF2-40B4-BE49-F238E27FC236}">
                <a16:creationId xmlns:a16="http://schemas.microsoft.com/office/drawing/2014/main" id="{E8CD67D0-5EAE-E960-EEAB-21E12DC318D3}"/>
              </a:ext>
            </a:extLst>
          </p:cNvPr>
          <p:cNvPicPr>
            <a:picLocks noChangeAspect="1"/>
          </p:cNvPicPr>
          <p:nvPr/>
        </p:nvPicPr>
        <p:blipFill>
          <a:blip r:embed="rId4">
            <a:extLst>
              <a:ext uri="{28A0092B-C50C-407E-A947-70E740481C1C}">
                <a14:useLocalDpi xmlns:a14="http://schemas.microsoft.com/office/drawing/2010/main" val="0"/>
              </a:ext>
            </a:extLst>
          </a:blip>
          <a:srcRect l="1524" t="70704" r="38678"/>
          <a:stretch/>
        </p:blipFill>
        <p:spPr>
          <a:xfrm>
            <a:off x="0" y="5486383"/>
            <a:ext cx="7403428" cy="1371617"/>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DFD0953-009C-7DEB-A5F3-9EACA7A37A47}"/>
                  </a:ext>
                </a:extLst>
              </p:cNvPr>
              <p:cNvSpPr txBox="1"/>
              <p:nvPr/>
            </p:nvSpPr>
            <p:spPr>
              <a:xfrm>
                <a:off x="9944014" y="2149692"/>
                <a:ext cx="1566134"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0" smtClean="0">
                          <a:latin typeface="Cambria Math" panose="02040503050406030204" pitchFamily="18" charset="0"/>
                        </a:rPr>
                        <m:t> đơ</m:t>
                      </m:r>
                      <m:r>
                        <m:rPr>
                          <m:sty m:val="p"/>
                        </m:rPr>
                        <a:rPr lang="en-US" sz="2400" b="0" i="0" smtClean="0">
                          <a:latin typeface="Cambria Math" panose="02040503050406030204" pitchFamily="18" charset="0"/>
                        </a:rPr>
                        <m:t>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v</m:t>
                      </m:r>
                      <m:r>
                        <a:rPr lang="en-US" sz="2400" b="0" i="0" smtClean="0">
                          <a:latin typeface="Cambria Math" panose="02040503050406030204" pitchFamily="18" charset="0"/>
                        </a:rPr>
                        <m:t>ị </m:t>
                      </m:r>
                      <m:r>
                        <m:rPr>
                          <m:sty m:val="p"/>
                        </m:rPr>
                        <a:rPr lang="en-US" sz="2400" b="0" i="0" smtClean="0">
                          <a:latin typeface="Cambria Math" panose="02040503050406030204" pitchFamily="18" charset="0"/>
                        </a:rPr>
                        <m:t>c</m:t>
                      </m:r>
                      <m:r>
                        <a:rPr lang="en-US" sz="2400" b="0" i="0" smtClean="0">
                          <a:latin typeface="Cambria Math" panose="02040503050406030204" pitchFamily="18" charset="0"/>
                        </a:rPr>
                        <m:t>ũ</m:t>
                      </m:r>
                    </m:oMath>
                  </m:oMathPara>
                </a14:m>
                <a:endParaRPr lang="en-US" sz="2400"/>
              </a:p>
            </p:txBody>
          </p:sp>
        </mc:Choice>
        <mc:Fallback xmlns="">
          <p:sp>
            <p:nvSpPr>
              <p:cNvPr id="26" name="TextBox 25">
                <a:extLst>
                  <a:ext uri="{FF2B5EF4-FFF2-40B4-BE49-F238E27FC236}">
                    <a16:creationId xmlns:a16="http://schemas.microsoft.com/office/drawing/2014/main" id="{8DFD0953-009C-7DEB-A5F3-9EACA7A37A47}"/>
                  </a:ext>
                </a:extLst>
              </p:cNvPr>
              <p:cNvSpPr txBox="1">
                <a:spLocks noRot="1" noChangeAspect="1" noMove="1" noResize="1" noEditPoints="1" noAdjustHandles="1" noChangeArrowheads="1" noChangeShapeType="1" noTextEdit="1"/>
              </p:cNvSpPr>
              <p:nvPr/>
            </p:nvSpPr>
            <p:spPr>
              <a:xfrm>
                <a:off x="9944014" y="2149692"/>
                <a:ext cx="1566134" cy="691471"/>
              </a:xfrm>
              <a:prstGeom prst="rect">
                <a:avLst/>
              </a:prstGeom>
              <a:blipFill>
                <a:blip r:embed="rId6"/>
                <a:stretch>
                  <a:fillRect/>
                </a:stretch>
              </a:blipFill>
            </p:spPr>
            <p:txBody>
              <a:bodyPr/>
              <a:lstStyle/>
              <a:p>
                <a:r>
                  <a:rPr lang="en-US">
                    <a:noFill/>
                  </a:rPr>
                  <a:t> </a:t>
                </a:r>
              </a:p>
            </p:txBody>
          </p:sp>
        </mc:Fallback>
      </mc:AlternateContent>
      <p:pic>
        <p:nvPicPr>
          <p:cNvPr id="25" name="Picture 24" descr="A white paper with black text&#10;&#10;AI-generated content may be incorrect.">
            <a:extLst>
              <a:ext uri="{FF2B5EF4-FFF2-40B4-BE49-F238E27FC236}">
                <a16:creationId xmlns:a16="http://schemas.microsoft.com/office/drawing/2014/main" id="{3C1B9485-4B3E-E62A-CD4D-5F5A758C134D}"/>
              </a:ext>
            </a:extLst>
          </p:cNvPr>
          <p:cNvPicPr>
            <a:picLocks noChangeAspect="1"/>
          </p:cNvPicPr>
          <p:nvPr/>
        </p:nvPicPr>
        <p:blipFill>
          <a:blip r:embed="rId4">
            <a:extLst>
              <a:ext uri="{28A0092B-C50C-407E-A947-70E740481C1C}">
                <a14:useLocalDpi xmlns:a14="http://schemas.microsoft.com/office/drawing/2010/main" val="0"/>
              </a:ext>
            </a:extLst>
          </a:blip>
          <a:srcRect l="61322" t="36052"/>
          <a:stretch/>
        </p:blipFill>
        <p:spPr>
          <a:xfrm>
            <a:off x="7403430" y="3864033"/>
            <a:ext cx="4788570" cy="2993967"/>
          </a:xfrm>
          <a:prstGeom prst="rect">
            <a:avLst/>
          </a:prstGeom>
        </p:spPr>
      </p:pic>
      <p:pic>
        <p:nvPicPr>
          <p:cNvPr id="10" name="Picture 9" descr="A white paper with black text&#10;&#10;AI-generated content may be incorrect.">
            <a:extLst>
              <a:ext uri="{FF2B5EF4-FFF2-40B4-BE49-F238E27FC236}">
                <a16:creationId xmlns:a16="http://schemas.microsoft.com/office/drawing/2014/main" id="{D77C74A8-53A2-E67B-F920-719AE64B8264}"/>
              </a:ext>
            </a:extLst>
          </p:cNvPr>
          <p:cNvPicPr>
            <a:picLocks noChangeAspect="1"/>
          </p:cNvPicPr>
          <p:nvPr/>
        </p:nvPicPr>
        <p:blipFill>
          <a:blip r:embed="rId4">
            <a:extLst>
              <a:ext uri="{28A0092B-C50C-407E-A947-70E740481C1C}">
                <a14:useLocalDpi xmlns:a14="http://schemas.microsoft.com/office/drawing/2010/main" val="0"/>
              </a:ext>
            </a:extLst>
          </a:blip>
          <a:srcRect l="61322" b="62445"/>
          <a:stretch/>
        </p:blipFill>
        <p:spPr>
          <a:xfrm>
            <a:off x="7403430" y="2173200"/>
            <a:ext cx="4788570" cy="1758252"/>
          </a:xfrm>
          <a:prstGeom prst="rect">
            <a:avLst/>
          </a:prstGeom>
        </p:spPr>
      </p:pic>
    </p:spTree>
    <p:extLst>
      <p:ext uri="{BB962C8B-B14F-4D97-AF65-F5344CB8AC3E}">
        <p14:creationId xmlns:p14="http://schemas.microsoft.com/office/powerpoint/2010/main" val="34278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randombar(horizont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nodeType="clickEffect">
                                  <p:stCondLst>
                                    <p:cond delay="0"/>
                                  </p:stCondLst>
                                  <p:childTnLst>
                                    <p:animMotion origin="layout" path="M -3.75E-6 3.33333E-6 L 0.03724 3.33333E-6 " pathEditMode="relative" rAng="0" ptsTypes="AA">
                                      <p:cBhvr>
                                        <p:cTn id="58" dur="2000" fill="hold"/>
                                        <p:tgtEl>
                                          <p:spTgt spid="21"/>
                                        </p:tgtEl>
                                        <p:attrNameLst>
                                          <p:attrName>ppt_x</p:attrName>
                                          <p:attrName>ppt_y</p:attrName>
                                        </p:attrNameLst>
                                      </p:cBhvr>
                                      <p:rCtr x="1862" y="0"/>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500"/>
                                        <p:tgtEl>
                                          <p:spTgt spid="7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wipe(left)">
                                      <p:cBhvr>
                                        <p:cTn id="78" dur="500"/>
                                        <p:tgtEl>
                                          <p:spTgt spid="7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wipe(left)">
                                      <p:cBhvr>
                                        <p:cTn id="81" dur="500"/>
                                        <p:tgtEl>
                                          <p:spTgt spid="7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left)">
                                      <p:cBhvr>
                                        <p:cTn id="84" dur="500"/>
                                        <p:tgtEl>
                                          <p:spTgt spid="78"/>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left)">
                                      <p:cBhvr>
                                        <p:cTn id="87" dur="500"/>
                                        <p:tgtEl>
                                          <p:spTgt spid="7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Effect transition="in" filter="wipe(left)">
                                      <p:cBhvr>
                                        <p:cTn id="90" dur="500"/>
                                        <p:tgtEl>
                                          <p:spTgt spid="80"/>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left)">
                                      <p:cBhvr>
                                        <p:cTn id="93" dur="500"/>
                                        <p:tgtEl>
                                          <p:spTgt spid="81"/>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wipe(left)">
                                      <p:cBhvr>
                                        <p:cTn id="96" dur="500"/>
                                        <p:tgtEl>
                                          <p:spTgt spid="82"/>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83"/>
                                        </p:tgtEl>
                                        <p:attrNameLst>
                                          <p:attrName>style.visibility</p:attrName>
                                        </p:attrNameLst>
                                      </p:cBhvr>
                                      <p:to>
                                        <p:strVal val="visible"/>
                                      </p:to>
                                    </p:set>
                                    <p:animEffect transition="in" filter="wipe(left)">
                                      <p:cBhvr>
                                        <p:cTn id="99" dur="500"/>
                                        <p:tgtEl>
                                          <p:spTgt spid="83"/>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wipe(left)">
                                      <p:cBhvr>
                                        <p:cTn id="102" dur="500"/>
                                        <p:tgtEl>
                                          <p:spTgt spid="8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85"/>
                                        </p:tgtEl>
                                        <p:attrNameLst>
                                          <p:attrName>style.visibility</p:attrName>
                                        </p:attrNameLst>
                                      </p:cBhvr>
                                      <p:to>
                                        <p:strVal val="visible"/>
                                      </p:to>
                                    </p:set>
                                    <p:animEffect transition="in" filter="wipe(left)">
                                      <p:cBhvr>
                                        <p:cTn id="105" dur="500"/>
                                        <p:tgtEl>
                                          <p:spTgt spid="85"/>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500"/>
                                        <p:tgtEl>
                                          <p:spTgt spid="86"/>
                                        </p:tgtEl>
                                      </p:cBhvr>
                                    </p:animEffect>
                                  </p:childTnLst>
                                </p:cTn>
                              </p:par>
                            </p:childTnLst>
                          </p:cTn>
                        </p:par>
                        <p:par>
                          <p:cTn id="111" fill="hold">
                            <p:stCondLst>
                              <p:cond delay="500"/>
                            </p:stCondLst>
                            <p:childTnLst>
                              <p:par>
                                <p:cTn id="112" presetID="14" presetClass="entr" presetSubtype="10" fill="hold" grpId="0" nodeType="afterEffect">
                                  <p:stCondLst>
                                    <p:cond delay="0"/>
                                  </p:stCondLst>
                                  <p:childTnLst>
                                    <p:set>
                                      <p:cBhvr>
                                        <p:cTn id="113" dur="1" fill="hold">
                                          <p:stCondLst>
                                            <p:cond delay="0"/>
                                          </p:stCondLst>
                                        </p:cTn>
                                        <p:tgtEl>
                                          <p:spTgt spid="88"/>
                                        </p:tgtEl>
                                        <p:attrNameLst>
                                          <p:attrName>style.visibility</p:attrName>
                                        </p:attrNameLst>
                                      </p:cBhvr>
                                      <p:to>
                                        <p:strVal val="visible"/>
                                      </p:to>
                                    </p:set>
                                    <p:animEffect transition="in" filter="randombar(horizontal)">
                                      <p:cBhvr>
                                        <p:cTn id="114" dur="500"/>
                                        <p:tgtEl>
                                          <p:spTgt spid="88"/>
                                        </p:tgtEl>
                                      </p:cBhvr>
                                    </p:animEffect>
                                  </p:childTnLst>
                                </p:cTn>
                              </p:par>
                            </p:childTnLst>
                          </p:cTn>
                        </p:par>
                      </p:childTnLst>
                    </p:cTn>
                  </p:par>
                  <p:par>
                    <p:cTn id="115" fill="hold">
                      <p:stCondLst>
                        <p:cond delay="indefinite"/>
                      </p:stCondLst>
                      <p:childTnLst>
                        <p:par>
                          <p:cTn id="116" fill="hold">
                            <p:stCondLst>
                              <p:cond delay="0"/>
                            </p:stCondLst>
                            <p:childTnLst>
                              <p:par>
                                <p:cTn id="117" presetID="63" presetClass="path" presetSubtype="0" accel="50000" decel="50000" fill="hold" nodeType="clickEffect">
                                  <p:stCondLst>
                                    <p:cond delay="0"/>
                                  </p:stCondLst>
                                  <p:childTnLst>
                                    <p:animMotion origin="layout" path="M -4.58333E-6 3.7037E-7 L 0.03724 3.7037E-7 " pathEditMode="relative" rAng="0" ptsTypes="AA">
                                      <p:cBhvr>
                                        <p:cTn id="118" dur="2000" fill="hold"/>
                                        <p:tgtEl>
                                          <p:spTgt spid="86"/>
                                        </p:tgtEl>
                                        <p:attrNameLst>
                                          <p:attrName>ppt_x</p:attrName>
                                          <p:attrName>ppt_y</p:attrName>
                                        </p:attrNameLst>
                                      </p:cBhvr>
                                      <p:rCtr x="1862" y="0"/>
                                    </p:animMotion>
                                  </p:childTnLst>
                                </p:cTn>
                              </p:par>
                            </p:childTnLst>
                          </p:cTn>
                        </p:par>
                      </p:childTnLst>
                    </p:cTn>
                  </p:par>
                  <p:par>
                    <p:cTn id="119" fill="hold">
                      <p:stCondLst>
                        <p:cond delay="indefinite"/>
                      </p:stCondLst>
                      <p:childTnLst>
                        <p:par>
                          <p:cTn id="120" fill="hold">
                            <p:stCondLst>
                              <p:cond delay="0"/>
                            </p:stCondLst>
                            <p:childTnLst>
                              <p:par>
                                <p:cTn id="121" presetID="63" presetClass="path" presetSubtype="0" accel="50000" decel="50000" fill="hold" nodeType="clickEffect">
                                  <p:stCondLst>
                                    <p:cond delay="0"/>
                                  </p:stCondLst>
                                  <p:childTnLst>
                                    <p:animMotion origin="layout" path="M -4.58333E-6 3.7037E-7 L 0.07657 -0.00278 " pathEditMode="relative" rAng="0" ptsTypes="AA">
                                      <p:cBhvr>
                                        <p:cTn id="122" dur="2000" fill="hold"/>
                                        <p:tgtEl>
                                          <p:spTgt spid="86"/>
                                        </p:tgtEl>
                                        <p:attrNameLst>
                                          <p:attrName>ppt_x</p:attrName>
                                          <p:attrName>ppt_y</p:attrName>
                                        </p:attrNameLst>
                                      </p:cBhvr>
                                      <p:rCtr x="3828" y="-139"/>
                                    </p:animMotion>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87"/>
                                        </p:tgtEl>
                                        <p:attrNameLst>
                                          <p:attrName>style.visibility</p:attrName>
                                        </p:attrNameLst>
                                      </p:cBhvr>
                                      <p:to>
                                        <p:strVal val="visible"/>
                                      </p:to>
                                    </p:set>
                                    <p:animEffect transition="in" filter="randombar(horizontal)">
                                      <p:cBhvr>
                                        <p:cTn id="127" dur="500"/>
                                        <p:tgtEl>
                                          <p:spTgt spid="8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89"/>
                                        </p:tgtEl>
                                        <p:attrNameLst>
                                          <p:attrName>style.visibility</p:attrName>
                                        </p:attrNameLst>
                                      </p:cBhvr>
                                      <p:to>
                                        <p:strVal val="visible"/>
                                      </p:to>
                                    </p:set>
                                    <p:animEffect transition="in" filter="wipe(left)">
                                      <p:cBhvr>
                                        <p:cTn id="132" dur="500"/>
                                        <p:tgtEl>
                                          <p:spTgt spid="89"/>
                                        </p:tgtEl>
                                      </p:cBhvr>
                                    </p:animEffect>
                                  </p:childTnLst>
                                </p:cTn>
                              </p:par>
                            </p:childTnLst>
                          </p:cTn>
                        </p:par>
                        <p:par>
                          <p:cTn id="133" fill="hold">
                            <p:stCondLst>
                              <p:cond delay="500"/>
                            </p:stCondLst>
                            <p:childTnLst>
                              <p:par>
                                <p:cTn id="134" presetID="22" presetClass="exit" presetSubtype="4" fill="hold" nodeType="afterEffect">
                                  <p:stCondLst>
                                    <p:cond delay="500"/>
                                  </p:stCondLst>
                                  <p:childTnLst>
                                    <p:animEffect transition="out" filter="wipe(down)">
                                      <p:cBhvr>
                                        <p:cTn id="135" dur="500"/>
                                        <p:tgtEl>
                                          <p:spTgt spid="86"/>
                                        </p:tgtEl>
                                      </p:cBhvr>
                                    </p:animEffect>
                                    <p:set>
                                      <p:cBhvr>
                                        <p:cTn id="136" dur="1" fill="hold">
                                          <p:stCondLst>
                                            <p:cond delay="499"/>
                                          </p:stCondLst>
                                        </p:cTn>
                                        <p:tgtEl>
                                          <p:spTgt spid="86"/>
                                        </p:tgtEl>
                                        <p:attrNameLst>
                                          <p:attrName>style.visibility</p:attrName>
                                        </p:attrNameLst>
                                      </p:cBhvr>
                                      <p:to>
                                        <p:strVal val="hidden"/>
                                      </p:to>
                                    </p:set>
                                  </p:childTnLst>
                                </p:cTn>
                              </p:par>
                            </p:childTnLst>
                          </p:cTn>
                        </p:par>
                        <p:par>
                          <p:cTn id="137" fill="hold">
                            <p:stCondLst>
                              <p:cond delay="1500"/>
                            </p:stCondLst>
                            <p:childTnLst>
                              <p:par>
                                <p:cTn id="138" presetID="22" presetClass="entr" presetSubtype="8"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wipe(left)">
                                      <p:cBhvr>
                                        <p:cTn id="140" dur="500"/>
                                        <p:tgtEl>
                                          <p:spTgt spid="90"/>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5" grpId="0"/>
      <p:bldP spid="16" grpId="0"/>
      <p:bldP spid="17" grpId="0"/>
      <p:bldP spid="18" grpId="0" animBg="1"/>
      <p:bldP spid="19" grpId="0"/>
      <p:bldP spid="20" grpId="0"/>
      <p:bldP spid="23" grpId="0" animBg="1"/>
      <p:bldP spid="75" grpId="0" animBg="1"/>
      <p:bldP spid="76" grpId="0" animBg="1"/>
      <p:bldP spid="77" grpId="0" animBg="1"/>
      <p:bldP spid="78" grpId="0" animBg="1"/>
      <p:bldP spid="79" grpId="0" animBg="1"/>
      <p:bldP spid="80" grpId="0"/>
      <p:bldP spid="81" grpId="0"/>
      <p:bldP spid="82" grpId="0"/>
      <p:bldP spid="83" grpId="0" animBg="1"/>
      <p:bldP spid="84" grpId="0"/>
      <p:bldP spid="85" grpId="0"/>
      <p:bldP spid="87" grpId="0" animBg="1"/>
      <p:bldP spid="88" grpId="0" animBg="1"/>
      <p:bldP spid="89" grpId="0"/>
      <p:bldP spid="90"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84C7-0C63-4365-56FC-6DE4159A9326}"/>
              </a:ext>
            </a:extLst>
          </p:cNvPr>
          <p:cNvPicPr>
            <a:picLocks noChangeAspect="1"/>
          </p:cNvPicPr>
          <p:nvPr/>
        </p:nvPicPr>
        <p:blipFill>
          <a:blip r:embed="rId3"/>
          <a:stretch>
            <a:fillRect/>
          </a:stretch>
        </p:blipFill>
        <p:spPr>
          <a:xfrm>
            <a:off x="0" y="0"/>
            <a:ext cx="10319657" cy="1505909"/>
          </a:xfrm>
          <a:prstGeom prst="rect">
            <a:avLst/>
          </a:prstGeom>
        </p:spPr>
      </p:pic>
      <p:pic>
        <p:nvPicPr>
          <p:cNvPr id="21" name="Picture 20" descr="A screenshot of a cell phone&#10;&#10;AI-generated content may be incorrect.">
            <a:extLst>
              <a:ext uri="{FF2B5EF4-FFF2-40B4-BE49-F238E27FC236}">
                <a16:creationId xmlns:a16="http://schemas.microsoft.com/office/drawing/2014/main" id="{93ADE502-B550-8BA5-9DC7-B7613A84E345}"/>
              </a:ext>
            </a:extLst>
          </p:cNvPr>
          <p:cNvPicPr>
            <a:picLocks noChangeAspect="1"/>
          </p:cNvPicPr>
          <p:nvPr/>
        </p:nvPicPr>
        <p:blipFill>
          <a:blip r:embed="rId4">
            <a:extLst>
              <a:ext uri="{28A0092B-C50C-407E-A947-70E740481C1C}">
                <a14:useLocalDpi xmlns:a14="http://schemas.microsoft.com/office/drawing/2010/main" val="0"/>
              </a:ext>
            </a:extLst>
          </a:blip>
          <a:srcRect r="36786" b="60291"/>
          <a:stretch/>
        </p:blipFill>
        <p:spPr>
          <a:xfrm>
            <a:off x="0" y="1790472"/>
            <a:ext cx="7707086" cy="2012272"/>
          </a:xfrm>
          <a:prstGeom prst="rect">
            <a:avLst/>
          </a:prstGeom>
        </p:spPr>
      </p:pic>
      <p:pic>
        <p:nvPicPr>
          <p:cNvPr id="22" name="Picture 21" descr="A screenshot of a cell phone&#10;&#10;AI-generated content may be incorrect.">
            <a:extLst>
              <a:ext uri="{FF2B5EF4-FFF2-40B4-BE49-F238E27FC236}">
                <a16:creationId xmlns:a16="http://schemas.microsoft.com/office/drawing/2014/main" id="{65FF243D-FD46-7B87-AE81-13B38095D92E}"/>
              </a:ext>
            </a:extLst>
          </p:cNvPr>
          <p:cNvPicPr>
            <a:picLocks noChangeAspect="1"/>
          </p:cNvPicPr>
          <p:nvPr/>
        </p:nvPicPr>
        <p:blipFill>
          <a:blip r:embed="rId4">
            <a:extLst>
              <a:ext uri="{28A0092B-C50C-407E-A947-70E740481C1C}">
                <a14:useLocalDpi xmlns:a14="http://schemas.microsoft.com/office/drawing/2010/main" val="0"/>
              </a:ext>
            </a:extLst>
          </a:blip>
          <a:srcRect l="63214" b="37091"/>
          <a:stretch/>
        </p:blipFill>
        <p:spPr>
          <a:xfrm>
            <a:off x="7707086" y="1790473"/>
            <a:ext cx="4484914" cy="3187928"/>
          </a:xfrm>
          <a:prstGeom prst="rect">
            <a:avLst/>
          </a:prstGeom>
        </p:spPr>
      </p:pic>
      <p:pic>
        <p:nvPicPr>
          <p:cNvPr id="25" name="Picture 24" descr="A screenshot of a cell phone&#10;&#10;AI-generated content may be incorrect.">
            <a:extLst>
              <a:ext uri="{FF2B5EF4-FFF2-40B4-BE49-F238E27FC236}">
                <a16:creationId xmlns:a16="http://schemas.microsoft.com/office/drawing/2014/main" id="{852DC90F-FC7B-EA1C-5E67-7D97C5B254EC}"/>
              </a:ext>
            </a:extLst>
          </p:cNvPr>
          <p:cNvPicPr>
            <a:picLocks noChangeAspect="1"/>
          </p:cNvPicPr>
          <p:nvPr/>
        </p:nvPicPr>
        <p:blipFill>
          <a:blip r:embed="rId4">
            <a:extLst>
              <a:ext uri="{28A0092B-C50C-407E-A947-70E740481C1C}">
                <a14:useLocalDpi xmlns:a14="http://schemas.microsoft.com/office/drawing/2010/main" val="0"/>
              </a:ext>
            </a:extLst>
          </a:blip>
          <a:srcRect t="39709" r="36786" b="37091"/>
          <a:stretch/>
        </p:blipFill>
        <p:spPr>
          <a:xfrm>
            <a:off x="0" y="3802744"/>
            <a:ext cx="7707086" cy="1175656"/>
          </a:xfrm>
          <a:prstGeom prst="rect">
            <a:avLst/>
          </a:prstGeom>
        </p:spPr>
      </p:pic>
      <p:pic>
        <p:nvPicPr>
          <p:cNvPr id="27" name="Picture 26" descr="A screenshot of a cell phone&#10;&#10;AI-generated content may be incorrect.">
            <a:extLst>
              <a:ext uri="{FF2B5EF4-FFF2-40B4-BE49-F238E27FC236}">
                <a16:creationId xmlns:a16="http://schemas.microsoft.com/office/drawing/2014/main" id="{AC81D78B-8BD5-F6B3-033D-B123EE4472AD}"/>
              </a:ext>
            </a:extLst>
          </p:cNvPr>
          <p:cNvPicPr>
            <a:picLocks noChangeAspect="1"/>
          </p:cNvPicPr>
          <p:nvPr/>
        </p:nvPicPr>
        <p:blipFill>
          <a:blip r:embed="rId4">
            <a:extLst>
              <a:ext uri="{28A0092B-C50C-407E-A947-70E740481C1C}">
                <a14:useLocalDpi xmlns:a14="http://schemas.microsoft.com/office/drawing/2010/main" val="0"/>
              </a:ext>
            </a:extLst>
          </a:blip>
          <a:srcRect t="62909" b="18474"/>
          <a:stretch/>
        </p:blipFill>
        <p:spPr>
          <a:xfrm>
            <a:off x="0" y="4978400"/>
            <a:ext cx="12192000" cy="943429"/>
          </a:xfrm>
          <a:prstGeom prst="rect">
            <a:avLst/>
          </a:prstGeom>
        </p:spPr>
      </p:pic>
      <p:pic>
        <p:nvPicPr>
          <p:cNvPr id="26" name="Picture 25" descr="A screenshot of a cell phone&#10;&#10;AI-generated content may be incorrect.">
            <a:extLst>
              <a:ext uri="{FF2B5EF4-FFF2-40B4-BE49-F238E27FC236}">
                <a16:creationId xmlns:a16="http://schemas.microsoft.com/office/drawing/2014/main" id="{4C118B4F-C92F-A695-77F0-C656A77E08FB}"/>
              </a:ext>
            </a:extLst>
          </p:cNvPr>
          <p:cNvPicPr>
            <a:picLocks noChangeAspect="1"/>
          </p:cNvPicPr>
          <p:nvPr/>
        </p:nvPicPr>
        <p:blipFill>
          <a:blip r:embed="rId4">
            <a:extLst>
              <a:ext uri="{28A0092B-C50C-407E-A947-70E740481C1C}">
                <a14:useLocalDpi xmlns:a14="http://schemas.microsoft.com/office/drawing/2010/main" val="0"/>
              </a:ext>
            </a:extLst>
          </a:blip>
          <a:srcRect t="81526"/>
          <a:stretch/>
        </p:blipFill>
        <p:spPr>
          <a:xfrm>
            <a:off x="0" y="5921829"/>
            <a:ext cx="12192000" cy="936171"/>
          </a:xfrm>
          <a:prstGeom prst="rect">
            <a:avLst/>
          </a:prstGeom>
        </p:spPr>
      </p:pic>
    </p:spTree>
    <p:extLst>
      <p:ext uri="{BB962C8B-B14F-4D97-AF65-F5344CB8AC3E}">
        <p14:creationId xmlns:p14="http://schemas.microsoft.com/office/powerpoint/2010/main" val="133440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A7E045-AC67-354D-4B99-E12140E5447B}"/>
              </a:ext>
            </a:extLst>
          </p:cNvPr>
          <p:cNvPicPr>
            <a:picLocks noChangeAspect="1"/>
          </p:cNvPicPr>
          <p:nvPr/>
        </p:nvPicPr>
        <p:blipFill>
          <a:blip r:embed="rId2"/>
          <a:stretch>
            <a:fillRect/>
          </a:stretch>
        </p:blipFill>
        <p:spPr>
          <a:xfrm>
            <a:off x="0" y="0"/>
            <a:ext cx="10319657" cy="1505909"/>
          </a:xfrm>
          <a:prstGeom prst="rect">
            <a:avLst/>
          </a:prstGeom>
        </p:spPr>
      </p:pic>
      <p:pic>
        <p:nvPicPr>
          <p:cNvPr id="6" name="Picture 5" descr="A math equations and numbers on a line&#10;&#10;AI-generated content may be incorrect.">
            <a:extLst>
              <a:ext uri="{FF2B5EF4-FFF2-40B4-BE49-F238E27FC236}">
                <a16:creationId xmlns:a16="http://schemas.microsoft.com/office/drawing/2014/main" id="{35A3B789-E971-371D-A251-3F26EBAFC56E}"/>
              </a:ext>
            </a:extLst>
          </p:cNvPr>
          <p:cNvPicPr>
            <a:picLocks noChangeAspect="1"/>
          </p:cNvPicPr>
          <p:nvPr/>
        </p:nvPicPr>
        <p:blipFill>
          <a:blip r:embed="rId3">
            <a:extLst>
              <a:ext uri="{28A0092B-C50C-407E-A947-70E740481C1C}">
                <a14:useLocalDpi xmlns:a14="http://schemas.microsoft.com/office/drawing/2010/main" val="0"/>
              </a:ext>
            </a:extLst>
          </a:blip>
          <a:srcRect b="60505"/>
          <a:stretch/>
        </p:blipFill>
        <p:spPr>
          <a:xfrm>
            <a:off x="0" y="1696616"/>
            <a:ext cx="12192000" cy="2038476"/>
          </a:xfrm>
          <a:prstGeom prst="rect">
            <a:avLst/>
          </a:prstGeom>
        </p:spPr>
      </p:pic>
    </p:spTree>
    <p:extLst>
      <p:ext uri="{BB962C8B-B14F-4D97-AF65-F5344CB8AC3E}">
        <p14:creationId xmlns:p14="http://schemas.microsoft.com/office/powerpoint/2010/main" val="4175751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B7A27B7-B0A7-7189-8BC2-200F689D5390}"/>
                  </a:ext>
                </a:extLst>
              </p:cNvPr>
              <p:cNvSpPr txBox="1"/>
              <p:nvPr/>
            </p:nvSpPr>
            <p:spPr>
              <a:xfrm>
                <a:off x="424089" y="5015804"/>
                <a:ext cx="11224079" cy="1588576"/>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Điểm A nằm sau gốc O và cách O một đoạn bằng 10 đơn vị mới.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Do đó điểm A biểu diễn số hữu tỉ </a:t>
                </a:r>
                <a:r>
                  <a:rPr lang="en-US" altLang="en-US" sz="2800">
                    <a:latin typeface="Cambria Math" panose="02040503050406030204" pitchFamily="18" charset="0"/>
                    <a:ea typeface="Cambria Math" panose="02040503050406030204" pitchFamily="18" charset="0"/>
                  </a:rPr>
                  <a:t> </a:t>
                </a:r>
                <a14:m>
                  <m:oMath xmlns:m="http://schemas.openxmlformats.org/officeDocument/2006/math">
                    <m:f>
                      <m:fPr>
                        <m:ctrlPr>
                          <a:rPr lang="en-US" altLang="en-US" sz="2800" i="1" smtClean="0">
                            <a:latin typeface="Cambria Math" panose="02040503050406030204" pitchFamily="18" charset="0"/>
                            <a:ea typeface="Cambria Math" panose="02040503050406030204" pitchFamily="18" charset="0"/>
                          </a:rPr>
                        </m:ctrlPr>
                      </m:fPr>
                      <m:num>
                        <m:r>
                          <a:rPr lang="en-US" altLang="en-US" sz="2800" b="0" i="1" smtClean="0">
                            <a:latin typeface="Cambria Math" panose="02040503050406030204" pitchFamily="18" charset="0"/>
                            <a:ea typeface="Cambria Math" panose="02040503050406030204" pitchFamily="18" charset="0"/>
                          </a:rPr>
                          <m:t>10</m:t>
                        </m:r>
                      </m:num>
                      <m:den>
                        <m:r>
                          <a:rPr lang="en-US" altLang="en-US" sz="2800" b="0" i="1" smtClean="0">
                            <a:latin typeface="Cambria Math" panose="02040503050406030204" pitchFamily="18" charset="0"/>
                            <a:ea typeface="Cambria Math" panose="02040503050406030204" pitchFamily="18" charset="0"/>
                          </a:rPr>
                          <m:t>6</m:t>
                        </m:r>
                      </m:den>
                    </m:f>
                    <m:r>
                      <a:rPr lang="en-US" altLang="en-US" sz="2800" b="0" i="1" smtClean="0">
                        <a:latin typeface="Cambria Math" panose="02040503050406030204" pitchFamily="18" charset="0"/>
                        <a:ea typeface="Cambria Math" panose="02040503050406030204" pitchFamily="18" charset="0"/>
                      </a:rPr>
                      <m:t>=</m:t>
                    </m:r>
                    <m:f>
                      <m:fPr>
                        <m:ctrlPr>
                          <a:rPr lang="en-US" altLang="en-US" sz="2800" i="1">
                            <a:latin typeface="Cambria Math" panose="02040503050406030204" pitchFamily="18" charset="0"/>
                            <a:ea typeface="Cambria Math" panose="02040503050406030204" pitchFamily="18" charset="0"/>
                          </a:rPr>
                        </m:ctrlPr>
                      </m:fPr>
                      <m:num>
                        <m:r>
                          <a:rPr lang="en-US" altLang="en-US" sz="2800" b="0" i="1" smtClean="0">
                            <a:latin typeface="Cambria Math" panose="02040503050406030204" pitchFamily="18" charset="0"/>
                            <a:ea typeface="Cambria Math" panose="02040503050406030204" pitchFamily="18" charset="0"/>
                          </a:rPr>
                          <m:t>5</m:t>
                        </m:r>
                      </m:num>
                      <m:den>
                        <m:r>
                          <a:rPr lang="en-US" altLang="en-US" sz="2800" b="0" i="1" smtClean="0">
                            <a:latin typeface="Cambria Math" panose="02040503050406030204" pitchFamily="18" charset="0"/>
                            <a:ea typeface="Cambria Math" panose="02040503050406030204" pitchFamily="18" charset="0"/>
                          </a:rPr>
                          <m:t>3</m:t>
                        </m:r>
                      </m:den>
                    </m:f>
                  </m:oMath>
                </a14:m>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7B7A27B7-B0A7-7189-8BC2-200F689D5390}"/>
                  </a:ext>
                </a:extLst>
              </p:cNvPr>
              <p:cNvSpPr txBox="1">
                <a:spLocks noRot="1" noChangeAspect="1" noMove="1" noResize="1" noEditPoints="1" noAdjustHandles="1" noChangeArrowheads="1" noChangeShapeType="1" noTextEdit="1"/>
              </p:cNvSpPr>
              <p:nvPr/>
            </p:nvSpPr>
            <p:spPr>
              <a:xfrm>
                <a:off x="424089" y="5015804"/>
                <a:ext cx="11224079" cy="1588576"/>
              </a:xfrm>
              <a:prstGeom prst="rect">
                <a:avLst/>
              </a:prstGeom>
              <a:blipFill>
                <a:blip r:embed="rId2"/>
                <a:stretch>
                  <a:fillRect l="-1141" b="-3462"/>
                </a:stretch>
              </a:blipFill>
            </p:spPr>
            <p:txBody>
              <a:bodyPr/>
              <a:lstStyle/>
              <a:p>
                <a:r>
                  <a:rPr lang="en-US">
                    <a:noFill/>
                  </a:rPr>
                  <a:t> </a:t>
                </a:r>
              </a:p>
            </p:txBody>
          </p:sp>
        </mc:Fallback>
      </mc:AlternateContent>
      <p:pic>
        <p:nvPicPr>
          <p:cNvPr id="1026" name="Picture 2" descr="Câu hỏi trang 7 Toán 7 Tập 1 | Kết nối tri thức Giải Toán 7">
            <a:extLst>
              <a:ext uri="{FF2B5EF4-FFF2-40B4-BE49-F238E27FC236}">
                <a16:creationId xmlns:a16="http://schemas.microsoft.com/office/drawing/2014/main" id="{3283F768-5BA1-12DB-B5A9-A2E0115F6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57" y="1604821"/>
            <a:ext cx="11483067" cy="15059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4D98C55-0B89-5191-F43D-2C34E5184396}"/>
              </a:ext>
            </a:extLst>
          </p:cNvPr>
          <p:cNvPicPr>
            <a:picLocks noChangeAspect="1"/>
          </p:cNvPicPr>
          <p:nvPr/>
        </p:nvPicPr>
        <p:blipFill>
          <a:blip r:embed="rId4"/>
          <a:stretch>
            <a:fillRect/>
          </a:stretch>
        </p:blipFill>
        <p:spPr>
          <a:xfrm>
            <a:off x="0" y="0"/>
            <a:ext cx="10319657" cy="1505909"/>
          </a:xfrm>
          <a:prstGeom prst="rect">
            <a:avLst/>
          </a:prstGeom>
        </p:spPr>
      </p:pic>
      <mc:AlternateContent xmlns:mc="http://schemas.openxmlformats.org/markup-compatibility/2006" xmlns:a14="http://schemas.microsoft.com/office/drawing/2010/main">
        <mc:Choice Requires="a14">
          <p:sp>
            <p:nvSpPr>
              <p:cNvPr id="3" name="Rectangle 1">
                <a:extLst>
                  <a:ext uri="{FF2B5EF4-FFF2-40B4-BE49-F238E27FC236}">
                    <a16:creationId xmlns:a16="http://schemas.microsoft.com/office/drawing/2014/main" id="{ACEA0A61-C288-3C97-C549-7F748DEB2802}"/>
                  </a:ext>
                </a:extLst>
              </p:cNvPr>
              <p:cNvSpPr>
                <a:spLocks noChangeArrowheads="1"/>
              </p:cNvSpPr>
              <p:nvPr/>
            </p:nvSpPr>
            <p:spPr bwMode="auto">
              <a:xfrm>
                <a:off x="424089" y="2790579"/>
                <a:ext cx="10969625" cy="22252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Trong Hình 1.4, đoạn thẳng đơn vị được chia thành 6 phần bằng nhau,</a:t>
                </a:r>
                <a:endParaRPr lang="en-US" altLang="en-US" sz="2800">
                  <a:solidFill>
                    <a:srgbClr val="000000"/>
                  </a:solidFill>
                  <a:latin typeface="Cambria Math" panose="02040503050406030204" pitchFamily="18" charset="0"/>
                  <a:ea typeface="Cambria Math"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lấy một đoạn làm đơn vị mới, đơn vị mới bằng</a:t>
                </a:r>
                <a:r>
                  <a:rPr lang="en-US" altLang="en-US" sz="2800">
                    <a:latin typeface="Cambria Math" panose="02040503050406030204" pitchFamily="18" charset="0"/>
                    <a:ea typeface="Cambria Math" panose="02040503050406030204" pitchFamily="18" charset="0"/>
                  </a:rPr>
                  <a:t> </a:t>
                </a:r>
                <a14:m>
                  <m:oMath xmlns:m="http://schemas.openxmlformats.org/officeDocument/2006/math">
                    <m:f>
                      <m:fPr>
                        <m:ctrlPr>
                          <a:rPr lang="en-US" altLang="en-US" sz="2800" i="1" smtClean="0">
                            <a:latin typeface="Cambria Math" panose="02040503050406030204" pitchFamily="18" charset="0"/>
                            <a:ea typeface="Cambria Math" panose="02040503050406030204" pitchFamily="18" charset="0"/>
                          </a:rPr>
                        </m:ctrlPr>
                      </m:fPr>
                      <m:num>
                        <m:r>
                          <a:rPr lang="en-US" altLang="en-US" sz="2800" b="0" i="1" smtClean="0">
                            <a:latin typeface="Cambria Math" panose="02040503050406030204" pitchFamily="18" charset="0"/>
                            <a:ea typeface="Cambria Math" panose="02040503050406030204" pitchFamily="18" charset="0"/>
                          </a:rPr>
                          <m:t>1</m:t>
                        </m:r>
                      </m:num>
                      <m:den>
                        <m:r>
                          <a:rPr lang="en-US" altLang="en-US" sz="2800" b="0" i="1" smtClean="0">
                            <a:latin typeface="Cambria Math" panose="02040503050406030204" pitchFamily="18" charset="0"/>
                            <a:ea typeface="Cambria Math" panose="02040503050406030204" pitchFamily="18" charset="0"/>
                          </a:rPr>
                          <m:t>6</m:t>
                        </m:r>
                      </m:den>
                    </m:f>
                    <m:r>
                      <a:rPr lang="en-US" altLang="en-US" sz="2800" b="0" i="0" smtClean="0">
                        <a:latin typeface="Cambria Math" panose="02040503050406030204" pitchFamily="18" charset="0"/>
                        <a:ea typeface="Cambria Math" panose="02040503050406030204" pitchFamily="18" charset="0"/>
                      </a:rPr>
                      <m:t> </m:t>
                    </m:r>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đơn vị cũ.</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xmlns="">
          <p:sp>
            <p:nvSpPr>
              <p:cNvPr id="3" name="Rectangle 1">
                <a:extLst>
                  <a:ext uri="{FF2B5EF4-FFF2-40B4-BE49-F238E27FC236}">
                    <a16:creationId xmlns:a16="http://schemas.microsoft.com/office/drawing/2014/main" id="{ACEA0A61-C288-3C97-C549-7F748DEB2802}"/>
                  </a:ext>
                </a:extLst>
              </p:cNvPr>
              <p:cNvSpPr>
                <a:spLocks noRot="1" noChangeAspect="1" noMove="1" noResize="1" noEditPoints="1" noAdjustHandles="1" noChangeArrowheads="1" noChangeShapeType="1" noTextEdit="1"/>
              </p:cNvSpPr>
              <p:nvPr/>
            </p:nvSpPr>
            <p:spPr bwMode="auto">
              <a:xfrm>
                <a:off x="424089" y="2790579"/>
                <a:ext cx="10969625" cy="2225225"/>
              </a:xfrm>
              <a:prstGeom prst="rect">
                <a:avLst/>
              </a:prstGeom>
              <a:blipFill>
                <a:blip r:embed="rId5"/>
                <a:stretch>
                  <a:fillRect l="-1167" b="-274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 name="TextBox 5">
            <a:extLst>
              <a:ext uri="{FF2B5EF4-FFF2-40B4-BE49-F238E27FC236}">
                <a16:creationId xmlns:a16="http://schemas.microsoft.com/office/drawing/2014/main" id="{B54898BD-CAA0-5F8A-D157-72F97B9BBF44}"/>
              </a:ext>
            </a:extLst>
          </p:cNvPr>
          <p:cNvSpPr txBox="1"/>
          <p:nvPr/>
        </p:nvSpPr>
        <p:spPr>
          <a:xfrm>
            <a:off x="6607628" y="1800209"/>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1</a:t>
            </a:r>
            <a:endParaRPr lang="en-US" sz="2000"/>
          </a:p>
        </p:txBody>
      </p:sp>
      <p:sp>
        <p:nvSpPr>
          <p:cNvPr id="7" name="TextBox 6">
            <a:extLst>
              <a:ext uri="{FF2B5EF4-FFF2-40B4-BE49-F238E27FC236}">
                <a16:creationId xmlns:a16="http://schemas.microsoft.com/office/drawing/2014/main" id="{61565B3D-8FCD-7EF0-F1E1-B2738D98E9E4}"/>
              </a:ext>
            </a:extLst>
          </p:cNvPr>
          <p:cNvSpPr txBox="1"/>
          <p:nvPr/>
        </p:nvSpPr>
        <p:spPr>
          <a:xfrm>
            <a:off x="6948090" y="1794706"/>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2</a:t>
            </a:r>
            <a:endParaRPr lang="en-US" sz="2000"/>
          </a:p>
        </p:txBody>
      </p:sp>
      <p:sp>
        <p:nvSpPr>
          <p:cNvPr id="8" name="TextBox 7">
            <a:extLst>
              <a:ext uri="{FF2B5EF4-FFF2-40B4-BE49-F238E27FC236}">
                <a16:creationId xmlns:a16="http://schemas.microsoft.com/office/drawing/2014/main" id="{E3BEEE29-B67F-53D1-25FE-25DE1F3A3004}"/>
              </a:ext>
            </a:extLst>
          </p:cNvPr>
          <p:cNvSpPr txBox="1"/>
          <p:nvPr/>
        </p:nvSpPr>
        <p:spPr>
          <a:xfrm>
            <a:off x="7288551" y="1814723"/>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3</a:t>
            </a:r>
            <a:endParaRPr lang="en-US" sz="2000"/>
          </a:p>
        </p:txBody>
      </p:sp>
      <p:sp>
        <p:nvSpPr>
          <p:cNvPr id="9" name="TextBox 8">
            <a:extLst>
              <a:ext uri="{FF2B5EF4-FFF2-40B4-BE49-F238E27FC236}">
                <a16:creationId xmlns:a16="http://schemas.microsoft.com/office/drawing/2014/main" id="{1BB736C8-D214-5147-E5E3-3A9E7D3AF10A}"/>
              </a:ext>
            </a:extLst>
          </p:cNvPr>
          <p:cNvSpPr txBox="1"/>
          <p:nvPr/>
        </p:nvSpPr>
        <p:spPr>
          <a:xfrm>
            <a:off x="7677261" y="1807785"/>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4</a:t>
            </a:r>
            <a:endParaRPr lang="en-US" sz="2000"/>
          </a:p>
        </p:txBody>
      </p:sp>
      <p:sp>
        <p:nvSpPr>
          <p:cNvPr id="11" name="TextBox 10">
            <a:extLst>
              <a:ext uri="{FF2B5EF4-FFF2-40B4-BE49-F238E27FC236}">
                <a16:creationId xmlns:a16="http://schemas.microsoft.com/office/drawing/2014/main" id="{CF834DAA-0CC6-5371-0218-9341783F504D}"/>
              </a:ext>
            </a:extLst>
          </p:cNvPr>
          <p:cNvSpPr txBox="1"/>
          <p:nvPr/>
        </p:nvSpPr>
        <p:spPr>
          <a:xfrm>
            <a:off x="8074590" y="1803746"/>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5</a:t>
            </a:r>
            <a:endParaRPr lang="en-US" sz="2000"/>
          </a:p>
        </p:txBody>
      </p:sp>
      <p:sp>
        <p:nvSpPr>
          <p:cNvPr id="12" name="TextBox 11">
            <a:extLst>
              <a:ext uri="{FF2B5EF4-FFF2-40B4-BE49-F238E27FC236}">
                <a16:creationId xmlns:a16="http://schemas.microsoft.com/office/drawing/2014/main" id="{7525F9E8-E5D5-AD17-81B8-EB73BE5B6148}"/>
              </a:ext>
            </a:extLst>
          </p:cNvPr>
          <p:cNvSpPr txBox="1"/>
          <p:nvPr/>
        </p:nvSpPr>
        <p:spPr>
          <a:xfrm>
            <a:off x="8473961" y="1821818"/>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6</a:t>
            </a:r>
            <a:endParaRPr lang="en-US" sz="2000"/>
          </a:p>
        </p:txBody>
      </p:sp>
      <p:sp>
        <p:nvSpPr>
          <p:cNvPr id="13" name="TextBox 12">
            <a:extLst>
              <a:ext uri="{FF2B5EF4-FFF2-40B4-BE49-F238E27FC236}">
                <a16:creationId xmlns:a16="http://schemas.microsoft.com/office/drawing/2014/main" id="{06406029-3B23-6373-2EEB-A39AFC2686CF}"/>
              </a:ext>
            </a:extLst>
          </p:cNvPr>
          <p:cNvSpPr txBox="1"/>
          <p:nvPr/>
        </p:nvSpPr>
        <p:spPr>
          <a:xfrm>
            <a:off x="8840333" y="1858312"/>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7</a:t>
            </a:r>
            <a:endParaRPr lang="en-US" sz="2000"/>
          </a:p>
        </p:txBody>
      </p:sp>
      <p:sp>
        <p:nvSpPr>
          <p:cNvPr id="14" name="TextBox 13">
            <a:extLst>
              <a:ext uri="{FF2B5EF4-FFF2-40B4-BE49-F238E27FC236}">
                <a16:creationId xmlns:a16="http://schemas.microsoft.com/office/drawing/2014/main" id="{6C737385-727B-AE6A-BE87-2FA259835669}"/>
              </a:ext>
            </a:extLst>
          </p:cNvPr>
          <p:cNvSpPr txBox="1"/>
          <p:nvPr/>
        </p:nvSpPr>
        <p:spPr>
          <a:xfrm>
            <a:off x="9252176" y="1841458"/>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8</a:t>
            </a:r>
            <a:endParaRPr lang="en-US" sz="2000"/>
          </a:p>
        </p:txBody>
      </p:sp>
      <p:sp>
        <p:nvSpPr>
          <p:cNvPr id="15" name="TextBox 14">
            <a:extLst>
              <a:ext uri="{FF2B5EF4-FFF2-40B4-BE49-F238E27FC236}">
                <a16:creationId xmlns:a16="http://schemas.microsoft.com/office/drawing/2014/main" id="{4FCE3FC8-ABEE-5060-C320-7D2056A8A165}"/>
              </a:ext>
            </a:extLst>
          </p:cNvPr>
          <p:cNvSpPr txBox="1"/>
          <p:nvPr/>
        </p:nvSpPr>
        <p:spPr>
          <a:xfrm>
            <a:off x="9677400" y="1858312"/>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9</a:t>
            </a:r>
            <a:endParaRPr lang="en-US" sz="2000"/>
          </a:p>
        </p:txBody>
      </p:sp>
      <p:sp>
        <p:nvSpPr>
          <p:cNvPr id="16" name="TextBox 15">
            <a:extLst>
              <a:ext uri="{FF2B5EF4-FFF2-40B4-BE49-F238E27FC236}">
                <a16:creationId xmlns:a16="http://schemas.microsoft.com/office/drawing/2014/main" id="{0B5D75CB-6F06-993C-8CED-4A4B19FCF406}"/>
              </a:ext>
            </a:extLst>
          </p:cNvPr>
          <p:cNvSpPr txBox="1"/>
          <p:nvPr/>
        </p:nvSpPr>
        <p:spPr>
          <a:xfrm>
            <a:off x="9982200" y="1849885"/>
            <a:ext cx="532267"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10</a:t>
            </a:r>
            <a:endParaRPr lang="en-US" sz="20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059F65B-5B83-4643-C8F9-47AA420ED57D}"/>
                  </a:ext>
                </a:extLst>
              </p:cNvPr>
              <p:cNvSpPr txBox="1"/>
              <p:nvPr/>
            </p:nvSpPr>
            <p:spPr>
              <a:xfrm>
                <a:off x="6486919" y="2200584"/>
                <a:ext cx="1701800" cy="6705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a:rPr lang="en-US" altLang="en-US" sz="2000" b="0" i="1" smtClean="0">
                              <a:latin typeface="Cambria Math" panose="02040503050406030204" pitchFamily="18" charset="0"/>
                            </a:rPr>
                            <m:t>1</m:t>
                          </m:r>
                        </m:num>
                        <m:den>
                          <m:r>
                            <a:rPr lang="en-US" altLang="en-US" sz="2000" b="0" i="1" smtClean="0">
                              <a:latin typeface="Cambria Math" panose="02040503050406030204" pitchFamily="18" charset="0"/>
                            </a:rPr>
                            <m:t>6</m:t>
                          </m:r>
                        </m:den>
                      </m:f>
                      <m:r>
                        <a:rPr lang="en-US" altLang="en-US" sz="2000" b="0" i="0" smtClean="0">
                          <a:latin typeface="Cambria Math" panose="02040503050406030204" pitchFamily="18" charset="0"/>
                        </a:rPr>
                        <m:t>  đơ</m:t>
                      </m:r>
                      <m:r>
                        <m:rPr>
                          <m:sty m:val="p"/>
                        </m:rPr>
                        <a:rPr lang="en-US" altLang="en-US" sz="2000" b="0" i="0" smtClean="0">
                          <a:latin typeface="Cambria Math" panose="02040503050406030204" pitchFamily="18" charset="0"/>
                        </a:rPr>
                        <m:t>n</m:t>
                      </m:r>
                      <m:r>
                        <a:rPr lang="en-US" altLang="en-US" sz="2000" b="0" i="0" smtClean="0">
                          <a:latin typeface="Cambria Math" panose="02040503050406030204" pitchFamily="18" charset="0"/>
                        </a:rPr>
                        <m:t> </m:t>
                      </m:r>
                      <m:r>
                        <m:rPr>
                          <m:sty m:val="p"/>
                        </m:rPr>
                        <a:rPr lang="en-US" altLang="en-US" sz="2000" b="0" i="0" smtClean="0">
                          <a:latin typeface="Cambria Math" panose="02040503050406030204" pitchFamily="18" charset="0"/>
                        </a:rPr>
                        <m:t>v</m:t>
                      </m:r>
                      <m:r>
                        <a:rPr lang="en-US" altLang="en-US" sz="2000" b="0" i="0" smtClean="0">
                          <a:latin typeface="Cambria Math" panose="02040503050406030204" pitchFamily="18" charset="0"/>
                        </a:rPr>
                        <m:t>ị </m:t>
                      </m:r>
                      <m:r>
                        <m:rPr>
                          <m:sty m:val="p"/>
                        </m:rPr>
                        <a:rPr lang="en-US" altLang="en-US" sz="2000" b="0" i="0" smtClean="0">
                          <a:latin typeface="Cambria Math" panose="02040503050406030204" pitchFamily="18" charset="0"/>
                        </a:rPr>
                        <m:t>c</m:t>
                      </m:r>
                      <m:r>
                        <a:rPr lang="en-US" altLang="en-US" sz="2000" b="0" i="0" smtClean="0">
                          <a:latin typeface="Cambria Math" panose="02040503050406030204" pitchFamily="18" charset="0"/>
                        </a:rPr>
                        <m:t>ũ</m:t>
                      </m:r>
                    </m:oMath>
                  </m:oMathPara>
                </a14:m>
                <a:endParaRPr lang="en-US" sz="2000"/>
              </a:p>
            </p:txBody>
          </p:sp>
        </mc:Choice>
        <mc:Fallback xmlns="">
          <p:sp>
            <p:nvSpPr>
              <p:cNvPr id="18" name="TextBox 17">
                <a:extLst>
                  <a:ext uri="{FF2B5EF4-FFF2-40B4-BE49-F238E27FC236}">
                    <a16:creationId xmlns:a16="http://schemas.microsoft.com/office/drawing/2014/main" id="{C059F65B-5B83-4643-C8F9-47AA420ED57D}"/>
                  </a:ext>
                </a:extLst>
              </p:cNvPr>
              <p:cNvSpPr txBox="1">
                <a:spLocks noRot="1" noChangeAspect="1" noMove="1" noResize="1" noEditPoints="1" noAdjustHandles="1" noChangeArrowheads="1" noChangeShapeType="1" noTextEdit="1"/>
              </p:cNvSpPr>
              <p:nvPr/>
            </p:nvSpPr>
            <p:spPr>
              <a:xfrm>
                <a:off x="6486919" y="2200584"/>
                <a:ext cx="1701800" cy="67056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43F46ED-00D8-3B02-81DC-E8E50236CCEE}"/>
                  </a:ext>
                </a:extLst>
              </p:cNvPr>
              <p:cNvSpPr txBox="1"/>
              <p:nvPr/>
            </p:nvSpPr>
            <p:spPr>
              <a:xfrm>
                <a:off x="10077791" y="2221928"/>
                <a:ext cx="1112723" cy="6705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a:rPr lang="en-US" altLang="en-US" sz="2000" b="0" i="1" smtClean="0">
                              <a:latin typeface="Cambria Math" panose="02040503050406030204" pitchFamily="18" charset="0"/>
                            </a:rPr>
                            <m:t>10</m:t>
                          </m:r>
                        </m:num>
                        <m:den>
                          <m:r>
                            <a:rPr lang="en-US" altLang="en-US" sz="2000" b="0" i="1" smtClean="0">
                              <a:latin typeface="Cambria Math" panose="02040503050406030204" pitchFamily="18" charset="0"/>
                            </a:rPr>
                            <m:t>6</m:t>
                          </m:r>
                        </m:den>
                      </m:f>
                      <m:r>
                        <a:rPr lang="en-US" altLang="en-US" sz="2000" b="0" i="1" smtClean="0">
                          <a:latin typeface="Cambria Math" panose="02040503050406030204" pitchFamily="18" charset="0"/>
                        </a:rPr>
                        <m:t>=</m:t>
                      </m:r>
                      <m:f>
                        <m:fPr>
                          <m:ctrlPr>
                            <a:rPr lang="en-US" altLang="en-US" sz="2000" i="1">
                              <a:latin typeface="Cambria Math" panose="02040503050406030204" pitchFamily="18" charset="0"/>
                            </a:rPr>
                          </m:ctrlPr>
                        </m:fPr>
                        <m:num>
                          <m:r>
                            <a:rPr lang="en-US" altLang="en-US" sz="2000" b="0" i="1" smtClean="0">
                              <a:latin typeface="Cambria Math" panose="02040503050406030204" pitchFamily="18" charset="0"/>
                            </a:rPr>
                            <m:t>5</m:t>
                          </m:r>
                        </m:num>
                        <m:den>
                          <m:r>
                            <a:rPr lang="en-US" altLang="en-US" sz="2000" b="0" i="1" smtClean="0">
                              <a:latin typeface="Cambria Math" panose="02040503050406030204" pitchFamily="18" charset="0"/>
                            </a:rPr>
                            <m:t>3</m:t>
                          </m:r>
                        </m:den>
                      </m:f>
                    </m:oMath>
                  </m:oMathPara>
                </a14:m>
                <a:endParaRPr lang="en-US" sz="2000"/>
              </a:p>
            </p:txBody>
          </p:sp>
        </mc:Choice>
        <mc:Fallback xmlns="">
          <p:sp>
            <p:nvSpPr>
              <p:cNvPr id="19" name="TextBox 18">
                <a:extLst>
                  <a:ext uri="{FF2B5EF4-FFF2-40B4-BE49-F238E27FC236}">
                    <a16:creationId xmlns:a16="http://schemas.microsoft.com/office/drawing/2014/main" id="{B43F46ED-00D8-3B02-81DC-E8E50236CCEE}"/>
                  </a:ext>
                </a:extLst>
              </p:cNvPr>
              <p:cNvSpPr txBox="1">
                <a:spLocks noRot="1" noChangeAspect="1" noMove="1" noResize="1" noEditPoints="1" noAdjustHandles="1" noChangeArrowheads="1" noChangeShapeType="1" noTextEdit="1"/>
              </p:cNvSpPr>
              <p:nvPr/>
            </p:nvSpPr>
            <p:spPr>
              <a:xfrm>
                <a:off x="10077791" y="2221928"/>
                <a:ext cx="1112723" cy="67056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6825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2"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2"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2" nodeType="clickEffect">
                                  <p:stCondLst>
                                    <p:cond delay="0"/>
                                  </p:stCondLst>
                                  <p:childTnLst>
                                    <p:set>
                                      <p:cBhvr>
                                        <p:cTn id="68" dur="1" fill="hold">
                                          <p:stCondLst>
                                            <p:cond delay="0"/>
                                          </p:stCondLst>
                                        </p:cTn>
                                        <p:tgtEl>
                                          <p:spTgt spid="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2" nodeType="clickEffect">
                                  <p:stCondLst>
                                    <p:cond delay="0"/>
                                  </p:stCondLst>
                                  <p:childTnLst>
                                    <p:set>
                                      <p:cBhvr>
                                        <p:cTn id="72" dur="1" fill="hold">
                                          <p:stCondLst>
                                            <p:cond delay="0"/>
                                          </p:stCondLst>
                                        </p:cTn>
                                        <p:tgtEl>
                                          <p:spTgt spid="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2" nodeType="click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2" nodeType="click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3" nodeType="clickEffect">
                                  <p:stCondLst>
                                    <p:cond delay="0"/>
                                  </p:stCondLst>
                                  <p:childTnLst>
                                    <p:set>
                                      <p:cBhvr>
                                        <p:cTn id="108" dur="1" fill="hold">
                                          <p:stCondLst>
                                            <p:cond delay="0"/>
                                          </p:stCondLst>
                                        </p:cTn>
                                        <p:tgtEl>
                                          <p:spTgt spid="6"/>
                                        </p:tgtEl>
                                        <p:attrNameLst>
                                          <p:attrName>style.visibility</p:attrName>
                                        </p:attrNameLst>
                                      </p:cBhvr>
                                      <p:to>
                                        <p:strVal val="hidden"/>
                                      </p:to>
                                    </p:set>
                                  </p:childTnLst>
                                </p:cTn>
                              </p:par>
                              <p:par>
                                <p:cTn id="109" presetID="1" presetClass="exit" presetSubtype="0" fill="hold" grpId="3" nodeType="withEffect">
                                  <p:stCondLst>
                                    <p:cond delay="0"/>
                                  </p:stCondLst>
                                  <p:childTnLst>
                                    <p:set>
                                      <p:cBhvr>
                                        <p:cTn id="110" dur="1" fill="hold">
                                          <p:stCondLst>
                                            <p:cond delay="0"/>
                                          </p:stCondLst>
                                        </p:cTn>
                                        <p:tgtEl>
                                          <p:spTgt spid="7"/>
                                        </p:tgtEl>
                                        <p:attrNameLst>
                                          <p:attrName>style.visibility</p:attrName>
                                        </p:attrNameLst>
                                      </p:cBhvr>
                                      <p:to>
                                        <p:strVal val="hidden"/>
                                      </p:to>
                                    </p:set>
                                  </p:childTnLst>
                                </p:cTn>
                              </p:par>
                              <p:par>
                                <p:cTn id="111" presetID="1" presetClass="exit" presetSubtype="0" fill="hold" grpId="3" nodeType="withEffect">
                                  <p:stCondLst>
                                    <p:cond delay="0"/>
                                  </p:stCondLst>
                                  <p:childTnLst>
                                    <p:set>
                                      <p:cBhvr>
                                        <p:cTn id="112" dur="1" fill="hold">
                                          <p:stCondLst>
                                            <p:cond delay="0"/>
                                          </p:stCondLst>
                                        </p:cTn>
                                        <p:tgtEl>
                                          <p:spTgt spid="8"/>
                                        </p:tgtEl>
                                        <p:attrNameLst>
                                          <p:attrName>style.visibility</p:attrName>
                                        </p:attrNameLst>
                                      </p:cBhvr>
                                      <p:to>
                                        <p:strVal val="hidden"/>
                                      </p:to>
                                    </p:set>
                                  </p:childTnLst>
                                </p:cTn>
                              </p:par>
                              <p:par>
                                <p:cTn id="113" presetID="1" presetClass="exit" presetSubtype="0" fill="hold" grpId="3" nodeType="withEffect">
                                  <p:stCondLst>
                                    <p:cond delay="0"/>
                                  </p:stCondLst>
                                  <p:childTnLst>
                                    <p:set>
                                      <p:cBhvr>
                                        <p:cTn id="114" dur="1" fill="hold">
                                          <p:stCondLst>
                                            <p:cond delay="0"/>
                                          </p:stCondLst>
                                        </p:cTn>
                                        <p:tgtEl>
                                          <p:spTgt spid="9"/>
                                        </p:tgtEl>
                                        <p:attrNameLst>
                                          <p:attrName>style.visibility</p:attrName>
                                        </p:attrNameLst>
                                      </p:cBhvr>
                                      <p:to>
                                        <p:strVal val="hidden"/>
                                      </p:to>
                                    </p:set>
                                  </p:childTnLst>
                                </p:cTn>
                              </p:par>
                              <p:par>
                                <p:cTn id="115" presetID="1" presetClass="exit" presetSubtype="0" fill="hold" grpId="3" nodeType="withEffect">
                                  <p:stCondLst>
                                    <p:cond delay="0"/>
                                  </p:stCondLst>
                                  <p:childTnLst>
                                    <p:set>
                                      <p:cBhvr>
                                        <p:cTn id="116" dur="1" fill="hold">
                                          <p:stCondLst>
                                            <p:cond delay="0"/>
                                          </p:stCondLst>
                                        </p:cTn>
                                        <p:tgtEl>
                                          <p:spTgt spid="11"/>
                                        </p:tgtEl>
                                        <p:attrNameLst>
                                          <p:attrName>style.visibility</p:attrName>
                                        </p:attrNameLst>
                                      </p:cBhvr>
                                      <p:to>
                                        <p:strVal val="hidden"/>
                                      </p:to>
                                    </p:set>
                                  </p:childTnLst>
                                </p:cTn>
                              </p:par>
                              <p:par>
                                <p:cTn id="117" presetID="1" presetClass="exit" presetSubtype="0" fill="hold" grpId="3" nodeType="withEffect">
                                  <p:stCondLst>
                                    <p:cond delay="0"/>
                                  </p:stCondLst>
                                  <p:childTnLst>
                                    <p:set>
                                      <p:cBhvr>
                                        <p:cTn id="118" dur="1" fill="hold">
                                          <p:stCondLst>
                                            <p:cond delay="0"/>
                                          </p:stCondLst>
                                        </p:cTn>
                                        <p:tgtEl>
                                          <p:spTgt spid="12"/>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13"/>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4"/>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5"/>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16"/>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18"/>
                                        </p:tgtEl>
                                        <p:attrNameLst>
                                          <p:attrName>style.visibility</p:attrName>
                                        </p:attrNameLst>
                                      </p:cBhvr>
                                      <p:to>
                                        <p:strVal val="hidden"/>
                                      </p:to>
                                    </p:set>
                                  </p:childTnLst>
                                </p:cTn>
                              </p:par>
                              <p:par>
                                <p:cTn id="129" presetID="1" presetClass="entr" presetSubtype="0" fill="hold" nodeType="withEffect">
                                  <p:stCondLst>
                                    <p:cond delay="0"/>
                                  </p:stCondLst>
                                  <p:childTnLst>
                                    <p:set>
                                      <p:cBhvr>
                                        <p:cTn id="1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P spid="7" grpId="0"/>
      <p:bldP spid="7" grpId="1"/>
      <p:bldP spid="7" grpId="2"/>
      <p:bldP spid="7" grpId="3"/>
      <p:bldP spid="8" grpId="0"/>
      <p:bldP spid="8" grpId="1"/>
      <p:bldP spid="8" grpId="2"/>
      <p:bldP spid="8" grpId="3"/>
      <p:bldP spid="9" grpId="0"/>
      <p:bldP spid="9" grpId="1"/>
      <p:bldP spid="9" grpId="2"/>
      <p:bldP spid="9" grpId="3"/>
      <p:bldP spid="11" grpId="0"/>
      <p:bldP spid="11" grpId="1"/>
      <p:bldP spid="11" grpId="2"/>
      <p:bldP spid="11" grpId="3"/>
      <p:bldP spid="12" grpId="0"/>
      <p:bldP spid="12" grpId="1"/>
      <p:bldP spid="12" grpId="2"/>
      <p:bldP spid="12" grpId="3"/>
      <p:bldP spid="13" grpId="0"/>
      <p:bldP spid="13" grpId="1"/>
      <p:bldP spid="14" grpId="0"/>
      <p:bldP spid="14" grpId="1"/>
      <p:bldP spid="15" grpId="0"/>
      <p:bldP spid="15" grpId="1"/>
      <p:bldP spid="16" grpId="0"/>
      <p:bldP spid="16" grpId="1"/>
      <p:bldP spid="18" grpId="0"/>
      <p:bldP spid="18" grpId="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F7296E-54BA-9F29-57A1-E09D67A3B434}"/>
              </a:ext>
            </a:extLst>
          </p:cNvPr>
          <p:cNvPicPr>
            <a:picLocks noChangeAspect="1"/>
          </p:cNvPicPr>
          <p:nvPr/>
        </p:nvPicPr>
        <p:blipFill>
          <a:blip r:embed="rId2"/>
          <a:stretch>
            <a:fillRect/>
          </a:stretch>
        </p:blipFill>
        <p:spPr>
          <a:xfrm>
            <a:off x="0" y="0"/>
            <a:ext cx="10319657" cy="1505909"/>
          </a:xfrm>
          <a:prstGeom prst="rect">
            <a:avLst/>
          </a:prstGeom>
        </p:spPr>
      </p:pic>
      <p:pic>
        <p:nvPicPr>
          <p:cNvPr id="11" name="Picture 2" descr="Câu hỏi trang 7 Toán 7 Tập 1 | Kết nối tri thức Giải Toán 7">
            <a:extLst>
              <a:ext uri="{FF2B5EF4-FFF2-40B4-BE49-F238E27FC236}">
                <a16:creationId xmlns:a16="http://schemas.microsoft.com/office/drawing/2014/main" id="{727C08A4-942C-B972-4071-BA4E5CB16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729" y="1776506"/>
            <a:ext cx="10172700" cy="1775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4322548-C9ED-F106-D230-02B28A95F8F3}"/>
                  </a:ext>
                </a:extLst>
              </p:cNvPr>
              <p:cNvSpPr txBox="1"/>
              <p:nvPr/>
            </p:nvSpPr>
            <p:spPr>
              <a:xfrm>
                <a:off x="722060" y="3603172"/>
                <a:ext cx="11020021" cy="1588576"/>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Điểm B nằm trước gốc O và cách O một đoạn bằng 5 đơn vị mới.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Do đó điểm B biểu diễn số hữu tỉ </a:t>
                </a:r>
                <a:r>
                  <a:rPr lang="en-US" altLang="en-US" sz="2800">
                    <a:solidFill>
                      <a:srgbClr val="000000"/>
                    </a:solidFill>
                    <a:latin typeface="Cambria Math" panose="02040503050406030204" pitchFamily="18" charset="0"/>
                    <a:ea typeface="Cambria Math" panose="02040503050406030204" pitchFamily="18" charset="0"/>
                  </a:rPr>
                  <a:t> – </a:t>
                </a:r>
                <a14:m>
                  <m:oMath xmlns:m="http://schemas.openxmlformats.org/officeDocument/2006/math">
                    <m:f>
                      <m:fPr>
                        <m:ctrlPr>
                          <a:rPr lang="en-US" altLang="en-US" sz="2800" i="1" smtClean="0">
                            <a:latin typeface="Cambria Math" panose="02040503050406030204" pitchFamily="18" charset="0"/>
                            <a:ea typeface="Cambria Math" panose="02040503050406030204" pitchFamily="18" charset="0"/>
                          </a:rPr>
                        </m:ctrlPr>
                      </m:fPr>
                      <m:num>
                        <m:r>
                          <a:rPr lang="en-US" altLang="en-US" sz="2800" b="0" i="1" smtClean="0">
                            <a:latin typeface="Cambria Math" panose="02040503050406030204" pitchFamily="18" charset="0"/>
                            <a:ea typeface="Cambria Math" panose="02040503050406030204" pitchFamily="18" charset="0"/>
                          </a:rPr>
                          <m:t>5</m:t>
                        </m:r>
                      </m:num>
                      <m:den>
                        <m:r>
                          <a:rPr lang="en-US" altLang="en-US" sz="2800" b="0" i="1" smtClean="0">
                            <a:latin typeface="Cambria Math" panose="02040503050406030204" pitchFamily="18" charset="0"/>
                            <a:ea typeface="Cambria Math" panose="02040503050406030204" pitchFamily="18" charset="0"/>
                          </a:rPr>
                          <m:t>6</m:t>
                        </m:r>
                      </m:den>
                    </m:f>
                  </m:oMath>
                </a14:m>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id="{44322548-C9ED-F106-D230-02B28A95F8F3}"/>
                  </a:ext>
                </a:extLst>
              </p:cNvPr>
              <p:cNvSpPr txBox="1">
                <a:spLocks noRot="1" noChangeAspect="1" noMove="1" noResize="1" noEditPoints="1" noAdjustHandles="1" noChangeArrowheads="1" noChangeShapeType="1" noTextEdit="1"/>
              </p:cNvSpPr>
              <p:nvPr/>
            </p:nvSpPr>
            <p:spPr>
              <a:xfrm>
                <a:off x="722060" y="3603172"/>
                <a:ext cx="11020021" cy="1588576"/>
              </a:xfrm>
              <a:prstGeom prst="rect">
                <a:avLst/>
              </a:prstGeom>
              <a:blipFill>
                <a:blip r:embed="rId4"/>
                <a:stretch>
                  <a:fillRect l="-1106" b="-3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B35F263-4801-47FC-81A7-501594205B20}"/>
                  </a:ext>
                </a:extLst>
              </p:cNvPr>
              <p:cNvSpPr txBox="1"/>
              <p:nvPr/>
            </p:nvSpPr>
            <p:spPr>
              <a:xfrm>
                <a:off x="748545" y="5234616"/>
                <a:ext cx="11020021" cy="1580113"/>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Điểm C nằm trước gốc O và cách O một đoạn bằng 13 đơn vị mới.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Do đó điểm C biểu diễn số hữu tỉ </a:t>
                </a:r>
                <a:r>
                  <a:rPr lang="en-US" altLang="en-US" sz="2800">
                    <a:solidFill>
                      <a:srgbClr val="000000"/>
                    </a:solidFill>
                    <a:latin typeface="Cambria Math" panose="02040503050406030204" pitchFamily="18" charset="0"/>
                    <a:ea typeface="Cambria Math" panose="02040503050406030204" pitchFamily="18" charset="0"/>
                  </a:rPr>
                  <a:t> – </a:t>
                </a:r>
                <a14:m>
                  <m:oMath xmlns:m="http://schemas.openxmlformats.org/officeDocument/2006/math">
                    <m:f>
                      <m:fPr>
                        <m:ctrlPr>
                          <a:rPr lang="en-US" altLang="en-US" sz="2800" i="1" smtClean="0">
                            <a:latin typeface="Cambria Math" panose="02040503050406030204" pitchFamily="18" charset="0"/>
                            <a:ea typeface="Cambria Math" panose="02040503050406030204" pitchFamily="18" charset="0"/>
                          </a:rPr>
                        </m:ctrlPr>
                      </m:fPr>
                      <m:num>
                        <m:r>
                          <a:rPr lang="en-US" altLang="en-US" sz="2800" b="0" i="1" smtClean="0">
                            <a:latin typeface="Cambria Math" panose="02040503050406030204" pitchFamily="18" charset="0"/>
                            <a:ea typeface="Cambria Math" panose="02040503050406030204" pitchFamily="18" charset="0"/>
                          </a:rPr>
                          <m:t>13</m:t>
                        </m:r>
                      </m:num>
                      <m:den>
                        <m:r>
                          <a:rPr lang="en-US" altLang="en-US" sz="2800" b="0" i="1" smtClean="0">
                            <a:latin typeface="Cambria Math" panose="02040503050406030204" pitchFamily="18" charset="0"/>
                            <a:ea typeface="Cambria Math" panose="02040503050406030204" pitchFamily="18" charset="0"/>
                          </a:rPr>
                          <m:t>6</m:t>
                        </m:r>
                      </m:den>
                    </m:f>
                  </m:oMath>
                </a14:m>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AB35F263-4801-47FC-81A7-501594205B20}"/>
                  </a:ext>
                </a:extLst>
              </p:cNvPr>
              <p:cNvSpPr txBox="1">
                <a:spLocks noRot="1" noChangeAspect="1" noMove="1" noResize="1" noEditPoints="1" noAdjustHandles="1" noChangeArrowheads="1" noChangeShapeType="1" noTextEdit="1"/>
              </p:cNvSpPr>
              <p:nvPr/>
            </p:nvSpPr>
            <p:spPr>
              <a:xfrm>
                <a:off x="748545" y="5234616"/>
                <a:ext cx="11020021" cy="1580113"/>
              </a:xfrm>
              <a:prstGeom prst="rect">
                <a:avLst/>
              </a:prstGeom>
              <a:blipFill>
                <a:blip r:embed="rId5"/>
                <a:stretch>
                  <a:fillRect l="-1162" b="-347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5FA29732-97EC-34B8-06B1-16567CF11CAF}"/>
              </a:ext>
            </a:extLst>
          </p:cNvPr>
          <p:cNvSpPr txBox="1"/>
          <p:nvPr/>
        </p:nvSpPr>
        <p:spPr>
          <a:xfrm>
            <a:off x="4534922" y="2085003"/>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5</a:t>
            </a:r>
            <a:endParaRPr lang="en-US" sz="2000"/>
          </a:p>
        </p:txBody>
      </p:sp>
      <p:sp>
        <p:nvSpPr>
          <p:cNvPr id="5" name="TextBox 4">
            <a:extLst>
              <a:ext uri="{FF2B5EF4-FFF2-40B4-BE49-F238E27FC236}">
                <a16:creationId xmlns:a16="http://schemas.microsoft.com/office/drawing/2014/main" id="{149498C9-8B49-3B25-5EF1-4B896B887D9A}"/>
              </a:ext>
            </a:extLst>
          </p:cNvPr>
          <p:cNvSpPr txBox="1"/>
          <p:nvPr/>
        </p:nvSpPr>
        <p:spPr>
          <a:xfrm>
            <a:off x="4831178" y="2091142"/>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4</a:t>
            </a:r>
            <a:endParaRPr lang="en-US" sz="2000"/>
          </a:p>
        </p:txBody>
      </p:sp>
      <p:sp>
        <p:nvSpPr>
          <p:cNvPr id="6" name="TextBox 5">
            <a:extLst>
              <a:ext uri="{FF2B5EF4-FFF2-40B4-BE49-F238E27FC236}">
                <a16:creationId xmlns:a16="http://schemas.microsoft.com/office/drawing/2014/main" id="{127F1A05-B45B-60CA-9A03-DFEC6FAC2086}"/>
              </a:ext>
            </a:extLst>
          </p:cNvPr>
          <p:cNvSpPr txBox="1"/>
          <p:nvPr/>
        </p:nvSpPr>
        <p:spPr>
          <a:xfrm>
            <a:off x="5179517" y="2084037"/>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3</a:t>
            </a:r>
            <a:endParaRPr lang="en-US" sz="2000"/>
          </a:p>
        </p:txBody>
      </p:sp>
      <p:sp>
        <p:nvSpPr>
          <p:cNvPr id="7" name="TextBox 6">
            <a:extLst>
              <a:ext uri="{FF2B5EF4-FFF2-40B4-BE49-F238E27FC236}">
                <a16:creationId xmlns:a16="http://schemas.microsoft.com/office/drawing/2014/main" id="{739658B0-DCA1-00AC-9522-6AC30F30DB73}"/>
              </a:ext>
            </a:extLst>
          </p:cNvPr>
          <p:cNvSpPr txBox="1"/>
          <p:nvPr/>
        </p:nvSpPr>
        <p:spPr>
          <a:xfrm>
            <a:off x="5528127" y="2098551"/>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2</a:t>
            </a:r>
            <a:endParaRPr lang="en-US" sz="2000"/>
          </a:p>
        </p:txBody>
      </p:sp>
      <p:sp>
        <p:nvSpPr>
          <p:cNvPr id="8" name="TextBox 7">
            <a:extLst>
              <a:ext uri="{FF2B5EF4-FFF2-40B4-BE49-F238E27FC236}">
                <a16:creationId xmlns:a16="http://schemas.microsoft.com/office/drawing/2014/main" id="{559671AF-C3B1-9035-D5FB-18AA726314DC}"/>
              </a:ext>
            </a:extLst>
          </p:cNvPr>
          <p:cNvSpPr txBox="1"/>
          <p:nvPr/>
        </p:nvSpPr>
        <p:spPr>
          <a:xfrm>
            <a:off x="5872842" y="2098551"/>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1</a:t>
            </a:r>
            <a:endParaRPr lang="en-US" sz="2000"/>
          </a:p>
        </p:txBody>
      </p:sp>
      <p:sp>
        <p:nvSpPr>
          <p:cNvPr id="9" name="TextBox 8">
            <a:extLst>
              <a:ext uri="{FF2B5EF4-FFF2-40B4-BE49-F238E27FC236}">
                <a16:creationId xmlns:a16="http://schemas.microsoft.com/office/drawing/2014/main" id="{486415D3-52EB-5EAC-E158-6B3F563E5CF4}"/>
              </a:ext>
            </a:extLst>
          </p:cNvPr>
          <p:cNvSpPr txBox="1"/>
          <p:nvPr/>
        </p:nvSpPr>
        <p:spPr>
          <a:xfrm>
            <a:off x="2705787" y="2106175"/>
            <a:ext cx="501652"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10</a:t>
            </a:r>
            <a:endParaRPr lang="en-US" sz="2000"/>
          </a:p>
        </p:txBody>
      </p:sp>
      <p:sp>
        <p:nvSpPr>
          <p:cNvPr id="10" name="TextBox 9">
            <a:extLst>
              <a:ext uri="{FF2B5EF4-FFF2-40B4-BE49-F238E27FC236}">
                <a16:creationId xmlns:a16="http://schemas.microsoft.com/office/drawing/2014/main" id="{9A151BD5-7B01-DFAA-FF82-5790560520EE}"/>
              </a:ext>
            </a:extLst>
          </p:cNvPr>
          <p:cNvSpPr txBox="1"/>
          <p:nvPr/>
        </p:nvSpPr>
        <p:spPr>
          <a:xfrm>
            <a:off x="3117960" y="2084037"/>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9</a:t>
            </a:r>
            <a:endParaRPr lang="en-US" sz="2000"/>
          </a:p>
        </p:txBody>
      </p:sp>
      <p:sp>
        <p:nvSpPr>
          <p:cNvPr id="12" name="TextBox 11">
            <a:extLst>
              <a:ext uri="{FF2B5EF4-FFF2-40B4-BE49-F238E27FC236}">
                <a16:creationId xmlns:a16="http://schemas.microsoft.com/office/drawing/2014/main" id="{C78885AF-80F9-D4B5-6093-F8EB6CC62CB8}"/>
              </a:ext>
            </a:extLst>
          </p:cNvPr>
          <p:cNvSpPr txBox="1"/>
          <p:nvPr/>
        </p:nvSpPr>
        <p:spPr>
          <a:xfrm>
            <a:off x="3466299" y="2076932"/>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8</a:t>
            </a:r>
            <a:endParaRPr lang="en-US" sz="2000"/>
          </a:p>
        </p:txBody>
      </p:sp>
      <p:sp>
        <p:nvSpPr>
          <p:cNvPr id="13" name="TextBox 12">
            <a:extLst>
              <a:ext uri="{FF2B5EF4-FFF2-40B4-BE49-F238E27FC236}">
                <a16:creationId xmlns:a16="http://schemas.microsoft.com/office/drawing/2014/main" id="{B862158A-1410-21F2-0699-85880732AACC}"/>
              </a:ext>
            </a:extLst>
          </p:cNvPr>
          <p:cNvSpPr txBox="1"/>
          <p:nvPr/>
        </p:nvSpPr>
        <p:spPr>
          <a:xfrm>
            <a:off x="3814909" y="2091446"/>
            <a:ext cx="359229" cy="400110"/>
          </a:xfrm>
          <a:prstGeom prst="rect">
            <a:avLst/>
          </a:prstGeom>
          <a:noFill/>
        </p:spPr>
        <p:txBody>
          <a:bodyPr wrap="square">
            <a:spAutoFit/>
          </a:bodyPr>
          <a:lstStyle/>
          <a:p>
            <a:r>
              <a:rPr lang="en-US" sz="2000">
                <a:solidFill>
                  <a:srgbClr val="000000"/>
                </a:solidFill>
                <a:latin typeface="Open Sans" panose="020B0606030504020204" pitchFamily="34" charset="0"/>
              </a:rPr>
              <a:t>7</a:t>
            </a:r>
            <a:endParaRPr lang="en-US" sz="2000"/>
          </a:p>
        </p:txBody>
      </p:sp>
      <p:sp>
        <p:nvSpPr>
          <p:cNvPr id="14" name="TextBox 13">
            <a:extLst>
              <a:ext uri="{FF2B5EF4-FFF2-40B4-BE49-F238E27FC236}">
                <a16:creationId xmlns:a16="http://schemas.microsoft.com/office/drawing/2014/main" id="{B125E2DA-1F23-0D24-E6BC-053CB6062954}"/>
              </a:ext>
            </a:extLst>
          </p:cNvPr>
          <p:cNvSpPr txBox="1"/>
          <p:nvPr/>
        </p:nvSpPr>
        <p:spPr>
          <a:xfrm>
            <a:off x="4159624" y="2091446"/>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6</a:t>
            </a:r>
            <a:endParaRPr lang="en-US" sz="2000"/>
          </a:p>
        </p:txBody>
      </p:sp>
      <p:sp>
        <p:nvSpPr>
          <p:cNvPr id="16" name="TextBox 15">
            <a:extLst>
              <a:ext uri="{FF2B5EF4-FFF2-40B4-BE49-F238E27FC236}">
                <a16:creationId xmlns:a16="http://schemas.microsoft.com/office/drawing/2014/main" id="{7CBDEC84-A112-D701-217F-0680CA6D1624}"/>
              </a:ext>
            </a:extLst>
          </p:cNvPr>
          <p:cNvSpPr txBox="1"/>
          <p:nvPr/>
        </p:nvSpPr>
        <p:spPr>
          <a:xfrm>
            <a:off x="1678624" y="2091142"/>
            <a:ext cx="538331"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13</a:t>
            </a:r>
            <a:endParaRPr lang="en-US" sz="2000"/>
          </a:p>
        </p:txBody>
      </p:sp>
      <p:sp>
        <p:nvSpPr>
          <p:cNvPr id="18" name="TextBox 17">
            <a:extLst>
              <a:ext uri="{FF2B5EF4-FFF2-40B4-BE49-F238E27FC236}">
                <a16:creationId xmlns:a16="http://schemas.microsoft.com/office/drawing/2014/main" id="{34C43B1A-A222-0698-2960-2D1FDF371466}"/>
              </a:ext>
            </a:extLst>
          </p:cNvPr>
          <p:cNvSpPr txBox="1"/>
          <p:nvPr/>
        </p:nvSpPr>
        <p:spPr>
          <a:xfrm>
            <a:off x="2027234" y="2105656"/>
            <a:ext cx="541828"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12</a:t>
            </a:r>
            <a:endParaRPr lang="en-US" sz="2000"/>
          </a:p>
        </p:txBody>
      </p:sp>
      <p:sp>
        <p:nvSpPr>
          <p:cNvPr id="22" name="TextBox 21">
            <a:extLst>
              <a:ext uri="{FF2B5EF4-FFF2-40B4-BE49-F238E27FC236}">
                <a16:creationId xmlns:a16="http://schemas.microsoft.com/office/drawing/2014/main" id="{23F68096-F0F8-CA5A-F6FD-34B77E111155}"/>
              </a:ext>
            </a:extLst>
          </p:cNvPr>
          <p:cNvSpPr txBox="1"/>
          <p:nvPr/>
        </p:nvSpPr>
        <p:spPr>
          <a:xfrm>
            <a:off x="2371949" y="2105656"/>
            <a:ext cx="541828"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11</a:t>
            </a:r>
            <a:endParaRPr lang="en-US" sz="200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A99CB09-A641-F597-EFEC-5E9B2D7D5548}"/>
                  </a:ext>
                </a:extLst>
              </p:cNvPr>
              <p:cNvSpPr txBox="1"/>
              <p:nvPr/>
            </p:nvSpPr>
            <p:spPr>
              <a:xfrm>
                <a:off x="4009158" y="2660112"/>
                <a:ext cx="660160" cy="710451"/>
              </a:xfrm>
              <a:prstGeom prst="rect">
                <a:avLst/>
              </a:prstGeom>
              <a:noFill/>
            </p:spPr>
            <p:txBody>
              <a:bodyPr wrap="square">
                <a:spAutoFit/>
              </a:bodyPr>
              <a:lstStyle/>
              <a:p>
                <a:r>
                  <a:rPr lang="en-US" altLang="en-US" sz="2800">
                    <a:solidFill>
                      <a:srgbClr val="000000"/>
                    </a:solidFill>
                    <a:latin typeface="Open Sans" panose="020B0606030504020204" pitchFamily="34" charset="0"/>
                  </a:rPr>
                  <a:t>– </a:t>
                </a:r>
                <a14:m>
                  <m:oMath xmlns:m="http://schemas.openxmlformats.org/officeDocument/2006/math">
                    <m:f>
                      <m:fPr>
                        <m:ctrlPr>
                          <a:rPr lang="en-US" altLang="en-US" sz="2800" i="1" smtClean="0">
                            <a:latin typeface="Cambria Math" panose="02040503050406030204" pitchFamily="18" charset="0"/>
                          </a:rPr>
                        </m:ctrlPr>
                      </m:fPr>
                      <m:num>
                        <m:r>
                          <a:rPr lang="en-US" altLang="en-US" sz="2800" b="0" i="1" smtClean="0">
                            <a:latin typeface="Cambria Math" panose="02040503050406030204" pitchFamily="18" charset="0"/>
                          </a:rPr>
                          <m:t>5</m:t>
                        </m:r>
                      </m:num>
                      <m:den>
                        <m:r>
                          <a:rPr lang="en-US" altLang="en-US" sz="2800" b="0" i="1" smtClean="0">
                            <a:latin typeface="Cambria Math" panose="02040503050406030204" pitchFamily="18" charset="0"/>
                          </a:rPr>
                          <m:t>6</m:t>
                        </m:r>
                      </m:den>
                    </m:f>
                  </m:oMath>
                </a14:m>
                <a:endParaRPr lang="en-US" sz="2800"/>
              </a:p>
            </p:txBody>
          </p:sp>
        </mc:Choice>
        <mc:Fallback xmlns="">
          <p:sp>
            <p:nvSpPr>
              <p:cNvPr id="24" name="TextBox 23">
                <a:extLst>
                  <a:ext uri="{FF2B5EF4-FFF2-40B4-BE49-F238E27FC236}">
                    <a16:creationId xmlns:a16="http://schemas.microsoft.com/office/drawing/2014/main" id="{EA99CB09-A641-F597-EFEC-5E9B2D7D5548}"/>
                  </a:ext>
                </a:extLst>
              </p:cNvPr>
              <p:cNvSpPr txBox="1">
                <a:spLocks noRot="1" noChangeAspect="1" noMove="1" noResize="1" noEditPoints="1" noAdjustHandles="1" noChangeArrowheads="1" noChangeShapeType="1" noTextEdit="1"/>
              </p:cNvSpPr>
              <p:nvPr/>
            </p:nvSpPr>
            <p:spPr>
              <a:xfrm>
                <a:off x="4009158" y="2660112"/>
                <a:ext cx="660160" cy="710451"/>
              </a:xfrm>
              <a:prstGeom prst="rect">
                <a:avLst/>
              </a:prstGeom>
              <a:blipFill>
                <a:blip r:embed="rId6"/>
                <a:stretch>
                  <a:fillRect l="-19444"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713740D-8AA0-A59D-39C8-50D185A7D76B}"/>
                  </a:ext>
                </a:extLst>
              </p:cNvPr>
              <p:cNvSpPr txBox="1"/>
              <p:nvPr/>
            </p:nvSpPr>
            <p:spPr>
              <a:xfrm>
                <a:off x="1161474" y="2619906"/>
                <a:ext cx="907268" cy="704295"/>
              </a:xfrm>
              <a:prstGeom prst="rect">
                <a:avLst/>
              </a:prstGeom>
              <a:noFill/>
            </p:spPr>
            <p:txBody>
              <a:bodyPr wrap="square">
                <a:spAutoFit/>
              </a:bodyPr>
              <a:lstStyle/>
              <a:p>
                <a:r>
                  <a:rPr lang="en-US" altLang="en-US" sz="2800">
                    <a:solidFill>
                      <a:srgbClr val="000000"/>
                    </a:solidFill>
                    <a:latin typeface="Open Sans" panose="020B0606030504020204" pitchFamily="34" charset="0"/>
                  </a:rPr>
                  <a:t>– </a:t>
                </a:r>
                <a14:m>
                  <m:oMath xmlns:m="http://schemas.openxmlformats.org/officeDocument/2006/math">
                    <m:f>
                      <m:fPr>
                        <m:ctrlPr>
                          <a:rPr lang="en-US" altLang="en-US" sz="2800" i="1" smtClean="0">
                            <a:latin typeface="Cambria Math" panose="02040503050406030204" pitchFamily="18" charset="0"/>
                          </a:rPr>
                        </m:ctrlPr>
                      </m:fPr>
                      <m:num>
                        <m:r>
                          <a:rPr lang="en-US" altLang="en-US" sz="2800" b="0" i="1" smtClean="0">
                            <a:latin typeface="Cambria Math" panose="02040503050406030204" pitchFamily="18" charset="0"/>
                          </a:rPr>
                          <m:t>13</m:t>
                        </m:r>
                      </m:num>
                      <m:den>
                        <m:r>
                          <a:rPr lang="en-US" altLang="en-US" sz="2800" b="0" i="1" smtClean="0">
                            <a:latin typeface="Cambria Math" panose="02040503050406030204" pitchFamily="18" charset="0"/>
                          </a:rPr>
                          <m:t>6</m:t>
                        </m:r>
                      </m:den>
                    </m:f>
                  </m:oMath>
                </a14:m>
                <a:endParaRPr lang="en-US" sz="2800"/>
              </a:p>
            </p:txBody>
          </p:sp>
        </mc:Choice>
        <mc:Fallback xmlns="">
          <p:sp>
            <p:nvSpPr>
              <p:cNvPr id="26" name="TextBox 25">
                <a:extLst>
                  <a:ext uri="{FF2B5EF4-FFF2-40B4-BE49-F238E27FC236}">
                    <a16:creationId xmlns:a16="http://schemas.microsoft.com/office/drawing/2014/main" id="{1713740D-8AA0-A59D-39C8-50D185A7D76B}"/>
                  </a:ext>
                </a:extLst>
              </p:cNvPr>
              <p:cNvSpPr txBox="1">
                <a:spLocks noRot="1" noChangeAspect="1" noMove="1" noResize="1" noEditPoints="1" noAdjustHandles="1" noChangeArrowheads="1" noChangeShapeType="1" noTextEdit="1"/>
              </p:cNvSpPr>
              <p:nvPr/>
            </p:nvSpPr>
            <p:spPr>
              <a:xfrm>
                <a:off x="1161474" y="2619906"/>
                <a:ext cx="907268" cy="704295"/>
              </a:xfrm>
              <a:prstGeom prst="rect">
                <a:avLst/>
              </a:prstGeom>
              <a:blipFill>
                <a:blip r:embed="rId7"/>
                <a:stretch>
                  <a:fillRect l="-14189" b="-11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09F64F4-92E8-72C2-0F2D-18497BE6C998}"/>
                  </a:ext>
                </a:extLst>
              </p:cNvPr>
              <p:cNvSpPr txBox="1"/>
              <p:nvPr/>
            </p:nvSpPr>
            <p:spPr>
              <a:xfrm>
                <a:off x="9087688" y="2647349"/>
                <a:ext cx="1464312" cy="6768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a:rPr lang="en-US" altLang="en-US" sz="2000" b="0" i="1" smtClean="0">
                              <a:latin typeface="Cambria Math" panose="02040503050406030204" pitchFamily="18" charset="0"/>
                            </a:rPr>
                            <m:t>10</m:t>
                          </m:r>
                        </m:num>
                        <m:den>
                          <m:r>
                            <a:rPr lang="en-US" altLang="en-US" sz="2000" b="0" i="1" smtClean="0">
                              <a:latin typeface="Cambria Math" panose="02040503050406030204" pitchFamily="18" charset="0"/>
                            </a:rPr>
                            <m:t>6</m:t>
                          </m:r>
                        </m:den>
                      </m:f>
                      <m:r>
                        <a:rPr lang="en-US" altLang="en-US" sz="2000" b="0" i="1" smtClean="0">
                          <a:latin typeface="Cambria Math" panose="02040503050406030204" pitchFamily="18" charset="0"/>
                        </a:rPr>
                        <m:t>=</m:t>
                      </m:r>
                      <m:f>
                        <m:fPr>
                          <m:ctrlPr>
                            <a:rPr lang="en-US" altLang="en-US" sz="2000" i="1">
                              <a:latin typeface="Cambria Math" panose="02040503050406030204" pitchFamily="18" charset="0"/>
                            </a:rPr>
                          </m:ctrlPr>
                        </m:fPr>
                        <m:num>
                          <m:r>
                            <a:rPr lang="en-US" altLang="en-US" sz="2000" b="0" i="1" smtClean="0">
                              <a:latin typeface="Cambria Math" panose="02040503050406030204" pitchFamily="18" charset="0"/>
                            </a:rPr>
                            <m:t>5</m:t>
                          </m:r>
                        </m:num>
                        <m:den>
                          <m:r>
                            <a:rPr lang="en-US" altLang="en-US" sz="2000" b="0" i="1" smtClean="0">
                              <a:latin typeface="Cambria Math" panose="02040503050406030204" pitchFamily="18" charset="0"/>
                            </a:rPr>
                            <m:t>3</m:t>
                          </m:r>
                        </m:den>
                      </m:f>
                    </m:oMath>
                  </m:oMathPara>
                </a14:m>
                <a:endParaRPr lang="en-US" sz="2000"/>
              </a:p>
            </p:txBody>
          </p:sp>
        </mc:Choice>
        <mc:Fallback xmlns="">
          <p:sp>
            <p:nvSpPr>
              <p:cNvPr id="17" name="TextBox 16">
                <a:extLst>
                  <a:ext uri="{FF2B5EF4-FFF2-40B4-BE49-F238E27FC236}">
                    <a16:creationId xmlns:a16="http://schemas.microsoft.com/office/drawing/2014/main" id="{009F64F4-92E8-72C2-0F2D-18497BE6C998}"/>
                  </a:ext>
                </a:extLst>
              </p:cNvPr>
              <p:cNvSpPr txBox="1">
                <a:spLocks noRot="1" noChangeAspect="1" noMove="1" noResize="1" noEditPoints="1" noAdjustHandles="1" noChangeArrowheads="1" noChangeShapeType="1" noTextEdit="1"/>
              </p:cNvSpPr>
              <p:nvPr/>
            </p:nvSpPr>
            <p:spPr>
              <a:xfrm>
                <a:off x="9087688" y="2647349"/>
                <a:ext cx="1464312" cy="67685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45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2"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2"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2"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2"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2" nodeType="click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3" nodeType="clickEffect">
                                  <p:stCondLst>
                                    <p:cond delay="0"/>
                                  </p:stCondLst>
                                  <p:childTnLst>
                                    <p:set>
                                      <p:cBhvr>
                                        <p:cTn id="108" dur="1" fill="hold">
                                          <p:stCondLst>
                                            <p:cond delay="0"/>
                                          </p:stCondLst>
                                        </p:cTn>
                                        <p:tgtEl>
                                          <p:spTgt spid="8"/>
                                        </p:tgtEl>
                                        <p:attrNameLst>
                                          <p:attrName>style.visibility</p:attrName>
                                        </p:attrNameLst>
                                      </p:cBhvr>
                                      <p:to>
                                        <p:strVal val="hidden"/>
                                      </p:to>
                                    </p:set>
                                  </p:childTnLst>
                                </p:cTn>
                              </p:par>
                              <p:par>
                                <p:cTn id="109" presetID="1" presetClass="exit" presetSubtype="0" fill="hold" grpId="3" nodeType="withEffect">
                                  <p:stCondLst>
                                    <p:cond delay="0"/>
                                  </p:stCondLst>
                                  <p:childTnLst>
                                    <p:set>
                                      <p:cBhvr>
                                        <p:cTn id="110" dur="1" fill="hold">
                                          <p:stCondLst>
                                            <p:cond delay="0"/>
                                          </p:stCondLst>
                                        </p:cTn>
                                        <p:tgtEl>
                                          <p:spTgt spid="7"/>
                                        </p:tgtEl>
                                        <p:attrNameLst>
                                          <p:attrName>style.visibility</p:attrName>
                                        </p:attrNameLst>
                                      </p:cBhvr>
                                      <p:to>
                                        <p:strVal val="hidden"/>
                                      </p:to>
                                    </p:set>
                                  </p:childTnLst>
                                </p:cTn>
                              </p:par>
                              <p:par>
                                <p:cTn id="111" presetID="1" presetClass="exit" presetSubtype="0" fill="hold" grpId="3" nodeType="withEffect">
                                  <p:stCondLst>
                                    <p:cond delay="0"/>
                                  </p:stCondLst>
                                  <p:childTnLst>
                                    <p:set>
                                      <p:cBhvr>
                                        <p:cTn id="112" dur="1" fill="hold">
                                          <p:stCondLst>
                                            <p:cond delay="0"/>
                                          </p:stCondLst>
                                        </p:cTn>
                                        <p:tgtEl>
                                          <p:spTgt spid="6"/>
                                        </p:tgtEl>
                                        <p:attrNameLst>
                                          <p:attrName>style.visibility</p:attrName>
                                        </p:attrNameLst>
                                      </p:cBhvr>
                                      <p:to>
                                        <p:strVal val="hidden"/>
                                      </p:to>
                                    </p:set>
                                  </p:childTnLst>
                                </p:cTn>
                              </p:par>
                              <p:par>
                                <p:cTn id="113" presetID="1" presetClass="exit" presetSubtype="0" fill="hold" grpId="3" nodeType="withEffect">
                                  <p:stCondLst>
                                    <p:cond delay="0"/>
                                  </p:stCondLst>
                                  <p:childTnLst>
                                    <p:set>
                                      <p:cBhvr>
                                        <p:cTn id="114" dur="1" fill="hold">
                                          <p:stCondLst>
                                            <p:cond delay="0"/>
                                          </p:stCondLst>
                                        </p:cTn>
                                        <p:tgtEl>
                                          <p:spTgt spid="5"/>
                                        </p:tgtEl>
                                        <p:attrNameLst>
                                          <p:attrName>style.visibility</p:attrName>
                                        </p:attrNameLst>
                                      </p:cBhvr>
                                      <p:to>
                                        <p:strVal val="hidden"/>
                                      </p:to>
                                    </p:set>
                                  </p:childTnLst>
                                </p:cTn>
                              </p:par>
                              <p:par>
                                <p:cTn id="115" presetID="1" presetClass="exit" presetSubtype="0" fill="hold" grpId="3" nodeType="with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14"/>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13"/>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0"/>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2"/>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18"/>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16"/>
                                        </p:tgtEl>
                                        <p:attrNameLst>
                                          <p:attrName>style.visibility</p:attrName>
                                        </p:attrNameLst>
                                      </p:cBhvr>
                                      <p:to>
                                        <p:strVal val="hidden"/>
                                      </p:to>
                                    </p:set>
                                  </p:childTnLst>
                                </p:cTn>
                              </p:par>
                              <p:par>
                                <p:cTn id="133" presetID="1" presetClass="entr" presetSubtype="0" fill="hold" nodeType="withEffect">
                                  <p:stCondLst>
                                    <p:cond delay="0"/>
                                  </p:stCondLst>
                                  <p:childTnLst>
                                    <p:set>
                                      <p:cBhvr>
                                        <p:cTn id="13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5" grpId="0"/>
      <p:bldP spid="5" grpId="1"/>
      <p:bldP spid="5" grpId="2"/>
      <p:bldP spid="5" grpId="3"/>
      <p:bldP spid="6" grpId="0"/>
      <p:bldP spid="6" grpId="1"/>
      <p:bldP spid="6" grpId="2"/>
      <p:bldP spid="6" grpId="3"/>
      <p:bldP spid="7" grpId="0"/>
      <p:bldP spid="7" grpId="1"/>
      <p:bldP spid="7" grpId="2"/>
      <p:bldP spid="7" grpId="3"/>
      <p:bldP spid="8" grpId="0"/>
      <p:bldP spid="8" grpId="1"/>
      <p:bldP spid="8" grpId="2"/>
      <p:bldP spid="8" grpId="3"/>
      <p:bldP spid="9" grpId="0"/>
      <p:bldP spid="9" grpId="1"/>
      <p:bldP spid="10" grpId="0"/>
      <p:bldP spid="10" grpId="1"/>
      <p:bldP spid="12" grpId="0"/>
      <p:bldP spid="12" grpId="1"/>
      <p:bldP spid="13" grpId="0"/>
      <p:bldP spid="13" grpId="1"/>
      <p:bldP spid="14" grpId="0"/>
      <p:bldP spid="14" grpId="1"/>
      <p:bldP spid="16" grpId="0"/>
      <p:bldP spid="16" grpId="1"/>
      <p:bldP spid="18" grpId="0"/>
      <p:bldP spid="18" grpId="1"/>
      <p:bldP spid="22" grpId="0"/>
      <p:bldP spid="22" grpId="1"/>
      <p:bldP spid="24"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1">
                <a:extLst>
                  <a:ext uri="{FF2B5EF4-FFF2-40B4-BE49-F238E27FC236}">
                    <a16:creationId xmlns:a16="http://schemas.microsoft.com/office/drawing/2014/main" id="{893EE9CB-080E-2F55-65F6-E098CE793863}"/>
                  </a:ext>
                </a:extLst>
              </p:cNvPr>
              <p:cNvSpPr>
                <a:spLocks noChangeArrowheads="1"/>
              </p:cNvSpPr>
              <p:nvPr/>
            </p:nvSpPr>
            <p:spPr bwMode="auto">
              <a:xfrm>
                <a:off x="543225" y="5008172"/>
                <a:ext cx="9233206" cy="15751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Chia đoạn thẳng đơn vị thành 4 phần bằng nhau,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lấy một đoạn làm đơn vị mới, đơn vị mới bằng </a:t>
                </a:r>
                <a:r>
                  <a:rPr lang="en-US" altLang="en-US" sz="2800"/>
                  <a:t> </a:t>
                </a:r>
                <a14:m>
                  <m:oMath xmlns:m="http://schemas.openxmlformats.org/officeDocument/2006/math">
                    <m:f>
                      <m:fPr>
                        <m:ctrlPr>
                          <a:rPr lang="en-US" altLang="en-US" sz="2800" i="1" smtClean="0">
                            <a:latin typeface="Cambria Math" panose="02040503050406030204" pitchFamily="18" charset="0"/>
                          </a:rPr>
                        </m:ctrlPr>
                      </m:fPr>
                      <m:num>
                        <m:r>
                          <a:rPr lang="en-US" altLang="en-US" sz="2800" b="0" i="0" smtClean="0">
                            <a:latin typeface="Cambria Math" panose="02040503050406030204" pitchFamily="18" charset="0"/>
                          </a:rPr>
                          <m:t>1</m:t>
                        </m:r>
                      </m:num>
                      <m:den>
                        <m:r>
                          <a:rPr lang="en-US" altLang="en-US" sz="2800" b="0" i="0" smtClean="0">
                            <a:latin typeface="Cambria Math" panose="02040503050406030204" pitchFamily="18" charset="0"/>
                          </a:rPr>
                          <m:t>4</m:t>
                        </m:r>
                      </m:den>
                    </m:f>
                    <m:r>
                      <a:rPr lang="en-US" altLang="en-US" sz="2800" b="0" i="1" smtClean="0">
                        <a:latin typeface="Cambria Math" panose="02040503050406030204" pitchFamily="18" charset="0"/>
                      </a:rPr>
                      <m:t> </m:t>
                    </m:r>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đơn vị cũ.</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xmlns="">
          <p:sp>
            <p:nvSpPr>
              <p:cNvPr id="4" name="Rectangle 1">
                <a:extLst>
                  <a:ext uri="{FF2B5EF4-FFF2-40B4-BE49-F238E27FC236}">
                    <a16:creationId xmlns:a16="http://schemas.microsoft.com/office/drawing/2014/main" id="{893EE9CB-080E-2F55-65F6-E098CE793863}"/>
                  </a:ext>
                </a:extLst>
              </p:cNvPr>
              <p:cNvSpPr>
                <a:spLocks noRot="1" noChangeAspect="1" noMove="1" noResize="1" noEditPoints="1" noAdjustHandles="1" noChangeArrowheads="1" noChangeShapeType="1" noTextEdit="1"/>
              </p:cNvSpPr>
              <p:nvPr/>
            </p:nvSpPr>
            <p:spPr bwMode="auto">
              <a:xfrm>
                <a:off x="543225" y="5008172"/>
                <a:ext cx="9233206" cy="1575175"/>
              </a:xfrm>
              <a:prstGeom prst="rect">
                <a:avLst/>
              </a:prstGeom>
              <a:blipFill>
                <a:blip r:embed="rId2"/>
                <a:stretch>
                  <a:fillRect l="-1320" b="-426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6CCFF578-298C-E65E-DB7E-0B7BFB215CBA}"/>
              </a:ext>
            </a:extLst>
          </p:cNvPr>
          <p:cNvSpPr txBox="1"/>
          <p:nvPr/>
        </p:nvSpPr>
        <p:spPr>
          <a:xfrm>
            <a:off x="661316" y="3645433"/>
            <a:ext cx="1559200" cy="671402"/>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pic>
        <p:nvPicPr>
          <p:cNvPr id="6" name="Picture 5">
            <a:extLst>
              <a:ext uri="{FF2B5EF4-FFF2-40B4-BE49-F238E27FC236}">
                <a16:creationId xmlns:a16="http://schemas.microsoft.com/office/drawing/2014/main" id="{AF793699-E79B-1F4A-8684-EEAB76B4B49A}"/>
              </a:ext>
            </a:extLst>
          </p:cNvPr>
          <p:cNvPicPr>
            <a:picLocks noChangeAspect="1"/>
          </p:cNvPicPr>
          <p:nvPr/>
        </p:nvPicPr>
        <p:blipFill>
          <a:blip r:embed="rId3"/>
          <a:stretch>
            <a:fillRect/>
          </a:stretch>
        </p:blipFill>
        <p:spPr>
          <a:xfrm>
            <a:off x="0" y="0"/>
            <a:ext cx="10319657" cy="1505909"/>
          </a:xfrm>
          <a:prstGeom prst="rect">
            <a:avLst/>
          </a:prstGeom>
        </p:spPr>
      </p:pic>
      <p:grpSp>
        <p:nvGrpSpPr>
          <p:cNvPr id="60" name="Group 59">
            <a:extLst>
              <a:ext uri="{FF2B5EF4-FFF2-40B4-BE49-F238E27FC236}">
                <a16:creationId xmlns:a16="http://schemas.microsoft.com/office/drawing/2014/main" id="{C93FC191-3E2A-1AEB-83CE-400E637FD4B1}"/>
              </a:ext>
            </a:extLst>
          </p:cNvPr>
          <p:cNvGrpSpPr/>
          <p:nvPr/>
        </p:nvGrpSpPr>
        <p:grpSpPr>
          <a:xfrm>
            <a:off x="3083572" y="4064189"/>
            <a:ext cx="5599406" cy="719493"/>
            <a:chOff x="2793285" y="3567697"/>
            <a:chExt cx="5599406" cy="719493"/>
          </a:xfrm>
        </p:grpSpPr>
        <p:sp>
          <p:nvSpPr>
            <p:cNvPr id="7" name="Line 9">
              <a:extLst>
                <a:ext uri="{FF2B5EF4-FFF2-40B4-BE49-F238E27FC236}">
                  <a16:creationId xmlns:a16="http://schemas.microsoft.com/office/drawing/2014/main" id="{B384D313-839F-45B3-A803-47BFC03FB0EA}"/>
                </a:ext>
              </a:extLst>
            </p:cNvPr>
            <p:cNvSpPr>
              <a:spLocks noChangeShapeType="1"/>
            </p:cNvSpPr>
            <p:nvPr/>
          </p:nvSpPr>
          <p:spPr bwMode="auto">
            <a:xfrm>
              <a:off x="2793285" y="3678377"/>
              <a:ext cx="5599406" cy="3910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 name="Line 11">
              <a:extLst>
                <a:ext uri="{FF2B5EF4-FFF2-40B4-BE49-F238E27FC236}">
                  <a16:creationId xmlns:a16="http://schemas.microsoft.com/office/drawing/2014/main" id="{F55D83EE-78BE-4733-A52C-67612786C90E}"/>
                </a:ext>
              </a:extLst>
            </p:cNvPr>
            <p:cNvSpPr>
              <a:spLocks noChangeShapeType="1"/>
            </p:cNvSpPr>
            <p:nvPr/>
          </p:nvSpPr>
          <p:spPr bwMode="auto">
            <a:xfrm>
              <a:off x="7216495" y="3611238"/>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 name="Line 13">
              <a:extLst>
                <a:ext uri="{FF2B5EF4-FFF2-40B4-BE49-F238E27FC236}">
                  <a16:creationId xmlns:a16="http://schemas.microsoft.com/office/drawing/2014/main" id="{3C8700A2-02EF-4A51-8841-E27BEB4D4E51}"/>
                </a:ext>
              </a:extLst>
            </p:cNvPr>
            <p:cNvSpPr>
              <a:spLocks noChangeShapeType="1"/>
            </p:cNvSpPr>
            <p:nvPr/>
          </p:nvSpPr>
          <p:spPr bwMode="auto">
            <a:xfrm>
              <a:off x="3524914" y="3591659"/>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26">
              <a:extLst>
                <a:ext uri="{FF2B5EF4-FFF2-40B4-BE49-F238E27FC236}">
                  <a16:creationId xmlns:a16="http://schemas.microsoft.com/office/drawing/2014/main" id="{9582138A-2E4D-4905-A9F6-1AB676198BFA}"/>
                </a:ext>
              </a:extLst>
            </p:cNvPr>
            <p:cNvSpPr>
              <a:spLocks noChangeShapeType="1"/>
            </p:cNvSpPr>
            <p:nvPr/>
          </p:nvSpPr>
          <p:spPr bwMode="auto">
            <a:xfrm>
              <a:off x="5383176" y="3567697"/>
              <a:ext cx="0" cy="26716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TextBox 12">
              <a:extLst>
                <a:ext uri="{FF2B5EF4-FFF2-40B4-BE49-F238E27FC236}">
                  <a16:creationId xmlns:a16="http://schemas.microsoft.com/office/drawing/2014/main" id="{3C84F723-257D-4E00-9AE0-41CF0B8FB3A6}"/>
                </a:ext>
              </a:extLst>
            </p:cNvPr>
            <p:cNvSpPr txBox="1"/>
            <p:nvPr/>
          </p:nvSpPr>
          <p:spPr>
            <a:xfrm>
              <a:off x="5170392" y="3763970"/>
              <a:ext cx="462458" cy="523220"/>
            </a:xfrm>
            <a:prstGeom prst="rect">
              <a:avLst/>
            </a:prstGeom>
            <a:noFill/>
          </p:spPr>
          <p:txBody>
            <a:bodyPr wrap="square" rtlCol="0">
              <a:spAutoFit/>
            </a:bodyPr>
            <a:lstStyle/>
            <a:p>
              <a:r>
                <a:rPr lang="en-US" sz="2800" dirty="0"/>
                <a:t>O</a:t>
              </a:r>
              <a:endParaRPr lang="vi-VN" sz="2800" dirty="0"/>
            </a:p>
          </p:txBody>
        </p:sp>
        <p:sp>
          <p:nvSpPr>
            <p:cNvPr id="14" name="TextBox 13">
              <a:extLst>
                <a:ext uri="{FF2B5EF4-FFF2-40B4-BE49-F238E27FC236}">
                  <a16:creationId xmlns:a16="http://schemas.microsoft.com/office/drawing/2014/main" id="{8CCA4C09-8EEC-4B25-97C9-EB00DD763195}"/>
                </a:ext>
              </a:extLst>
            </p:cNvPr>
            <p:cNvSpPr txBox="1"/>
            <p:nvPr/>
          </p:nvSpPr>
          <p:spPr>
            <a:xfrm>
              <a:off x="7023350" y="3763970"/>
              <a:ext cx="503338" cy="523220"/>
            </a:xfrm>
            <a:prstGeom prst="rect">
              <a:avLst/>
            </a:prstGeom>
            <a:noFill/>
          </p:spPr>
          <p:txBody>
            <a:bodyPr wrap="square" rtlCol="0">
              <a:spAutoFit/>
            </a:bodyPr>
            <a:lstStyle/>
            <a:p>
              <a:r>
                <a:rPr lang="en-US" sz="2800" dirty="0"/>
                <a:t>1</a:t>
              </a:r>
              <a:endParaRPr lang="vi-VN" sz="2800" dirty="0"/>
            </a:p>
          </p:txBody>
        </p:sp>
        <p:sp>
          <p:nvSpPr>
            <p:cNvPr id="15" name="TextBox 14">
              <a:extLst>
                <a:ext uri="{FF2B5EF4-FFF2-40B4-BE49-F238E27FC236}">
                  <a16:creationId xmlns:a16="http://schemas.microsoft.com/office/drawing/2014/main" id="{C193BB82-080E-45D2-89C1-2AAE9BF4ADD8}"/>
                </a:ext>
              </a:extLst>
            </p:cNvPr>
            <p:cNvSpPr txBox="1"/>
            <p:nvPr/>
          </p:nvSpPr>
          <p:spPr>
            <a:xfrm>
              <a:off x="3086168" y="3694512"/>
              <a:ext cx="775120" cy="523220"/>
            </a:xfrm>
            <a:prstGeom prst="rect">
              <a:avLst/>
            </a:prstGeom>
            <a:noFill/>
          </p:spPr>
          <p:txBody>
            <a:bodyPr wrap="square" rtlCol="0">
              <a:spAutoFit/>
            </a:bodyPr>
            <a:lstStyle/>
            <a:p>
              <a:r>
                <a:rPr lang="en-US" sz="2800"/>
                <a:t>– 1 </a:t>
              </a:r>
              <a:endParaRPr lang="vi-VN" sz="2800" dirty="0"/>
            </a:p>
          </p:txBody>
        </p:sp>
      </p:grpSp>
      <p:sp>
        <p:nvSpPr>
          <p:cNvPr id="11" name="Line 10">
            <a:extLst>
              <a:ext uri="{FF2B5EF4-FFF2-40B4-BE49-F238E27FC236}">
                <a16:creationId xmlns:a16="http://schemas.microsoft.com/office/drawing/2014/main" id="{2A6C7275-6E85-486D-8848-F8A693951A3F}"/>
              </a:ext>
            </a:extLst>
          </p:cNvPr>
          <p:cNvSpPr>
            <a:spLocks noChangeShapeType="1"/>
          </p:cNvSpPr>
          <p:nvPr/>
        </p:nvSpPr>
        <p:spPr bwMode="auto">
          <a:xfrm>
            <a:off x="6589143" y="4098307"/>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 name="Line 10">
            <a:extLst>
              <a:ext uri="{FF2B5EF4-FFF2-40B4-BE49-F238E27FC236}">
                <a16:creationId xmlns:a16="http://schemas.microsoft.com/office/drawing/2014/main" id="{2BF97E88-AAC0-4DE9-836B-DE626D4F7ED9}"/>
              </a:ext>
            </a:extLst>
          </p:cNvPr>
          <p:cNvSpPr>
            <a:spLocks noChangeShapeType="1"/>
          </p:cNvSpPr>
          <p:nvPr/>
        </p:nvSpPr>
        <p:spPr bwMode="auto">
          <a:xfrm>
            <a:off x="6131943" y="4098307"/>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 name="Line 10">
            <a:extLst>
              <a:ext uri="{FF2B5EF4-FFF2-40B4-BE49-F238E27FC236}">
                <a16:creationId xmlns:a16="http://schemas.microsoft.com/office/drawing/2014/main" id="{A9678633-FD8E-474B-983D-CA5722456E93}"/>
              </a:ext>
            </a:extLst>
          </p:cNvPr>
          <p:cNvSpPr>
            <a:spLocks noChangeShapeType="1"/>
          </p:cNvSpPr>
          <p:nvPr/>
        </p:nvSpPr>
        <p:spPr bwMode="auto">
          <a:xfrm>
            <a:off x="7049518" y="4105018"/>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 name="TextBox 49">
            <a:extLst>
              <a:ext uri="{FF2B5EF4-FFF2-40B4-BE49-F238E27FC236}">
                <a16:creationId xmlns:a16="http://schemas.microsoft.com/office/drawing/2014/main" id="{04CA793B-82B6-8A5A-7E17-FE3E38F6BBAA}"/>
              </a:ext>
            </a:extLst>
          </p:cNvPr>
          <p:cNvSpPr txBox="1"/>
          <p:nvPr/>
        </p:nvSpPr>
        <p:spPr>
          <a:xfrm>
            <a:off x="5755443" y="3781843"/>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1</a:t>
            </a:r>
            <a:endParaRPr lang="en-US" sz="2000"/>
          </a:p>
        </p:txBody>
      </p:sp>
      <p:sp>
        <p:nvSpPr>
          <p:cNvPr id="52" name="TextBox 51">
            <a:extLst>
              <a:ext uri="{FF2B5EF4-FFF2-40B4-BE49-F238E27FC236}">
                <a16:creationId xmlns:a16="http://schemas.microsoft.com/office/drawing/2014/main" id="{FAD9D53C-73D9-E4AE-575E-7B9F5F2026C0}"/>
              </a:ext>
            </a:extLst>
          </p:cNvPr>
          <p:cNvSpPr txBox="1"/>
          <p:nvPr/>
        </p:nvSpPr>
        <p:spPr>
          <a:xfrm>
            <a:off x="6192148" y="3767645"/>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2</a:t>
            </a:r>
            <a:endParaRPr lang="en-US" sz="2000"/>
          </a:p>
        </p:txBody>
      </p:sp>
      <p:sp>
        <p:nvSpPr>
          <p:cNvPr id="53" name="TextBox 52">
            <a:extLst>
              <a:ext uri="{FF2B5EF4-FFF2-40B4-BE49-F238E27FC236}">
                <a16:creationId xmlns:a16="http://schemas.microsoft.com/office/drawing/2014/main" id="{599860D4-26BF-652D-85BA-7E47DB3E6C83}"/>
              </a:ext>
            </a:extLst>
          </p:cNvPr>
          <p:cNvSpPr txBox="1"/>
          <p:nvPr/>
        </p:nvSpPr>
        <p:spPr>
          <a:xfrm>
            <a:off x="6662212" y="3787250"/>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3</a:t>
            </a:r>
            <a:endParaRPr lang="en-US" sz="2000"/>
          </a:p>
        </p:txBody>
      </p:sp>
      <p:sp>
        <p:nvSpPr>
          <p:cNvPr id="54" name="TextBox 53">
            <a:extLst>
              <a:ext uri="{FF2B5EF4-FFF2-40B4-BE49-F238E27FC236}">
                <a16:creationId xmlns:a16="http://schemas.microsoft.com/office/drawing/2014/main" id="{F17336D0-5BE7-34F8-02C1-1CE1506A59C8}"/>
              </a:ext>
            </a:extLst>
          </p:cNvPr>
          <p:cNvSpPr txBox="1"/>
          <p:nvPr/>
        </p:nvSpPr>
        <p:spPr>
          <a:xfrm>
            <a:off x="7090185" y="3767645"/>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4</a:t>
            </a:r>
            <a:endParaRPr lang="en-US" sz="2000"/>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C55D46BB-6311-86FE-A118-5945ADAE9448}"/>
                  </a:ext>
                </a:extLst>
              </p:cNvPr>
              <p:cNvSpPr txBox="1"/>
              <p:nvPr/>
            </p:nvSpPr>
            <p:spPr>
              <a:xfrm>
                <a:off x="5761121" y="4228297"/>
                <a:ext cx="1235338"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a:rPr lang="en-US" altLang="en-US" sz="2000" b="0" i="0" smtClean="0">
                              <a:latin typeface="Cambria Math" panose="02040503050406030204" pitchFamily="18" charset="0"/>
                            </a:rPr>
                            <m:t>1</m:t>
                          </m:r>
                        </m:num>
                        <m:den>
                          <m:r>
                            <a:rPr lang="en-US" altLang="en-US" sz="2000" b="0" i="0" smtClean="0">
                              <a:latin typeface="Cambria Math" panose="02040503050406030204" pitchFamily="18" charset="0"/>
                            </a:rPr>
                            <m:t>4</m:t>
                          </m:r>
                        </m:den>
                      </m:f>
                      <m:r>
                        <a:rPr lang="en-US" altLang="en-US" sz="2000" b="0" i="0" smtClean="0">
                          <a:latin typeface="Cambria Math" panose="02040503050406030204" pitchFamily="18" charset="0"/>
                        </a:rPr>
                        <m:t>đơ</m:t>
                      </m:r>
                      <m:r>
                        <m:rPr>
                          <m:sty m:val="p"/>
                        </m:rPr>
                        <a:rPr lang="en-US" altLang="en-US" sz="2000" b="0" i="0" smtClean="0">
                          <a:latin typeface="Cambria Math" panose="02040503050406030204" pitchFamily="18" charset="0"/>
                        </a:rPr>
                        <m:t>n</m:t>
                      </m:r>
                      <m:r>
                        <a:rPr lang="en-US" altLang="en-US" sz="2000" b="0" i="0" smtClean="0">
                          <a:latin typeface="Cambria Math" panose="02040503050406030204" pitchFamily="18" charset="0"/>
                        </a:rPr>
                        <m:t> </m:t>
                      </m:r>
                      <m:r>
                        <m:rPr>
                          <m:sty m:val="p"/>
                        </m:rPr>
                        <a:rPr lang="en-US" altLang="en-US" sz="2000" b="0" i="0" smtClean="0">
                          <a:latin typeface="Cambria Math" panose="02040503050406030204" pitchFamily="18" charset="0"/>
                        </a:rPr>
                        <m:t>v</m:t>
                      </m:r>
                      <m:r>
                        <a:rPr lang="en-US" altLang="en-US" sz="2000" b="0" i="0" smtClean="0">
                          <a:latin typeface="Cambria Math" panose="02040503050406030204" pitchFamily="18" charset="0"/>
                        </a:rPr>
                        <m:t>ị </m:t>
                      </m:r>
                      <m:r>
                        <m:rPr>
                          <m:sty m:val="p"/>
                        </m:rPr>
                        <a:rPr lang="en-US" altLang="en-US" sz="2000" b="0" i="0" smtClean="0">
                          <a:latin typeface="Cambria Math" panose="02040503050406030204" pitchFamily="18" charset="0"/>
                        </a:rPr>
                        <m:t>c</m:t>
                      </m:r>
                      <m:r>
                        <a:rPr lang="en-US" altLang="en-US" sz="2000" b="0" i="0" smtClean="0">
                          <a:latin typeface="Cambria Math" panose="02040503050406030204" pitchFamily="18" charset="0"/>
                        </a:rPr>
                        <m:t>ũ</m:t>
                      </m:r>
                    </m:oMath>
                  </m:oMathPara>
                </a14:m>
                <a:endParaRPr lang="en-US" sz="2000"/>
              </a:p>
            </p:txBody>
          </p:sp>
        </mc:Choice>
        <mc:Fallback xmlns="">
          <p:sp>
            <p:nvSpPr>
              <p:cNvPr id="62" name="TextBox 61">
                <a:extLst>
                  <a:ext uri="{FF2B5EF4-FFF2-40B4-BE49-F238E27FC236}">
                    <a16:creationId xmlns:a16="http://schemas.microsoft.com/office/drawing/2014/main" id="{C55D46BB-6311-86FE-A118-5945ADAE9448}"/>
                  </a:ext>
                </a:extLst>
              </p:cNvPr>
              <p:cNvSpPr txBox="1">
                <a:spLocks noRot="1" noChangeAspect="1" noMove="1" noResize="1" noEditPoints="1" noAdjustHandles="1" noChangeArrowheads="1" noChangeShapeType="1" noTextEdit="1"/>
              </p:cNvSpPr>
              <p:nvPr/>
            </p:nvSpPr>
            <p:spPr>
              <a:xfrm>
                <a:off x="5761121" y="4228297"/>
                <a:ext cx="1235338" cy="668516"/>
              </a:xfrm>
              <a:prstGeom prst="rect">
                <a:avLst/>
              </a:prstGeom>
              <a:blipFill>
                <a:blip r:embed="rId4"/>
                <a:stretch>
                  <a:fillRect r="-295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BB1364B4-C8A4-B6EA-E2DD-F247DEAC97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52511"/>
            <a:ext cx="12161786" cy="1701546"/>
          </a:xfrm>
          <a:prstGeom prst="rect">
            <a:avLst/>
          </a:prstGeom>
        </p:spPr>
      </p:pic>
    </p:spTree>
    <p:extLst>
      <p:ext uri="{BB962C8B-B14F-4D97-AF65-F5344CB8AC3E}">
        <p14:creationId xmlns:p14="http://schemas.microsoft.com/office/powerpoint/2010/main" val="426072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1" grpId="0" animBg="1"/>
      <p:bldP spid="16" grpId="0" animBg="1"/>
      <p:bldP spid="17" grpId="0" animBg="1"/>
      <p:bldP spid="50" grpId="0"/>
      <p:bldP spid="52" grpId="0"/>
      <p:bldP spid="53" grpId="0"/>
      <p:bldP spid="54"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1">
                <a:extLst>
                  <a:ext uri="{FF2B5EF4-FFF2-40B4-BE49-F238E27FC236}">
                    <a16:creationId xmlns:a16="http://schemas.microsoft.com/office/drawing/2014/main" id="{893EE9CB-080E-2F55-65F6-E098CE793863}"/>
                  </a:ext>
                </a:extLst>
              </p:cNvPr>
              <p:cNvSpPr>
                <a:spLocks noChangeArrowheads="1"/>
              </p:cNvSpPr>
              <p:nvPr/>
            </p:nvSpPr>
            <p:spPr bwMode="auto">
              <a:xfrm>
                <a:off x="534571" y="5148398"/>
                <a:ext cx="11061551" cy="15849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Lấy một điểm nằm trước gốc O và cách O một đoạn bằng 5 đơn vị mới.</a:t>
                </a:r>
              </a:p>
              <a:p>
                <a:pPr lvl="0" algn="just">
                  <a:lnSpc>
                    <a:spcPct val="150000"/>
                  </a:lnSpc>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Điểm đó biểu diễn số hữu tỉ </a:t>
                </a:r>
                <a:r>
                  <a:rPr lang="en-US" altLang="en-US" sz="2800"/>
                  <a:t> </a:t>
                </a:r>
                <a14:m>
                  <m:oMath xmlns:m="http://schemas.openxmlformats.org/officeDocument/2006/math">
                    <m:f>
                      <m:fPr>
                        <m:ctrlPr>
                          <a:rPr lang="en-US" altLang="en-US" sz="2800" i="1">
                            <a:latin typeface="Cambria Math" panose="02040503050406030204" pitchFamily="18" charset="0"/>
                          </a:rPr>
                        </m:ctrlPr>
                      </m:fPr>
                      <m:num>
                        <m:r>
                          <a:rPr lang="en-US" altLang="en-US" sz="2800">
                            <a:latin typeface="Cambria Math" panose="02040503050406030204" pitchFamily="18" charset="0"/>
                          </a:rPr>
                          <m:t>−5</m:t>
                        </m:r>
                      </m:num>
                      <m:den>
                        <m:r>
                          <a:rPr lang="en-US" altLang="en-US" sz="2800">
                            <a:latin typeface="Cambria Math" panose="02040503050406030204" pitchFamily="18" charset="0"/>
                          </a:rPr>
                          <m:t>4</m:t>
                        </m:r>
                      </m:den>
                    </m:f>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xmlns="">
          <p:sp>
            <p:nvSpPr>
              <p:cNvPr id="4" name="Rectangle 1">
                <a:extLst>
                  <a:ext uri="{FF2B5EF4-FFF2-40B4-BE49-F238E27FC236}">
                    <a16:creationId xmlns:a16="http://schemas.microsoft.com/office/drawing/2014/main" id="{893EE9CB-080E-2F55-65F6-E098CE793863}"/>
                  </a:ext>
                </a:extLst>
              </p:cNvPr>
              <p:cNvSpPr>
                <a:spLocks noRot="1" noChangeAspect="1" noMove="1" noResize="1" noEditPoints="1" noAdjustHandles="1" noChangeArrowheads="1" noChangeShapeType="1" noTextEdit="1"/>
              </p:cNvSpPr>
              <p:nvPr/>
            </p:nvSpPr>
            <p:spPr bwMode="auto">
              <a:xfrm>
                <a:off x="534571" y="5148398"/>
                <a:ext cx="11061551" cy="1584921"/>
              </a:xfrm>
              <a:prstGeom prst="rect">
                <a:avLst/>
              </a:prstGeom>
              <a:blipFill>
                <a:blip r:embed="rId2"/>
                <a:stretch>
                  <a:fillRect l="-1158" b="-38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6CCFF578-298C-E65E-DB7E-0B7BFB215CBA}"/>
              </a:ext>
            </a:extLst>
          </p:cNvPr>
          <p:cNvSpPr txBox="1"/>
          <p:nvPr/>
        </p:nvSpPr>
        <p:spPr>
          <a:xfrm>
            <a:off x="519673" y="1801018"/>
            <a:ext cx="1407919" cy="671402"/>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pic>
        <p:nvPicPr>
          <p:cNvPr id="6" name="Picture 5">
            <a:extLst>
              <a:ext uri="{FF2B5EF4-FFF2-40B4-BE49-F238E27FC236}">
                <a16:creationId xmlns:a16="http://schemas.microsoft.com/office/drawing/2014/main" id="{AF793699-E79B-1F4A-8684-EEAB76B4B49A}"/>
              </a:ext>
            </a:extLst>
          </p:cNvPr>
          <p:cNvPicPr>
            <a:picLocks noChangeAspect="1"/>
          </p:cNvPicPr>
          <p:nvPr/>
        </p:nvPicPr>
        <p:blipFill>
          <a:blip r:embed="rId3"/>
          <a:stretch>
            <a:fillRect/>
          </a:stretch>
        </p:blipFill>
        <p:spPr>
          <a:xfrm>
            <a:off x="0" y="0"/>
            <a:ext cx="10319657" cy="1505909"/>
          </a:xfrm>
          <a:prstGeom prst="rect">
            <a:avLst/>
          </a:prstGeom>
        </p:spPr>
      </p:pic>
      <p:grpSp>
        <p:nvGrpSpPr>
          <p:cNvPr id="60" name="Group 59">
            <a:extLst>
              <a:ext uri="{FF2B5EF4-FFF2-40B4-BE49-F238E27FC236}">
                <a16:creationId xmlns:a16="http://schemas.microsoft.com/office/drawing/2014/main" id="{C93FC191-3E2A-1AEB-83CE-400E637FD4B1}"/>
              </a:ext>
            </a:extLst>
          </p:cNvPr>
          <p:cNvGrpSpPr/>
          <p:nvPr/>
        </p:nvGrpSpPr>
        <p:grpSpPr>
          <a:xfrm>
            <a:off x="3475456" y="2450974"/>
            <a:ext cx="5599406" cy="719493"/>
            <a:chOff x="2793285" y="3567697"/>
            <a:chExt cx="5599406" cy="719493"/>
          </a:xfrm>
        </p:grpSpPr>
        <p:sp>
          <p:nvSpPr>
            <p:cNvPr id="7" name="Line 9">
              <a:extLst>
                <a:ext uri="{FF2B5EF4-FFF2-40B4-BE49-F238E27FC236}">
                  <a16:creationId xmlns:a16="http://schemas.microsoft.com/office/drawing/2014/main" id="{B384D313-839F-45B3-A803-47BFC03FB0EA}"/>
                </a:ext>
              </a:extLst>
            </p:cNvPr>
            <p:cNvSpPr>
              <a:spLocks noChangeShapeType="1"/>
            </p:cNvSpPr>
            <p:nvPr/>
          </p:nvSpPr>
          <p:spPr bwMode="auto">
            <a:xfrm>
              <a:off x="2793285" y="3678377"/>
              <a:ext cx="5599406" cy="3910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 name="Line 11">
              <a:extLst>
                <a:ext uri="{FF2B5EF4-FFF2-40B4-BE49-F238E27FC236}">
                  <a16:creationId xmlns:a16="http://schemas.microsoft.com/office/drawing/2014/main" id="{F55D83EE-78BE-4733-A52C-67612786C90E}"/>
                </a:ext>
              </a:extLst>
            </p:cNvPr>
            <p:cNvSpPr>
              <a:spLocks noChangeShapeType="1"/>
            </p:cNvSpPr>
            <p:nvPr/>
          </p:nvSpPr>
          <p:spPr bwMode="auto">
            <a:xfrm>
              <a:off x="7216495" y="3611238"/>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 name="Line 13">
              <a:extLst>
                <a:ext uri="{FF2B5EF4-FFF2-40B4-BE49-F238E27FC236}">
                  <a16:creationId xmlns:a16="http://schemas.microsoft.com/office/drawing/2014/main" id="{3C8700A2-02EF-4A51-8841-E27BEB4D4E51}"/>
                </a:ext>
              </a:extLst>
            </p:cNvPr>
            <p:cNvSpPr>
              <a:spLocks noChangeShapeType="1"/>
            </p:cNvSpPr>
            <p:nvPr/>
          </p:nvSpPr>
          <p:spPr bwMode="auto">
            <a:xfrm>
              <a:off x="3524914" y="3591659"/>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26">
              <a:extLst>
                <a:ext uri="{FF2B5EF4-FFF2-40B4-BE49-F238E27FC236}">
                  <a16:creationId xmlns:a16="http://schemas.microsoft.com/office/drawing/2014/main" id="{9582138A-2E4D-4905-A9F6-1AB676198BFA}"/>
                </a:ext>
              </a:extLst>
            </p:cNvPr>
            <p:cNvSpPr>
              <a:spLocks noChangeShapeType="1"/>
            </p:cNvSpPr>
            <p:nvPr/>
          </p:nvSpPr>
          <p:spPr bwMode="auto">
            <a:xfrm>
              <a:off x="5383176" y="3567697"/>
              <a:ext cx="0" cy="26716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TextBox 12">
              <a:extLst>
                <a:ext uri="{FF2B5EF4-FFF2-40B4-BE49-F238E27FC236}">
                  <a16:creationId xmlns:a16="http://schemas.microsoft.com/office/drawing/2014/main" id="{3C84F723-257D-4E00-9AE0-41CF0B8FB3A6}"/>
                </a:ext>
              </a:extLst>
            </p:cNvPr>
            <p:cNvSpPr txBox="1"/>
            <p:nvPr/>
          </p:nvSpPr>
          <p:spPr>
            <a:xfrm>
              <a:off x="5170392" y="3763970"/>
              <a:ext cx="462458" cy="523220"/>
            </a:xfrm>
            <a:prstGeom prst="rect">
              <a:avLst/>
            </a:prstGeom>
            <a:noFill/>
          </p:spPr>
          <p:txBody>
            <a:bodyPr wrap="square" rtlCol="0">
              <a:spAutoFit/>
            </a:bodyPr>
            <a:lstStyle/>
            <a:p>
              <a:r>
                <a:rPr lang="en-US" sz="2800" dirty="0"/>
                <a:t>O</a:t>
              </a:r>
              <a:endParaRPr lang="vi-VN" sz="2800" dirty="0"/>
            </a:p>
          </p:txBody>
        </p:sp>
        <p:sp>
          <p:nvSpPr>
            <p:cNvPr id="14" name="TextBox 13">
              <a:extLst>
                <a:ext uri="{FF2B5EF4-FFF2-40B4-BE49-F238E27FC236}">
                  <a16:creationId xmlns:a16="http://schemas.microsoft.com/office/drawing/2014/main" id="{8CCA4C09-8EEC-4B25-97C9-EB00DD763195}"/>
                </a:ext>
              </a:extLst>
            </p:cNvPr>
            <p:cNvSpPr txBox="1"/>
            <p:nvPr/>
          </p:nvSpPr>
          <p:spPr>
            <a:xfrm>
              <a:off x="7023350" y="3763970"/>
              <a:ext cx="503338" cy="523220"/>
            </a:xfrm>
            <a:prstGeom prst="rect">
              <a:avLst/>
            </a:prstGeom>
            <a:noFill/>
          </p:spPr>
          <p:txBody>
            <a:bodyPr wrap="square" rtlCol="0">
              <a:spAutoFit/>
            </a:bodyPr>
            <a:lstStyle/>
            <a:p>
              <a:r>
                <a:rPr lang="en-US" sz="2800" dirty="0"/>
                <a:t>1</a:t>
              </a:r>
              <a:endParaRPr lang="vi-VN" sz="2800" dirty="0"/>
            </a:p>
          </p:txBody>
        </p:sp>
        <p:sp>
          <p:nvSpPr>
            <p:cNvPr id="15" name="TextBox 14">
              <a:extLst>
                <a:ext uri="{FF2B5EF4-FFF2-40B4-BE49-F238E27FC236}">
                  <a16:creationId xmlns:a16="http://schemas.microsoft.com/office/drawing/2014/main" id="{C193BB82-080E-45D2-89C1-2AAE9BF4ADD8}"/>
                </a:ext>
              </a:extLst>
            </p:cNvPr>
            <p:cNvSpPr txBox="1"/>
            <p:nvPr/>
          </p:nvSpPr>
          <p:spPr>
            <a:xfrm>
              <a:off x="3086168" y="3694512"/>
              <a:ext cx="775120" cy="523220"/>
            </a:xfrm>
            <a:prstGeom prst="rect">
              <a:avLst/>
            </a:prstGeom>
            <a:noFill/>
          </p:spPr>
          <p:txBody>
            <a:bodyPr wrap="square" rtlCol="0">
              <a:spAutoFit/>
            </a:bodyPr>
            <a:lstStyle/>
            <a:p>
              <a:r>
                <a:rPr lang="en-US" sz="2800"/>
                <a:t>– 1 </a:t>
              </a:r>
              <a:endParaRPr lang="vi-VN" sz="2800" dirty="0"/>
            </a:p>
          </p:txBody>
        </p:sp>
      </p:grpSp>
      <p:sp>
        <p:nvSpPr>
          <p:cNvPr id="11" name="Line 10">
            <a:extLst>
              <a:ext uri="{FF2B5EF4-FFF2-40B4-BE49-F238E27FC236}">
                <a16:creationId xmlns:a16="http://schemas.microsoft.com/office/drawing/2014/main" id="{2A6C7275-6E85-486D-8848-F8A693951A3F}"/>
              </a:ext>
            </a:extLst>
          </p:cNvPr>
          <p:cNvSpPr>
            <a:spLocks noChangeShapeType="1"/>
          </p:cNvSpPr>
          <p:nvPr/>
        </p:nvSpPr>
        <p:spPr bwMode="auto">
          <a:xfrm>
            <a:off x="6981027" y="2485092"/>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30">
            <a:extLst>
              <a:ext uri="{FF2B5EF4-FFF2-40B4-BE49-F238E27FC236}">
                <a16:creationId xmlns:a16="http://schemas.microsoft.com/office/drawing/2014/main" id="{FE37BEE6-7CCC-4BB1-B793-5D3EDC195F9C}"/>
              </a:ext>
            </a:extLst>
          </p:cNvPr>
          <p:cNvSpPr>
            <a:spLocks noChangeShapeType="1"/>
          </p:cNvSpPr>
          <p:nvPr/>
        </p:nvSpPr>
        <p:spPr bwMode="auto">
          <a:xfrm>
            <a:off x="5122765" y="2484091"/>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 name="Line 10">
            <a:extLst>
              <a:ext uri="{FF2B5EF4-FFF2-40B4-BE49-F238E27FC236}">
                <a16:creationId xmlns:a16="http://schemas.microsoft.com/office/drawing/2014/main" id="{2BF97E88-AAC0-4DE9-836B-DE626D4F7ED9}"/>
              </a:ext>
            </a:extLst>
          </p:cNvPr>
          <p:cNvSpPr>
            <a:spLocks noChangeShapeType="1"/>
          </p:cNvSpPr>
          <p:nvPr/>
        </p:nvSpPr>
        <p:spPr bwMode="auto">
          <a:xfrm>
            <a:off x="6523827" y="2485092"/>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 name="Line 10">
            <a:extLst>
              <a:ext uri="{FF2B5EF4-FFF2-40B4-BE49-F238E27FC236}">
                <a16:creationId xmlns:a16="http://schemas.microsoft.com/office/drawing/2014/main" id="{A9678633-FD8E-474B-983D-CA5722456E93}"/>
              </a:ext>
            </a:extLst>
          </p:cNvPr>
          <p:cNvSpPr>
            <a:spLocks noChangeShapeType="1"/>
          </p:cNvSpPr>
          <p:nvPr/>
        </p:nvSpPr>
        <p:spPr bwMode="auto">
          <a:xfrm>
            <a:off x="7441402" y="2491803"/>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 name="Line 10">
            <a:extLst>
              <a:ext uri="{FF2B5EF4-FFF2-40B4-BE49-F238E27FC236}">
                <a16:creationId xmlns:a16="http://schemas.microsoft.com/office/drawing/2014/main" id="{21B6C108-8940-46B2-94AD-DEDE7CC5F896}"/>
              </a:ext>
            </a:extLst>
          </p:cNvPr>
          <p:cNvSpPr>
            <a:spLocks noChangeShapeType="1"/>
          </p:cNvSpPr>
          <p:nvPr/>
        </p:nvSpPr>
        <p:spPr bwMode="auto">
          <a:xfrm>
            <a:off x="8330402" y="2495070"/>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 name="Line 10">
            <a:extLst>
              <a:ext uri="{FF2B5EF4-FFF2-40B4-BE49-F238E27FC236}">
                <a16:creationId xmlns:a16="http://schemas.microsoft.com/office/drawing/2014/main" id="{53E8B771-82AC-4F6F-9459-FDA4E7ED057D}"/>
              </a:ext>
            </a:extLst>
          </p:cNvPr>
          <p:cNvSpPr>
            <a:spLocks noChangeShapeType="1"/>
          </p:cNvSpPr>
          <p:nvPr/>
        </p:nvSpPr>
        <p:spPr bwMode="auto">
          <a:xfrm>
            <a:off x="5596727" y="2477741"/>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 name="Line 10">
            <a:extLst>
              <a:ext uri="{FF2B5EF4-FFF2-40B4-BE49-F238E27FC236}">
                <a16:creationId xmlns:a16="http://schemas.microsoft.com/office/drawing/2014/main" id="{D4E33E89-36D1-4B2E-BD17-08C7ED515D12}"/>
              </a:ext>
            </a:extLst>
          </p:cNvPr>
          <p:cNvSpPr>
            <a:spLocks noChangeShapeType="1"/>
          </p:cNvSpPr>
          <p:nvPr/>
        </p:nvSpPr>
        <p:spPr bwMode="auto">
          <a:xfrm>
            <a:off x="4650577" y="2476928"/>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 name="Line 10">
            <a:extLst>
              <a:ext uri="{FF2B5EF4-FFF2-40B4-BE49-F238E27FC236}">
                <a16:creationId xmlns:a16="http://schemas.microsoft.com/office/drawing/2014/main" id="{CFC0588D-0657-4E14-AD56-1E1C9A5A5AAA}"/>
              </a:ext>
            </a:extLst>
          </p:cNvPr>
          <p:cNvSpPr>
            <a:spLocks noChangeShapeType="1"/>
          </p:cNvSpPr>
          <p:nvPr/>
        </p:nvSpPr>
        <p:spPr bwMode="auto">
          <a:xfrm>
            <a:off x="3767927" y="2461052"/>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Oval 21">
            <a:extLst>
              <a:ext uri="{FF2B5EF4-FFF2-40B4-BE49-F238E27FC236}">
                <a16:creationId xmlns:a16="http://schemas.microsoft.com/office/drawing/2014/main" id="{BC577D2D-8BDA-4AF3-9555-EF64BF96A0D4}"/>
              </a:ext>
            </a:extLst>
          </p:cNvPr>
          <p:cNvSpPr/>
          <p:nvPr/>
        </p:nvSpPr>
        <p:spPr>
          <a:xfrm>
            <a:off x="8266227" y="2539245"/>
            <a:ext cx="123375" cy="10686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23" name="Text Box 29">
                <a:extLst>
                  <a:ext uri="{FF2B5EF4-FFF2-40B4-BE49-F238E27FC236}">
                    <a16:creationId xmlns:a16="http://schemas.microsoft.com/office/drawing/2014/main" id="{86119F45-8567-4BF6-871C-19D2FEFF661E}"/>
                  </a:ext>
                </a:extLst>
              </p:cNvPr>
              <p:cNvSpPr txBox="1">
                <a:spLocks noChangeArrowheads="1"/>
              </p:cNvSpPr>
              <p:nvPr/>
            </p:nvSpPr>
            <p:spPr bwMode="auto">
              <a:xfrm>
                <a:off x="8024672" y="2471974"/>
                <a:ext cx="606483" cy="9660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a:rPr lang="en-US" altLang="en-US" sz="2000" b="0" i="0" smtClean="0">
                              <a:latin typeface="Cambria Math" panose="02040503050406030204" pitchFamily="18" charset="0"/>
                            </a:rPr>
                            <m:t>5</m:t>
                          </m:r>
                        </m:num>
                        <m:den>
                          <m:r>
                            <a:rPr lang="en-US" altLang="en-US" sz="2000" b="0" i="0" smtClean="0">
                              <a:latin typeface="Cambria Math" panose="02040503050406030204" pitchFamily="18" charset="0"/>
                            </a:rPr>
                            <m:t>4</m:t>
                          </m:r>
                        </m:den>
                      </m:f>
                    </m:oMath>
                  </m:oMathPara>
                </a14:m>
                <a:endParaRPr lang="en-US" altLang="en-US" sz="2000" dirty="0"/>
              </a:p>
            </p:txBody>
          </p:sp>
        </mc:Choice>
        <mc:Fallback xmlns="">
          <p:sp>
            <p:nvSpPr>
              <p:cNvPr id="23"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8024672" y="2471974"/>
                <a:ext cx="606483" cy="966034"/>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4" name="Oval 23">
            <a:extLst>
              <a:ext uri="{FF2B5EF4-FFF2-40B4-BE49-F238E27FC236}">
                <a16:creationId xmlns:a16="http://schemas.microsoft.com/office/drawing/2014/main" id="{82F1D3A2-DB43-46B3-8A2C-5BF6B124323E}"/>
              </a:ext>
            </a:extLst>
          </p:cNvPr>
          <p:cNvSpPr/>
          <p:nvPr/>
        </p:nvSpPr>
        <p:spPr>
          <a:xfrm>
            <a:off x="3710164" y="2501108"/>
            <a:ext cx="123375" cy="10686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25" name="Text Box 29">
                <a:extLst>
                  <a:ext uri="{FF2B5EF4-FFF2-40B4-BE49-F238E27FC236}">
                    <a16:creationId xmlns:a16="http://schemas.microsoft.com/office/drawing/2014/main" id="{5EAEE310-94D5-4C75-845D-3AC4BB715259}"/>
                  </a:ext>
                </a:extLst>
              </p:cNvPr>
              <p:cNvSpPr txBox="1">
                <a:spLocks noChangeArrowheads="1"/>
              </p:cNvSpPr>
              <p:nvPr/>
            </p:nvSpPr>
            <p:spPr bwMode="auto">
              <a:xfrm>
                <a:off x="3407645" y="2394755"/>
                <a:ext cx="578976" cy="9734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a:rPr lang="en-US" altLang="en-US" sz="2000" b="0" i="0" smtClean="0">
                              <a:latin typeface="Cambria Math" panose="02040503050406030204" pitchFamily="18" charset="0"/>
                            </a:rPr>
                            <m:t>−5</m:t>
                          </m:r>
                        </m:num>
                        <m:den>
                          <m:r>
                            <a:rPr lang="en-US" altLang="en-US" sz="2000" b="0" i="0" smtClean="0">
                              <a:latin typeface="Cambria Math" panose="02040503050406030204" pitchFamily="18" charset="0"/>
                            </a:rPr>
                            <m:t>4</m:t>
                          </m:r>
                        </m:den>
                      </m:f>
                    </m:oMath>
                  </m:oMathPara>
                </a14:m>
                <a:endParaRPr lang="en-US" altLang="en-US" sz="2000" dirty="0"/>
              </a:p>
            </p:txBody>
          </p:sp>
        </mc:Choice>
        <mc:Fallback xmlns="">
          <p:sp>
            <p:nvSpPr>
              <p:cNvPr id="25" name="Text Box 29">
                <a:extLst>
                  <a:ext uri="{FF2B5EF4-FFF2-40B4-BE49-F238E27FC236}">
                    <a16:creationId xmlns:a16="http://schemas.microsoft.com/office/drawing/2014/main" id="{5EAEE310-94D5-4C75-845D-3AC4BB715259}"/>
                  </a:ext>
                </a:extLst>
              </p:cNvPr>
              <p:cNvSpPr txBox="1">
                <a:spLocks noRot="1" noChangeAspect="1" noMove="1" noResize="1" noEditPoints="1" noAdjustHandles="1" noChangeArrowheads="1" noChangeShapeType="1" noTextEdit="1"/>
              </p:cNvSpPr>
              <p:nvPr/>
            </p:nvSpPr>
            <p:spPr bwMode="auto">
              <a:xfrm>
                <a:off x="3407645" y="2394755"/>
                <a:ext cx="578976" cy="973483"/>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0" name="TextBox 49">
            <a:extLst>
              <a:ext uri="{FF2B5EF4-FFF2-40B4-BE49-F238E27FC236}">
                <a16:creationId xmlns:a16="http://schemas.microsoft.com/office/drawing/2014/main" id="{04CA793B-82B6-8A5A-7E17-FE3E38F6BBAA}"/>
              </a:ext>
            </a:extLst>
          </p:cNvPr>
          <p:cNvSpPr txBox="1"/>
          <p:nvPr/>
        </p:nvSpPr>
        <p:spPr>
          <a:xfrm>
            <a:off x="6147327" y="2168628"/>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1</a:t>
            </a:r>
            <a:endParaRPr lang="en-US" sz="2000"/>
          </a:p>
        </p:txBody>
      </p:sp>
      <p:sp>
        <p:nvSpPr>
          <p:cNvPr id="51" name="TextBox 50">
            <a:extLst>
              <a:ext uri="{FF2B5EF4-FFF2-40B4-BE49-F238E27FC236}">
                <a16:creationId xmlns:a16="http://schemas.microsoft.com/office/drawing/2014/main" id="{1B28E04E-42F3-D699-6498-354B7A33B497}"/>
              </a:ext>
            </a:extLst>
          </p:cNvPr>
          <p:cNvSpPr txBox="1"/>
          <p:nvPr/>
        </p:nvSpPr>
        <p:spPr>
          <a:xfrm>
            <a:off x="7983710" y="2146535"/>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5</a:t>
            </a:r>
            <a:endParaRPr lang="en-US" sz="2000"/>
          </a:p>
        </p:txBody>
      </p:sp>
      <p:sp>
        <p:nvSpPr>
          <p:cNvPr id="52" name="TextBox 51">
            <a:extLst>
              <a:ext uri="{FF2B5EF4-FFF2-40B4-BE49-F238E27FC236}">
                <a16:creationId xmlns:a16="http://schemas.microsoft.com/office/drawing/2014/main" id="{FAD9D53C-73D9-E4AE-575E-7B9F5F2026C0}"/>
              </a:ext>
            </a:extLst>
          </p:cNvPr>
          <p:cNvSpPr txBox="1"/>
          <p:nvPr/>
        </p:nvSpPr>
        <p:spPr>
          <a:xfrm>
            <a:off x="6584032" y="2154430"/>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2</a:t>
            </a:r>
            <a:endParaRPr lang="en-US" sz="2000"/>
          </a:p>
        </p:txBody>
      </p:sp>
      <p:sp>
        <p:nvSpPr>
          <p:cNvPr id="53" name="TextBox 52">
            <a:extLst>
              <a:ext uri="{FF2B5EF4-FFF2-40B4-BE49-F238E27FC236}">
                <a16:creationId xmlns:a16="http://schemas.microsoft.com/office/drawing/2014/main" id="{599860D4-26BF-652D-85BA-7E47DB3E6C83}"/>
              </a:ext>
            </a:extLst>
          </p:cNvPr>
          <p:cNvSpPr txBox="1"/>
          <p:nvPr/>
        </p:nvSpPr>
        <p:spPr>
          <a:xfrm>
            <a:off x="7054096" y="2174035"/>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3</a:t>
            </a:r>
            <a:endParaRPr lang="en-US" sz="2000"/>
          </a:p>
        </p:txBody>
      </p:sp>
      <p:sp>
        <p:nvSpPr>
          <p:cNvPr id="54" name="TextBox 53">
            <a:extLst>
              <a:ext uri="{FF2B5EF4-FFF2-40B4-BE49-F238E27FC236}">
                <a16:creationId xmlns:a16="http://schemas.microsoft.com/office/drawing/2014/main" id="{F17336D0-5BE7-34F8-02C1-1CE1506A59C8}"/>
              </a:ext>
            </a:extLst>
          </p:cNvPr>
          <p:cNvSpPr txBox="1"/>
          <p:nvPr/>
        </p:nvSpPr>
        <p:spPr>
          <a:xfrm>
            <a:off x="7482069" y="2154430"/>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4</a:t>
            </a:r>
            <a:endParaRPr lang="en-US" sz="2000"/>
          </a:p>
        </p:txBody>
      </p:sp>
      <p:sp>
        <p:nvSpPr>
          <p:cNvPr id="55" name="TextBox 54">
            <a:extLst>
              <a:ext uri="{FF2B5EF4-FFF2-40B4-BE49-F238E27FC236}">
                <a16:creationId xmlns:a16="http://schemas.microsoft.com/office/drawing/2014/main" id="{E7248D76-F789-DEC1-84E7-7851D2D2D587}"/>
              </a:ext>
            </a:extLst>
          </p:cNvPr>
          <p:cNvSpPr txBox="1"/>
          <p:nvPr/>
        </p:nvSpPr>
        <p:spPr>
          <a:xfrm>
            <a:off x="5633450" y="2146535"/>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1</a:t>
            </a:r>
            <a:endParaRPr lang="en-US" sz="2000"/>
          </a:p>
        </p:txBody>
      </p:sp>
      <p:sp>
        <p:nvSpPr>
          <p:cNvPr id="56" name="TextBox 55">
            <a:extLst>
              <a:ext uri="{FF2B5EF4-FFF2-40B4-BE49-F238E27FC236}">
                <a16:creationId xmlns:a16="http://schemas.microsoft.com/office/drawing/2014/main" id="{580B35DA-17DD-B102-71A1-895888ACAD84}"/>
              </a:ext>
            </a:extLst>
          </p:cNvPr>
          <p:cNvSpPr txBox="1"/>
          <p:nvPr/>
        </p:nvSpPr>
        <p:spPr>
          <a:xfrm>
            <a:off x="3840596" y="2171027"/>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5</a:t>
            </a:r>
            <a:endParaRPr lang="en-US" sz="2000"/>
          </a:p>
        </p:txBody>
      </p:sp>
      <p:sp>
        <p:nvSpPr>
          <p:cNvPr id="57" name="TextBox 56">
            <a:extLst>
              <a:ext uri="{FF2B5EF4-FFF2-40B4-BE49-F238E27FC236}">
                <a16:creationId xmlns:a16="http://schemas.microsoft.com/office/drawing/2014/main" id="{4CEB04E4-041E-3A6F-AA4B-CA53B77139B1}"/>
              </a:ext>
            </a:extLst>
          </p:cNvPr>
          <p:cNvSpPr txBox="1"/>
          <p:nvPr/>
        </p:nvSpPr>
        <p:spPr>
          <a:xfrm>
            <a:off x="5226919" y="2147492"/>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2</a:t>
            </a:r>
            <a:endParaRPr lang="en-US" sz="2000"/>
          </a:p>
        </p:txBody>
      </p:sp>
      <p:sp>
        <p:nvSpPr>
          <p:cNvPr id="58" name="TextBox 57">
            <a:extLst>
              <a:ext uri="{FF2B5EF4-FFF2-40B4-BE49-F238E27FC236}">
                <a16:creationId xmlns:a16="http://schemas.microsoft.com/office/drawing/2014/main" id="{EF24DF4E-B56B-4F12-5873-44E15240B324}"/>
              </a:ext>
            </a:extLst>
          </p:cNvPr>
          <p:cNvSpPr txBox="1"/>
          <p:nvPr/>
        </p:nvSpPr>
        <p:spPr>
          <a:xfrm>
            <a:off x="4757682" y="2136719"/>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3</a:t>
            </a:r>
            <a:endParaRPr lang="en-US" sz="2000"/>
          </a:p>
        </p:txBody>
      </p:sp>
      <p:sp>
        <p:nvSpPr>
          <p:cNvPr id="59" name="TextBox 58">
            <a:extLst>
              <a:ext uri="{FF2B5EF4-FFF2-40B4-BE49-F238E27FC236}">
                <a16:creationId xmlns:a16="http://schemas.microsoft.com/office/drawing/2014/main" id="{389AB00A-E00E-D63A-22A3-E95BFA580EBB}"/>
              </a:ext>
            </a:extLst>
          </p:cNvPr>
          <p:cNvSpPr txBox="1"/>
          <p:nvPr/>
        </p:nvSpPr>
        <p:spPr>
          <a:xfrm>
            <a:off x="4282401" y="2177693"/>
            <a:ext cx="35922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4</a:t>
            </a:r>
            <a:endParaRPr lang="en-US" sz="2000"/>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C55D46BB-6311-86FE-A118-5945ADAE9448}"/>
                  </a:ext>
                </a:extLst>
              </p:cNvPr>
              <p:cNvSpPr txBox="1"/>
              <p:nvPr/>
            </p:nvSpPr>
            <p:spPr>
              <a:xfrm>
                <a:off x="6153005" y="2615082"/>
                <a:ext cx="1235338"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a:rPr lang="en-US" altLang="en-US" sz="2000" b="0" i="0" smtClean="0">
                              <a:latin typeface="Cambria Math" panose="02040503050406030204" pitchFamily="18" charset="0"/>
                            </a:rPr>
                            <m:t>1</m:t>
                          </m:r>
                        </m:num>
                        <m:den>
                          <m:r>
                            <a:rPr lang="en-US" altLang="en-US" sz="2000" b="0" i="0" smtClean="0">
                              <a:latin typeface="Cambria Math" panose="02040503050406030204" pitchFamily="18" charset="0"/>
                            </a:rPr>
                            <m:t>4</m:t>
                          </m:r>
                        </m:den>
                      </m:f>
                      <m:r>
                        <a:rPr lang="en-US" altLang="en-US" sz="2000" b="0" i="0" smtClean="0">
                          <a:latin typeface="Cambria Math" panose="02040503050406030204" pitchFamily="18" charset="0"/>
                        </a:rPr>
                        <m:t>đơ</m:t>
                      </m:r>
                      <m:r>
                        <m:rPr>
                          <m:sty m:val="p"/>
                        </m:rPr>
                        <a:rPr lang="en-US" altLang="en-US" sz="2000" b="0" i="0" smtClean="0">
                          <a:latin typeface="Cambria Math" panose="02040503050406030204" pitchFamily="18" charset="0"/>
                        </a:rPr>
                        <m:t>n</m:t>
                      </m:r>
                      <m:r>
                        <a:rPr lang="en-US" altLang="en-US" sz="2000" b="0" i="0" smtClean="0">
                          <a:latin typeface="Cambria Math" panose="02040503050406030204" pitchFamily="18" charset="0"/>
                        </a:rPr>
                        <m:t> </m:t>
                      </m:r>
                      <m:r>
                        <m:rPr>
                          <m:sty m:val="p"/>
                        </m:rPr>
                        <a:rPr lang="en-US" altLang="en-US" sz="2000" b="0" i="0" smtClean="0">
                          <a:latin typeface="Cambria Math" panose="02040503050406030204" pitchFamily="18" charset="0"/>
                        </a:rPr>
                        <m:t>v</m:t>
                      </m:r>
                      <m:r>
                        <a:rPr lang="en-US" altLang="en-US" sz="2000" b="0" i="0" smtClean="0">
                          <a:latin typeface="Cambria Math" panose="02040503050406030204" pitchFamily="18" charset="0"/>
                        </a:rPr>
                        <m:t>ị </m:t>
                      </m:r>
                      <m:r>
                        <m:rPr>
                          <m:sty m:val="p"/>
                        </m:rPr>
                        <a:rPr lang="en-US" altLang="en-US" sz="2000" b="0" i="0" smtClean="0">
                          <a:latin typeface="Cambria Math" panose="02040503050406030204" pitchFamily="18" charset="0"/>
                        </a:rPr>
                        <m:t>c</m:t>
                      </m:r>
                      <m:r>
                        <a:rPr lang="en-US" altLang="en-US" sz="2000" b="0" i="0" smtClean="0">
                          <a:latin typeface="Cambria Math" panose="02040503050406030204" pitchFamily="18" charset="0"/>
                        </a:rPr>
                        <m:t>ũ</m:t>
                      </m:r>
                    </m:oMath>
                  </m:oMathPara>
                </a14:m>
                <a:endParaRPr lang="en-US" sz="2000"/>
              </a:p>
            </p:txBody>
          </p:sp>
        </mc:Choice>
        <mc:Fallback xmlns="">
          <p:sp>
            <p:nvSpPr>
              <p:cNvPr id="62" name="TextBox 61">
                <a:extLst>
                  <a:ext uri="{FF2B5EF4-FFF2-40B4-BE49-F238E27FC236}">
                    <a16:creationId xmlns:a16="http://schemas.microsoft.com/office/drawing/2014/main" id="{C55D46BB-6311-86FE-A118-5945ADAE9448}"/>
                  </a:ext>
                </a:extLst>
              </p:cNvPr>
              <p:cNvSpPr txBox="1">
                <a:spLocks noRot="1" noChangeAspect="1" noMove="1" noResize="1" noEditPoints="1" noAdjustHandles="1" noChangeArrowheads="1" noChangeShapeType="1" noTextEdit="1"/>
              </p:cNvSpPr>
              <p:nvPr/>
            </p:nvSpPr>
            <p:spPr>
              <a:xfrm>
                <a:off x="6153005" y="2615082"/>
                <a:ext cx="1235338" cy="668516"/>
              </a:xfrm>
              <a:prstGeom prst="rect">
                <a:avLst/>
              </a:prstGeom>
              <a:blipFill>
                <a:blip r:embed="rId6"/>
                <a:stretch>
                  <a:fillRect r="-34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1F3B45BF-79CE-7C3A-2DB4-CCDEB5CE37BD}"/>
                  </a:ext>
                </a:extLst>
              </p:cNvPr>
              <p:cNvSpPr txBox="1"/>
              <p:nvPr/>
            </p:nvSpPr>
            <p:spPr>
              <a:xfrm>
                <a:off x="534571" y="3489754"/>
                <a:ext cx="11000235" cy="1584921"/>
              </a:xfrm>
              <a:prstGeom prst="rect">
                <a:avLst/>
              </a:prstGeom>
              <a:noFill/>
            </p:spPr>
            <p:txBody>
              <a:bodyPr wrap="square">
                <a:spAutoFit/>
              </a:bodyPr>
              <a:lstStyle/>
              <a:p>
                <a:pPr lvl="0" algn="just">
                  <a:lnSpc>
                    <a:spcPct val="150000"/>
                  </a:lnSpc>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Lấy một điểm nằm sau gốc O và cách O một đoạn bằng 5 đơn vị mới.</a:t>
                </a:r>
              </a:p>
              <a:p>
                <a:pPr lvl="0" algn="just">
                  <a:lnSpc>
                    <a:spcPct val="150000"/>
                  </a:lnSpc>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Điểm đó biểu diễn số hữu tỉ </a:t>
                </a:r>
                <a:r>
                  <a:rPr lang="en-US" altLang="en-US" sz="2800"/>
                  <a:t> </a:t>
                </a:r>
                <a14:m>
                  <m:oMath xmlns:m="http://schemas.openxmlformats.org/officeDocument/2006/math">
                    <m:f>
                      <m:fPr>
                        <m:ctrlPr>
                          <a:rPr lang="en-US" altLang="en-US" sz="2800" i="1">
                            <a:latin typeface="Cambria Math" panose="02040503050406030204" pitchFamily="18" charset="0"/>
                          </a:rPr>
                        </m:ctrlPr>
                      </m:fPr>
                      <m:num>
                        <m:r>
                          <a:rPr lang="en-US" altLang="en-US" sz="2800">
                            <a:latin typeface="Cambria Math" panose="02040503050406030204" pitchFamily="18" charset="0"/>
                          </a:rPr>
                          <m:t>5</m:t>
                        </m:r>
                      </m:num>
                      <m:den>
                        <m:r>
                          <a:rPr lang="en-US" altLang="en-US" sz="2800">
                            <a:latin typeface="Cambria Math" panose="02040503050406030204" pitchFamily="18" charset="0"/>
                          </a:rPr>
                          <m:t>4</m:t>
                        </m:r>
                      </m:den>
                    </m:f>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p:sp>
            <p:nvSpPr>
              <p:cNvPr id="27" name="TextBox 26">
                <a:extLst>
                  <a:ext uri="{FF2B5EF4-FFF2-40B4-BE49-F238E27FC236}">
                    <a16:creationId xmlns:a16="http://schemas.microsoft.com/office/drawing/2014/main" id="{1F3B45BF-79CE-7C3A-2DB4-CCDEB5CE37BD}"/>
                  </a:ext>
                </a:extLst>
              </p:cNvPr>
              <p:cNvSpPr txBox="1">
                <a:spLocks noRot="1" noChangeAspect="1" noMove="1" noResize="1" noEditPoints="1" noAdjustHandles="1" noChangeArrowheads="1" noChangeShapeType="1" noTextEdit="1"/>
              </p:cNvSpPr>
              <p:nvPr/>
            </p:nvSpPr>
            <p:spPr>
              <a:xfrm>
                <a:off x="534571" y="3489754"/>
                <a:ext cx="11000235" cy="1584921"/>
              </a:xfrm>
              <a:prstGeom prst="rect">
                <a:avLst/>
              </a:prstGeom>
              <a:blipFill>
                <a:blip r:embed="rId7"/>
                <a:stretch>
                  <a:fillRect l="-1164" b="-3462"/>
                </a:stretch>
              </a:blipFill>
            </p:spPr>
            <p:txBody>
              <a:bodyPr/>
              <a:lstStyle/>
              <a:p>
                <a:r>
                  <a:rPr lang="en-US">
                    <a:noFill/>
                  </a:rPr>
                  <a:t> </a:t>
                </a:r>
              </a:p>
            </p:txBody>
          </p:sp>
        </mc:Fallback>
      </mc:AlternateContent>
    </p:spTree>
    <p:extLst>
      <p:ext uri="{BB962C8B-B14F-4D97-AF65-F5344CB8AC3E}">
        <p14:creationId xmlns:p14="http://schemas.microsoft.com/office/powerpoint/2010/main" val="168910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xEl>
                                              <p:pRg st="1" end="1"/>
                                            </p:txEl>
                                          </p:spTgt>
                                        </p:tgtEl>
                                        <p:attrNameLst>
                                          <p:attrName>style.visibility</p:attrName>
                                        </p:attrNameLst>
                                      </p:cBhvr>
                                      <p:to>
                                        <p:strVal val="visible"/>
                                      </p:to>
                                    </p:set>
                                  </p:childTnLst>
                                </p:cTn>
                              </p:par>
                              <p:par>
                                <p:cTn id="55" presetID="1" presetClass="exit" presetSubtype="0" fill="hold" grpId="3" nodeType="withEffect">
                                  <p:stCondLst>
                                    <p:cond delay="0"/>
                                  </p:stCondLst>
                                  <p:childTnLst>
                                    <p:set>
                                      <p:cBhvr>
                                        <p:cTn id="56" dur="1" fill="hold">
                                          <p:stCondLst>
                                            <p:cond delay="0"/>
                                          </p:stCondLst>
                                        </p:cTn>
                                        <p:tgtEl>
                                          <p:spTgt spid="50"/>
                                        </p:tgtEl>
                                        <p:attrNameLst>
                                          <p:attrName>style.visibility</p:attrName>
                                        </p:attrNameLst>
                                      </p:cBhvr>
                                      <p:to>
                                        <p:strVal val="hidden"/>
                                      </p:to>
                                    </p:set>
                                  </p:childTnLst>
                                </p:cTn>
                              </p:par>
                              <p:par>
                                <p:cTn id="57" presetID="1" presetClass="exit" presetSubtype="0" fill="hold" grpId="3" nodeType="withEffect">
                                  <p:stCondLst>
                                    <p:cond delay="0"/>
                                  </p:stCondLst>
                                  <p:childTnLst>
                                    <p:set>
                                      <p:cBhvr>
                                        <p:cTn id="58" dur="1" fill="hold">
                                          <p:stCondLst>
                                            <p:cond delay="0"/>
                                          </p:stCondLst>
                                        </p:cTn>
                                        <p:tgtEl>
                                          <p:spTgt spid="52"/>
                                        </p:tgtEl>
                                        <p:attrNameLst>
                                          <p:attrName>style.visibility</p:attrName>
                                        </p:attrNameLst>
                                      </p:cBhvr>
                                      <p:to>
                                        <p:strVal val="hidden"/>
                                      </p:to>
                                    </p:set>
                                  </p:childTnLst>
                                </p:cTn>
                              </p:par>
                              <p:par>
                                <p:cTn id="59" presetID="1" presetClass="exit" presetSubtype="0" fill="hold" grpId="3" nodeType="withEffect">
                                  <p:stCondLst>
                                    <p:cond delay="0"/>
                                  </p:stCondLst>
                                  <p:childTnLst>
                                    <p:set>
                                      <p:cBhvr>
                                        <p:cTn id="60" dur="1" fill="hold">
                                          <p:stCondLst>
                                            <p:cond delay="0"/>
                                          </p:stCondLst>
                                        </p:cTn>
                                        <p:tgtEl>
                                          <p:spTgt spid="53"/>
                                        </p:tgtEl>
                                        <p:attrNameLst>
                                          <p:attrName>style.visibility</p:attrName>
                                        </p:attrNameLst>
                                      </p:cBhvr>
                                      <p:to>
                                        <p:strVal val="hidden"/>
                                      </p:to>
                                    </p:set>
                                  </p:childTnLst>
                                </p:cTn>
                              </p:par>
                              <p:par>
                                <p:cTn id="61" presetID="1" presetClass="exit" presetSubtype="0" fill="hold" grpId="3" nodeType="withEffect">
                                  <p:stCondLst>
                                    <p:cond delay="0"/>
                                  </p:stCondLst>
                                  <p:childTnLst>
                                    <p:set>
                                      <p:cBhvr>
                                        <p:cTn id="62" dur="1" fill="hold">
                                          <p:stCondLst>
                                            <p:cond delay="0"/>
                                          </p:stCondLst>
                                        </p:cTn>
                                        <p:tgtEl>
                                          <p:spTgt spid="5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4">
                                            <p:txEl>
                                              <p:pRg st="1" end="1"/>
                                            </p:txEl>
                                          </p:spTgt>
                                        </p:tgtEl>
                                        <p:attrNameLst>
                                          <p:attrName>style.visibility</p:attrName>
                                        </p:attrNameLst>
                                      </p:cBhvr>
                                      <p:to>
                                        <p:strVal val="visible"/>
                                      </p:to>
                                    </p:set>
                                  </p:childTnLst>
                                </p:cTn>
                              </p:par>
                              <p:par>
                                <p:cTn id="117" presetID="1" presetClass="exit" presetSubtype="0" fill="hold" grpId="1" nodeType="withEffect">
                                  <p:stCondLst>
                                    <p:cond delay="0"/>
                                  </p:stCondLst>
                                  <p:childTnLst>
                                    <p:set>
                                      <p:cBhvr>
                                        <p:cTn id="118" dur="1" fill="hold">
                                          <p:stCondLst>
                                            <p:cond delay="0"/>
                                          </p:stCondLst>
                                        </p:cTn>
                                        <p:tgtEl>
                                          <p:spTgt spid="55"/>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57"/>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58"/>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59"/>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56"/>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7" grpId="0" animBg="1"/>
      <p:bldP spid="18" grpId="0" animBg="1"/>
      <p:bldP spid="19" grpId="0" animBg="1"/>
      <p:bldP spid="20" grpId="0" animBg="1"/>
      <p:bldP spid="21" grpId="0" animBg="1"/>
      <p:bldP spid="22" grpId="0" animBg="1"/>
      <p:bldP spid="23" grpId="0"/>
      <p:bldP spid="24" grpId="0" animBg="1"/>
      <p:bldP spid="25" grpId="0"/>
      <p:bldP spid="50" grpId="2"/>
      <p:bldP spid="50" grpId="3"/>
      <p:bldP spid="51" grpId="0"/>
      <p:bldP spid="51" grpId="1"/>
      <p:bldP spid="52" grpId="2"/>
      <p:bldP spid="52" grpId="3"/>
      <p:bldP spid="53" grpId="2"/>
      <p:bldP spid="53" grpId="3"/>
      <p:bldP spid="54" grpId="2"/>
      <p:bldP spid="54" grpId="3"/>
      <p:bldP spid="55" grpId="0"/>
      <p:bldP spid="55" grpId="1"/>
      <p:bldP spid="56" grpId="0"/>
      <p:bldP spid="56" grpId="1"/>
      <p:bldP spid="57" grpId="0"/>
      <p:bldP spid="57" grpId="1"/>
      <p:bldP spid="58" grpId="0"/>
      <p:bldP spid="58" grpId="1"/>
      <p:bldP spid="59" grpId="0"/>
      <p:bldP spid="59" grpId="1"/>
      <p:bldP spid="62" grpId="0"/>
      <p:bldP spid="6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book&#10;&#10;AI-generated content may be incorrect.">
            <a:extLst>
              <a:ext uri="{FF2B5EF4-FFF2-40B4-BE49-F238E27FC236}">
                <a16:creationId xmlns:a16="http://schemas.microsoft.com/office/drawing/2014/main" id="{8726987D-599F-DC18-BDC1-2069B258C3C9}"/>
              </a:ext>
            </a:extLst>
          </p:cNvPr>
          <p:cNvPicPr>
            <a:picLocks noChangeAspect="1"/>
          </p:cNvPicPr>
          <p:nvPr/>
        </p:nvPicPr>
        <p:blipFill>
          <a:blip r:embed="rId2">
            <a:extLst>
              <a:ext uri="{28A0092B-C50C-407E-A947-70E740481C1C}">
                <a14:useLocalDpi xmlns:a14="http://schemas.microsoft.com/office/drawing/2010/main" val="0"/>
              </a:ext>
            </a:extLst>
          </a:blip>
          <a:srcRect l="48013" t="2346" r="9231" b="79917"/>
          <a:stretch/>
        </p:blipFill>
        <p:spPr>
          <a:xfrm>
            <a:off x="6252167" y="2659905"/>
            <a:ext cx="5506485" cy="1236813"/>
          </a:xfrm>
          <a:prstGeom prst="rect">
            <a:avLst/>
          </a:prstGeom>
        </p:spPr>
      </p:pic>
      <p:pic>
        <p:nvPicPr>
          <p:cNvPr id="12" name="Picture 11" descr="A screenshot of a computer screen&#10;&#10;AI-generated content may be incorrect.">
            <a:extLst>
              <a:ext uri="{FF2B5EF4-FFF2-40B4-BE49-F238E27FC236}">
                <a16:creationId xmlns:a16="http://schemas.microsoft.com/office/drawing/2014/main" id="{D33E226E-FA2B-81E9-BB5C-B5855473E53D}"/>
              </a:ext>
            </a:extLst>
          </p:cNvPr>
          <p:cNvPicPr>
            <a:picLocks noChangeAspect="1"/>
          </p:cNvPicPr>
          <p:nvPr/>
        </p:nvPicPr>
        <p:blipFill>
          <a:blip r:embed="rId3">
            <a:extLst>
              <a:ext uri="{28A0092B-C50C-407E-A947-70E740481C1C}">
                <a14:useLocalDpi xmlns:a14="http://schemas.microsoft.com/office/drawing/2010/main" val="0"/>
              </a:ext>
            </a:extLst>
          </a:blip>
          <a:srcRect r="58362" b="82204"/>
          <a:stretch/>
        </p:blipFill>
        <p:spPr>
          <a:xfrm>
            <a:off x="0" y="4059836"/>
            <a:ext cx="5278186" cy="1423141"/>
          </a:xfrm>
          <a:prstGeom prst="rect">
            <a:avLst/>
          </a:prstGeom>
        </p:spPr>
      </p:pic>
      <p:pic>
        <p:nvPicPr>
          <p:cNvPr id="8" name="Picture 7" descr="A screenshot of a computer screen&#10;&#10;AI-generated content may be incorrect.">
            <a:extLst>
              <a:ext uri="{FF2B5EF4-FFF2-40B4-BE49-F238E27FC236}">
                <a16:creationId xmlns:a16="http://schemas.microsoft.com/office/drawing/2014/main" id="{16BB81C1-B985-3875-5326-028F13C25BBF}"/>
              </a:ext>
            </a:extLst>
          </p:cNvPr>
          <p:cNvPicPr>
            <a:picLocks noChangeAspect="1"/>
          </p:cNvPicPr>
          <p:nvPr/>
        </p:nvPicPr>
        <p:blipFill>
          <a:blip r:embed="rId3">
            <a:extLst>
              <a:ext uri="{28A0092B-C50C-407E-A947-70E740481C1C}">
                <a14:useLocalDpi xmlns:a14="http://schemas.microsoft.com/office/drawing/2010/main" val="0"/>
              </a:ext>
            </a:extLst>
          </a:blip>
          <a:srcRect t="69475" r="50679" b="13466"/>
          <a:stretch/>
        </p:blipFill>
        <p:spPr>
          <a:xfrm>
            <a:off x="0" y="5482977"/>
            <a:ext cx="6259030" cy="1364222"/>
          </a:xfrm>
          <a:prstGeom prst="rect">
            <a:avLst/>
          </a:prstGeom>
        </p:spPr>
      </p:pic>
      <p:grpSp>
        <p:nvGrpSpPr>
          <p:cNvPr id="14" name="Group 13">
            <a:extLst>
              <a:ext uri="{FF2B5EF4-FFF2-40B4-BE49-F238E27FC236}">
                <a16:creationId xmlns:a16="http://schemas.microsoft.com/office/drawing/2014/main" id="{09BDE0C7-33A2-D9D4-CAE8-BC59F7848FB0}"/>
              </a:ext>
            </a:extLst>
          </p:cNvPr>
          <p:cNvGrpSpPr/>
          <p:nvPr/>
        </p:nvGrpSpPr>
        <p:grpSpPr>
          <a:xfrm>
            <a:off x="6863" y="2487415"/>
            <a:ext cx="6245304" cy="1457237"/>
            <a:chOff x="6863" y="2301087"/>
            <a:chExt cx="6245304" cy="1457237"/>
          </a:xfrm>
        </p:grpSpPr>
        <p:pic>
          <p:nvPicPr>
            <p:cNvPr id="6" name="Picture 5" descr="A close-up of a book&#10;&#10;AI-generated content may be incorrect.">
              <a:extLst>
                <a:ext uri="{FF2B5EF4-FFF2-40B4-BE49-F238E27FC236}">
                  <a16:creationId xmlns:a16="http://schemas.microsoft.com/office/drawing/2014/main" id="{C675E294-F227-052B-4D15-778802F592BF}"/>
                </a:ext>
              </a:extLst>
            </p:cNvPr>
            <p:cNvPicPr>
              <a:picLocks noChangeAspect="1"/>
            </p:cNvPicPr>
            <p:nvPr/>
          </p:nvPicPr>
          <p:blipFill>
            <a:blip r:embed="rId2">
              <a:extLst>
                <a:ext uri="{28A0092B-C50C-407E-A947-70E740481C1C}">
                  <a14:useLocalDpi xmlns:a14="http://schemas.microsoft.com/office/drawing/2010/main" val="0"/>
                </a:ext>
              </a:extLst>
            </a:blip>
            <a:srcRect r="57805" b="79591"/>
            <a:stretch/>
          </p:blipFill>
          <p:spPr>
            <a:xfrm>
              <a:off x="6863" y="2301087"/>
              <a:ext cx="5434221" cy="1423141"/>
            </a:xfrm>
            <a:prstGeom prst="rect">
              <a:avLst/>
            </a:prstGeom>
          </p:spPr>
        </p:pic>
        <p:sp>
          <p:nvSpPr>
            <p:cNvPr id="13" name="Rectangle 12">
              <a:extLst>
                <a:ext uri="{FF2B5EF4-FFF2-40B4-BE49-F238E27FC236}">
                  <a16:creationId xmlns:a16="http://schemas.microsoft.com/office/drawing/2014/main" id="{7BE969DE-4587-8FBE-6BF3-0F24B4692121}"/>
                </a:ext>
              </a:extLst>
            </p:cNvPr>
            <p:cNvSpPr/>
            <p:nvPr/>
          </p:nvSpPr>
          <p:spPr>
            <a:xfrm>
              <a:off x="5441084" y="2335183"/>
              <a:ext cx="811083" cy="14231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book cover with a bridge and a cartoon character&#10;&#10;AI-generated content may be incorrect.">
            <a:extLst>
              <a:ext uri="{FF2B5EF4-FFF2-40B4-BE49-F238E27FC236}">
                <a16:creationId xmlns:a16="http://schemas.microsoft.com/office/drawing/2014/main" id="{9A52FC20-B86D-6E44-C0EE-185B00A55F6D}"/>
              </a:ext>
            </a:extLst>
          </p:cNvPr>
          <p:cNvPicPr>
            <a:picLocks noChangeAspect="1"/>
          </p:cNvPicPr>
          <p:nvPr/>
        </p:nvPicPr>
        <p:blipFill>
          <a:blip r:embed="rId4">
            <a:extLst>
              <a:ext uri="{28A0092B-C50C-407E-A947-70E740481C1C}">
                <a14:useLocalDpi xmlns:a14="http://schemas.microsoft.com/office/drawing/2010/main" val="0"/>
              </a:ext>
            </a:extLst>
          </a:blip>
          <a:srcRect l="7579" t="14604" r="-1" b="56838"/>
          <a:stretch/>
        </p:blipFill>
        <p:spPr>
          <a:xfrm>
            <a:off x="2804" y="9286"/>
            <a:ext cx="12189196" cy="2340411"/>
          </a:xfrm>
          <a:prstGeom prst="rect">
            <a:avLst/>
          </a:prstGeom>
        </p:spPr>
      </p:pic>
      <p:grpSp>
        <p:nvGrpSpPr>
          <p:cNvPr id="17" name="Group 16">
            <a:extLst>
              <a:ext uri="{FF2B5EF4-FFF2-40B4-BE49-F238E27FC236}">
                <a16:creationId xmlns:a16="http://schemas.microsoft.com/office/drawing/2014/main" id="{D7B70F0D-FC56-AF89-6436-C6BDF093F813}"/>
              </a:ext>
            </a:extLst>
          </p:cNvPr>
          <p:cNvGrpSpPr/>
          <p:nvPr/>
        </p:nvGrpSpPr>
        <p:grpSpPr>
          <a:xfrm>
            <a:off x="6252167" y="3864990"/>
            <a:ext cx="5939833" cy="1584567"/>
            <a:chOff x="6252167" y="3864990"/>
            <a:chExt cx="5939833" cy="1584567"/>
          </a:xfrm>
        </p:grpSpPr>
        <p:pic>
          <p:nvPicPr>
            <p:cNvPr id="7" name="Picture 6" descr="A screenshot of a computer screen&#10;&#10;AI-generated content may be incorrect.">
              <a:extLst>
                <a:ext uri="{FF2B5EF4-FFF2-40B4-BE49-F238E27FC236}">
                  <a16:creationId xmlns:a16="http://schemas.microsoft.com/office/drawing/2014/main" id="{B3F609D0-8F09-4737-C0DA-C934291026B0}"/>
                </a:ext>
              </a:extLst>
            </p:cNvPr>
            <p:cNvPicPr>
              <a:picLocks noChangeAspect="1"/>
            </p:cNvPicPr>
            <p:nvPr/>
          </p:nvPicPr>
          <p:blipFill>
            <a:blip r:embed="rId3">
              <a:extLst>
                <a:ext uri="{28A0092B-C50C-407E-A947-70E740481C1C}">
                  <a14:useLocalDpi xmlns:a14="http://schemas.microsoft.com/office/drawing/2010/main" val="0"/>
                </a:ext>
              </a:extLst>
            </a:blip>
            <a:srcRect l="48156" t="5430" r="6633" b="75169"/>
            <a:stretch/>
          </p:blipFill>
          <p:spPr>
            <a:xfrm>
              <a:off x="6252167" y="3890974"/>
              <a:ext cx="5731239" cy="1551505"/>
            </a:xfrm>
            <a:prstGeom prst="rect">
              <a:avLst/>
            </a:prstGeom>
          </p:spPr>
        </p:pic>
        <p:sp>
          <p:nvSpPr>
            <p:cNvPr id="16" name="Rectangle 15">
              <a:extLst>
                <a:ext uri="{FF2B5EF4-FFF2-40B4-BE49-F238E27FC236}">
                  <a16:creationId xmlns:a16="http://schemas.microsoft.com/office/drawing/2014/main" id="{8A55ABF2-457E-1B24-0E41-1D72B90D7EF8}"/>
                </a:ext>
              </a:extLst>
            </p:cNvPr>
            <p:cNvSpPr/>
            <p:nvPr/>
          </p:nvSpPr>
          <p:spPr>
            <a:xfrm>
              <a:off x="11983406" y="3864990"/>
              <a:ext cx="208594" cy="1584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37046392-28B9-F89A-4598-B9D0502996FF}"/>
              </a:ext>
            </a:extLst>
          </p:cNvPr>
          <p:cNvGrpSpPr/>
          <p:nvPr/>
        </p:nvGrpSpPr>
        <p:grpSpPr>
          <a:xfrm>
            <a:off x="6259030" y="5438572"/>
            <a:ext cx="5932970" cy="1423141"/>
            <a:chOff x="6259030" y="5438572"/>
            <a:chExt cx="5932970" cy="1423141"/>
          </a:xfrm>
        </p:grpSpPr>
        <p:pic>
          <p:nvPicPr>
            <p:cNvPr id="9" name="Picture 8" descr="A screenshot of a computer screen&#10;&#10;AI-generated content may be incorrect.">
              <a:extLst>
                <a:ext uri="{FF2B5EF4-FFF2-40B4-BE49-F238E27FC236}">
                  <a16:creationId xmlns:a16="http://schemas.microsoft.com/office/drawing/2014/main" id="{94A06BA0-18EA-CC85-2D3D-61349B16C56A}"/>
                </a:ext>
              </a:extLst>
            </p:cNvPr>
            <p:cNvPicPr>
              <a:picLocks noChangeAspect="1"/>
            </p:cNvPicPr>
            <p:nvPr/>
          </p:nvPicPr>
          <p:blipFill>
            <a:blip r:embed="rId3">
              <a:extLst>
                <a:ext uri="{28A0092B-C50C-407E-A947-70E740481C1C}">
                  <a14:useLocalDpi xmlns:a14="http://schemas.microsoft.com/office/drawing/2010/main" val="0"/>
                </a:ext>
              </a:extLst>
            </a:blip>
            <a:srcRect l="47992" t="77344" r="8569" b="4861"/>
            <a:stretch/>
          </p:blipFill>
          <p:spPr>
            <a:xfrm>
              <a:off x="6259030" y="5438572"/>
              <a:ext cx="5506487" cy="1423141"/>
            </a:xfrm>
            <a:prstGeom prst="rect">
              <a:avLst/>
            </a:prstGeom>
          </p:spPr>
        </p:pic>
        <p:sp>
          <p:nvSpPr>
            <p:cNvPr id="18" name="Rectangle 17">
              <a:extLst>
                <a:ext uri="{FF2B5EF4-FFF2-40B4-BE49-F238E27FC236}">
                  <a16:creationId xmlns:a16="http://schemas.microsoft.com/office/drawing/2014/main" id="{77A6FE10-AD74-FD01-332C-78662867A03D}"/>
                </a:ext>
              </a:extLst>
            </p:cNvPr>
            <p:cNvSpPr/>
            <p:nvPr/>
          </p:nvSpPr>
          <p:spPr>
            <a:xfrm>
              <a:off x="11758652" y="5438572"/>
              <a:ext cx="433348" cy="14086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34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r="39881" b="32919"/>
          <a:stretch/>
        </p:blipFill>
        <p:spPr>
          <a:xfrm>
            <a:off x="0" y="3860800"/>
            <a:ext cx="7329714" cy="2997200"/>
          </a:xfrm>
          <a:prstGeom prst="rect">
            <a:avLst/>
          </a:prstGeom>
        </p:spPr>
      </p:pic>
      <p:pic>
        <p:nvPicPr>
          <p:cNvPr id="25" name="Picture 24">
            <a:extLst>
              <a:ext uri="{FF2B5EF4-FFF2-40B4-BE49-F238E27FC236}">
                <a16:creationId xmlns:a16="http://schemas.microsoft.com/office/drawing/2014/main" id="{D3C34832-98DE-7B5F-DC3E-A557A8237B81}"/>
              </a:ext>
            </a:extLst>
          </p:cNvPr>
          <p:cNvPicPr>
            <a:picLocks noChangeAspect="1"/>
          </p:cNvPicPr>
          <p:nvPr/>
        </p:nvPicPr>
        <p:blipFill>
          <a:blip r:embed="rId3"/>
          <a:stretch>
            <a:fillRect/>
          </a:stretch>
        </p:blipFill>
        <p:spPr>
          <a:xfrm>
            <a:off x="0" y="0"/>
            <a:ext cx="10319657" cy="1505909"/>
          </a:xfrm>
          <a:prstGeom prst="rect">
            <a:avLst/>
          </a:prstGeom>
        </p:spPr>
      </p:pic>
      <p:pic>
        <p:nvPicPr>
          <p:cNvPr id="2" name="Picture 1">
            <a:extLst>
              <a:ext uri="{FF2B5EF4-FFF2-40B4-BE49-F238E27FC236}">
                <a16:creationId xmlns:a16="http://schemas.microsoft.com/office/drawing/2014/main" id="{31C7126D-507E-E971-88A7-F146D26ECE28}"/>
              </a:ext>
            </a:extLst>
          </p:cNvPr>
          <p:cNvPicPr>
            <a:picLocks noChangeAspect="1"/>
          </p:cNvPicPr>
          <p:nvPr/>
        </p:nvPicPr>
        <p:blipFill>
          <a:blip r:embed="rId2"/>
          <a:srcRect l="60119" b="32919"/>
          <a:stretch/>
        </p:blipFill>
        <p:spPr>
          <a:xfrm>
            <a:off x="7329714" y="3860800"/>
            <a:ext cx="4862286" cy="2997200"/>
          </a:xfrm>
          <a:prstGeom prst="rect">
            <a:avLst/>
          </a:prstGeom>
        </p:spPr>
      </p:pic>
      <p:grpSp>
        <p:nvGrpSpPr>
          <p:cNvPr id="4" name="Group 3">
            <a:extLst>
              <a:ext uri="{FF2B5EF4-FFF2-40B4-BE49-F238E27FC236}">
                <a16:creationId xmlns:a16="http://schemas.microsoft.com/office/drawing/2014/main" id="{26D8C850-6E92-1C1A-6C0B-71F91D9A387B}"/>
              </a:ext>
            </a:extLst>
          </p:cNvPr>
          <p:cNvGrpSpPr/>
          <p:nvPr/>
        </p:nvGrpSpPr>
        <p:grpSpPr>
          <a:xfrm>
            <a:off x="3475456" y="2450974"/>
            <a:ext cx="5599406" cy="719493"/>
            <a:chOff x="2793285" y="3567697"/>
            <a:chExt cx="5599406" cy="719493"/>
          </a:xfrm>
        </p:grpSpPr>
        <p:sp>
          <p:nvSpPr>
            <p:cNvPr id="5" name="Line 9">
              <a:extLst>
                <a:ext uri="{FF2B5EF4-FFF2-40B4-BE49-F238E27FC236}">
                  <a16:creationId xmlns:a16="http://schemas.microsoft.com/office/drawing/2014/main" id="{8406B2F6-BB54-FBBD-FF46-B8D6943B2F59}"/>
                </a:ext>
              </a:extLst>
            </p:cNvPr>
            <p:cNvSpPr>
              <a:spLocks noChangeShapeType="1"/>
            </p:cNvSpPr>
            <p:nvPr/>
          </p:nvSpPr>
          <p:spPr bwMode="auto">
            <a:xfrm>
              <a:off x="2793285" y="3678377"/>
              <a:ext cx="5599406" cy="3910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 name="Line 11">
              <a:extLst>
                <a:ext uri="{FF2B5EF4-FFF2-40B4-BE49-F238E27FC236}">
                  <a16:creationId xmlns:a16="http://schemas.microsoft.com/office/drawing/2014/main" id="{74B65D0D-852A-42EB-7BB7-FE8F3B08BF54}"/>
                </a:ext>
              </a:extLst>
            </p:cNvPr>
            <p:cNvSpPr>
              <a:spLocks noChangeShapeType="1"/>
            </p:cNvSpPr>
            <p:nvPr/>
          </p:nvSpPr>
          <p:spPr bwMode="auto">
            <a:xfrm>
              <a:off x="7216495" y="3611238"/>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 name="Line 13">
              <a:extLst>
                <a:ext uri="{FF2B5EF4-FFF2-40B4-BE49-F238E27FC236}">
                  <a16:creationId xmlns:a16="http://schemas.microsoft.com/office/drawing/2014/main" id="{7FE1DA55-B91E-A255-57F0-DA4827735099}"/>
                </a:ext>
              </a:extLst>
            </p:cNvPr>
            <p:cNvSpPr>
              <a:spLocks noChangeShapeType="1"/>
            </p:cNvSpPr>
            <p:nvPr/>
          </p:nvSpPr>
          <p:spPr bwMode="auto">
            <a:xfrm>
              <a:off x="3524914" y="3591659"/>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 name="Line 26">
              <a:extLst>
                <a:ext uri="{FF2B5EF4-FFF2-40B4-BE49-F238E27FC236}">
                  <a16:creationId xmlns:a16="http://schemas.microsoft.com/office/drawing/2014/main" id="{21FF4B95-B524-FB0D-EABC-77237808555E}"/>
                </a:ext>
              </a:extLst>
            </p:cNvPr>
            <p:cNvSpPr>
              <a:spLocks noChangeShapeType="1"/>
            </p:cNvSpPr>
            <p:nvPr/>
          </p:nvSpPr>
          <p:spPr bwMode="auto">
            <a:xfrm>
              <a:off x="5383176" y="3567697"/>
              <a:ext cx="0" cy="26716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 name="TextBox 8">
              <a:extLst>
                <a:ext uri="{FF2B5EF4-FFF2-40B4-BE49-F238E27FC236}">
                  <a16:creationId xmlns:a16="http://schemas.microsoft.com/office/drawing/2014/main" id="{D6BBB59C-243C-E89F-0112-0207DA66F57E}"/>
                </a:ext>
              </a:extLst>
            </p:cNvPr>
            <p:cNvSpPr txBox="1"/>
            <p:nvPr/>
          </p:nvSpPr>
          <p:spPr>
            <a:xfrm>
              <a:off x="5170392" y="3763970"/>
              <a:ext cx="462458" cy="523220"/>
            </a:xfrm>
            <a:prstGeom prst="rect">
              <a:avLst/>
            </a:prstGeom>
            <a:noFill/>
          </p:spPr>
          <p:txBody>
            <a:bodyPr wrap="square" rtlCol="0">
              <a:spAutoFit/>
            </a:bodyPr>
            <a:lstStyle/>
            <a:p>
              <a:r>
                <a:rPr lang="en-US" sz="2800" dirty="0"/>
                <a:t>O</a:t>
              </a:r>
              <a:endParaRPr lang="vi-VN" sz="2800" dirty="0"/>
            </a:p>
          </p:txBody>
        </p:sp>
        <p:sp>
          <p:nvSpPr>
            <p:cNvPr id="10" name="TextBox 9">
              <a:extLst>
                <a:ext uri="{FF2B5EF4-FFF2-40B4-BE49-F238E27FC236}">
                  <a16:creationId xmlns:a16="http://schemas.microsoft.com/office/drawing/2014/main" id="{4528F39C-86CF-CA12-9FDB-D8EEF02A1480}"/>
                </a:ext>
              </a:extLst>
            </p:cNvPr>
            <p:cNvSpPr txBox="1"/>
            <p:nvPr/>
          </p:nvSpPr>
          <p:spPr>
            <a:xfrm>
              <a:off x="7023350" y="3763970"/>
              <a:ext cx="503338" cy="523220"/>
            </a:xfrm>
            <a:prstGeom prst="rect">
              <a:avLst/>
            </a:prstGeom>
            <a:noFill/>
          </p:spPr>
          <p:txBody>
            <a:bodyPr wrap="square" rtlCol="0">
              <a:spAutoFit/>
            </a:bodyPr>
            <a:lstStyle/>
            <a:p>
              <a:r>
                <a:rPr lang="en-US" sz="2800" dirty="0"/>
                <a:t>1</a:t>
              </a:r>
              <a:endParaRPr lang="vi-VN" sz="2800" dirty="0"/>
            </a:p>
          </p:txBody>
        </p:sp>
        <p:sp>
          <p:nvSpPr>
            <p:cNvPr id="11" name="TextBox 10">
              <a:extLst>
                <a:ext uri="{FF2B5EF4-FFF2-40B4-BE49-F238E27FC236}">
                  <a16:creationId xmlns:a16="http://schemas.microsoft.com/office/drawing/2014/main" id="{97BE4BC7-4DFA-63B6-6B30-029A7CB7F901}"/>
                </a:ext>
              </a:extLst>
            </p:cNvPr>
            <p:cNvSpPr txBox="1"/>
            <p:nvPr/>
          </p:nvSpPr>
          <p:spPr>
            <a:xfrm>
              <a:off x="3086168" y="3694512"/>
              <a:ext cx="775120" cy="523220"/>
            </a:xfrm>
            <a:prstGeom prst="rect">
              <a:avLst/>
            </a:prstGeom>
            <a:noFill/>
          </p:spPr>
          <p:txBody>
            <a:bodyPr wrap="square" rtlCol="0">
              <a:spAutoFit/>
            </a:bodyPr>
            <a:lstStyle/>
            <a:p>
              <a:r>
                <a:rPr lang="en-US" sz="2800"/>
                <a:t>– 1 </a:t>
              </a:r>
              <a:endParaRPr lang="vi-VN" sz="2800" dirty="0"/>
            </a:p>
          </p:txBody>
        </p:sp>
      </p:grpSp>
      <p:sp>
        <p:nvSpPr>
          <p:cNvPr id="12" name="Line 10">
            <a:extLst>
              <a:ext uri="{FF2B5EF4-FFF2-40B4-BE49-F238E27FC236}">
                <a16:creationId xmlns:a16="http://schemas.microsoft.com/office/drawing/2014/main" id="{B8500C4D-D4F5-C6C8-2C78-3A5D8D260BC6}"/>
              </a:ext>
            </a:extLst>
          </p:cNvPr>
          <p:cNvSpPr>
            <a:spLocks noChangeShapeType="1"/>
          </p:cNvSpPr>
          <p:nvPr/>
        </p:nvSpPr>
        <p:spPr bwMode="auto">
          <a:xfrm>
            <a:off x="6981027" y="2485092"/>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30">
            <a:extLst>
              <a:ext uri="{FF2B5EF4-FFF2-40B4-BE49-F238E27FC236}">
                <a16:creationId xmlns:a16="http://schemas.microsoft.com/office/drawing/2014/main" id="{78A524A3-742B-82B2-50EA-0B7E5F5A0842}"/>
              </a:ext>
            </a:extLst>
          </p:cNvPr>
          <p:cNvSpPr>
            <a:spLocks noChangeShapeType="1"/>
          </p:cNvSpPr>
          <p:nvPr/>
        </p:nvSpPr>
        <p:spPr bwMode="auto">
          <a:xfrm>
            <a:off x="5122765" y="2484091"/>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10">
            <a:extLst>
              <a:ext uri="{FF2B5EF4-FFF2-40B4-BE49-F238E27FC236}">
                <a16:creationId xmlns:a16="http://schemas.microsoft.com/office/drawing/2014/main" id="{0DA02734-9895-6BA4-A5E5-92F2E71A3C9A}"/>
              </a:ext>
            </a:extLst>
          </p:cNvPr>
          <p:cNvSpPr>
            <a:spLocks noChangeShapeType="1"/>
          </p:cNvSpPr>
          <p:nvPr/>
        </p:nvSpPr>
        <p:spPr bwMode="auto">
          <a:xfrm>
            <a:off x="6523827" y="2485092"/>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Line 10">
            <a:extLst>
              <a:ext uri="{FF2B5EF4-FFF2-40B4-BE49-F238E27FC236}">
                <a16:creationId xmlns:a16="http://schemas.microsoft.com/office/drawing/2014/main" id="{B4CAAED6-02CB-3DD5-C043-38CFD6908357}"/>
              </a:ext>
            </a:extLst>
          </p:cNvPr>
          <p:cNvSpPr>
            <a:spLocks noChangeShapeType="1"/>
          </p:cNvSpPr>
          <p:nvPr/>
        </p:nvSpPr>
        <p:spPr bwMode="auto">
          <a:xfrm>
            <a:off x="7441402" y="2491803"/>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 name="Line 10">
            <a:extLst>
              <a:ext uri="{FF2B5EF4-FFF2-40B4-BE49-F238E27FC236}">
                <a16:creationId xmlns:a16="http://schemas.microsoft.com/office/drawing/2014/main" id="{84252835-E9A3-3F90-7B1A-33BF71EBA6DD}"/>
              </a:ext>
            </a:extLst>
          </p:cNvPr>
          <p:cNvSpPr>
            <a:spLocks noChangeShapeType="1"/>
          </p:cNvSpPr>
          <p:nvPr/>
        </p:nvSpPr>
        <p:spPr bwMode="auto">
          <a:xfrm>
            <a:off x="8330402" y="2495070"/>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 name="Line 10">
            <a:extLst>
              <a:ext uri="{FF2B5EF4-FFF2-40B4-BE49-F238E27FC236}">
                <a16:creationId xmlns:a16="http://schemas.microsoft.com/office/drawing/2014/main" id="{159A9EF0-8C81-2F34-C767-66201C4DFBC6}"/>
              </a:ext>
            </a:extLst>
          </p:cNvPr>
          <p:cNvSpPr>
            <a:spLocks noChangeShapeType="1"/>
          </p:cNvSpPr>
          <p:nvPr/>
        </p:nvSpPr>
        <p:spPr bwMode="auto">
          <a:xfrm>
            <a:off x="5596727" y="2477741"/>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 name="Line 10">
            <a:extLst>
              <a:ext uri="{FF2B5EF4-FFF2-40B4-BE49-F238E27FC236}">
                <a16:creationId xmlns:a16="http://schemas.microsoft.com/office/drawing/2014/main" id="{585DEFDD-F828-CBD0-0A6E-B2C66F282D27}"/>
              </a:ext>
            </a:extLst>
          </p:cNvPr>
          <p:cNvSpPr>
            <a:spLocks noChangeShapeType="1"/>
          </p:cNvSpPr>
          <p:nvPr/>
        </p:nvSpPr>
        <p:spPr bwMode="auto">
          <a:xfrm>
            <a:off x="4650577" y="2476928"/>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 name="Line 10">
            <a:extLst>
              <a:ext uri="{FF2B5EF4-FFF2-40B4-BE49-F238E27FC236}">
                <a16:creationId xmlns:a16="http://schemas.microsoft.com/office/drawing/2014/main" id="{E324FB83-7FA0-9F0D-527A-EBAB700AFED8}"/>
              </a:ext>
            </a:extLst>
          </p:cNvPr>
          <p:cNvSpPr>
            <a:spLocks noChangeShapeType="1"/>
          </p:cNvSpPr>
          <p:nvPr/>
        </p:nvSpPr>
        <p:spPr bwMode="auto">
          <a:xfrm>
            <a:off x="3767927" y="2461052"/>
            <a:ext cx="0" cy="178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 name="Oval 19">
            <a:extLst>
              <a:ext uri="{FF2B5EF4-FFF2-40B4-BE49-F238E27FC236}">
                <a16:creationId xmlns:a16="http://schemas.microsoft.com/office/drawing/2014/main" id="{068C3556-4E29-1497-E031-A06BB28F6A86}"/>
              </a:ext>
            </a:extLst>
          </p:cNvPr>
          <p:cNvSpPr/>
          <p:nvPr/>
        </p:nvSpPr>
        <p:spPr>
          <a:xfrm>
            <a:off x="8266227" y="2539245"/>
            <a:ext cx="123375" cy="10686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a:extLst>
              <a:ext uri="{FF2B5EF4-FFF2-40B4-BE49-F238E27FC236}">
                <a16:creationId xmlns:a16="http://schemas.microsoft.com/office/drawing/2014/main" id="{3B10DACC-6FB9-771D-D60F-9498839CA4D6}"/>
              </a:ext>
            </a:extLst>
          </p:cNvPr>
          <p:cNvSpPr/>
          <p:nvPr/>
        </p:nvSpPr>
        <p:spPr>
          <a:xfrm>
            <a:off x="3710164" y="2501108"/>
            <a:ext cx="123375" cy="10686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mc:Choice xmlns:a14="http://schemas.microsoft.com/office/drawing/2010/main" Requires="a14">
          <p:sp>
            <p:nvSpPr>
              <p:cNvPr id="34" name="Text Box 29">
                <a:extLst>
                  <a:ext uri="{FF2B5EF4-FFF2-40B4-BE49-F238E27FC236}">
                    <a16:creationId xmlns:a16="http://schemas.microsoft.com/office/drawing/2014/main" id="{E6DBEDB1-4F50-79BC-0795-44480A42FA1D}"/>
                  </a:ext>
                </a:extLst>
              </p:cNvPr>
              <p:cNvSpPr txBox="1">
                <a:spLocks noChangeArrowheads="1"/>
              </p:cNvSpPr>
              <p:nvPr/>
            </p:nvSpPr>
            <p:spPr bwMode="auto">
              <a:xfrm>
                <a:off x="8024672" y="2471974"/>
                <a:ext cx="606483" cy="9660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a:rPr lang="en-US" altLang="en-US" sz="2000" b="0" i="0" smtClean="0">
                              <a:latin typeface="Cambria Math" panose="02040503050406030204" pitchFamily="18" charset="0"/>
                            </a:rPr>
                            <m:t>5</m:t>
                          </m:r>
                        </m:num>
                        <m:den>
                          <m:r>
                            <a:rPr lang="en-US" altLang="en-US" sz="2000" b="0" i="0" smtClean="0">
                              <a:latin typeface="Cambria Math" panose="02040503050406030204" pitchFamily="18" charset="0"/>
                            </a:rPr>
                            <m:t>4</m:t>
                          </m:r>
                        </m:den>
                      </m:f>
                    </m:oMath>
                  </m:oMathPara>
                </a14:m>
                <a:endParaRPr lang="en-US" altLang="en-US" sz="2000" dirty="0"/>
              </a:p>
            </p:txBody>
          </p:sp>
        </mc:Choice>
        <mc:Fallback>
          <p:sp>
            <p:nvSpPr>
              <p:cNvPr id="34" name="Text Box 29">
                <a:extLst>
                  <a:ext uri="{FF2B5EF4-FFF2-40B4-BE49-F238E27FC236}">
                    <a16:creationId xmlns:a16="http://schemas.microsoft.com/office/drawing/2014/main" id="{E6DBEDB1-4F50-79BC-0795-44480A42FA1D}"/>
                  </a:ext>
                </a:extLst>
              </p:cNvPr>
              <p:cNvSpPr txBox="1">
                <a:spLocks noRot="1" noChangeAspect="1" noMove="1" noResize="1" noEditPoints="1" noAdjustHandles="1" noChangeArrowheads="1" noChangeShapeType="1" noTextEdit="1"/>
              </p:cNvSpPr>
              <p:nvPr/>
            </p:nvSpPr>
            <p:spPr bwMode="auto">
              <a:xfrm>
                <a:off x="8024672" y="2471974"/>
                <a:ext cx="606483" cy="966034"/>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 Box 29">
                <a:extLst>
                  <a:ext uri="{FF2B5EF4-FFF2-40B4-BE49-F238E27FC236}">
                    <a16:creationId xmlns:a16="http://schemas.microsoft.com/office/drawing/2014/main" id="{72445779-4D4F-52D8-037B-1F34C3002A2E}"/>
                  </a:ext>
                </a:extLst>
              </p:cNvPr>
              <p:cNvSpPr txBox="1">
                <a:spLocks noChangeArrowheads="1"/>
              </p:cNvSpPr>
              <p:nvPr/>
            </p:nvSpPr>
            <p:spPr bwMode="auto">
              <a:xfrm>
                <a:off x="3407645" y="2394755"/>
                <a:ext cx="578976" cy="9734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a:rPr lang="en-US" altLang="en-US" sz="2000" b="0" i="0" smtClean="0">
                              <a:latin typeface="Cambria Math" panose="02040503050406030204" pitchFamily="18" charset="0"/>
                            </a:rPr>
                            <m:t>−5</m:t>
                          </m:r>
                        </m:num>
                        <m:den>
                          <m:r>
                            <a:rPr lang="en-US" altLang="en-US" sz="2000" b="0" i="0" smtClean="0">
                              <a:latin typeface="Cambria Math" panose="02040503050406030204" pitchFamily="18" charset="0"/>
                            </a:rPr>
                            <m:t>4</m:t>
                          </m:r>
                        </m:den>
                      </m:f>
                    </m:oMath>
                  </m:oMathPara>
                </a14:m>
                <a:endParaRPr lang="en-US" altLang="en-US" sz="2000" dirty="0"/>
              </a:p>
            </p:txBody>
          </p:sp>
        </mc:Choice>
        <mc:Fallback>
          <p:sp>
            <p:nvSpPr>
              <p:cNvPr id="35" name="Text Box 29">
                <a:extLst>
                  <a:ext uri="{FF2B5EF4-FFF2-40B4-BE49-F238E27FC236}">
                    <a16:creationId xmlns:a16="http://schemas.microsoft.com/office/drawing/2014/main" id="{72445779-4D4F-52D8-037B-1F34C3002A2E}"/>
                  </a:ext>
                </a:extLst>
              </p:cNvPr>
              <p:cNvSpPr txBox="1">
                <a:spLocks noRot="1" noChangeAspect="1" noMove="1" noResize="1" noEditPoints="1" noAdjustHandles="1" noChangeArrowheads="1" noChangeShapeType="1" noTextEdit="1"/>
              </p:cNvSpPr>
              <p:nvPr/>
            </p:nvSpPr>
            <p:spPr bwMode="auto">
              <a:xfrm>
                <a:off x="3407645" y="2394755"/>
                <a:ext cx="578976" cy="973483"/>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44317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4C5496-4570-B3EF-BE1C-77F0C57FF69E}"/>
              </a:ext>
            </a:extLst>
          </p:cNvPr>
          <p:cNvPicPr>
            <a:picLocks noChangeAspect="1"/>
          </p:cNvPicPr>
          <p:nvPr/>
        </p:nvPicPr>
        <p:blipFill>
          <a:blip r:embed="rId2"/>
          <a:stretch>
            <a:fillRect/>
          </a:stretch>
        </p:blipFill>
        <p:spPr>
          <a:xfrm>
            <a:off x="0" y="0"/>
            <a:ext cx="10319657" cy="1505909"/>
          </a:xfrm>
          <a:prstGeom prst="rect">
            <a:avLst/>
          </a:prstGeom>
        </p:spPr>
      </p:pic>
      <p:pic>
        <p:nvPicPr>
          <p:cNvPr id="7" name="Picture 6" descr="A white paper with black text and numbers&#10;&#10;AI-generated content may be incorrect.">
            <a:extLst>
              <a:ext uri="{FF2B5EF4-FFF2-40B4-BE49-F238E27FC236}">
                <a16:creationId xmlns:a16="http://schemas.microsoft.com/office/drawing/2014/main" id="{7B820B40-24E5-5EC7-4945-FE0EC0317EA8}"/>
              </a:ext>
            </a:extLst>
          </p:cNvPr>
          <p:cNvPicPr>
            <a:picLocks noChangeAspect="1"/>
          </p:cNvPicPr>
          <p:nvPr/>
        </p:nvPicPr>
        <p:blipFill>
          <a:blip r:embed="rId3">
            <a:extLst>
              <a:ext uri="{28A0092B-C50C-407E-A947-70E740481C1C}">
                <a14:useLocalDpi xmlns:a14="http://schemas.microsoft.com/office/drawing/2010/main" val="0"/>
              </a:ext>
            </a:extLst>
          </a:blip>
          <a:srcRect b="79534"/>
          <a:stretch/>
        </p:blipFill>
        <p:spPr>
          <a:xfrm>
            <a:off x="0" y="1645394"/>
            <a:ext cx="12192000" cy="1066809"/>
          </a:xfrm>
          <a:prstGeom prst="rect">
            <a:avLst/>
          </a:prstGeom>
        </p:spPr>
      </p:pic>
      <p:pic>
        <p:nvPicPr>
          <p:cNvPr id="8" name="Picture 7" descr="A white paper with black text and numbers&#10;&#10;AI-generated content may be incorrect.">
            <a:extLst>
              <a:ext uri="{FF2B5EF4-FFF2-40B4-BE49-F238E27FC236}">
                <a16:creationId xmlns:a16="http://schemas.microsoft.com/office/drawing/2014/main" id="{E8CA02B3-C35F-1664-B3B5-93282537882F}"/>
              </a:ext>
            </a:extLst>
          </p:cNvPr>
          <p:cNvPicPr>
            <a:picLocks noChangeAspect="1"/>
          </p:cNvPicPr>
          <p:nvPr/>
        </p:nvPicPr>
        <p:blipFill>
          <a:blip r:embed="rId3">
            <a:extLst>
              <a:ext uri="{28A0092B-C50C-407E-A947-70E740481C1C}">
                <a14:useLocalDpi xmlns:a14="http://schemas.microsoft.com/office/drawing/2010/main" val="0"/>
              </a:ext>
            </a:extLst>
          </a:blip>
          <a:srcRect t="20466" b="61695"/>
          <a:stretch/>
        </p:blipFill>
        <p:spPr>
          <a:xfrm>
            <a:off x="0" y="2712203"/>
            <a:ext cx="12192000" cy="929900"/>
          </a:xfrm>
          <a:prstGeom prst="rect">
            <a:avLst/>
          </a:prstGeom>
        </p:spPr>
      </p:pic>
      <p:grpSp>
        <p:nvGrpSpPr>
          <p:cNvPr id="12" name="Group 11">
            <a:extLst>
              <a:ext uri="{FF2B5EF4-FFF2-40B4-BE49-F238E27FC236}">
                <a16:creationId xmlns:a16="http://schemas.microsoft.com/office/drawing/2014/main" id="{77A7E2B9-429F-232D-CFF3-726E28B6D208}"/>
              </a:ext>
            </a:extLst>
          </p:cNvPr>
          <p:cNvGrpSpPr/>
          <p:nvPr/>
        </p:nvGrpSpPr>
        <p:grpSpPr>
          <a:xfrm>
            <a:off x="0" y="3642103"/>
            <a:ext cx="12192000" cy="1570504"/>
            <a:chOff x="0" y="3642103"/>
            <a:chExt cx="12192000" cy="1570504"/>
          </a:xfrm>
        </p:grpSpPr>
        <p:pic>
          <p:nvPicPr>
            <p:cNvPr id="9" name="Picture 8" descr="A white paper with black text and numbers&#10;&#10;AI-generated content may be incorrect.">
              <a:extLst>
                <a:ext uri="{FF2B5EF4-FFF2-40B4-BE49-F238E27FC236}">
                  <a16:creationId xmlns:a16="http://schemas.microsoft.com/office/drawing/2014/main" id="{047DB68E-62C1-71D8-ABBB-27BBB87BFCA1}"/>
                </a:ext>
              </a:extLst>
            </p:cNvPr>
            <p:cNvPicPr>
              <a:picLocks noChangeAspect="1"/>
            </p:cNvPicPr>
            <p:nvPr/>
          </p:nvPicPr>
          <p:blipFill>
            <a:blip r:embed="rId3">
              <a:extLst>
                <a:ext uri="{28A0092B-C50C-407E-A947-70E740481C1C}">
                  <a14:useLocalDpi xmlns:a14="http://schemas.microsoft.com/office/drawing/2010/main" val="0"/>
                </a:ext>
              </a:extLst>
            </a:blip>
            <a:srcRect t="38305" b="31566"/>
            <a:stretch/>
          </p:blipFill>
          <p:spPr>
            <a:xfrm>
              <a:off x="0" y="3642103"/>
              <a:ext cx="12192000" cy="1570504"/>
            </a:xfrm>
            <a:prstGeom prst="rect">
              <a:avLst/>
            </a:prstGeom>
          </p:spPr>
        </p:pic>
        <p:sp>
          <p:nvSpPr>
            <p:cNvPr id="11" name="Rectangle 10">
              <a:extLst>
                <a:ext uri="{FF2B5EF4-FFF2-40B4-BE49-F238E27FC236}">
                  <a16:creationId xmlns:a16="http://schemas.microsoft.com/office/drawing/2014/main" id="{CA6343E1-8017-B0EA-6475-6F9166F86F24}"/>
                </a:ext>
              </a:extLst>
            </p:cNvPr>
            <p:cNvSpPr/>
            <p:nvPr/>
          </p:nvSpPr>
          <p:spPr>
            <a:xfrm>
              <a:off x="5515429" y="5109029"/>
              <a:ext cx="406400" cy="103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438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3" name="Object 2">
                <a:extLst>
                  <a:ext uri="{FF2B5EF4-FFF2-40B4-BE49-F238E27FC236}">
                    <a16:creationId xmlns:a16="http://schemas.microsoft.com/office/drawing/2014/main" id="{41DADBA1-9BCD-44D3-AADD-CE1DD6BC5511}"/>
                  </a:ext>
                </a:extLst>
              </p:cNvPr>
              <p:cNvSpPr txBox="1"/>
              <p:nvPr/>
            </p:nvSpPr>
            <p:spPr>
              <a:xfrm>
                <a:off x="7009867" y="2705218"/>
                <a:ext cx="4275215" cy="911225"/>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800" i="0" smtClean="0">
                          <a:solidFill>
                            <a:srgbClr val="000000"/>
                          </a:solidFill>
                          <a:latin typeface="Cambria Math" panose="02040503050406030204" pitchFamily="18" charset="0"/>
                        </a:rPr>
                        <m:t>−0,375=</m:t>
                      </m:r>
                      <m:f>
                        <m:fPr>
                          <m:ctrlPr>
                            <a:rPr lang="en-US" sz="2800" i="1">
                              <a:solidFill>
                                <a:srgbClr val="000000"/>
                              </a:solidFill>
                              <a:latin typeface="Cambria Math" panose="02040503050406030204" pitchFamily="18" charset="0"/>
                            </a:rPr>
                          </m:ctrlPr>
                        </m:fPr>
                        <m:num>
                          <m:r>
                            <a:rPr lang="en-US" sz="2800">
                              <a:solidFill>
                                <a:srgbClr val="000000"/>
                              </a:solidFill>
                              <a:latin typeface="Cambria Math" panose="02040503050406030204" pitchFamily="18" charset="0"/>
                            </a:rPr>
                            <m:t>−</m:t>
                          </m:r>
                          <m:r>
                            <a:rPr lang="en-US" sz="2800" b="0" i="0" smtClean="0">
                              <a:solidFill>
                                <a:srgbClr val="000000"/>
                              </a:solidFill>
                              <a:latin typeface="Cambria Math" panose="02040503050406030204" pitchFamily="18" charset="0"/>
                            </a:rPr>
                            <m:t>375</m:t>
                          </m:r>
                        </m:num>
                        <m:den>
                          <m:r>
                            <a:rPr lang="en-US" sz="2800" b="0" i="0" smtClean="0">
                              <a:solidFill>
                                <a:srgbClr val="000000"/>
                              </a:solidFill>
                              <a:latin typeface="Cambria Math" panose="02040503050406030204" pitchFamily="18" charset="0"/>
                            </a:rPr>
                            <m:t>1000</m:t>
                          </m:r>
                        </m:den>
                      </m:f>
                      <m:r>
                        <a:rPr lang="en-US" sz="2800" i="0">
                          <a:solidFill>
                            <a:srgbClr val="000000"/>
                          </a:solidFill>
                          <a:latin typeface="Cambria Math" panose="02040503050406030204" pitchFamily="18" charset="0"/>
                        </a:rPr>
                        <m:t>=</m:t>
                      </m:r>
                      <m:r>
                        <a:rPr lang="en-US" sz="2800">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r>
                            <a:rPr lang="en-US" sz="2800" i="0">
                              <a:solidFill>
                                <a:srgbClr val="000000"/>
                              </a:solidFill>
                              <a:latin typeface="Cambria Math" panose="02040503050406030204" pitchFamily="18" charset="0"/>
                            </a:rPr>
                            <m:t>3</m:t>
                          </m:r>
                        </m:num>
                        <m:den>
                          <m:r>
                            <a:rPr lang="en-US" sz="2800" i="0">
                              <a:solidFill>
                                <a:srgbClr val="000000"/>
                              </a:solidFill>
                              <a:latin typeface="Cambria Math" panose="02040503050406030204" pitchFamily="18" charset="0"/>
                            </a:rPr>
                            <m:t>8</m:t>
                          </m:r>
                        </m:den>
                      </m:f>
                    </m:oMath>
                  </m:oMathPara>
                </a14:m>
                <a:endParaRPr lang="en-US" sz="2800"/>
              </a:p>
            </p:txBody>
          </p:sp>
        </mc:Choice>
        <mc:Fallback xmlns="">
          <p:sp>
            <p:nvSpPr>
              <p:cNvPr id="3" name="Object 2">
                <a:extLst>
                  <a:ext uri="{FF2B5EF4-FFF2-40B4-BE49-F238E27FC236}">
                    <a16:creationId xmlns:a16="http://schemas.microsoft.com/office/drawing/2014/main" id="{41DADBA1-9BCD-44D3-AADD-CE1DD6BC5511}"/>
                  </a:ext>
                </a:extLst>
              </p:cNvPr>
              <p:cNvSpPr txBox="1">
                <a:spLocks noRot="1" noChangeAspect="1" noMove="1" noResize="1" noEditPoints="1" noAdjustHandles="1" noChangeArrowheads="1" noChangeShapeType="1" noTextEdit="1"/>
              </p:cNvSpPr>
              <p:nvPr/>
            </p:nvSpPr>
            <p:spPr>
              <a:xfrm>
                <a:off x="7009867" y="2705218"/>
                <a:ext cx="4275215" cy="9112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F7E817AC-3798-4EC6-AA4C-E7602D5B6BC1}"/>
                  </a:ext>
                </a:extLst>
              </p:cNvPr>
              <p:cNvSpPr txBox="1"/>
              <p:nvPr/>
            </p:nvSpPr>
            <p:spPr>
              <a:xfrm>
                <a:off x="2342780" y="2736225"/>
                <a:ext cx="3110855" cy="90011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800" i="0" smtClean="0">
                          <a:solidFill>
                            <a:srgbClr val="000000"/>
                          </a:solidFill>
                          <a:latin typeface="Cambria Math" panose="02040503050406030204" pitchFamily="18" charset="0"/>
                        </a:rPr>
                        <m:t>−1,5</m:t>
                      </m:r>
                      <m:r>
                        <a:rPr lang="en-US" sz="2800" i="0">
                          <a:solidFill>
                            <a:srgbClr val="000000"/>
                          </a:solidFill>
                          <a:latin typeface="Cambria Math" panose="02040503050406030204" pitchFamily="18" charset="0"/>
                        </a:rPr>
                        <m:t>=</m:t>
                      </m:r>
                      <m:f>
                        <m:fPr>
                          <m:ctrlPr>
                            <a:rPr lang="en-US" sz="2800" i="1" smtClean="0">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−15</m:t>
                          </m:r>
                        </m:num>
                        <m:den>
                          <m:r>
                            <a:rPr lang="en-US" sz="2800" b="0" i="1" smtClean="0">
                              <a:solidFill>
                                <a:srgbClr val="000000"/>
                              </a:solidFill>
                              <a:latin typeface="Cambria Math" panose="02040503050406030204" pitchFamily="18" charset="0"/>
                            </a:rPr>
                            <m:t>10</m:t>
                          </m:r>
                        </m:den>
                      </m:f>
                      <m:r>
                        <a:rPr lang="en-US" sz="2800" b="0" i="1" smtClean="0">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r>
                            <a:rPr lang="en-US" sz="2800" i="0">
                              <a:solidFill>
                                <a:srgbClr val="000000"/>
                              </a:solidFill>
                              <a:latin typeface="Cambria Math" panose="02040503050406030204" pitchFamily="18" charset="0"/>
                            </a:rPr>
                            <m:t>−3</m:t>
                          </m:r>
                        </m:num>
                        <m:den>
                          <m:r>
                            <a:rPr lang="en-US" sz="2800" i="0">
                              <a:solidFill>
                                <a:srgbClr val="000000"/>
                              </a:solidFill>
                              <a:latin typeface="Cambria Math" panose="02040503050406030204" pitchFamily="18" charset="0"/>
                            </a:rPr>
                            <m:t>2</m:t>
                          </m:r>
                        </m:den>
                      </m:f>
                    </m:oMath>
                  </m:oMathPara>
                </a14:m>
                <a:endParaRPr lang="en-US" sz="2800"/>
              </a:p>
            </p:txBody>
          </p:sp>
        </mc:Choice>
        <mc:Fallback xmlns="">
          <p:sp>
            <p:nvSpPr>
              <p:cNvPr id="7" name="Object 6">
                <a:extLst>
                  <a:ext uri="{FF2B5EF4-FFF2-40B4-BE49-F238E27FC236}">
                    <a16:creationId xmlns:a16="http://schemas.microsoft.com/office/drawing/2014/main" id="{F7E817AC-3798-4EC6-AA4C-E7602D5B6BC1}"/>
                  </a:ext>
                </a:extLst>
              </p:cNvPr>
              <p:cNvSpPr txBox="1">
                <a:spLocks noRot="1" noChangeAspect="1" noMove="1" noResize="1" noEditPoints="1" noAdjustHandles="1" noChangeArrowheads="1" noChangeShapeType="1" noTextEdit="1"/>
              </p:cNvSpPr>
              <p:nvPr/>
            </p:nvSpPr>
            <p:spPr>
              <a:xfrm>
                <a:off x="2342780" y="2736225"/>
                <a:ext cx="3110855" cy="9001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04C532F2-28B8-407F-AE04-3799E74B9AEE}"/>
                  </a:ext>
                </a:extLst>
              </p:cNvPr>
              <p:cNvSpPr txBox="1"/>
              <p:nvPr/>
            </p:nvSpPr>
            <p:spPr>
              <a:xfrm>
                <a:off x="3313491" y="4568808"/>
                <a:ext cx="1488326" cy="900114"/>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−3</m:t>
                          </m:r>
                        </m:num>
                        <m:den>
                          <m:r>
                            <a:rPr lang="en-US" sz="2800" i="1">
                              <a:solidFill>
                                <a:srgbClr val="000000"/>
                              </a:solidFill>
                              <a:latin typeface="Cambria Math" panose="02040503050406030204" pitchFamily="18" charset="0"/>
                            </a:rPr>
                            <m:t>2</m:t>
                          </m:r>
                        </m:den>
                      </m:f>
                      <m:r>
                        <a:rPr lang="en-US" sz="2800" i="1">
                          <a:solidFill>
                            <a:srgbClr val="000000"/>
                          </a:solidFill>
                          <a:latin typeface="Cambria Math" panose="02040503050406030204" pitchFamily="18" charset="0"/>
                        </a:rPr>
                        <m:t>&lt;</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5</m:t>
                          </m:r>
                        </m:num>
                        <m:den>
                          <m:r>
                            <a:rPr lang="en-US" sz="2800" i="1">
                              <a:solidFill>
                                <a:srgbClr val="000000"/>
                              </a:solidFill>
                              <a:latin typeface="Cambria Math" panose="02040503050406030204" pitchFamily="18" charset="0"/>
                            </a:rPr>
                            <m:t>2</m:t>
                          </m:r>
                        </m:den>
                      </m:f>
                    </m:oMath>
                  </m:oMathPara>
                </a14:m>
                <a:endParaRPr lang="en-US" sz="2800"/>
              </a:p>
            </p:txBody>
          </p:sp>
        </mc:Choice>
        <mc:Fallback xmlns="">
          <p:sp>
            <p:nvSpPr>
              <p:cNvPr id="8" name="Object 7">
                <a:extLst>
                  <a:ext uri="{FF2B5EF4-FFF2-40B4-BE49-F238E27FC236}">
                    <a16:creationId xmlns:a16="http://schemas.microsoft.com/office/drawing/2014/main" id="{04C532F2-28B8-407F-AE04-3799E74B9AEE}"/>
                  </a:ext>
                </a:extLst>
              </p:cNvPr>
              <p:cNvSpPr txBox="1">
                <a:spLocks noRot="1" noChangeAspect="1" noMove="1" noResize="1" noEditPoints="1" noAdjustHandles="1" noChangeArrowheads="1" noChangeShapeType="1" noTextEdit="1"/>
              </p:cNvSpPr>
              <p:nvPr/>
            </p:nvSpPr>
            <p:spPr>
              <a:xfrm>
                <a:off x="3313491" y="4568808"/>
                <a:ext cx="1488326" cy="900114"/>
              </a:xfrm>
              <a:prstGeom prst="rect">
                <a:avLst/>
              </a:prstGeom>
              <a:blipFill>
                <a:blip r:embed="rId5"/>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E8EC36D-AFB0-43E0-A4B7-7F4588B50615}"/>
              </a:ext>
            </a:extLst>
          </p:cNvPr>
          <p:cNvSpPr txBox="1"/>
          <p:nvPr/>
        </p:nvSpPr>
        <p:spPr>
          <a:xfrm>
            <a:off x="2466813" y="4793452"/>
            <a:ext cx="961090" cy="523220"/>
          </a:xfrm>
          <a:prstGeom prst="rect">
            <a:avLst/>
          </a:prstGeom>
          <a:noFill/>
        </p:spPr>
        <p:txBody>
          <a:bodyPr wrap="square" rtlCol="0">
            <a:spAutoFit/>
          </a:bodyPr>
          <a:lstStyle/>
          <a:p>
            <a:r>
              <a:rPr lang="en-US" sz="2800">
                <a:latin typeface="Cambria Math" panose="02040503050406030204" pitchFamily="18" charset="0"/>
                <a:ea typeface="Cambria Math" panose="02040503050406030204" pitchFamily="18" charset="0"/>
              </a:rPr>
              <a:t>Nên:</a:t>
            </a:r>
            <a:endParaRPr lang="vi-VN" sz="28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C0B8CFE-3F10-8EEA-8591-9060CF82E806}"/>
                  </a:ext>
                </a:extLst>
              </p:cNvPr>
              <p:cNvSpPr txBox="1"/>
              <p:nvPr/>
            </p:nvSpPr>
            <p:spPr>
              <a:xfrm>
                <a:off x="2466813" y="3872835"/>
                <a:ext cx="2018348" cy="523220"/>
              </a:xfrm>
              <a:prstGeom prst="rect">
                <a:avLst/>
              </a:prstGeom>
              <a:noFill/>
            </p:spPr>
            <p:txBody>
              <a:bodyPr wrap="square" rtlCol="0">
                <a:spAutoFit/>
              </a:bodyPr>
              <a:lstStyle/>
              <a:p>
                <a:r>
                  <a:rPr lang="en-US" sz="2800">
                    <a:latin typeface="Cambria Math" panose="02040503050406030204" pitchFamily="18" charset="0"/>
                    <a:ea typeface="Cambria Math" panose="02040503050406030204" pitchFamily="18" charset="0"/>
                  </a:rPr>
                  <a:t>Do: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m:t>
                    </m:r>
                  </m:oMath>
                </a14:m>
                <a:r>
                  <a:rPr lang="en-US" sz="2800">
                    <a:latin typeface="Cambria Math" panose="02040503050406030204" pitchFamily="18" charset="0"/>
                    <a:ea typeface="Cambria Math" panose="02040503050406030204" pitchFamily="18" charset="0"/>
                  </a:rPr>
                  <a:t> 3 &lt; 5</a:t>
                </a:r>
              </a:p>
            </p:txBody>
          </p:sp>
        </mc:Choice>
        <mc:Fallback xmlns="">
          <p:sp>
            <p:nvSpPr>
              <p:cNvPr id="32" name="TextBox 31">
                <a:extLst>
                  <a:ext uri="{FF2B5EF4-FFF2-40B4-BE49-F238E27FC236}">
                    <a16:creationId xmlns:a16="http://schemas.microsoft.com/office/drawing/2014/main" id="{1C0B8CFE-3F10-8EEA-8591-9060CF82E806}"/>
                  </a:ext>
                </a:extLst>
              </p:cNvPr>
              <p:cNvSpPr txBox="1">
                <a:spLocks noRot="1" noChangeAspect="1" noMove="1" noResize="1" noEditPoints="1" noAdjustHandles="1" noChangeArrowheads="1" noChangeShapeType="1" noTextEdit="1"/>
              </p:cNvSpPr>
              <p:nvPr/>
            </p:nvSpPr>
            <p:spPr>
              <a:xfrm>
                <a:off x="2466813" y="3872835"/>
                <a:ext cx="2018348" cy="523220"/>
              </a:xfrm>
              <a:prstGeom prst="rect">
                <a:avLst/>
              </a:prstGeom>
              <a:blipFill>
                <a:blip r:embed="rId6"/>
                <a:stretch>
                  <a:fillRect l="-6344" t="-11628" r="-1813"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bject 6">
                <a:extLst>
                  <a:ext uri="{FF2B5EF4-FFF2-40B4-BE49-F238E27FC236}">
                    <a16:creationId xmlns:a16="http://schemas.microsoft.com/office/drawing/2014/main" id="{9E491919-EFC7-D120-59F4-511DA1AEC89C}"/>
                  </a:ext>
                </a:extLst>
              </p:cNvPr>
              <p:cNvSpPr txBox="1"/>
              <p:nvPr/>
            </p:nvSpPr>
            <p:spPr>
              <a:xfrm>
                <a:off x="2465416" y="5523838"/>
                <a:ext cx="2865581" cy="90011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m:rPr>
                          <m:sty m:val="p"/>
                        </m:rPr>
                        <a:rPr lang="en-US" sz="2800" smtClean="0">
                          <a:solidFill>
                            <a:srgbClr val="000000"/>
                          </a:solidFill>
                          <a:latin typeface="Cambria Math" panose="02040503050406030204" pitchFamily="18" charset="0"/>
                          <a:ea typeface="Cambria Math" panose="02040503050406030204" pitchFamily="18" charset="0"/>
                        </a:rPr>
                        <m:t>D</m:t>
                      </m:r>
                      <m:r>
                        <m:rPr>
                          <m:sty m:val="p"/>
                        </m:rPr>
                        <a:rPr lang="en-US" sz="2800" b="0" i="0" smtClean="0">
                          <a:solidFill>
                            <a:srgbClr val="000000"/>
                          </a:solidFill>
                          <a:latin typeface="Cambria Math" panose="02040503050406030204" pitchFamily="18" charset="0"/>
                          <a:ea typeface="Cambria Math" panose="02040503050406030204" pitchFamily="18" charset="0"/>
                        </a:rPr>
                        <m:t>o</m:t>
                      </m:r>
                      <m:r>
                        <a:rPr lang="en-US" sz="2800" b="0" i="0" smtClean="0">
                          <a:solidFill>
                            <a:srgbClr val="000000"/>
                          </a:solidFill>
                          <a:latin typeface="Cambria Math" panose="02040503050406030204" pitchFamily="18" charset="0"/>
                          <a:ea typeface="Cambria Math" panose="02040503050406030204" pitchFamily="18" charset="0"/>
                        </a:rPr>
                        <m:t> đó −1,5&lt;</m:t>
                      </m:r>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0" smtClean="0">
                              <a:solidFill>
                                <a:srgbClr val="000000"/>
                              </a:solidFill>
                              <a:latin typeface="Cambria Math" panose="02040503050406030204" pitchFamily="18" charset="0"/>
                              <a:ea typeface="Cambria Math" panose="02040503050406030204" pitchFamily="18" charset="0"/>
                            </a:rPr>
                            <m:t>5</m:t>
                          </m:r>
                        </m:num>
                        <m:den>
                          <m:r>
                            <a:rPr lang="en-US" sz="2800" i="0">
                              <a:solidFill>
                                <a:srgbClr val="000000"/>
                              </a:solidFill>
                              <a:latin typeface="Cambria Math" panose="02040503050406030204" pitchFamily="18" charset="0"/>
                              <a:ea typeface="Cambria Math" panose="02040503050406030204" pitchFamily="18" charset="0"/>
                            </a:rPr>
                            <m:t>2</m:t>
                          </m:r>
                        </m:den>
                      </m:f>
                    </m:oMath>
                  </m:oMathPara>
                </a14:m>
                <a:endParaRPr lang="en-US" sz="2800">
                  <a:latin typeface="Cambria Math" panose="02040503050406030204" pitchFamily="18" charset="0"/>
                  <a:ea typeface="Cambria Math" panose="02040503050406030204" pitchFamily="18" charset="0"/>
                </a:endParaRPr>
              </a:p>
            </p:txBody>
          </p:sp>
        </mc:Choice>
        <mc:Fallback xmlns="">
          <p:sp>
            <p:nvSpPr>
              <p:cNvPr id="34" name="Object 6">
                <a:extLst>
                  <a:ext uri="{FF2B5EF4-FFF2-40B4-BE49-F238E27FC236}">
                    <a16:creationId xmlns:a16="http://schemas.microsoft.com/office/drawing/2014/main" id="{9E491919-EFC7-D120-59F4-511DA1AEC89C}"/>
                  </a:ext>
                </a:extLst>
              </p:cNvPr>
              <p:cNvSpPr txBox="1">
                <a:spLocks noRot="1" noChangeAspect="1" noMove="1" noResize="1" noEditPoints="1" noAdjustHandles="1" noChangeArrowheads="1" noChangeShapeType="1" noTextEdit="1"/>
              </p:cNvSpPr>
              <p:nvPr/>
            </p:nvSpPr>
            <p:spPr>
              <a:xfrm>
                <a:off x="2465416" y="5523838"/>
                <a:ext cx="2865581" cy="90011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bject 7">
                <a:extLst>
                  <a:ext uri="{FF2B5EF4-FFF2-40B4-BE49-F238E27FC236}">
                    <a16:creationId xmlns:a16="http://schemas.microsoft.com/office/drawing/2014/main" id="{1D8FA031-DA97-A130-9AA6-43C9FBC6D1DD}"/>
                  </a:ext>
                </a:extLst>
              </p:cNvPr>
              <p:cNvSpPr txBox="1"/>
              <p:nvPr/>
            </p:nvSpPr>
            <p:spPr>
              <a:xfrm>
                <a:off x="8002368" y="4561072"/>
                <a:ext cx="1825950" cy="900114"/>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US" sz="2800" i="1" smtClean="0">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3</m:t>
                          </m:r>
                        </m:num>
                        <m:den>
                          <m:r>
                            <a:rPr lang="en-US" sz="2800" b="0" i="1" smtClean="0">
                              <a:solidFill>
                                <a:srgbClr val="000000"/>
                              </a:solidFill>
                              <a:latin typeface="Cambria Math" panose="02040503050406030204" pitchFamily="18" charset="0"/>
                            </a:rPr>
                            <m:t>8</m:t>
                          </m:r>
                        </m:den>
                      </m:f>
                      <m:r>
                        <a:rPr lang="en-US" sz="2800" b="0" i="1" smtClean="0">
                          <a:solidFill>
                            <a:srgbClr val="000000"/>
                          </a:solidFill>
                          <a:latin typeface="Cambria Math" panose="02040503050406030204" pitchFamily="18" charset="0"/>
                        </a:rPr>
                        <m:t>&gt;</m:t>
                      </m:r>
                      <m:f>
                        <m:fPr>
                          <m:ctrlPr>
                            <a:rPr lang="en-US" sz="2800" i="1">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−5</m:t>
                          </m:r>
                        </m:num>
                        <m:den>
                          <m:r>
                            <a:rPr lang="en-US" sz="2800" b="0" i="1" smtClean="0">
                              <a:solidFill>
                                <a:srgbClr val="000000"/>
                              </a:solidFill>
                              <a:latin typeface="Cambria Math" panose="02040503050406030204" pitchFamily="18" charset="0"/>
                            </a:rPr>
                            <m:t>8</m:t>
                          </m:r>
                        </m:den>
                      </m:f>
                    </m:oMath>
                  </m:oMathPara>
                </a14:m>
                <a:endParaRPr lang="en-US" sz="2800"/>
              </a:p>
            </p:txBody>
          </p:sp>
        </mc:Choice>
        <mc:Fallback xmlns="">
          <p:sp>
            <p:nvSpPr>
              <p:cNvPr id="35" name="Object 7">
                <a:extLst>
                  <a:ext uri="{FF2B5EF4-FFF2-40B4-BE49-F238E27FC236}">
                    <a16:creationId xmlns:a16="http://schemas.microsoft.com/office/drawing/2014/main" id="{1D8FA031-DA97-A130-9AA6-43C9FBC6D1DD}"/>
                  </a:ext>
                </a:extLst>
              </p:cNvPr>
              <p:cNvSpPr txBox="1">
                <a:spLocks noRot="1" noChangeAspect="1" noMove="1" noResize="1" noEditPoints="1" noAdjustHandles="1" noChangeArrowheads="1" noChangeShapeType="1" noTextEdit="1"/>
              </p:cNvSpPr>
              <p:nvPr/>
            </p:nvSpPr>
            <p:spPr>
              <a:xfrm>
                <a:off x="8002368" y="4561072"/>
                <a:ext cx="1825950" cy="900114"/>
              </a:xfrm>
              <a:prstGeom prst="rect">
                <a:avLst/>
              </a:prstGeom>
              <a:blipFill>
                <a:blip r:embed="rId8"/>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43921948-FE4A-D946-A84E-3CDD536D2235}"/>
              </a:ext>
            </a:extLst>
          </p:cNvPr>
          <p:cNvSpPr txBox="1"/>
          <p:nvPr/>
        </p:nvSpPr>
        <p:spPr>
          <a:xfrm>
            <a:off x="7158136" y="4793452"/>
            <a:ext cx="961090" cy="523220"/>
          </a:xfrm>
          <a:prstGeom prst="rect">
            <a:avLst/>
          </a:prstGeom>
          <a:noFill/>
        </p:spPr>
        <p:txBody>
          <a:bodyPr wrap="square" rtlCol="0">
            <a:spAutoFit/>
          </a:bodyPr>
          <a:lstStyle/>
          <a:p>
            <a:r>
              <a:rPr lang="en-US" sz="2800">
                <a:latin typeface="Cambria Math" panose="02040503050406030204" pitchFamily="18" charset="0"/>
                <a:ea typeface="Cambria Math" panose="02040503050406030204" pitchFamily="18" charset="0"/>
              </a:rPr>
              <a:t>Nên:</a:t>
            </a:r>
            <a:endParaRPr lang="vi-VN" sz="28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54E9861-8D5F-BD66-8A2C-2663F94FD514}"/>
                  </a:ext>
                </a:extLst>
              </p:cNvPr>
              <p:cNvSpPr txBox="1"/>
              <p:nvPr/>
            </p:nvSpPr>
            <p:spPr>
              <a:xfrm>
                <a:off x="7158136" y="3855519"/>
                <a:ext cx="2768715" cy="523220"/>
              </a:xfrm>
              <a:prstGeom prst="rect">
                <a:avLst/>
              </a:prstGeom>
              <a:noFill/>
            </p:spPr>
            <p:txBody>
              <a:bodyPr wrap="square" rtlCol="0">
                <a:spAutoFit/>
              </a:bodyPr>
              <a:lstStyle/>
              <a:p>
                <a:r>
                  <a:rPr lang="en-US" sz="2800">
                    <a:latin typeface="Cambria Math" panose="02040503050406030204" pitchFamily="18" charset="0"/>
                    <a:ea typeface="Cambria Math" panose="02040503050406030204" pitchFamily="18" charset="0"/>
                  </a:rPr>
                  <a:t>Do: </a:t>
                </a:r>
                <a14:m>
                  <m:oMath xmlns:m="http://schemas.openxmlformats.org/officeDocument/2006/math">
                    <m:r>
                      <a:rPr lang="en-US" sz="2800" b="0" i="0" smtClean="0">
                        <a:solidFill>
                          <a:srgbClr val="000000"/>
                        </a:solidFill>
                        <a:latin typeface="Cambria Math" panose="02040503050406030204" pitchFamily="18" charset="0"/>
                        <a:ea typeface="Cambria Math" panose="02040503050406030204" pitchFamily="18" charset="0"/>
                      </a:rPr>
                      <m:t>    </m:t>
                    </m:r>
                    <m:r>
                      <a:rPr lang="en-US" sz="2800" i="1">
                        <a:solidFill>
                          <a:srgbClr val="000000"/>
                        </a:solidFill>
                        <a:latin typeface="Cambria Math" panose="02040503050406030204" pitchFamily="18" charset="0"/>
                        <a:ea typeface="Cambria Math" panose="02040503050406030204" pitchFamily="18" charset="0"/>
                      </a:rPr>
                      <m:t>−</m:t>
                    </m:r>
                  </m:oMath>
                </a14:m>
                <a:r>
                  <a:rPr lang="en-US" sz="2800">
                    <a:latin typeface="Cambria Math" panose="02040503050406030204" pitchFamily="18" charset="0"/>
                    <a:ea typeface="Cambria Math" panose="02040503050406030204" pitchFamily="18" charset="0"/>
                  </a:rPr>
                  <a:t> 3 &gt;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m:t>
                    </m:r>
                  </m:oMath>
                </a14:m>
                <a:r>
                  <a:rPr lang="en-US" sz="2800">
                    <a:latin typeface="Cambria Math" panose="02040503050406030204" pitchFamily="18" charset="0"/>
                    <a:ea typeface="Cambria Math" panose="02040503050406030204" pitchFamily="18" charset="0"/>
                  </a:rPr>
                  <a:t> 5</a:t>
                </a:r>
              </a:p>
            </p:txBody>
          </p:sp>
        </mc:Choice>
        <mc:Fallback xmlns="">
          <p:sp>
            <p:nvSpPr>
              <p:cNvPr id="37" name="TextBox 36">
                <a:extLst>
                  <a:ext uri="{FF2B5EF4-FFF2-40B4-BE49-F238E27FC236}">
                    <a16:creationId xmlns:a16="http://schemas.microsoft.com/office/drawing/2014/main" id="{F54E9861-8D5F-BD66-8A2C-2663F94FD514}"/>
                  </a:ext>
                </a:extLst>
              </p:cNvPr>
              <p:cNvSpPr txBox="1">
                <a:spLocks noRot="1" noChangeAspect="1" noMove="1" noResize="1" noEditPoints="1" noAdjustHandles="1" noChangeArrowheads="1" noChangeShapeType="1" noTextEdit="1"/>
              </p:cNvSpPr>
              <p:nvPr/>
            </p:nvSpPr>
            <p:spPr>
              <a:xfrm>
                <a:off x="7158136" y="3855519"/>
                <a:ext cx="2768715" cy="523220"/>
              </a:xfrm>
              <a:prstGeom prst="rect">
                <a:avLst/>
              </a:prstGeom>
              <a:blipFill>
                <a:blip r:embed="rId9"/>
                <a:stretch>
                  <a:fillRect l="-4405"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bject 6">
                <a:extLst>
                  <a:ext uri="{FF2B5EF4-FFF2-40B4-BE49-F238E27FC236}">
                    <a16:creationId xmlns:a16="http://schemas.microsoft.com/office/drawing/2014/main" id="{1D73B85E-F2B4-4B66-3A8A-93BA5765940E}"/>
                  </a:ext>
                </a:extLst>
              </p:cNvPr>
              <p:cNvSpPr txBox="1"/>
              <p:nvPr/>
            </p:nvSpPr>
            <p:spPr>
              <a:xfrm>
                <a:off x="7158137" y="5506741"/>
                <a:ext cx="3514412" cy="90011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m:rPr>
                          <m:sty m:val="p"/>
                        </m:rPr>
                        <a:rPr lang="en-US" sz="2800" smtClean="0">
                          <a:solidFill>
                            <a:srgbClr val="000000"/>
                          </a:solidFill>
                          <a:latin typeface="Cambria Math" panose="02040503050406030204" pitchFamily="18" charset="0"/>
                          <a:ea typeface="Cambria Math" panose="02040503050406030204" pitchFamily="18" charset="0"/>
                        </a:rPr>
                        <m:t>D</m:t>
                      </m:r>
                      <m:r>
                        <m:rPr>
                          <m:sty m:val="p"/>
                        </m:rPr>
                        <a:rPr lang="en-US" sz="2800" b="0" i="0" smtClean="0">
                          <a:solidFill>
                            <a:srgbClr val="000000"/>
                          </a:solidFill>
                          <a:latin typeface="Cambria Math" panose="02040503050406030204" pitchFamily="18" charset="0"/>
                          <a:ea typeface="Cambria Math" panose="02040503050406030204" pitchFamily="18" charset="0"/>
                        </a:rPr>
                        <m:t>o</m:t>
                      </m:r>
                      <m:r>
                        <a:rPr lang="en-US" sz="2800" b="0" i="0" smtClean="0">
                          <a:solidFill>
                            <a:srgbClr val="000000"/>
                          </a:solidFill>
                          <a:latin typeface="Cambria Math" panose="02040503050406030204" pitchFamily="18" charset="0"/>
                          <a:ea typeface="Cambria Math" panose="02040503050406030204" pitchFamily="18" charset="0"/>
                        </a:rPr>
                        <m:t> đó −0,375&gt;</m:t>
                      </m:r>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0" smtClean="0">
                              <a:solidFill>
                                <a:srgbClr val="000000"/>
                              </a:solidFill>
                              <a:latin typeface="Cambria Math" panose="02040503050406030204" pitchFamily="18" charset="0"/>
                              <a:ea typeface="Cambria Math" panose="02040503050406030204" pitchFamily="18" charset="0"/>
                            </a:rPr>
                            <m:t>−5</m:t>
                          </m:r>
                        </m:num>
                        <m:den>
                          <m:r>
                            <a:rPr lang="en-US" sz="2800" b="0" i="0" smtClean="0">
                              <a:solidFill>
                                <a:srgbClr val="000000"/>
                              </a:solidFill>
                              <a:latin typeface="Cambria Math" panose="02040503050406030204" pitchFamily="18" charset="0"/>
                              <a:ea typeface="Cambria Math" panose="02040503050406030204" pitchFamily="18" charset="0"/>
                            </a:rPr>
                            <m:t>8</m:t>
                          </m:r>
                        </m:den>
                      </m:f>
                    </m:oMath>
                  </m:oMathPara>
                </a14:m>
                <a:endParaRPr lang="en-US" sz="2800">
                  <a:latin typeface="Cambria Math" panose="02040503050406030204" pitchFamily="18" charset="0"/>
                  <a:ea typeface="Cambria Math" panose="02040503050406030204" pitchFamily="18" charset="0"/>
                </a:endParaRPr>
              </a:p>
            </p:txBody>
          </p:sp>
        </mc:Choice>
        <mc:Fallback xmlns="">
          <p:sp>
            <p:nvSpPr>
              <p:cNvPr id="38" name="Object 6">
                <a:extLst>
                  <a:ext uri="{FF2B5EF4-FFF2-40B4-BE49-F238E27FC236}">
                    <a16:creationId xmlns:a16="http://schemas.microsoft.com/office/drawing/2014/main" id="{1D73B85E-F2B4-4B66-3A8A-93BA5765940E}"/>
                  </a:ext>
                </a:extLst>
              </p:cNvPr>
              <p:cNvSpPr txBox="1">
                <a:spLocks noRot="1" noChangeAspect="1" noMove="1" noResize="1" noEditPoints="1" noAdjustHandles="1" noChangeArrowheads="1" noChangeShapeType="1" noTextEdit="1"/>
              </p:cNvSpPr>
              <p:nvPr/>
            </p:nvSpPr>
            <p:spPr>
              <a:xfrm>
                <a:off x="7158137" y="5506741"/>
                <a:ext cx="3514412" cy="900112"/>
              </a:xfrm>
              <a:prstGeom prst="rect">
                <a:avLst/>
              </a:prstGeom>
              <a:blipFill>
                <a:blip r:embed="rId10"/>
                <a:stretch>
                  <a:fillRect/>
                </a:stretch>
              </a:blipFill>
            </p:spPr>
            <p:txBody>
              <a:bodyPr/>
              <a:lstStyle/>
              <a:p>
                <a:r>
                  <a:rPr lang="en-US">
                    <a:noFill/>
                  </a:rPr>
                  <a:t> </a:t>
                </a:r>
              </a:p>
            </p:txBody>
          </p:sp>
        </mc:Fallback>
      </mc:AlternateContent>
      <p:pic>
        <p:nvPicPr>
          <p:cNvPr id="41" name="Picture 40" descr="A green and yellow logo&#10;&#10;AI-generated content may be incorrect.">
            <a:extLst>
              <a:ext uri="{FF2B5EF4-FFF2-40B4-BE49-F238E27FC236}">
                <a16:creationId xmlns:a16="http://schemas.microsoft.com/office/drawing/2014/main" id="{1B70786E-90EF-0F9B-E895-DD8C5A77A2B2}"/>
              </a:ext>
            </a:extLst>
          </p:cNvPr>
          <p:cNvPicPr>
            <a:picLocks noChangeAspect="1"/>
          </p:cNvPicPr>
          <p:nvPr/>
        </p:nvPicPr>
        <p:blipFill>
          <a:blip r:embed="rId11">
            <a:extLst>
              <a:ext uri="{28A0092B-C50C-407E-A947-70E740481C1C}">
                <a14:useLocalDpi xmlns:a14="http://schemas.microsoft.com/office/drawing/2010/main" val="0"/>
              </a:ext>
            </a:extLst>
          </a:blip>
          <a:srcRect l="7682" t="9787" r="5764" b="9915"/>
          <a:stretch/>
        </p:blipFill>
        <p:spPr>
          <a:xfrm>
            <a:off x="10319657" y="-17332"/>
            <a:ext cx="1865499" cy="1730704"/>
          </a:xfrm>
          <a:prstGeom prst="rect">
            <a:avLst/>
          </a:prstGeom>
        </p:spPr>
      </p:pic>
      <p:pic>
        <p:nvPicPr>
          <p:cNvPr id="42" name="Picture 41">
            <a:extLst>
              <a:ext uri="{FF2B5EF4-FFF2-40B4-BE49-F238E27FC236}">
                <a16:creationId xmlns:a16="http://schemas.microsoft.com/office/drawing/2014/main" id="{A5ABC8B2-C138-AD5D-A6EB-43E067506018}"/>
              </a:ext>
            </a:extLst>
          </p:cNvPr>
          <p:cNvPicPr>
            <a:picLocks noChangeAspect="1"/>
          </p:cNvPicPr>
          <p:nvPr/>
        </p:nvPicPr>
        <p:blipFill>
          <a:blip r:embed="rId12"/>
          <a:stretch>
            <a:fillRect/>
          </a:stretch>
        </p:blipFill>
        <p:spPr>
          <a:xfrm>
            <a:off x="0" y="0"/>
            <a:ext cx="10319657" cy="1505909"/>
          </a:xfrm>
          <a:prstGeom prst="rect">
            <a:avLst/>
          </a:prstGeom>
        </p:spPr>
      </p:pic>
      <p:pic>
        <p:nvPicPr>
          <p:cNvPr id="5" name="Picture 4">
            <a:extLst>
              <a:ext uri="{FF2B5EF4-FFF2-40B4-BE49-F238E27FC236}">
                <a16:creationId xmlns:a16="http://schemas.microsoft.com/office/drawing/2014/main" id="{E66BFE46-A053-CCE7-A486-7CF77F25580A}"/>
              </a:ext>
            </a:extLst>
          </p:cNvPr>
          <p:cNvPicPr>
            <a:picLocks noChangeAspect="1"/>
          </p:cNvPicPr>
          <p:nvPr/>
        </p:nvPicPr>
        <p:blipFill>
          <a:blip r:embed="rId13"/>
          <a:srcRect l="52704" t="52017" r="24045" b="30041"/>
          <a:stretch/>
        </p:blipFill>
        <p:spPr>
          <a:xfrm>
            <a:off x="6645094" y="1701404"/>
            <a:ext cx="3090270" cy="960287"/>
          </a:xfrm>
          <a:prstGeom prst="rect">
            <a:avLst/>
          </a:prstGeom>
        </p:spPr>
      </p:pic>
      <p:pic>
        <p:nvPicPr>
          <p:cNvPr id="11" name="Picture 10">
            <a:extLst>
              <a:ext uri="{FF2B5EF4-FFF2-40B4-BE49-F238E27FC236}">
                <a16:creationId xmlns:a16="http://schemas.microsoft.com/office/drawing/2014/main" id="{4A216861-C995-F80B-02DD-D84B8442D801}"/>
              </a:ext>
            </a:extLst>
          </p:cNvPr>
          <p:cNvPicPr>
            <a:picLocks noChangeAspect="1"/>
          </p:cNvPicPr>
          <p:nvPr/>
        </p:nvPicPr>
        <p:blipFill>
          <a:blip r:embed="rId13"/>
          <a:srcRect l="12393" t="52017" r="68160" b="30041"/>
          <a:stretch/>
        </p:blipFill>
        <p:spPr>
          <a:xfrm>
            <a:off x="2167363" y="1700660"/>
            <a:ext cx="2584774" cy="960287"/>
          </a:xfrm>
          <a:prstGeom prst="rect">
            <a:avLst/>
          </a:prstGeom>
        </p:spPr>
      </p:pic>
      <p:sp>
        <p:nvSpPr>
          <p:cNvPr id="12" name="TextBox 11">
            <a:extLst>
              <a:ext uri="{FF2B5EF4-FFF2-40B4-BE49-F238E27FC236}">
                <a16:creationId xmlns:a16="http://schemas.microsoft.com/office/drawing/2014/main" id="{787DA9CC-2172-8885-9B01-66B69B60CAB7}"/>
              </a:ext>
            </a:extLst>
          </p:cNvPr>
          <p:cNvSpPr txBox="1"/>
          <p:nvPr/>
        </p:nvSpPr>
        <p:spPr>
          <a:xfrm>
            <a:off x="850500" y="1405818"/>
            <a:ext cx="1772209" cy="671402"/>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993121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p:bldP spid="32" grpId="0"/>
      <p:bldP spid="34" grpId="0"/>
      <p:bldP spid="35" grpId="0"/>
      <p:bldP spid="36" grpId="0"/>
      <p:bldP spid="37" grpId="0"/>
      <p:bldP spid="38"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4198D86A-5239-0A39-01A6-39961ED10365}"/>
              </a:ext>
            </a:extLst>
          </p:cNvPr>
          <p:cNvGrpSpPr/>
          <p:nvPr/>
        </p:nvGrpSpPr>
        <p:grpSpPr>
          <a:xfrm>
            <a:off x="1984278" y="3491308"/>
            <a:ext cx="8920129" cy="819295"/>
            <a:chOff x="2599625" y="5742604"/>
            <a:chExt cx="8920129" cy="819295"/>
          </a:xfrm>
        </p:grpSpPr>
        <p:sp>
          <p:nvSpPr>
            <p:cNvPr id="17" name="Line 9">
              <a:extLst>
                <a:ext uri="{FF2B5EF4-FFF2-40B4-BE49-F238E27FC236}">
                  <a16:creationId xmlns:a16="http://schemas.microsoft.com/office/drawing/2014/main" id="{DF036A11-9DE1-9B60-A8B7-D6D8AA74AC04}"/>
                </a:ext>
              </a:extLst>
            </p:cNvPr>
            <p:cNvSpPr>
              <a:spLocks noChangeShapeType="1"/>
            </p:cNvSpPr>
            <p:nvPr/>
          </p:nvSpPr>
          <p:spPr bwMode="auto">
            <a:xfrm>
              <a:off x="2599625" y="5884328"/>
              <a:ext cx="8920129" cy="53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 name="Line 13">
              <a:extLst>
                <a:ext uri="{FF2B5EF4-FFF2-40B4-BE49-F238E27FC236}">
                  <a16:creationId xmlns:a16="http://schemas.microsoft.com/office/drawing/2014/main" id="{82B21EA4-53E0-325E-0EA3-D4D4314F65CB}"/>
                </a:ext>
              </a:extLst>
            </p:cNvPr>
            <p:cNvSpPr>
              <a:spLocks noChangeShapeType="1"/>
            </p:cNvSpPr>
            <p:nvPr/>
          </p:nvSpPr>
          <p:spPr bwMode="auto">
            <a:xfrm>
              <a:off x="4263951" y="5783039"/>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Line 26">
              <a:extLst>
                <a:ext uri="{FF2B5EF4-FFF2-40B4-BE49-F238E27FC236}">
                  <a16:creationId xmlns:a16="http://schemas.microsoft.com/office/drawing/2014/main" id="{3B11536F-52F2-BB8C-6CDA-6B0CA213FA34}"/>
                </a:ext>
              </a:extLst>
            </p:cNvPr>
            <p:cNvSpPr>
              <a:spLocks noChangeShapeType="1"/>
            </p:cNvSpPr>
            <p:nvPr/>
          </p:nvSpPr>
          <p:spPr bwMode="auto">
            <a:xfrm>
              <a:off x="6002491" y="5742604"/>
              <a:ext cx="0" cy="3405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TextBox 27">
              <a:extLst>
                <a:ext uri="{FF2B5EF4-FFF2-40B4-BE49-F238E27FC236}">
                  <a16:creationId xmlns:a16="http://schemas.microsoft.com/office/drawing/2014/main" id="{5239D8A0-787E-4E60-A8B8-4843B4E4B82E}"/>
                </a:ext>
              </a:extLst>
            </p:cNvPr>
            <p:cNvSpPr txBox="1"/>
            <p:nvPr/>
          </p:nvSpPr>
          <p:spPr>
            <a:xfrm>
              <a:off x="5671771" y="5992828"/>
              <a:ext cx="656670" cy="523220"/>
            </a:xfrm>
            <a:prstGeom prst="rect">
              <a:avLst/>
            </a:prstGeom>
            <a:noFill/>
          </p:spPr>
          <p:txBody>
            <a:bodyPr wrap="square" rtlCol="0">
              <a:spAutoFit/>
            </a:bodyPr>
            <a:lstStyle/>
            <a:p>
              <a:pPr algn="ctr"/>
              <a:r>
                <a:rPr lang="en-US" sz="2800" dirty="0"/>
                <a:t>O</a:t>
              </a:r>
              <a:endParaRPr lang="vi-VN" sz="2800" dirty="0"/>
            </a:p>
          </p:txBody>
        </p:sp>
        <p:sp>
          <p:nvSpPr>
            <p:cNvPr id="29" name="TextBox 28">
              <a:extLst>
                <a:ext uri="{FF2B5EF4-FFF2-40B4-BE49-F238E27FC236}">
                  <a16:creationId xmlns:a16="http://schemas.microsoft.com/office/drawing/2014/main" id="{5A00E375-4FD4-8301-BAF6-12E560E2BEEF}"/>
                </a:ext>
              </a:extLst>
            </p:cNvPr>
            <p:cNvSpPr txBox="1"/>
            <p:nvPr/>
          </p:nvSpPr>
          <p:spPr>
            <a:xfrm>
              <a:off x="7577343" y="6038679"/>
              <a:ext cx="463997" cy="523220"/>
            </a:xfrm>
            <a:prstGeom prst="rect">
              <a:avLst/>
            </a:prstGeom>
            <a:noFill/>
          </p:spPr>
          <p:txBody>
            <a:bodyPr wrap="square" rtlCol="0">
              <a:spAutoFit/>
            </a:bodyPr>
            <a:lstStyle/>
            <a:p>
              <a:pPr algn="ctr"/>
              <a:r>
                <a:rPr lang="en-US" sz="2800" dirty="0"/>
                <a:t>1</a:t>
              </a:r>
              <a:endParaRPr lang="vi-VN" sz="2800" dirty="0"/>
            </a:p>
          </p:txBody>
        </p:sp>
        <p:sp>
          <p:nvSpPr>
            <p:cNvPr id="30" name="TextBox 29">
              <a:extLst>
                <a:ext uri="{FF2B5EF4-FFF2-40B4-BE49-F238E27FC236}">
                  <a16:creationId xmlns:a16="http://schemas.microsoft.com/office/drawing/2014/main" id="{F767BEB2-265F-63AB-AB21-8009831FFFF4}"/>
                </a:ext>
              </a:extLst>
            </p:cNvPr>
            <p:cNvSpPr txBox="1"/>
            <p:nvPr/>
          </p:nvSpPr>
          <p:spPr>
            <a:xfrm>
              <a:off x="3797474" y="6028793"/>
              <a:ext cx="656671" cy="523220"/>
            </a:xfrm>
            <a:prstGeom prst="rect">
              <a:avLst/>
            </a:prstGeom>
            <a:noFill/>
          </p:spPr>
          <p:txBody>
            <a:bodyPr wrap="square" rtlCol="0">
              <a:spAutoFit/>
            </a:bodyPr>
            <a:lstStyle/>
            <a:p>
              <a:pPr algn="ctr"/>
              <a:r>
                <a:rPr lang="en-US" sz="2800"/>
                <a:t>– 1 </a:t>
              </a:r>
              <a:endParaRPr lang="vi-VN" sz="2800" dirty="0"/>
            </a:p>
          </p:txBody>
        </p:sp>
        <p:sp>
          <p:nvSpPr>
            <p:cNvPr id="38" name="Line 10">
              <a:extLst>
                <a:ext uri="{FF2B5EF4-FFF2-40B4-BE49-F238E27FC236}">
                  <a16:creationId xmlns:a16="http://schemas.microsoft.com/office/drawing/2014/main" id="{E64733E6-AF70-F751-1B58-1D3473CEFE42}"/>
                </a:ext>
              </a:extLst>
            </p:cNvPr>
            <p:cNvSpPr>
              <a:spLocks noChangeShapeType="1"/>
            </p:cNvSpPr>
            <p:nvPr/>
          </p:nvSpPr>
          <p:spPr bwMode="auto">
            <a:xfrm>
              <a:off x="7781073" y="5801729"/>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A4612B6-45A5-E0B8-8C1C-0AC75D8779EB}"/>
                  </a:ext>
                </a:extLst>
              </p:cNvPr>
              <p:cNvSpPr txBox="1"/>
              <p:nvPr/>
            </p:nvSpPr>
            <p:spPr>
              <a:xfrm>
                <a:off x="514230" y="4761549"/>
                <a:ext cx="11213313" cy="157517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Chia đoạn thẳng đơn vị thành 2 phần bằng nhau, lấy một đoạn làm đơn vị mới, đơn vị mới bằng </a:t>
                </a:r>
                <a14:m>
                  <m:oMath xmlns:m="http://schemas.openxmlformats.org/officeDocument/2006/math">
                    <m:f>
                      <m:fPr>
                        <m:ctrlPr>
                          <a:rPr lang="en-US" sz="2800" i="1" smtClean="0">
                            <a:solidFill>
                              <a:srgbClr val="000000"/>
                            </a:solidFill>
                            <a:latin typeface="Cambria Math" panose="02040503050406030204" pitchFamily="18" charset="0"/>
                            <a:ea typeface="Cambria Math" panose="02040503050406030204" pitchFamily="18" charset="0"/>
                          </a:rPr>
                        </m:ctrlPr>
                      </m:fPr>
                      <m:num>
                        <m:r>
                          <a:rPr lang="en-US" sz="2800" b="0" i="0" smtClean="0">
                            <a:solidFill>
                              <a:srgbClr val="000000"/>
                            </a:solidFill>
                            <a:latin typeface="Cambria Math" panose="02040503050406030204" pitchFamily="18" charset="0"/>
                            <a:ea typeface="Cambria Math" panose="02040503050406030204" pitchFamily="18" charset="0"/>
                          </a:rPr>
                          <m:t>1</m:t>
                        </m:r>
                      </m:num>
                      <m:den>
                        <m:r>
                          <a:rPr lang="en-US" sz="2800" i="0">
                            <a:solidFill>
                              <a:srgbClr val="000000"/>
                            </a:solidFill>
                            <a:latin typeface="Cambria Math" panose="02040503050406030204" pitchFamily="18" charset="0"/>
                            <a:ea typeface="Cambria Math" panose="02040503050406030204" pitchFamily="18" charset="0"/>
                          </a:rPr>
                          <m:t>2</m:t>
                        </m:r>
                      </m:den>
                    </m:f>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đơn vị cũ.</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xmlns="">
          <p:sp>
            <p:nvSpPr>
              <p:cNvPr id="20" name="TextBox 19">
                <a:extLst>
                  <a:ext uri="{FF2B5EF4-FFF2-40B4-BE49-F238E27FC236}">
                    <a16:creationId xmlns:a16="http://schemas.microsoft.com/office/drawing/2014/main" id="{3A4612B6-45A5-E0B8-8C1C-0AC75D8779EB}"/>
                  </a:ext>
                </a:extLst>
              </p:cNvPr>
              <p:cNvSpPr txBox="1">
                <a:spLocks noRot="1" noChangeAspect="1" noMove="1" noResize="1" noEditPoints="1" noAdjustHandles="1" noChangeArrowheads="1" noChangeShapeType="1" noTextEdit="1"/>
              </p:cNvSpPr>
              <p:nvPr/>
            </p:nvSpPr>
            <p:spPr>
              <a:xfrm>
                <a:off x="514230" y="4761549"/>
                <a:ext cx="11213313" cy="1575175"/>
              </a:xfrm>
              <a:prstGeom prst="rect">
                <a:avLst/>
              </a:prstGeom>
              <a:blipFill>
                <a:blip r:embed="rId2"/>
                <a:stretch>
                  <a:fillRect l="-1087" r="-1087" b="-3876"/>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090AF53F-0FD0-EBE8-A982-462E797F8A38}"/>
              </a:ext>
            </a:extLst>
          </p:cNvPr>
          <p:cNvSpPr txBox="1"/>
          <p:nvPr/>
        </p:nvSpPr>
        <p:spPr>
          <a:xfrm>
            <a:off x="459332" y="3116155"/>
            <a:ext cx="1877467" cy="671402"/>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pic>
        <p:nvPicPr>
          <p:cNvPr id="9" name="Picture 8">
            <a:extLst>
              <a:ext uri="{FF2B5EF4-FFF2-40B4-BE49-F238E27FC236}">
                <a16:creationId xmlns:a16="http://schemas.microsoft.com/office/drawing/2014/main" id="{E523E439-7A4A-E3E8-951E-CBEF51002E9C}"/>
              </a:ext>
            </a:extLst>
          </p:cNvPr>
          <p:cNvPicPr>
            <a:picLocks noChangeAspect="1"/>
          </p:cNvPicPr>
          <p:nvPr/>
        </p:nvPicPr>
        <p:blipFill>
          <a:blip r:embed="rId3"/>
          <a:stretch>
            <a:fillRect/>
          </a:stretch>
        </p:blipFill>
        <p:spPr>
          <a:xfrm>
            <a:off x="0" y="0"/>
            <a:ext cx="10319657" cy="1505909"/>
          </a:xfrm>
          <a:prstGeom prst="rect">
            <a:avLst/>
          </a:prstGeom>
        </p:spPr>
      </p:pic>
      <p:sp>
        <p:nvSpPr>
          <p:cNvPr id="34" name="Line 10">
            <a:extLst>
              <a:ext uri="{FF2B5EF4-FFF2-40B4-BE49-F238E27FC236}">
                <a16:creationId xmlns:a16="http://schemas.microsoft.com/office/drawing/2014/main" id="{C61FD566-A6FB-370D-66F0-B6AA3F182864}"/>
              </a:ext>
            </a:extLst>
          </p:cNvPr>
          <p:cNvSpPr>
            <a:spLocks noChangeShapeType="1"/>
          </p:cNvSpPr>
          <p:nvPr/>
        </p:nvSpPr>
        <p:spPr bwMode="auto">
          <a:xfrm>
            <a:off x="6336307" y="3544473"/>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 name="TextBox 42">
            <a:extLst>
              <a:ext uri="{FF2B5EF4-FFF2-40B4-BE49-F238E27FC236}">
                <a16:creationId xmlns:a16="http://schemas.microsoft.com/office/drawing/2014/main" id="{DB4D7748-7FCF-E891-5D06-E3598381BABE}"/>
              </a:ext>
            </a:extLst>
          </p:cNvPr>
          <p:cNvSpPr txBox="1"/>
          <p:nvPr/>
        </p:nvSpPr>
        <p:spPr>
          <a:xfrm>
            <a:off x="5716314" y="3246242"/>
            <a:ext cx="51008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1</a:t>
            </a:r>
            <a:endParaRPr lang="en-US" sz="2000"/>
          </a:p>
        </p:txBody>
      </p:sp>
      <p:sp>
        <p:nvSpPr>
          <p:cNvPr id="45" name="TextBox 44">
            <a:extLst>
              <a:ext uri="{FF2B5EF4-FFF2-40B4-BE49-F238E27FC236}">
                <a16:creationId xmlns:a16="http://schemas.microsoft.com/office/drawing/2014/main" id="{F69451CC-D813-E442-4601-EFB5B5BAAD45}"/>
              </a:ext>
            </a:extLst>
          </p:cNvPr>
          <p:cNvSpPr txBox="1"/>
          <p:nvPr/>
        </p:nvSpPr>
        <p:spPr>
          <a:xfrm>
            <a:off x="6656799" y="3246242"/>
            <a:ext cx="51008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2</a:t>
            </a:r>
            <a:endParaRPr lang="en-US" sz="2000"/>
          </a:p>
        </p:txBody>
      </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5F570B72-100F-3BD9-5652-0A54FB18820B}"/>
                  </a:ext>
                </a:extLst>
              </p:cNvPr>
              <p:cNvSpPr txBox="1"/>
              <p:nvPr/>
            </p:nvSpPr>
            <p:spPr>
              <a:xfrm>
                <a:off x="5541825" y="3667260"/>
                <a:ext cx="1754127"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a:rPr lang="en-US" altLang="en-US" sz="2000" b="0" i="0" smtClean="0">
                              <a:latin typeface="Cambria Math" panose="02040503050406030204" pitchFamily="18" charset="0"/>
                            </a:rPr>
                            <m:t>1</m:t>
                          </m:r>
                        </m:num>
                        <m:den>
                          <m:r>
                            <a:rPr lang="en-US" altLang="en-US" sz="2000" b="0" i="0" smtClean="0">
                              <a:latin typeface="Cambria Math" panose="02040503050406030204" pitchFamily="18" charset="0"/>
                            </a:rPr>
                            <m:t>2</m:t>
                          </m:r>
                        </m:den>
                      </m:f>
                      <m:r>
                        <a:rPr lang="en-US" altLang="en-US" sz="2000" b="0" i="0" smtClean="0">
                          <a:latin typeface="Cambria Math" panose="02040503050406030204" pitchFamily="18" charset="0"/>
                        </a:rPr>
                        <m:t>đơ</m:t>
                      </m:r>
                      <m:r>
                        <m:rPr>
                          <m:sty m:val="p"/>
                        </m:rPr>
                        <a:rPr lang="en-US" altLang="en-US" sz="2000" b="0" i="0" smtClean="0">
                          <a:latin typeface="Cambria Math" panose="02040503050406030204" pitchFamily="18" charset="0"/>
                        </a:rPr>
                        <m:t>n</m:t>
                      </m:r>
                      <m:r>
                        <a:rPr lang="en-US" altLang="en-US" sz="2000" b="0" i="0" smtClean="0">
                          <a:latin typeface="Cambria Math" panose="02040503050406030204" pitchFamily="18" charset="0"/>
                        </a:rPr>
                        <m:t> </m:t>
                      </m:r>
                      <m:r>
                        <m:rPr>
                          <m:sty m:val="p"/>
                        </m:rPr>
                        <a:rPr lang="en-US" altLang="en-US" sz="2000" b="0" i="0" smtClean="0">
                          <a:latin typeface="Cambria Math" panose="02040503050406030204" pitchFamily="18" charset="0"/>
                        </a:rPr>
                        <m:t>v</m:t>
                      </m:r>
                      <m:r>
                        <a:rPr lang="en-US" altLang="en-US" sz="2000" b="0" i="0" smtClean="0">
                          <a:latin typeface="Cambria Math" panose="02040503050406030204" pitchFamily="18" charset="0"/>
                        </a:rPr>
                        <m:t>ị </m:t>
                      </m:r>
                      <m:r>
                        <m:rPr>
                          <m:sty m:val="p"/>
                        </m:rPr>
                        <a:rPr lang="en-US" altLang="en-US" sz="2000" b="0" i="0" smtClean="0">
                          <a:latin typeface="Cambria Math" panose="02040503050406030204" pitchFamily="18" charset="0"/>
                        </a:rPr>
                        <m:t>c</m:t>
                      </m:r>
                      <m:r>
                        <a:rPr lang="en-US" altLang="en-US" sz="2000" b="0" i="0" smtClean="0">
                          <a:latin typeface="Cambria Math" panose="02040503050406030204" pitchFamily="18" charset="0"/>
                        </a:rPr>
                        <m:t>ũ</m:t>
                      </m:r>
                    </m:oMath>
                  </m:oMathPara>
                </a14:m>
                <a:endParaRPr lang="en-US" sz="2000"/>
              </a:p>
            </p:txBody>
          </p:sp>
        </mc:Choice>
        <mc:Fallback>
          <p:sp>
            <p:nvSpPr>
              <p:cNvPr id="53" name="TextBox 52">
                <a:extLst>
                  <a:ext uri="{FF2B5EF4-FFF2-40B4-BE49-F238E27FC236}">
                    <a16:creationId xmlns:a16="http://schemas.microsoft.com/office/drawing/2014/main" id="{5F570B72-100F-3BD9-5652-0A54FB18820B}"/>
                  </a:ext>
                </a:extLst>
              </p:cNvPr>
              <p:cNvSpPr txBox="1">
                <a:spLocks noRot="1" noChangeAspect="1" noMove="1" noResize="1" noEditPoints="1" noAdjustHandles="1" noChangeArrowheads="1" noChangeShapeType="1" noTextEdit="1"/>
              </p:cNvSpPr>
              <p:nvPr/>
            </p:nvSpPr>
            <p:spPr>
              <a:xfrm>
                <a:off x="5541825" y="3667260"/>
                <a:ext cx="1754127" cy="668516"/>
              </a:xfrm>
              <a:prstGeom prst="rect">
                <a:avLst/>
              </a:prstGeom>
              <a:blipFill>
                <a:blip r:embed="rId4"/>
                <a:stretch>
                  <a:fillRect/>
                </a:stretch>
              </a:blipFill>
            </p:spPr>
            <p:txBody>
              <a:bodyPr/>
              <a:lstStyle/>
              <a:p>
                <a:r>
                  <a:rPr lang="en-US">
                    <a:noFill/>
                  </a:rPr>
                  <a:t> </a:t>
                </a:r>
              </a:p>
            </p:txBody>
          </p:sp>
        </mc:Fallback>
      </mc:AlternateContent>
      <p:pic>
        <p:nvPicPr>
          <p:cNvPr id="10" name="Picture 9" descr="A white paper with black text and numbers&#10;&#10;AI-generated content may be incorrect.">
            <a:extLst>
              <a:ext uri="{FF2B5EF4-FFF2-40B4-BE49-F238E27FC236}">
                <a16:creationId xmlns:a16="http://schemas.microsoft.com/office/drawing/2014/main" id="{56EECACB-7462-C645-3CC4-F4AAC8DCD414}"/>
              </a:ext>
            </a:extLst>
          </p:cNvPr>
          <p:cNvPicPr>
            <a:picLocks noChangeAspect="1"/>
          </p:cNvPicPr>
          <p:nvPr/>
        </p:nvPicPr>
        <p:blipFill>
          <a:blip r:embed="rId5">
            <a:extLst>
              <a:ext uri="{28A0092B-C50C-407E-A947-70E740481C1C}">
                <a14:useLocalDpi xmlns:a14="http://schemas.microsoft.com/office/drawing/2010/main" val="0"/>
              </a:ext>
            </a:extLst>
          </a:blip>
          <a:srcRect t="68434"/>
          <a:stretch/>
        </p:blipFill>
        <p:spPr>
          <a:xfrm>
            <a:off x="0" y="1669098"/>
            <a:ext cx="12192000" cy="1645394"/>
          </a:xfrm>
          <a:prstGeom prst="rect">
            <a:avLst/>
          </a:prstGeom>
        </p:spPr>
      </p:pic>
    </p:spTree>
    <p:extLst>
      <p:ext uri="{BB962C8B-B14F-4D97-AF65-F5344CB8AC3E}">
        <p14:creationId xmlns:p14="http://schemas.microsoft.com/office/powerpoint/2010/main" val="257725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4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34" grpId="0" animBg="1"/>
      <p:bldP spid="43" grpId="0"/>
      <p:bldP spid="43" grpId="1"/>
      <p:bldP spid="45" grpId="0"/>
      <p:bldP spid="45" grpId="1"/>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4198D86A-5239-0A39-01A6-39961ED10365}"/>
              </a:ext>
            </a:extLst>
          </p:cNvPr>
          <p:cNvGrpSpPr/>
          <p:nvPr/>
        </p:nvGrpSpPr>
        <p:grpSpPr>
          <a:xfrm>
            <a:off x="2160861" y="4073174"/>
            <a:ext cx="8920129" cy="819295"/>
            <a:chOff x="2599625" y="5742604"/>
            <a:chExt cx="8920129" cy="819295"/>
          </a:xfrm>
        </p:grpSpPr>
        <p:sp>
          <p:nvSpPr>
            <p:cNvPr id="17" name="Line 9">
              <a:extLst>
                <a:ext uri="{FF2B5EF4-FFF2-40B4-BE49-F238E27FC236}">
                  <a16:creationId xmlns:a16="http://schemas.microsoft.com/office/drawing/2014/main" id="{DF036A11-9DE1-9B60-A8B7-D6D8AA74AC04}"/>
                </a:ext>
              </a:extLst>
            </p:cNvPr>
            <p:cNvSpPr>
              <a:spLocks noChangeShapeType="1"/>
            </p:cNvSpPr>
            <p:nvPr/>
          </p:nvSpPr>
          <p:spPr bwMode="auto">
            <a:xfrm>
              <a:off x="2599625" y="5884328"/>
              <a:ext cx="8920129" cy="53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 name="Line 13">
              <a:extLst>
                <a:ext uri="{FF2B5EF4-FFF2-40B4-BE49-F238E27FC236}">
                  <a16:creationId xmlns:a16="http://schemas.microsoft.com/office/drawing/2014/main" id="{82B21EA4-53E0-325E-0EA3-D4D4314F65CB}"/>
                </a:ext>
              </a:extLst>
            </p:cNvPr>
            <p:cNvSpPr>
              <a:spLocks noChangeShapeType="1"/>
            </p:cNvSpPr>
            <p:nvPr/>
          </p:nvSpPr>
          <p:spPr bwMode="auto">
            <a:xfrm>
              <a:off x="4263951" y="5783039"/>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Line 26">
              <a:extLst>
                <a:ext uri="{FF2B5EF4-FFF2-40B4-BE49-F238E27FC236}">
                  <a16:creationId xmlns:a16="http://schemas.microsoft.com/office/drawing/2014/main" id="{3B11536F-52F2-BB8C-6CDA-6B0CA213FA34}"/>
                </a:ext>
              </a:extLst>
            </p:cNvPr>
            <p:cNvSpPr>
              <a:spLocks noChangeShapeType="1"/>
            </p:cNvSpPr>
            <p:nvPr/>
          </p:nvSpPr>
          <p:spPr bwMode="auto">
            <a:xfrm>
              <a:off x="6002491" y="5742604"/>
              <a:ext cx="0" cy="3405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TextBox 27">
              <a:extLst>
                <a:ext uri="{FF2B5EF4-FFF2-40B4-BE49-F238E27FC236}">
                  <a16:creationId xmlns:a16="http://schemas.microsoft.com/office/drawing/2014/main" id="{5239D8A0-787E-4E60-A8B8-4843B4E4B82E}"/>
                </a:ext>
              </a:extLst>
            </p:cNvPr>
            <p:cNvSpPr txBox="1"/>
            <p:nvPr/>
          </p:nvSpPr>
          <p:spPr>
            <a:xfrm>
              <a:off x="5671771" y="5992828"/>
              <a:ext cx="656670" cy="523220"/>
            </a:xfrm>
            <a:prstGeom prst="rect">
              <a:avLst/>
            </a:prstGeom>
            <a:noFill/>
          </p:spPr>
          <p:txBody>
            <a:bodyPr wrap="square" rtlCol="0">
              <a:spAutoFit/>
            </a:bodyPr>
            <a:lstStyle/>
            <a:p>
              <a:pPr algn="ctr"/>
              <a:r>
                <a:rPr lang="en-US" sz="2800" dirty="0"/>
                <a:t>O</a:t>
              </a:r>
              <a:endParaRPr lang="vi-VN" sz="2800" dirty="0"/>
            </a:p>
          </p:txBody>
        </p:sp>
        <p:sp>
          <p:nvSpPr>
            <p:cNvPr id="29" name="TextBox 28">
              <a:extLst>
                <a:ext uri="{FF2B5EF4-FFF2-40B4-BE49-F238E27FC236}">
                  <a16:creationId xmlns:a16="http://schemas.microsoft.com/office/drawing/2014/main" id="{5A00E375-4FD4-8301-BAF6-12E560E2BEEF}"/>
                </a:ext>
              </a:extLst>
            </p:cNvPr>
            <p:cNvSpPr txBox="1"/>
            <p:nvPr/>
          </p:nvSpPr>
          <p:spPr>
            <a:xfrm>
              <a:off x="7577343" y="6038679"/>
              <a:ext cx="463997" cy="523220"/>
            </a:xfrm>
            <a:prstGeom prst="rect">
              <a:avLst/>
            </a:prstGeom>
            <a:noFill/>
          </p:spPr>
          <p:txBody>
            <a:bodyPr wrap="square" rtlCol="0">
              <a:spAutoFit/>
            </a:bodyPr>
            <a:lstStyle/>
            <a:p>
              <a:pPr algn="ctr"/>
              <a:r>
                <a:rPr lang="en-US" sz="2800" dirty="0"/>
                <a:t>1</a:t>
              </a:r>
              <a:endParaRPr lang="vi-VN" sz="2800" dirty="0"/>
            </a:p>
          </p:txBody>
        </p:sp>
        <p:sp>
          <p:nvSpPr>
            <p:cNvPr id="30" name="TextBox 29">
              <a:extLst>
                <a:ext uri="{FF2B5EF4-FFF2-40B4-BE49-F238E27FC236}">
                  <a16:creationId xmlns:a16="http://schemas.microsoft.com/office/drawing/2014/main" id="{F767BEB2-265F-63AB-AB21-8009831FFFF4}"/>
                </a:ext>
              </a:extLst>
            </p:cNvPr>
            <p:cNvSpPr txBox="1"/>
            <p:nvPr/>
          </p:nvSpPr>
          <p:spPr>
            <a:xfrm>
              <a:off x="3797474" y="6028793"/>
              <a:ext cx="656671" cy="523220"/>
            </a:xfrm>
            <a:prstGeom prst="rect">
              <a:avLst/>
            </a:prstGeom>
            <a:noFill/>
          </p:spPr>
          <p:txBody>
            <a:bodyPr wrap="square" rtlCol="0">
              <a:spAutoFit/>
            </a:bodyPr>
            <a:lstStyle/>
            <a:p>
              <a:pPr algn="ctr"/>
              <a:r>
                <a:rPr lang="en-US" sz="2800"/>
                <a:t>– 1 </a:t>
              </a:r>
              <a:endParaRPr lang="vi-VN" sz="2800" dirty="0"/>
            </a:p>
          </p:txBody>
        </p:sp>
        <p:sp>
          <p:nvSpPr>
            <p:cNvPr id="38" name="Line 10">
              <a:extLst>
                <a:ext uri="{FF2B5EF4-FFF2-40B4-BE49-F238E27FC236}">
                  <a16:creationId xmlns:a16="http://schemas.microsoft.com/office/drawing/2014/main" id="{E64733E6-AF70-F751-1B58-1D3473CEFE42}"/>
                </a:ext>
              </a:extLst>
            </p:cNvPr>
            <p:cNvSpPr>
              <a:spLocks noChangeShapeType="1"/>
            </p:cNvSpPr>
            <p:nvPr/>
          </p:nvSpPr>
          <p:spPr bwMode="auto">
            <a:xfrm>
              <a:off x="7781073" y="5801729"/>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5" name="TextBox 24">
            <a:extLst>
              <a:ext uri="{FF2B5EF4-FFF2-40B4-BE49-F238E27FC236}">
                <a16:creationId xmlns:a16="http://schemas.microsoft.com/office/drawing/2014/main" id="{1D526EB0-6125-A4CE-867F-89AD914CBA5B}"/>
              </a:ext>
            </a:extLst>
          </p:cNvPr>
          <p:cNvSpPr txBox="1"/>
          <p:nvPr/>
        </p:nvSpPr>
        <p:spPr>
          <a:xfrm>
            <a:off x="686001" y="5194969"/>
            <a:ext cx="10922982" cy="658706"/>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Lấy một điểm nằm trước gốc O và cách O một đoạn bằng 3 đơn vị mới. </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pic>
        <p:nvPicPr>
          <p:cNvPr id="9" name="Picture 8">
            <a:extLst>
              <a:ext uri="{FF2B5EF4-FFF2-40B4-BE49-F238E27FC236}">
                <a16:creationId xmlns:a16="http://schemas.microsoft.com/office/drawing/2014/main" id="{E523E439-7A4A-E3E8-951E-CBEF51002E9C}"/>
              </a:ext>
            </a:extLst>
          </p:cNvPr>
          <p:cNvPicPr>
            <a:picLocks noChangeAspect="1"/>
          </p:cNvPicPr>
          <p:nvPr/>
        </p:nvPicPr>
        <p:blipFill>
          <a:blip r:embed="rId2"/>
          <a:stretch>
            <a:fillRect/>
          </a:stretch>
        </p:blipFill>
        <p:spPr>
          <a:xfrm>
            <a:off x="0" y="0"/>
            <a:ext cx="10319657" cy="1505909"/>
          </a:xfrm>
          <a:prstGeom prst="rect">
            <a:avLst/>
          </a:prstGeom>
        </p:spPr>
      </p:pic>
      <p:sp>
        <p:nvSpPr>
          <p:cNvPr id="31" name="Line 10">
            <a:extLst>
              <a:ext uri="{FF2B5EF4-FFF2-40B4-BE49-F238E27FC236}">
                <a16:creationId xmlns:a16="http://schemas.microsoft.com/office/drawing/2014/main" id="{C757FF97-3AA4-B2B8-3A36-4362D37C6906}"/>
              </a:ext>
            </a:extLst>
          </p:cNvPr>
          <p:cNvSpPr>
            <a:spLocks noChangeShapeType="1"/>
          </p:cNvSpPr>
          <p:nvPr/>
        </p:nvSpPr>
        <p:spPr bwMode="auto">
          <a:xfrm>
            <a:off x="3003639" y="4096216"/>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 name="Line 10">
            <a:extLst>
              <a:ext uri="{FF2B5EF4-FFF2-40B4-BE49-F238E27FC236}">
                <a16:creationId xmlns:a16="http://schemas.microsoft.com/office/drawing/2014/main" id="{C61FD566-A6FB-370D-66F0-B6AA3F182864}"/>
              </a:ext>
            </a:extLst>
          </p:cNvPr>
          <p:cNvSpPr>
            <a:spLocks noChangeShapeType="1"/>
          </p:cNvSpPr>
          <p:nvPr/>
        </p:nvSpPr>
        <p:spPr bwMode="auto">
          <a:xfrm>
            <a:off x="6514500" y="4125581"/>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 name="Line 10">
            <a:extLst>
              <a:ext uri="{FF2B5EF4-FFF2-40B4-BE49-F238E27FC236}">
                <a16:creationId xmlns:a16="http://schemas.microsoft.com/office/drawing/2014/main" id="{40C4B5BB-584F-5F25-A998-2A746ED690EE}"/>
              </a:ext>
            </a:extLst>
          </p:cNvPr>
          <p:cNvSpPr>
            <a:spLocks noChangeShapeType="1"/>
          </p:cNvSpPr>
          <p:nvPr/>
        </p:nvSpPr>
        <p:spPr bwMode="auto">
          <a:xfrm>
            <a:off x="4689471" y="4115280"/>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 name="Oval 38">
            <a:extLst>
              <a:ext uri="{FF2B5EF4-FFF2-40B4-BE49-F238E27FC236}">
                <a16:creationId xmlns:a16="http://schemas.microsoft.com/office/drawing/2014/main" id="{859ECA3E-9297-8006-DD7F-38D07836757C}"/>
              </a:ext>
            </a:extLst>
          </p:cNvPr>
          <p:cNvSpPr/>
          <p:nvPr/>
        </p:nvSpPr>
        <p:spPr>
          <a:xfrm>
            <a:off x="2909785" y="4155277"/>
            <a:ext cx="175187" cy="136238"/>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mc:Choice xmlns:a14="http://schemas.microsoft.com/office/drawing/2010/main" Requires="a14">
          <p:sp>
            <p:nvSpPr>
              <p:cNvPr id="42" name="Text Box 29">
                <a:extLst>
                  <a:ext uri="{FF2B5EF4-FFF2-40B4-BE49-F238E27FC236}">
                    <a16:creationId xmlns:a16="http://schemas.microsoft.com/office/drawing/2014/main" id="{01DEC070-10AA-9108-0261-52B9BB56305B}"/>
                  </a:ext>
                </a:extLst>
              </p:cNvPr>
              <p:cNvSpPr txBox="1">
                <a:spLocks noChangeArrowheads="1"/>
              </p:cNvSpPr>
              <p:nvPr/>
            </p:nvSpPr>
            <p:spPr bwMode="auto">
              <a:xfrm>
                <a:off x="2678730" y="4164291"/>
                <a:ext cx="578976" cy="9734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a:rPr lang="en-US" altLang="en-US" sz="2000" b="0" i="0" smtClean="0">
                              <a:latin typeface="Cambria Math" panose="02040503050406030204" pitchFamily="18" charset="0"/>
                            </a:rPr>
                            <m:t>−3</m:t>
                          </m:r>
                        </m:num>
                        <m:den>
                          <m:r>
                            <a:rPr lang="en-US" altLang="en-US" sz="2000" b="0" i="0" smtClean="0">
                              <a:latin typeface="Cambria Math" panose="02040503050406030204" pitchFamily="18" charset="0"/>
                            </a:rPr>
                            <m:t>2</m:t>
                          </m:r>
                        </m:den>
                      </m:f>
                    </m:oMath>
                  </m:oMathPara>
                </a14:m>
                <a:endParaRPr lang="en-US" altLang="en-US" sz="2000" dirty="0"/>
              </a:p>
            </p:txBody>
          </p:sp>
        </mc:Choice>
        <mc:Fallback>
          <p:sp>
            <p:nvSpPr>
              <p:cNvPr id="42" name="Text Box 29">
                <a:extLst>
                  <a:ext uri="{FF2B5EF4-FFF2-40B4-BE49-F238E27FC236}">
                    <a16:creationId xmlns:a16="http://schemas.microsoft.com/office/drawing/2014/main" id="{01DEC070-10AA-9108-0261-52B9BB56305B}"/>
                  </a:ext>
                </a:extLst>
              </p:cNvPr>
              <p:cNvSpPr txBox="1">
                <a:spLocks noRot="1" noChangeAspect="1" noMove="1" noResize="1" noEditPoints="1" noAdjustHandles="1" noChangeArrowheads="1" noChangeShapeType="1" noTextEdit="1"/>
              </p:cNvSpPr>
              <p:nvPr/>
            </p:nvSpPr>
            <p:spPr bwMode="auto">
              <a:xfrm>
                <a:off x="2678730" y="4164291"/>
                <a:ext cx="578976" cy="973483"/>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8" name="TextBox 47">
            <a:extLst>
              <a:ext uri="{FF2B5EF4-FFF2-40B4-BE49-F238E27FC236}">
                <a16:creationId xmlns:a16="http://schemas.microsoft.com/office/drawing/2014/main" id="{28195176-23E6-6643-BD1D-163A1775D56F}"/>
              </a:ext>
            </a:extLst>
          </p:cNvPr>
          <p:cNvSpPr txBox="1"/>
          <p:nvPr/>
        </p:nvSpPr>
        <p:spPr>
          <a:xfrm>
            <a:off x="4918922" y="3837787"/>
            <a:ext cx="51008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1</a:t>
            </a:r>
            <a:endParaRPr lang="en-US" sz="2000"/>
          </a:p>
        </p:txBody>
      </p:sp>
      <p:sp>
        <p:nvSpPr>
          <p:cNvPr id="50" name="TextBox 49">
            <a:extLst>
              <a:ext uri="{FF2B5EF4-FFF2-40B4-BE49-F238E27FC236}">
                <a16:creationId xmlns:a16="http://schemas.microsoft.com/office/drawing/2014/main" id="{A0256A02-91A7-C6D5-9E91-75E24B13B67F}"/>
              </a:ext>
            </a:extLst>
          </p:cNvPr>
          <p:cNvSpPr txBox="1"/>
          <p:nvPr/>
        </p:nvSpPr>
        <p:spPr>
          <a:xfrm>
            <a:off x="4111782" y="3823286"/>
            <a:ext cx="51008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2</a:t>
            </a:r>
            <a:endParaRPr lang="en-US" sz="2000"/>
          </a:p>
        </p:txBody>
      </p:sp>
      <p:sp>
        <p:nvSpPr>
          <p:cNvPr id="51" name="TextBox 50">
            <a:extLst>
              <a:ext uri="{FF2B5EF4-FFF2-40B4-BE49-F238E27FC236}">
                <a16:creationId xmlns:a16="http://schemas.microsoft.com/office/drawing/2014/main" id="{6B2DB3CA-EF37-7735-5464-390A704D1C57}"/>
              </a:ext>
            </a:extLst>
          </p:cNvPr>
          <p:cNvSpPr txBox="1"/>
          <p:nvPr/>
        </p:nvSpPr>
        <p:spPr>
          <a:xfrm>
            <a:off x="3239985" y="3826385"/>
            <a:ext cx="51008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3</a:t>
            </a:r>
            <a:endParaRPr lang="en-US" sz="2000"/>
          </a:p>
        </p:txBody>
      </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5F570B72-100F-3BD9-5652-0A54FB18820B}"/>
                  </a:ext>
                </a:extLst>
              </p:cNvPr>
              <p:cNvSpPr txBox="1"/>
              <p:nvPr/>
            </p:nvSpPr>
            <p:spPr>
              <a:xfrm>
                <a:off x="5700321" y="4336002"/>
                <a:ext cx="1754127"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a:rPr lang="en-US" altLang="en-US" sz="2000" b="0" i="0" smtClean="0">
                              <a:latin typeface="Cambria Math" panose="02040503050406030204" pitchFamily="18" charset="0"/>
                            </a:rPr>
                            <m:t>1</m:t>
                          </m:r>
                        </m:num>
                        <m:den>
                          <m:r>
                            <a:rPr lang="en-US" altLang="en-US" sz="2000" b="0" i="0" smtClean="0">
                              <a:latin typeface="Cambria Math" panose="02040503050406030204" pitchFamily="18" charset="0"/>
                            </a:rPr>
                            <m:t>2</m:t>
                          </m:r>
                        </m:den>
                      </m:f>
                      <m:r>
                        <a:rPr lang="en-US" altLang="en-US" sz="2000" b="0" i="0" smtClean="0">
                          <a:latin typeface="Cambria Math" panose="02040503050406030204" pitchFamily="18" charset="0"/>
                        </a:rPr>
                        <m:t>đơ</m:t>
                      </m:r>
                      <m:r>
                        <m:rPr>
                          <m:sty m:val="p"/>
                        </m:rPr>
                        <a:rPr lang="en-US" altLang="en-US" sz="2000" b="0" i="0" smtClean="0">
                          <a:latin typeface="Cambria Math" panose="02040503050406030204" pitchFamily="18" charset="0"/>
                        </a:rPr>
                        <m:t>n</m:t>
                      </m:r>
                      <m:r>
                        <a:rPr lang="en-US" altLang="en-US" sz="2000" b="0" i="0" smtClean="0">
                          <a:latin typeface="Cambria Math" panose="02040503050406030204" pitchFamily="18" charset="0"/>
                        </a:rPr>
                        <m:t> </m:t>
                      </m:r>
                      <m:r>
                        <m:rPr>
                          <m:sty m:val="p"/>
                        </m:rPr>
                        <a:rPr lang="en-US" altLang="en-US" sz="2000" b="0" i="0" smtClean="0">
                          <a:latin typeface="Cambria Math" panose="02040503050406030204" pitchFamily="18" charset="0"/>
                        </a:rPr>
                        <m:t>v</m:t>
                      </m:r>
                      <m:r>
                        <a:rPr lang="en-US" altLang="en-US" sz="2000" b="0" i="0" smtClean="0">
                          <a:latin typeface="Cambria Math" panose="02040503050406030204" pitchFamily="18" charset="0"/>
                        </a:rPr>
                        <m:t>ị </m:t>
                      </m:r>
                      <m:r>
                        <m:rPr>
                          <m:sty m:val="p"/>
                        </m:rPr>
                        <a:rPr lang="en-US" altLang="en-US" sz="2000" b="0" i="0" smtClean="0">
                          <a:latin typeface="Cambria Math" panose="02040503050406030204" pitchFamily="18" charset="0"/>
                        </a:rPr>
                        <m:t>c</m:t>
                      </m:r>
                      <m:r>
                        <a:rPr lang="en-US" altLang="en-US" sz="2000" b="0" i="0" smtClean="0">
                          <a:latin typeface="Cambria Math" panose="02040503050406030204" pitchFamily="18" charset="0"/>
                        </a:rPr>
                        <m:t>ũ</m:t>
                      </m:r>
                    </m:oMath>
                  </m:oMathPara>
                </a14:m>
                <a:endParaRPr lang="en-US" sz="2000"/>
              </a:p>
            </p:txBody>
          </p:sp>
        </mc:Choice>
        <mc:Fallback>
          <p:sp>
            <p:nvSpPr>
              <p:cNvPr id="53" name="TextBox 52">
                <a:extLst>
                  <a:ext uri="{FF2B5EF4-FFF2-40B4-BE49-F238E27FC236}">
                    <a16:creationId xmlns:a16="http://schemas.microsoft.com/office/drawing/2014/main" id="{5F570B72-100F-3BD9-5652-0A54FB18820B}"/>
                  </a:ext>
                </a:extLst>
              </p:cNvPr>
              <p:cNvSpPr txBox="1">
                <a:spLocks noRot="1" noChangeAspect="1" noMove="1" noResize="1" noEditPoints="1" noAdjustHandles="1" noChangeArrowheads="1" noChangeShapeType="1" noTextEdit="1"/>
              </p:cNvSpPr>
              <p:nvPr/>
            </p:nvSpPr>
            <p:spPr>
              <a:xfrm>
                <a:off x="5700321" y="4336002"/>
                <a:ext cx="1754127" cy="6685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5BE1403-29E7-25F7-1998-535B817FFE73}"/>
                  </a:ext>
                </a:extLst>
              </p:cNvPr>
              <p:cNvSpPr txBox="1"/>
              <p:nvPr/>
            </p:nvSpPr>
            <p:spPr>
              <a:xfrm>
                <a:off x="686001" y="2818406"/>
                <a:ext cx="2489135" cy="701602"/>
              </a:xfrm>
              <a:prstGeom prst="rect">
                <a:avLst/>
              </a:prstGeom>
              <a:noFill/>
            </p:spPr>
            <p:txBody>
              <a:bodyPr wrap="square">
                <a:spAutoFit/>
              </a:bodyPr>
              <a:lstStyle/>
              <a:p>
                <a:r>
                  <a:rPr lang="en-US" sz="3200">
                    <a:solidFill>
                      <a:srgbClr val="000000"/>
                    </a:solidFill>
                    <a:latin typeface="Cambria Math" panose="02040503050406030204" pitchFamily="18" charset="0"/>
                    <a:ea typeface="Cambria Math" panose="02040503050406030204" pitchFamily="18" charset="0"/>
                  </a:rPr>
                  <a:t>Đổi</a:t>
                </a:r>
                <a:r>
                  <a:rPr lang="en-US" sz="2800">
                    <a:solidFill>
                      <a:srgbClr val="000000"/>
                    </a:solidFill>
                    <a:latin typeface="Cambria Math" panose="02040503050406030204" pitchFamily="18" charset="0"/>
                    <a:ea typeface="Cambria Math" panose="02040503050406030204" pitchFamily="18" charset="0"/>
                  </a:rPr>
                  <a:t> – 1,5 = </a:t>
                </a:r>
                <a14:m>
                  <m:oMath xmlns:m="http://schemas.openxmlformats.org/officeDocument/2006/math">
                    <m:f>
                      <m:fPr>
                        <m:ctrlPr>
                          <a:rPr lang="en-US" sz="2800" i="1" smtClean="0">
                            <a:solidFill>
                              <a:srgbClr val="000000"/>
                            </a:solidFill>
                            <a:latin typeface="Cambria Math" panose="02040503050406030204" pitchFamily="18" charset="0"/>
                            <a:ea typeface="Cambria Math" panose="02040503050406030204" pitchFamily="18" charset="0"/>
                          </a:rPr>
                        </m:ctrlPr>
                      </m:fPr>
                      <m:num>
                        <m:r>
                          <a:rPr lang="en-US" sz="2800" b="0" i="0">
                            <a:solidFill>
                              <a:srgbClr val="000000"/>
                            </a:solidFill>
                            <a:latin typeface="Cambria Math" panose="02040503050406030204" pitchFamily="18" charset="0"/>
                            <a:ea typeface="Cambria Math" panose="02040503050406030204" pitchFamily="18" charset="0"/>
                          </a:rPr>
                          <m:t>−3</m:t>
                        </m:r>
                      </m:num>
                      <m:den>
                        <m:r>
                          <a:rPr lang="en-US" sz="2800" b="0" i="0">
                            <a:solidFill>
                              <a:srgbClr val="000000"/>
                            </a:solidFill>
                            <a:latin typeface="Cambria Math" panose="02040503050406030204" pitchFamily="18" charset="0"/>
                            <a:ea typeface="Cambria Math" panose="02040503050406030204" pitchFamily="18" charset="0"/>
                          </a:rPr>
                          <m:t>2</m:t>
                        </m:r>
                      </m:den>
                    </m:f>
                  </m:oMath>
                </a14:m>
                <a:endParaRPr lang="en-US" sz="2800">
                  <a:latin typeface="Cambria Math" panose="02040503050406030204" pitchFamily="18" charset="0"/>
                  <a:ea typeface="Cambria Math" panose="02040503050406030204" pitchFamily="18" charset="0"/>
                </a:endParaRPr>
              </a:p>
            </p:txBody>
          </p:sp>
        </mc:Choice>
        <mc:Fallback>
          <p:sp>
            <p:nvSpPr>
              <p:cNvPr id="2" name="TextBox 1">
                <a:extLst>
                  <a:ext uri="{FF2B5EF4-FFF2-40B4-BE49-F238E27FC236}">
                    <a16:creationId xmlns:a16="http://schemas.microsoft.com/office/drawing/2014/main" id="{C5BE1403-29E7-25F7-1998-535B817FFE73}"/>
                  </a:ext>
                </a:extLst>
              </p:cNvPr>
              <p:cNvSpPr txBox="1">
                <a:spLocks noRot="1" noChangeAspect="1" noMove="1" noResize="1" noEditPoints="1" noAdjustHandles="1" noChangeArrowheads="1" noChangeShapeType="1" noTextEdit="1"/>
              </p:cNvSpPr>
              <p:nvPr/>
            </p:nvSpPr>
            <p:spPr>
              <a:xfrm>
                <a:off x="686001" y="2818406"/>
                <a:ext cx="2489135" cy="701602"/>
              </a:xfrm>
              <a:prstGeom prst="rect">
                <a:avLst/>
              </a:prstGeom>
              <a:blipFill>
                <a:blip r:embed="rId5"/>
                <a:stretch>
                  <a:fillRect l="-6373" t="-6957" b="-156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7138A11-EDF4-35F1-D6E4-74BF9C95EA57}"/>
                  </a:ext>
                </a:extLst>
              </p:cNvPr>
              <p:cNvSpPr txBox="1"/>
              <p:nvPr/>
            </p:nvSpPr>
            <p:spPr>
              <a:xfrm>
                <a:off x="686001" y="5942921"/>
                <a:ext cx="6197600" cy="701602"/>
              </a:xfrm>
              <a:prstGeom prst="rect">
                <a:avLst/>
              </a:prstGeom>
              <a:noFill/>
            </p:spPr>
            <p:txBody>
              <a:bodyPr wrap="square">
                <a:spAutoFit/>
              </a:bodyPr>
              <a:lstStyle/>
              <a:p>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Điểm này biểu diễn số hữu tỉ </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i="1" smtClean="0">
                            <a:solidFill>
                              <a:srgbClr val="000000"/>
                            </a:solidFill>
                            <a:latin typeface="Cambria Math" panose="02040503050406030204" pitchFamily="18" charset="0"/>
                            <a:ea typeface="Cambria Math" panose="02040503050406030204" pitchFamily="18" charset="0"/>
                          </a:rPr>
                        </m:ctrlPr>
                      </m:fPr>
                      <m:num>
                        <m:r>
                          <a:rPr lang="en-US" sz="2800" i="0">
                            <a:solidFill>
                              <a:srgbClr val="000000"/>
                            </a:solidFill>
                            <a:latin typeface="Cambria Math" panose="02040503050406030204" pitchFamily="18" charset="0"/>
                            <a:ea typeface="Cambria Math" panose="02040503050406030204" pitchFamily="18" charset="0"/>
                          </a:rPr>
                          <m:t>−3</m:t>
                        </m:r>
                      </m:num>
                      <m:den>
                        <m:r>
                          <a:rPr lang="en-US" sz="2800" i="0">
                            <a:solidFill>
                              <a:srgbClr val="000000"/>
                            </a:solidFill>
                            <a:latin typeface="Cambria Math" panose="02040503050406030204" pitchFamily="18" charset="0"/>
                            <a:ea typeface="Cambria Math" panose="02040503050406030204" pitchFamily="18" charset="0"/>
                          </a:rPr>
                          <m:t>2</m:t>
                        </m:r>
                      </m:den>
                    </m:f>
                  </m:oMath>
                </a14:m>
                <a:endParaRPr lang="en-US" sz="2800">
                  <a:latin typeface="Cambria Math" panose="02040503050406030204" pitchFamily="18" charset="0"/>
                  <a:ea typeface="Cambria Math" panose="02040503050406030204" pitchFamily="18" charset="0"/>
                </a:endParaRPr>
              </a:p>
            </p:txBody>
          </p:sp>
        </mc:Choice>
        <mc:Fallback>
          <p:sp>
            <p:nvSpPr>
              <p:cNvPr id="4" name="TextBox 3">
                <a:extLst>
                  <a:ext uri="{FF2B5EF4-FFF2-40B4-BE49-F238E27FC236}">
                    <a16:creationId xmlns:a16="http://schemas.microsoft.com/office/drawing/2014/main" id="{87138A11-EDF4-35F1-D6E4-74BF9C95EA57}"/>
                  </a:ext>
                </a:extLst>
              </p:cNvPr>
              <p:cNvSpPr txBox="1">
                <a:spLocks noRot="1" noChangeAspect="1" noMove="1" noResize="1" noEditPoints="1" noAdjustHandles="1" noChangeArrowheads="1" noChangeShapeType="1" noTextEdit="1"/>
              </p:cNvSpPr>
              <p:nvPr/>
            </p:nvSpPr>
            <p:spPr>
              <a:xfrm>
                <a:off x="686001" y="5942921"/>
                <a:ext cx="6197600" cy="701602"/>
              </a:xfrm>
              <a:prstGeom prst="rect">
                <a:avLst/>
              </a:prstGeom>
              <a:blipFill>
                <a:blip r:embed="rId6"/>
                <a:stretch>
                  <a:fillRect l="-2067" b="-9565"/>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9D7208F0-1FFD-D83D-EE42-12A35D0B07CC}"/>
              </a:ext>
            </a:extLst>
          </p:cNvPr>
          <p:cNvSpPr txBox="1"/>
          <p:nvPr/>
        </p:nvSpPr>
        <p:spPr>
          <a:xfrm>
            <a:off x="686001" y="1847436"/>
            <a:ext cx="1877467" cy="671402"/>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64038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4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50"/>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1"/>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animBg="1"/>
      <p:bldP spid="34" grpId="0" animBg="1"/>
      <p:bldP spid="35" grpId="0" animBg="1"/>
      <p:bldP spid="39" grpId="0" animBg="1"/>
      <p:bldP spid="42" grpId="0"/>
      <p:bldP spid="48" grpId="0"/>
      <p:bldP spid="48" grpId="1"/>
      <p:bldP spid="50" grpId="0"/>
      <p:bldP spid="50" grpId="1"/>
      <p:bldP spid="51" grpId="0"/>
      <p:bldP spid="51" grpId="1"/>
      <p:bldP spid="53" grpId="0"/>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4198D86A-5239-0A39-01A6-39961ED10365}"/>
              </a:ext>
            </a:extLst>
          </p:cNvPr>
          <p:cNvGrpSpPr/>
          <p:nvPr/>
        </p:nvGrpSpPr>
        <p:grpSpPr>
          <a:xfrm>
            <a:off x="1959019" y="2815690"/>
            <a:ext cx="8920129" cy="819295"/>
            <a:chOff x="2599625" y="5742604"/>
            <a:chExt cx="8920129" cy="819295"/>
          </a:xfrm>
        </p:grpSpPr>
        <p:sp>
          <p:nvSpPr>
            <p:cNvPr id="17" name="Line 9">
              <a:extLst>
                <a:ext uri="{FF2B5EF4-FFF2-40B4-BE49-F238E27FC236}">
                  <a16:creationId xmlns:a16="http://schemas.microsoft.com/office/drawing/2014/main" id="{DF036A11-9DE1-9B60-A8B7-D6D8AA74AC04}"/>
                </a:ext>
              </a:extLst>
            </p:cNvPr>
            <p:cNvSpPr>
              <a:spLocks noChangeShapeType="1"/>
            </p:cNvSpPr>
            <p:nvPr/>
          </p:nvSpPr>
          <p:spPr bwMode="auto">
            <a:xfrm>
              <a:off x="2599625" y="5884328"/>
              <a:ext cx="8920129" cy="53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 name="Line 13">
              <a:extLst>
                <a:ext uri="{FF2B5EF4-FFF2-40B4-BE49-F238E27FC236}">
                  <a16:creationId xmlns:a16="http://schemas.microsoft.com/office/drawing/2014/main" id="{82B21EA4-53E0-325E-0EA3-D4D4314F65CB}"/>
                </a:ext>
              </a:extLst>
            </p:cNvPr>
            <p:cNvSpPr>
              <a:spLocks noChangeShapeType="1"/>
            </p:cNvSpPr>
            <p:nvPr/>
          </p:nvSpPr>
          <p:spPr bwMode="auto">
            <a:xfrm>
              <a:off x="4263951" y="5783039"/>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Line 26">
              <a:extLst>
                <a:ext uri="{FF2B5EF4-FFF2-40B4-BE49-F238E27FC236}">
                  <a16:creationId xmlns:a16="http://schemas.microsoft.com/office/drawing/2014/main" id="{3B11536F-52F2-BB8C-6CDA-6B0CA213FA34}"/>
                </a:ext>
              </a:extLst>
            </p:cNvPr>
            <p:cNvSpPr>
              <a:spLocks noChangeShapeType="1"/>
            </p:cNvSpPr>
            <p:nvPr/>
          </p:nvSpPr>
          <p:spPr bwMode="auto">
            <a:xfrm>
              <a:off x="6002491" y="5742604"/>
              <a:ext cx="0" cy="3405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TextBox 27">
              <a:extLst>
                <a:ext uri="{FF2B5EF4-FFF2-40B4-BE49-F238E27FC236}">
                  <a16:creationId xmlns:a16="http://schemas.microsoft.com/office/drawing/2014/main" id="{5239D8A0-787E-4E60-A8B8-4843B4E4B82E}"/>
                </a:ext>
              </a:extLst>
            </p:cNvPr>
            <p:cNvSpPr txBox="1"/>
            <p:nvPr/>
          </p:nvSpPr>
          <p:spPr>
            <a:xfrm>
              <a:off x="5671771" y="5992828"/>
              <a:ext cx="656670" cy="523220"/>
            </a:xfrm>
            <a:prstGeom prst="rect">
              <a:avLst/>
            </a:prstGeom>
            <a:noFill/>
          </p:spPr>
          <p:txBody>
            <a:bodyPr wrap="square" rtlCol="0">
              <a:spAutoFit/>
            </a:bodyPr>
            <a:lstStyle/>
            <a:p>
              <a:pPr algn="ctr"/>
              <a:r>
                <a:rPr lang="en-US" sz="2800" dirty="0"/>
                <a:t>O</a:t>
              </a:r>
              <a:endParaRPr lang="vi-VN" sz="2800" dirty="0"/>
            </a:p>
          </p:txBody>
        </p:sp>
        <p:sp>
          <p:nvSpPr>
            <p:cNvPr id="29" name="TextBox 28">
              <a:extLst>
                <a:ext uri="{FF2B5EF4-FFF2-40B4-BE49-F238E27FC236}">
                  <a16:creationId xmlns:a16="http://schemas.microsoft.com/office/drawing/2014/main" id="{5A00E375-4FD4-8301-BAF6-12E560E2BEEF}"/>
                </a:ext>
              </a:extLst>
            </p:cNvPr>
            <p:cNvSpPr txBox="1"/>
            <p:nvPr/>
          </p:nvSpPr>
          <p:spPr>
            <a:xfrm>
              <a:off x="7577343" y="6038679"/>
              <a:ext cx="463997" cy="523220"/>
            </a:xfrm>
            <a:prstGeom prst="rect">
              <a:avLst/>
            </a:prstGeom>
            <a:noFill/>
          </p:spPr>
          <p:txBody>
            <a:bodyPr wrap="square" rtlCol="0">
              <a:spAutoFit/>
            </a:bodyPr>
            <a:lstStyle/>
            <a:p>
              <a:pPr algn="ctr"/>
              <a:r>
                <a:rPr lang="en-US" sz="2800" dirty="0"/>
                <a:t>1</a:t>
              </a:r>
              <a:endParaRPr lang="vi-VN" sz="2800" dirty="0"/>
            </a:p>
          </p:txBody>
        </p:sp>
        <p:sp>
          <p:nvSpPr>
            <p:cNvPr id="30" name="TextBox 29">
              <a:extLst>
                <a:ext uri="{FF2B5EF4-FFF2-40B4-BE49-F238E27FC236}">
                  <a16:creationId xmlns:a16="http://schemas.microsoft.com/office/drawing/2014/main" id="{F767BEB2-265F-63AB-AB21-8009831FFFF4}"/>
                </a:ext>
              </a:extLst>
            </p:cNvPr>
            <p:cNvSpPr txBox="1"/>
            <p:nvPr/>
          </p:nvSpPr>
          <p:spPr>
            <a:xfrm>
              <a:off x="3797474" y="6028793"/>
              <a:ext cx="656671" cy="523220"/>
            </a:xfrm>
            <a:prstGeom prst="rect">
              <a:avLst/>
            </a:prstGeom>
            <a:noFill/>
          </p:spPr>
          <p:txBody>
            <a:bodyPr wrap="square" rtlCol="0">
              <a:spAutoFit/>
            </a:bodyPr>
            <a:lstStyle/>
            <a:p>
              <a:pPr algn="ctr"/>
              <a:r>
                <a:rPr lang="en-US" sz="2800"/>
                <a:t>– 1 </a:t>
              </a:r>
              <a:endParaRPr lang="vi-VN" sz="2800" dirty="0"/>
            </a:p>
          </p:txBody>
        </p:sp>
        <p:sp>
          <p:nvSpPr>
            <p:cNvPr id="38" name="Line 10">
              <a:extLst>
                <a:ext uri="{FF2B5EF4-FFF2-40B4-BE49-F238E27FC236}">
                  <a16:creationId xmlns:a16="http://schemas.microsoft.com/office/drawing/2014/main" id="{E64733E6-AF70-F751-1B58-1D3473CEFE42}"/>
                </a:ext>
              </a:extLst>
            </p:cNvPr>
            <p:cNvSpPr>
              <a:spLocks noChangeShapeType="1"/>
            </p:cNvSpPr>
            <p:nvPr/>
          </p:nvSpPr>
          <p:spPr bwMode="auto">
            <a:xfrm>
              <a:off x="7781073" y="5801729"/>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 name="Rectangle 1">
            <a:extLst>
              <a:ext uri="{FF2B5EF4-FFF2-40B4-BE49-F238E27FC236}">
                <a16:creationId xmlns:a16="http://schemas.microsoft.com/office/drawing/2014/main" id="{E78FB542-F740-2FED-5AE3-95DB55891C90}"/>
              </a:ext>
            </a:extLst>
          </p:cNvPr>
          <p:cNvSpPr>
            <a:spLocks noChangeArrowheads="1"/>
          </p:cNvSpPr>
          <p:nvPr/>
        </p:nvSpPr>
        <p:spPr bwMode="auto">
          <a:xfrm>
            <a:off x="657443" y="4076785"/>
            <a:ext cx="10715504" cy="65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Lấy một điểm nằm sau gốc O và cách O một đoạn bằng 5 đơn vị mới. </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pic>
        <p:nvPicPr>
          <p:cNvPr id="9" name="Picture 8">
            <a:extLst>
              <a:ext uri="{FF2B5EF4-FFF2-40B4-BE49-F238E27FC236}">
                <a16:creationId xmlns:a16="http://schemas.microsoft.com/office/drawing/2014/main" id="{E523E439-7A4A-E3E8-951E-CBEF51002E9C}"/>
              </a:ext>
            </a:extLst>
          </p:cNvPr>
          <p:cNvPicPr>
            <a:picLocks noChangeAspect="1"/>
          </p:cNvPicPr>
          <p:nvPr/>
        </p:nvPicPr>
        <p:blipFill>
          <a:blip r:embed="rId2"/>
          <a:stretch>
            <a:fillRect/>
          </a:stretch>
        </p:blipFill>
        <p:spPr>
          <a:xfrm>
            <a:off x="0" y="0"/>
            <a:ext cx="10319657" cy="1505909"/>
          </a:xfrm>
          <a:prstGeom prst="rect">
            <a:avLst/>
          </a:prstGeom>
        </p:spPr>
      </p:pic>
      <p:sp>
        <p:nvSpPr>
          <p:cNvPr id="31" name="Line 10">
            <a:extLst>
              <a:ext uri="{FF2B5EF4-FFF2-40B4-BE49-F238E27FC236}">
                <a16:creationId xmlns:a16="http://schemas.microsoft.com/office/drawing/2014/main" id="{C757FF97-3AA4-B2B8-3A36-4362D37C6906}"/>
              </a:ext>
            </a:extLst>
          </p:cNvPr>
          <p:cNvSpPr>
            <a:spLocks noChangeShapeType="1"/>
          </p:cNvSpPr>
          <p:nvPr/>
        </p:nvSpPr>
        <p:spPr bwMode="auto">
          <a:xfrm>
            <a:off x="2814701" y="2839490"/>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 name="Line 30">
            <a:extLst>
              <a:ext uri="{FF2B5EF4-FFF2-40B4-BE49-F238E27FC236}">
                <a16:creationId xmlns:a16="http://schemas.microsoft.com/office/drawing/2014/main" id="{ED28CF0C-744C-0C9E-1EE3-2D69715B14AE}"/>
              </a:ext>
            </a:extLst>
          </p:cNvPr>
          <p:cNvSpPr>
            <a:spLocks noChangeShapeType="1"/>
          </p:cNvSpPr>
          <p:nvPr/>
        </p:nvSpPr>
        <p:spPr bwMode="auto">
          <a:xfrm>
            <a:off x="8807273" y="2869773"/>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 name="Line 10">
            <a:extLst>
              <a:ext uri="{FF2B5EF4-FFF2-40B4-BE49-F238E27FC236}">
                <a16:creationId xmlns:a16="http://schemas.microsoft.com/office/drawing/2014/main" id="{C61FD566-A6FB-370D-66F0-B6AA3F182864}"/>
              </a:ext>
            </a:extLst>
          </p:cNvPr>
          <p:cNvSpPr>
            <a:spLocks noChangeShapeType="1"/>
          </p:cNvSpPr>
          <p:nvPr/>
        </p:nvSpPr>
        <p:spPr bwMode="auto">
          <a:xfrm>
            <a:off x="6311914" y="2868855"/>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 name="Line 10">
            <a:extLst>
              <a:ext uri="{FF2B5EF4-FFF2-40B4-BE49-F238E27FC236}">
                <a16:creationId xmlns:a16="http://schemas.microsoft.com/office/drawing/2014/main" id="{40C4B5BB-584F-5F25-A998-2A746ED690EE}"/>
              </a:ext>
            </a:extLst>
          </p:cNvPr>
          <p:cNvSpPr>
            <a:spLocks noChangeShapeType="1"/>
          </p:cNvSpPr>
          <p:nvPr/>
        </p:nvSpPr>
        <p:spPr bwMode="auto">
          <a:xfrm>
            <a:off x="4500533" y="2858554"/>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 name="Line 10">
            <a:extLst>
              <a:ext uri="{FF2B5EF4-FFF2-40B4-BE49-F238E27FC236}">
                <a16:creationId xmlns:a16="http://schemas.microsoft.com/office/drawing/2014/main" id="{5D35249E-21F4-A40F-99BF-9E81289B12FA}"/>
              </a:ext>
            </a:extLst>
          </p:cNvPr>
          <p:cNvSpPr>
            <a:spLocks noChangeShapeType="1"/>
          </p:cNvSpPr>
          <p:nvPr/>
        </p:nvSpPr>
        <p:spPr bwMode="auto">
          <a:xfrm>
            <a:off x="9690666" y="2890916"/>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 name="Line 10">
            <a:extLst>
              <a:ext uri="{FF2B5EF4-FFF2-40B4-BE49-F238E27FC236}">
                <a16:creationId xmlns:a16="http://schemas.microsoft.com/office/drawing/2014/main" id="{D6067FC7-A353-DEFE-148D-0317F38A3475}"/>
              </a:ext>
            </a:extLst>
          </p:cNvPr>
          <p:cNvSpPr>
            <a:spLocks noChangeShapeType="1"/>
          </p:cNvSpPr>
          <p:nvPr/>
        </p:nvSpPr>
        <p:spPr bwMode="auto">
          <a:xfrm>
            <a:off x="7972109" y="2874506"/>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 name="Oval 38">
            <a:extLst>
              <a:ext uri="{FF2B5EF4-FFF2-40B4-BE49-F238E27FC236}">
                <a16:creationId xmlns:a16="http://schemas.microsoft.com/office/drawing/2014/main" id="{859ECA3E-9297-8006-DD7F-38D07836757C}"/>
              </a:ext>
            </a:extLst>
          </p:cNvPr>
          <p:cNvSpPr/>
          <p:nvPr/>
        </p:nvSpPr>
        <p:spPr>
          <a:xfrm>
            <a:off x="2733121" y="2885539"/>
            <a:ext cx="175187" cy="136238"/>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mc:Choice xmlns:a14="http://schemas.microsoft.com/office/drawing/2010/main" Requires="a14">
          <p:sp>
            <p:nvSpPr>
              <p:cNvPr id="40" name="Text Box 29">
                <a:extLst>
                  <a:ext uri="{FF2B5EF4-FFF2-40B4-BE49-F238E27FC236}">
                    <a16:creationId xmlns:a16="http://schemas.microsoft.com/office/drawing/2014/main" id="{2CADEA26-5503-ED2B-4866-AEDF038838B0}"/>
                  </a:ext>
                </a:extLst>
              </p:cNvPr>
              <p:cNvSpPr txBox="1">
                <a:spLocks noChangeArrowheads="1"/>
              </p:cNvSpPr>
              <p:nvPr/>
            </p:nvSpPr>
            <p:spPr bwMode="auto">
              <a:xfrm>
                <a:off x="9387423" y="2885539"/>
                <a:ext cx="606483" cy="9660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a:rPr lang="en-US" altLang="en-US" sz="2000" b="0" i="0" smtClean="0">
                              <a:latin typeface="Cambria Math" panose="02040503050406030204" pitchFamily="18" charset="0"/>
                            </a:rPr>
                            <m:t>5</m:t>
                          </m:r>
                        </m:num>
                        <m:den>
                          <m:r>
                            <a:rPr lang="en-US" altLang="en-US" sz="2000" b="0" i="1" smtClean="0">
                              <a:latin typeface="Cambria Math" panose="02040503050406030204" pitchFamily="18" charset="0"/>
                            </a:rPr>
                            <m:t>2</m:t>
                          </m:r>
                        </m:den>
                      </m:f>
                    </m:oMath>
                  </m:oMathPara>
                </a14:m>
                <a:endParaRPr lang="en-US" altLang="en-US" sz="2000" dirty="0"/>
              </a:p>
            </p:txBody>
          </p:sp>
        </mc:Choice>
        <mc:Fallback>
          <p:sp>
            <p:nvSpPr>
              <p:cNvPr id="40" name="Text Box 29">
                <a:extLst>
                  <a:ext uri="{FF2B5EF4-FFF2-40B4-BE49-F238E27FC236}">
                    <a16:creationId xmlns:a16="http://schemas.microsoft.com/office/drawing/2014/main" id="{2CADEA26-5503-ED2B-4866-AEDF038838B0}"/>
                  </a:ext>
                </a:extLst>
              </p:cNvPr>
              <p:cNvSpPr txBox="1">
                <a:spLocks noRot="1" noChangeAspect="1" noMove="1" noResize="1" noEditPoints="1" noAdjustHandles="1" noChangeArrowheads="1" noChangeShapeType="1" noTextEdit="1"/>
              </p:cNvSpPr>
              <p:nvPr/>
            </p:nvSpPr>
            <p:spPr bwMode="auto">
              <a:xfrm>
                <a:off x="9387423" y="2885539"/>
                <a:ext cx="606483" cy="966034"/>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1" name="Oval 40">
            <a:extLst>
              <a:ext uri="{FF2B5EF4-FFF2-40B4-BE49-F238E27FC236}">
                <a16:creationId xmlns:a16="http://schemas.microsoft.com/office/drawing/2014/main" id="{20F96B90-DBE1-3F2F-1DBF-286F7F5ED728}"/>
              </a:ext>
            </a:extLst>
          </p:cNvPr>
          <p:cNvSpPr/>
          <p:nvPr/>
        </p:nvSpPr>
        <p:spPr>
          <a:xfrm>
            <a:off x="9603072" y="2913151"/>
            <a:ext cx="175187" cy="136238"/>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mc:Choice xmlns:a14="http://schemas.microsoft.com/office/drawing/2010/main" Requires="a14">
          <p:sp>
            <p:nvSpPr>
              <p:cNvPr id="42" name="Text Box 29">
                <a:extLst>
                  <a:ext uri="{FF2B5EF4-FFF2-40B4-BE49-F238E27FC236}">
                    <a16:creationId xmlns:a16="http://schemas.microsoft.com/office/drawing/2014/main" id="{01DEC070-10AA-9108-0261-52B9BB56305B}"/>
                  </a:ext>
                </a:extLst>
              </p:cNvPr>
              <p:cNvSpPr txBox="1">
                <a:spLocks noChangeArrowheads="1"/>
              </p:cNvSpPr>
              <p:nvPr/>
            </p:nvSpPr>
            <p:spPr bwMode="auto">
              <a:xfrm>
                <a:off x="2498694" y="2875905"/>
                <a:ext cx="578976" cy="9734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a:rPr lang="en-US" altLang="en-US" sz="2000" b="0" i="0" smtClean="0">
                              <a:latin typeface="Cambria Math" panose="02040503050406030204" pitchFamily="18" charset="0"/>
                            </a:rPr>
                            <m:t>−3</m:t>
                          </m:r>
                        </m:num>
                        <m:den>
                          <m:r>
                            <a:rPr lang="en-US" altLang="en-US" sz="2000" b="0" i="0" smtClean="0">
                              <a:latin typeface="Cambria Math" panose="02040503050406030204" pitchFamily="18" charset="0"/>
                            </a:rPr>
                            <m:t>2</m:t>
                          </m:r>
                        </m:den>
                      </m:f>
                    </m:oMath>
                  </m:oMathPara>
                </a14:m>
                <a:endParaRPr lang="en-US" altLang="en-US" sz="2000" dirty="0"/>
              </a:p>
            </p:txBody>
          </p:sp>
        </mc:Choice>
        <mc:Fallback>
          <p:sp>
            <p:nvSpPr>
              <p:cNvPr id="42" name="Text Box 29">
                <a:extLst>
                  <a:ext uri="{FF2B5EF4-FFF2-40B4-BE49-F238E27FC236}">
                    <a16:creationId xmlns:a16="http://schemas.microsoft.com/office/drawing/2014/main" id="{01DEC070-10AA-9108-0261-52B9BB56305B}"/>
                  </a:ext>
                </a:extLst>
              </p:cNvPr>
              <p:cNvSpPr txBox="1">
                <a:spLocks noRot="1" noChangeAspect="1" noMove="1" noResize="1" noEditPoints="1" noAdjustHandles="1" noChangeArrowheads="1" noChangeShapeType="1" noTextEdit="1"/>
              </p:cNvSpPr>
              <p:nvPr/>
            </p:nvSpPr>
            <p:spPr bwMode="auto">
              <a:xfrm>
                <a:off x="2498694" y="2875905"/>
                <a:ext cx="578976" cy="973483"/>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3" name="TextBox 42">
            <a:extLst>
              <a:ext uri="{FF2B5EF4-FFF2-40B4-BE49-F238E27FC236}">
                <a16:creationId xmlns:a16="http://schemas.microsoft.com/office/drawing/2014/main" id="{DB4D7748-7FCF-E891-5D06-E3598381BABE}"/>
              </a:ext>
            </a:extLst>
          </p:cNvPr>
          <p:cNvSpPr txBox="1"/>
          <p:nvPr/>
        </p:nvSpPr>
        <p:spPr>
          <a:xfrm>
            <a:off x="5586941" y="2581160"/>
            <a:ext cx="51008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1</a:t>
            </a:r>
            <a:endParaRPr lang="en-US" sz="2000"/>
          </a:p>
        </p:txBody>
      </p:sp>
      <p:sp>
        <p:nvSpPr>
          <p:cNvPr id="44" name="TextBox 43">
            <a:extLst>
              <a:ext uri="{FF2B5EF4-FFF2-40B4-BE49-F238E27FC236}">
                <a16:creationId xmlns:a16="http://schemas.microsoft.com/office/drawing/2014/main" id="{3B669B75-D144-C968-C3E2-8ACA25CEED56}"/>
              </a:ext>
            </a:extLst>
          </p:cNvPr>
          <p:cNvSpPr txBox="1"/>
          <p:nvPr/>
        </p:nvSpPr>
        <p:spPr>
          <a:xfrm>
            <a:off x="9133427" y="2535841"/>
            <a:ext cx="51008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5</a:t>
            </a:r>
            <a:endParaRPr lang="en-US" sz="2000"/>
          </a:p>
        </p:txBody>
      </p:sp>
      <p:sp>
        <p:nvSpPr>
          <p:cNvPr id="45" name="TextBox 44">
            <a:extLst>
              <a:ext uri="{FF2B5EF4-FFF2-40B4-BE49-F238E27FC236}">
                <a16:creationId xmlns:a16="http://schemas.microsoft.com/office/drawing/2014/main" id="{F69451CC-D813-E442-4601-EFB5B5BAAD45}"/>
              </a:ext>
            </a:extLst>
          </p:cNvPr>
          <p:cNvSpPr txBox="1"/>
          <p:nvPr/>
        </p:nvSpPr>
        <p:spPr>
          <a:xfrm>
            <a:off x="6527426" y="2581160"/>
            <a:ext cx="51008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2</a:t>
            </a:r>
            <a:endParaRPr lang="en-US" sz="2000"/>
          </a:p>
        </p:txBody>
      </p:sp>
      <p:sp>
        <p:nvSpPr>
          <p:cNvPr id="46" name="TextBox 45">
            <a:extLst>
              <a:ext uri="{FF2B5EF4-FFF2-40B4-BE49-F238E27FC236}">
                <a16:creationId xmlns:a16="http://schemas.microsoft.com/office/drawing/2014/main" id="{7079CFBC-2F70-FF1E-39CE-D7086C66C7A0}"/>
              </a:ext>
            </a:extLst>
          </p:cNvPr>
          <p:cNvSpPr txBox="1"/>
          <p:nvPr/>
        </p:nvSpPr>
        <p:spPr>
          <a:xfrm>
            <a:off x="7400734" y="2535841"/>
            <a:ext cx="51008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3</a:t>
            </a:r>
            <a:endParaRPr lang="en-US" sz="2000"/>
          </a:p>
        </p:txBody>
      </p:sp>
      <p:sp>
        <p:nvSpPr>
          <p:cNvPr id="47" name="TextBox 46">
            <a:extLst>
              <a:ext uri="{FF2B5EF4-FFF2-40B4-BE49-F238E27FC236}">
                <a16:creationId xmlns:a16="http://schemas.microsoft.com/office/drawing/2014/main" id="{9FCE491B-63E8-4CF4-FB3C-A1F32C4AE6A1}"/>
              </a:ext>
            </a:extLst>
          </p:cNvPr>
          <p:cNvSpPr txBox="1"/>
          <p:nvPr/>
        </p:nvSpPr>
        <p:spPr>
          <a:xfrm>
            <a:off x="8226589" y="2572623"/>
            <a:ext cx="510089" cy="400110"/>
          </a:xfrm>
          <a:prstGeom prst="rect">
            <a:avLst/>
          </a:prstGeom>
          <a:noFill/>
        </p:spPr>
        <p:txBody>
          <a:bodyPr wrap="square">
            <a:spAutoFit/>
          </a:bodyPr>
          <a:lstStyle/>
          <a:p>
            <a:r>
              <a:rPr kumimoji="0" lang="en-US" altLang="en-US" sz="2000" b="0" i="0" u="none" strike="noStrike" cap="none" normalizeH="0" baseline="0">
                <a:ln>
                  <a:noFill/>
                </a:ln>
                <a:solidFill>
                  <a:srgbClr val="000000"/>
                </a:solidFill>
                <a:effectLst/>
                <a:latin typeface="Open Sans" panose="020B0606030504020204" pitchFamily="34" charset="0"/>
              </a:rPr>
              <a:t>4</a:t>
            </a:r>
            <a:endParaRPr lang="en-US" sz="2000"/>
          </a:p>
        </p:txBody>
      </p:sp>
      <p:sp>
        <p:nvSpPr>
          <p:cNvPr id="4" name="TextBox 3">
            <a:extLst>
              <a:ext uri="{FF2B5EF4-FFF2-40B4-BE49-F238E27FC236}">
                <a16:creationId xmlns:a16="http://schemas.microsoft.com/office/drawing/2014/main" id="{C9CFF9F9-6374-293A-A7A6-FFA8002FCCC4}"/>
              </a:ext>
            </a:extLst>
          </p:cNvPr>
          <p:cNvSpPr txBox="1"/>
          <p:nvPr/>
        </p:nvSpPr>
        <p:spPr>
          <a:xfrm>
            <a:off x="8481633" y="3101879"/>
            <a:ext cx="656671" cy="523220"/>
          </a:xfrm>
          <a:prstGeom prst="rect">
            <a:avLst/>
          </a:prstGeom>
          <a:noFill/>
        </p:spPr>
        <p:txBody>
          <a:bodyPr wrap="square" rtlCol="0">
            <a:spAutoFit/>
          </a:bodyPr>
          <a:lstStyle/>
          <a:p>
            <a:pPr algn="ctr"/>
            <a:r>
              <a:rPr lang="en-US" sz="2800"/>
              <a:t>2</a:t>
            </a:r>
            <a:endParaRPr lang="vi-VN" sz="2800"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2456C70-8316-7728-610E-8A5B7CB0571B}"/>
                  </a:ext>
                </a:extLst>
              </p:cNvPr>
              <p:cNvSpPr txBox="1"/>
              <p:nvPr/>
            </p:nvSpPr>
            <p:spPr>
              <a:xfrm>
                <a:off x="657443" y="4955122"/>
                <a:ext cx="6125028" cy="707758"/>
              </a:xfrm>
              <a:prstGeom prst="rect">
                <a:avLst/>
              </a:prstGeom>
              <a:noFill/>
            </p:spPr>
            <p:txBody>
              <a:bodyPr wrap="square">
                <a:spAutoFit/>
              </a:bodyPr>
              <a:lstStyle/>
              <a:p>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Điểm này biểu diễn số hữu tỉ </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i="1" smtClean="0">
                            <a:solidFill>
                              <a:srgbClr val="000000"/>
                            </a:solidFill>
                            <a:latin typeface="Cambria Math" panose="02040503050406030204" pitchFamily="18" charset="0"/>
                            <a:ea typeface="Cambria Math" panose="02040503050406030204" pitchFamily="18" charset="0"/>
                          </a:rPr>
                        </m:ctrlPr>
                      </m:fPr>
                      <m:num>
                        <m:r>
                          <a:rPr lang="en-US" sz="2800" b="0" i="0" smtClean="0">
                            <a:solidFill>
                              <a:srgbClr val="000000"/>
                            </a:solidFill>
                            <a:latin typeface="Cambria Math" panose="02040503050406030204" pitchFamily="18" charset="0"/>
                            <a:ea typeface="Cambria Math" panose="02040503050406030204" pitchFamily="18" charset="0"/>
                          </a:rPr>
                          <m:t>5</m:t>
                        </m:r>
                      </m:num>
                      <m:den>
                        <m:r>
                          <a:rPr lang="en-US" sz="2800" i="0">
                            <a:solidFill>
                              <a:srgbClr val="000000"/>
                            </a:solidFill>
                            <a:latin typeface="Cambria Math" panose="02040503050406030204" pitchFamily="18" charset="0"/>
                            <a:ea typeface="Cambria Math" panose="02040503050406030204" pitchFamily="18" charset="0"/>
                          </a:rPr>
                          <m:t>2</m:t>
                        </m:r>
                      </m:den>
                    </m:f>
                    <m:r>
                      <a:rPr lang="en-US" sz="2800" i="1">
                        <a:solidFill>
                          <a:srgbClr val="000000"/>
                        </a:solidFill>
                        <a:latin typeface="Cambria Math" panose="02040503050406030204" pitchFamily="18" charset="0"/>
                        <a:ea typeface="Cambria Math" panose="02040503050406030204" pitchFamily="18" charset="0"/>
                      </a:rPr>
                      <m:t> </m:t>
                    </m:r>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a:t>
                </a:r>
                <a:endParaRPr lang="en-US" sz="2800">
                  <a:latin typeface="Cambria Math" panose="02040503050406030204" pitchFamily="18" charset="0"/>
                  <a:ea typeface="Cambria Math" panose="02040503050406030204" pitchFamily="18" charset="0"/>
                </a:endParaRPr>
              </a:p>
            </p:txBody>
          </p:sp>
        </mc:Choice>
        <mc:Fallback>
          <p:sp>
            <p:nvSpPr>
              <p:cNvPr id="5" name="TextBox 4">
                <a:extLst>
                  <a:ext uri="{FF2B5EF4-FFF2-40B4-BE49-F238E27FC236}">
                    <a16:creationId xmlns:a16="http://schemas.microsoft.com/office/drawing/2014/main" id="{E2456C70-8316-7728-610E-8A5B7CB0571B}"/>
                  </a:ext>
                </a:extLst>
              </p:cNvPr>
              <p:cNvSpPr txBox="1">
                <a:spLocks noRot="1" noChangeAspect="1" noMove="1" noResize="1" noEditPoints="1" noAdjustHandles="1" noChangeArrowheads="1" noChangeShapeType="1" noTextEdit="1"/>
              </p:cNvSpPr>
              <p:nvPr/>
            </p:nvSpPr>
            <p:spPr>
              <a:xfrm>
                <a:off x="657443" y="4955122"/>
                <a:ext cx="6125028" cy="707758"/>
              </a:xfrm>
              <a:prstGeom prst="rect">
                <a:avLst/>
              </a:prstGeom>
              <a:blipFill>
                <a:blip r:embed="rId5"/>
                <a:stretch>
                  <a:fillRect l="-2090" b="-94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4BA6341-DE42-94EF-DA81-0DAE50F5C8BC}"/>
                  </a:ext>
                </a:extLst>
              </p:cNvPr>
              <p:cNvSpPr txBox="1"/>
              <p:nvPr/>
            </p:nvSpPr>
            <p:spPr>
              <a:xfrm>
                <a:off x="662369" y="5822120"/>
                <a:ext cx="8143874" cy="707758"/>
              </a:xfrm>
              <a:prstGeom prst="rect">
                <a:avLst/>
              </a:prstGeom>
              <a:noFill/>
            </p:spPr>
            <p:txBody>
              <a:bodyPr wrap="square">
                <a:spAutoFit/>
              </a:bodyPr>
              <a:lstStyle/>
              <a:p>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Điểm –1,5 nằm trước điểm  </a:t>
                </a:r>
                <a14:m>
                  <m:oMath xmlns:m="http://schemas.openxmlformats.org/officeDocument/2006/math">
                    <m:f>
                      <m:fPr>
                        <m:ctrlPr>
                          <a:rPr lang="en-US" sz="2800" i="1" smtClean="0">
                            <a:solidFill>
                              <a:srgbClr val="000000"/>
                            </a:solidFill>
                            <a:latin typeface="Cambria Math" panose="02040503050406030204" pitchFamily="18" charset="0"/>
                          </a:rPr>
                        </m:ctrlPr>
                      </m:fPr>
                      <m:num>
                        <m:r>
                          <a:rPr lang="en-US" sz="2800" b="0" i="0" smtClean="0">
                            <a:solidFill>
                              <a:srgbClr val="000000"/>
                            </a:solidFill>
                            <a:latin typeface="Cambria Math" panose="02040503050406030204" pitchFamily="18" charset="0"/>
                          </a:rPr>
                          <m:t>5</m:t>
                        </m:r>
                      </m:num>
                      <m:den>
                        <m:r>
                          <a:rPr lang="en-US" sz="2800" i="0">
                            <a:solidFill>
                              <a:srgbClr val="000000"/>
                            </a:solidFill>
                            <a:latin typeface="Cambria Math" panose="02040503050406030204" pitchFamily="18" charset="0"/>
                          </a:rPr>
                          <m:t>2</m:t>
                        </m:r>
                      </m:den>
                    </m:f>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trên trục số.</a:t>
                </a:r>
                <a:endParaRPr lang="en-US" sz="2800">
                  <a:latin typeface="Cambria Math" panose="02040503050406030204" pitchFamily="18" charset="0"/>
                  <a:ea typeface="Cambria Math" panose="02040503050406030204" pitchFamily="18" charset="0"/>
                </a:endParaRPr>
              </a:p>
            </p:txBody>
          </p:sp>
        </mc:Choice>
        <mc:Fallback>
          <p:sp>
            <p:nvSpPr>
              <p:cNvPr id="7" name="TextBox 6">
                <a:extLst>
                  <a:ext uri="{FF2B5EF4-FFF2-40B4-BE49-F238E27FC236}">
                    <a16:creationId xmlns:a16="http://schemas.microsoft.com/office/drawing/2014/main" id="{24BA6341-DE42-94EF-DA81-0DAE50F5C8BC}"/>
                  </a:ext>
                </a:extLst>
              </p:cNvPr>
              <p:cNvSpPr txBox="1">
                <a:spLocks noRot="1" noChangeAspect="1" noMove="1" noResize="1" noEditPoints="1" noAdjustHandles="1" noChangeArrowheads="1" noChangeShapeType="1" noTextEdit="1"/>
              </p:cNvSpPr>
              <p:nvPr/>
            </p:nvSpPr>
            <p:spPr>
              <a:xfrm>
                <a:off x="662369" y="5822120"/>
                <a:ext cx="8143874" cy="707758"/>
              </a:xfrm>
              <a:prstGeom prst="rect">
                <a:avLst/>
              </a:prstGeom>
              <a:blipFill>
                <a:blip r:embed="rId6"/>
                <a:stretch>
                  <a:fillRect l="-1572" b="-948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0394A614-A062-7796-94A9-201F0743987F}"/>
              </a:ext>
            </a:extLst>
          </p:cNvPr>
          <p:cNvSpPr txBox="1"/>
          <p:nvPr/>
        </p:nvSpPr>
        <p:spPr>
          <a:xfrm>
            <a:off x="657443" y="1733306"/>
            <a:ext cx="1532237" cy="671402"/>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71621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3"/>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45"/>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46"/>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4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44"/>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animBg="1"/>
      <p:bldP spid="32" grpId="0" animBg="1"/>
      <p:bldP spid="34" grpId="0" animBg="1"/>
      <p:bldP spid="35" grpId="0" animBg="1"/>
      <p:bldP spid="36" grpId="0" animBg="1"/>
      <p:bldP spid="37" grpId="0" animBg="1"/>
      <p:bldP spid="39" grpId="0" animBg="1"/>
      <p:bldP spid="40" grpId="0"/>
      <p:bldP spid="41" grpId="0" animBg="1"/>
      <p:bldP spid="42" grpId="0"/>
      <p:bldP spid="43" grpId="0"/>
      <p:bldP spid="43" grpId="1"/>
      <p:bldP spid="44" grpId="0"/>
      <p:bldP spid="44" grpId="1"/>
      <p:bldP spid="45" grpId="0"/>
      <p:bldP spid="45" grpId="1"/>
      <p:bldP spid="46" grpId="0"/>
      <p:bldP spid="46" grpId="1"/>
      <p:bldP spid="47" grpId="0"/>
      <p:bldP spid="47" grpId="1"/>
      <p:bldP spid="4"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608CE3-6F13-09FE-9264-C0843E86F6A2}"/>
              </a:ext>
            </a:extLst>
          </p:cNvPr>
          <p:cNvPicPr>
            <a:picLocks noChangeAspect="1"/>
          </p:cNvPicPr>
          <p:nvPr/>
        </p:nvPicPr>
        <p:blipFill>
          <a:blip r:embed="rId2"/>
          <a:stretch>
            <a:fillRect/>
          </a:stretch>
        </p:blipFill>
        <p:spPr>
          <a:xfrm>
            <a:off x="0" y="0"/>
            <a:ext cx="10319657" cy="1505909"/>
          </a:xfrm>
          <a:prstGeom prst="rect">
            <a:avLst/>
          </a:prstGeom>
        </p:spPr>
      </p:pic>
      <p:pic>
        <p:nvPicPr>
          <p:cNvPr id="7" name="Picture 6" descr="A text on a yellow background&#10;&#10;AI-generated content may be incorrect.">
            <a:extLst>
              <a:ext uri="{FF2B5EF4-FFF2-40B4-BE49-F238E27FC236}">
                <a16:creationId xmlns:a16="http://schemas.microsoft.com/office/drawing/2014/main" id="{CE5D1410-70DB-2BF9-8D0D-C91633565112}"/>
              </a:ext>
            </a:extLst>
          </p:cNvPr>
          <p:cNvPicPr>
            <a:picLocks noChangeAspect="1"/>
          </p:cNvPicPr>
          <p:nvPr/>
        </p:nvPicPr>
        <p:blipFill>
          <a:blip r:embed="rId3">
            <a:extLst>
              <a:ext uri="{28A0092B-C50C-407E-A947-70E740481C1C}">
                <a14:useLocalDpi xmlns:a14="http://schemas.microsoft.com/office/drawing/2010/main" val="0"/>
              </a:ext>
            </a:extLst>
          </a:blip>
          <a:srcRect b="76539"/>
          <a:stretch/>
        </p:blipFill>
        <p:spPr>
          <a:xfrm>
            <a:off x="0" y="1709498"/>
            <a:ext cx="12192000" cy="1207874"/>
          </a:xfrm>
          <a:prstGeom prst="rect">
            <a:avLst/>
          </a:prstGeom>
        </p:spPr>
      </p:pic>
      <p:pic>
        <p:nvPicPr>
          <p:cNvPr id="8" name="Picture 7" descr="A text on a yellow background&#10;&#10;AI-generated content may be incorrect.">
            <a:extLst>
              <a:ext uri="{FF2B5EF4-FFF2-40B4-BE49-F238E27FC236}">
                <a16:creationId xmlns:a16="http://schemas.microsoft.com/office/drawing/2014/main" id="{945B4E37-76B2-0FE7-8DF1-D94420F7EEB2}"/>
              </a:ext>
            </a:extLst>
          </p:cNvPr>
          <p:cNvPicPr>
            <a:picLocks noChangeAspect="1"/>
          </p:cNvPicPr>
          <p:nvPr/>
        </p:nvPicPr>
        <p:blipFill>
          <a:blip r:embed="rId3">
            <a:extLst>
              <a:ext uri="{28A0092B-C50C-407E-A947-70E740481C1C}">
                <a14:useLocalDpi xmlns:a14="http://schemas.microsoft.com/office/drawing/2010/main" val="0"/>
              </a:ext>
            </a:extLst>
          </a:blip>
          <a:srcRect t="23461" b="64417"/>
          <a:stretch/>
        </p:blipFill>
        <p:spPr>
          <a:xfrm>
            <a:off x="0" y="2917372"/>
            <a:ext cx="12192000" cy="624114"/>
          </a:xfrm>
          <a:prstGeom prst="rect">
            <a:avLst/>
          </a:prstGeom>
        </p:spPr>
      </p:pic>
      <p:pic>
        <p:nvPicPr>
          <p:cNvPr id="9" name="Picture 8" descr="A text on a yellow background&#10;&#10;AI-generated content may be incorrect.">
            <a:extLst>
              <a:ext uri="{FF2B5EF4-FFF2-40B4-BE49-F238E27FC236}">
                <a16:creationId xmlns:a16="http://schemas.microsoft.com/office/drawing/2014/main" id="{E13E0245-626A-7372-707F-5BE47EE23D5A}"/>
              </a:ext>
            </a:extLst>
          </p:cNvPr>
          <p:cNvPicPr>
            <a:picLocks noChangeAspect="1"/>
          </p:cNvPicPr>
          <p:nvPr/>
        </p:nvPicPr>
        <p:blipFill>
          <a:blip r:embed="rId3">
            <a:extLst>
              <a:ext uri="{28A0092B-C50C-407E-A947-70E740481C1C}">
                <a14:useLocalDpi xmlns:a14="http://schemas.microsoft.com/office/drawing/2010/main" val="0"/>
              </a:ext>
            </a:extLst>
          </a:blip>
          <a:srcRect t="46921" b="38481"/>
          <a:stretch/>
        </p:blipFill>
        <p:spPr>
          <a:xfrm>
            <a:off x="0" y="4125246"/>
            <a:ext cx="12192000" cy="751554"/>
          </a:xfrm>
          <a:prstGeom prst="rect">
            <a:avLst/>
          </a:prstGeom>
        </p:spPr>
      </p:pic>
      <p:pic>
        <p:nvPicPr>
          <p:cNvPr id="10" name="Picture 9" descr="A text on a yellow background&#10;&#10;AI-generated content may be incorrect.">
            <a:extLst>
              <a:ext uri="{FF2B5EF4-FFF2-40B4-BE49-F238E27FC236}">
                <a16:creationId xmlns:a16="http://schemas.microsoft.com/office/drawing/2014/main" id="{EEC305AE-EC70-7B22-02EA-E11A743494F3}"/>
              </a:ext>
            </a:extLst>
          </p:cNvPr>
          <p:cNvPicPr>
            <a:picLocks noChangeAspect="1"/>
          </p:cNvPicPr>
          <p:nvPr/>
        </p:nvPicPr>
        <p:blipFill>
          <a:blip r:embed="rId3">
            <a:extLst>
              <a:ext uri="{28A0092B-C50C-407E-A947-70E740481C1C}">
                <a14:useLocalDpi xmlns:a14="http://schemas.microsoft.com/office/drawing/2010/main" val="0"/>
              </a:ext>
            </a:extLst>
          </a:blip>
          <a:srcRect t="61519"/>
          <a:stretch/>
        </p:blipFill>
        <p:spPr>
          <a:xfrm>
            <a:off x="0" y="4876800"/>
            <a:ext cx="12192000" cy="1981200"/>
          </a:xfrm>
          <a:prstGeom prst="rect">
            <a:avLst/>
          </a:prstGeom>
        </p:spPr>
      </p:pic>
      <p:pic>
        <p:nvPicPr>
          <p:cNvPr id="2" name="Picture 1" descr="A text on a yellow background&#10;&#10;AI-generated content may be incorrect.">
            <a:extLst>
              <a:ext uri="{FF2B5EF4-FFF2-40B4-BE49-F238E27FC236}">
                <a16:creationId xmlns:a16="http://schemas.microsoft.com/office/drawing/2014/main" id="{F6BEF917-5474-92F1-9ADB-8AF9A27FCBD4}"/>
              </a:ext>
            </a:extLst>
          </p:cNvPr>
          <p:cNvPicPr>
            <a:picLocks noChangeAspect="1"/>
          </p:cNvPicPr>
          <p:nvPr/>
        </p:nvPicPr>
        <p:blipFill>
          <a:blip r:embed="rId3">
            <a:extLst>
              <a:ext uri="{28A0092B-C50C-407E-A947-70E740481C1C}">
                <a14:useLocalDpi xmlns:a14="http://schemas.microsoft.com/office/drawing/2010/main" val="0"/>
              </a:ext>
            </a:extLst>
          </a:blip>
          <a:srcRect t="35583" b="53078"/>
          <a:stretch/>
        </p:blipFill>
        <p:spPr>
          <a:xfrm>
            <a:off x="0" y="3541486"/>
            <a:ext cx="12192000" cy="583760"/>
          </a:xfrm>
          <a:prstGeom prst="rect">
            <a:avLst/>
          </a:prstGeom>
        </p:spPr>
      </p:pic>
    </p:spTree>
    <p:extLst>
      <p:ext uri="{BB962C8B-B14F-4D97-AF65-F5344CB8AC3E}">
        <p14:creationId xmlns:p14="http://schemas.microsoft.com/office/powerpoint/2010/main" val="155476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1C77F3-424A-90EA-6916-0ED56F960A6A}"/>
              </a:ext>
            </a:extLst>
          </p:cNvPr>
          <p:cNvPicPr>
            <a:picLocks noChangeAspect="1"/>
          </p:cNvPicPr>
          <p:nvPr/>
        </p:nvPicPr>
        <p:blipFill>
          <a:blip r:embed="rId2"/>
          <a:stretch>
            <a:fillRect/>
          </a:stretch>
        </p:blipFill>
        <p:spPr>
          <a:xfrm>
            <a:off x="0" y="0"/>
            <a:ext cx="10319657" cy="1505909"/>
          </a:xfrm>
          <a:prstGeom prst="rect">
            <a:avLst/>
          </a:prstGeom>
        </p:spPr>
      </p:pic>
      <p:pic>
        <p:nvPicPr>
          <p:cNvPr id="5" name="Picture 4">
            <a:extLst>
              <a:ext uri="{FF2B5EF4-FFF2-40B4-BE49-F238E27FC236}">
                <a16:creationId xmlns:a16="http://schemas.microsoft.com/office/drawing/2014/main" id="{B04BB361-8E45-87A8-76B1-36DF9CE8B7C1}"/>
              </a:ext>
            </a:extLst>
          </p:cNvPr>
          <p:cNvPicPr>
            <a:picLocks noChangeAspect="1"/>
          </p:cNvPicPr>
          <p:nvPr/>
        </p:nvPicPr>
        <p:blipFill>
          <a:blip r:embed="rId3"/>
          <a:srcRect l="-3543" t="22362" r="3543" b="62809"/>
          <a:stretch/>
        </p:blipFill>
        <p:spPr>
          <a:xfrm>
            <a:off x="-450376" y="3252866"/>
            <a:ext cx="12642376" cy="1019331"/>
          </a:xfrm>
          <a:prstGeom prst="rect">
            <a:avLst/>
          </a:prstGeom>
        </p:spPr>
      </p:pic>
      <p:pic>
        <p:nvPicPr>
          <p:cNvPr id="3" name="Picture 2">
            <a:extLst>
              <a:ext uri="{FF2B5EF4-FFF2-40B4-BE49-F238E27FC236}">
                <a16:creationId xmlns:a16="http://schemas.microsoft.com/office/drawing/2014/main" id="{0A6688FE-E96C-F4C8-C420-E1FE1E3A0B12}"/>
              </a:ext>
            </a:extLst>
          </p:cNvPr>
          <p:cNvPicPr>
            <a:picLocks noChangeAspect="1"/>
          </p:cNvPicPr>
          <p:nvPr/>
        </p:nvPicPr>
        <p:blipFill>
          <a:blip r:embed="rId3"/>
          <a:srcRect l="-4617" t="-10470" r="4617" b="78021"/>
          <a:stretch/>
        </p:blipFill>
        <p:spPr>
          <a:xfrm>
            <a:off x="-586854" y="967687"/>
            <a:ext cx="12642376" cy="2230542"/>
          </a:xfrm>
          <a:prstGeom prst="rect">
            <a:avLst/>
          </a:prstGeom>
        </p:spPr>
      </p:pic>
      <p:pic>
        <p:nvPicPr>
          <p:cNvPr id="6" name="Picture 5">
            <a:extLst>
              <a:ext uri="{FF2B5EF4-FFF2-40B4-BE49-F238E27FC236}">
                <a16:creationId xmlns:a16="http://schemas.microsoft.com/office/drawing/2014/main" id="{251E1E5F-DD44-8AD0-3D45-C56D88E3E561}"/>
              </a:ext>
            </a:extLst>
          </p:cNvPr>
          <p:cNvPicPr>
            <a:picLocks noChangeAspect="1"/>
          </p:cNvPicPr>
          <p:nvPr/>
        </p:nvPicPr>
        <p:blipFill>
          <a:blip r:embed="rId3"/>
          <a:srcRect l="-3543" t="37191" r="3543" b="25191"/>
          <a:stretch/>
        </p:blipFill>
        <p:spPr>
          <a:xfrm>
            <a:off x="-450376" y="4272196"/>
            <a:ext cx="12642376" cy="2585803"/>
          </a:xfrm>
          <a:prstGeom prst="rect">
            <a:avLst/>
          </a:prstGeom>
        </p:spPr>
      </p:pic>
    </p:spTree>
    <p:extLst>
      <p:ext uri="{BB962C8B-B14F-4D97-AF65-F5344CB8AC3E}">
        <p14:creationId xmlns:p14="http://schemas.microsoft.com/office/powerpoint/2010/main" val="162454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99AAF-73DF-93EE-BC77-5F40083E1C78}"/>
              </a:ext>
            </a:extLst>
          </p:cNvPr>
          <p:cNvPicPr>
            <a:picLocks noChangeAspect="1"/>
          </p:cNvPicPr>
          <p:nvPr/>
        </p:nvPicPr>
        <p:blipFill>
          <a:blip r:embed="rId2"/>
          <a:srcRect t="72274"/>
          <a:stretch/>
        </p:blipFill>
        <p:spPr>
          <a:xfrm>
            <a:off x="0" y="1875482"/>
            <a:ext cx="12192000" cy="1819593"/>
          </a:xfrm>
          <a:prstGeom prst="rect">
            <a:avLst/>
          </a:prstGeom>
        </p:spPr>
      </p:pic>
      <p:pic>
        <p:nvPicPr>
          <p:cNvPr id="4" name="Picture 3">
            <a:extLst>
              <a:ext uri="{FF2B5EF4-FFF2-40B4-BE49-F238E27FC236}">
                <a16:creationId xmlns:a16="http://schemas.microsoft.com/office/drawing/2014/main" id="{9DF8EDFC-6B1D-B775-1B8A-4EEDA4A8CBAD}"/>
              </a:ext>
            </a:extLst>
          </p:cNvPr>
          <p:cNvPicPr>
            <a:picLocks noChangeAspect="1"/>
          </p:cNvPicPr>
          <p:nvPr/>
        </p:nvPicPr>
        <p:blipFill>
          <a:blip r:embed="rId3"/>
          <a:stretch>
            <a:fillRect/>
          </a:stretch>
        </p:blipFill>
        <p:spPr>
          <a:xfrm>
            <a:off x="0" y="0"/>
            <a:ext cx="10319657" cy="1505909"/>
          </a:xfrm>
          <a:prstGeom prst="rect">
            <a:avLst/>
          </a:prstGeom>
        </p:spPr>
      </p:pic>
    </p:spTree>
    <p:extLst>
      <p:ext uri="{BB962C8B-B14F-4D97-AF65-F5344CB8AC3E}">
        <p14:creationId xmlns:p14="http://schemas.microsoft.com/office/powerpoint/2010/main" val="1217373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F8EDFC-6B1D-B775-1B8A-4EEDA4A8CBAD}"/>
              </a:ext>
            </a:extLst>
          </p:cNvPr>
          <p:cNvPicPr>
            <a:picLocks noChangeAspect="1"/>
          </p:cNvPicPr>
          <p:nvPr/>
        </p:nvPicPr>
        <p:blipFill>
          <a:blip r:embed="rId2"/>
          <a:stretch>
            <a:fillRect/>
          </a:stretch>
        </p:blipFill>
        <p:spPr>
          <a:xfrm>
            <a:off x="0" y="0"/>
            <a:ext cx="10319657" cy="1505909"/>
          </a:xfrm>
          <a:prstGeom prst="rect">
            <a:avLst/>
          </a:prstGeom>
        </p:spPr>
      </p:pic>
      <p:pic>
        <p:nvPicPr>
          <p:cNvPr id="5" name="Picture 4">
            <a:extLst>
              <a:ext uri="{FF2B5EF4-FFF2-40B4-BE49-F238E27FC236}">
                <a16:creationId xmlns:a16="http://schemas.microsoft.com/office/drawing/2014/main" id="{1D441F12-A7F6-28A9-3B47-52152E7192CE}"/>
              </a:ext>
            </a:extLst>
          </p:cNvPr>
          <p:cNvPicPr>
            <a:picLocks noChangeAspect="1"/>
          </p:cNvPicPr>
          <p:nvPr/>
        </p:nvPicPr>
        <p:blipFill>
          <a:blip r:embed="rId3"/>
          <a:srcRect b="48343"/>
          <a:stretch/>
        </p:blipFill>
        <p:spPr>
          <a:xfrm>
            <a:off x="55518" y="1536782"/>
            <a:ext cx="12136482" cy="1346887"/>
          </a:xfrm>
          <a:prstGeom prst="rect">
            <a:avLst/>
          </a:prstGeom>
        </p:spPr>
      </p:pic>
      <p:sp>
        <p:nvSpPr>
          <p:cNvPr id="8" name="TextBox 7">
            <a:extLst>
              <a:ext uri="{FF2B5EF4-FFF2-40B4-BE49-F238E27FC236}">
                <a16:creationId xmlns:a16="http://schemas.microsoft.com/office/drawing/2014/main" id="{DF200183-119B-F5B4-F190-E08A6BCA94C8}"/>
              </a:ext>
            </a:extLst>
          </p:cNvPr>
          <p:cNvSpPr txBox="1"/>
          <p:nvPr/>
        </p:nvSpPr>
        <p:spPr>
          <a:xfrm>
            <a:off x="412845" y="2571861"/>
            <a:ext cx="1757149" cy="671402"/>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Open Sans" panose="020B0606030504020204" pitchFamily="34" charset="0"/>
              </a:rPr>
              <a:t>Lời giải</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556D3E-0000-FB4C-8BCA-AAF4EBB5B156}"/>
                  </a:ext>
                </a:extLst>
              </p:cNvPr>
              <p:cNvSpPr txBox="1"/>
              <p:nvPr/>
            </p:nvSpPr>
            <p:spPr>
              <a:xfrm>
                <a:off x="412846" y="3462610"/>
                <a:ext cx="1372412" cy="700705"/>
              </a:xfrm>
              <a:prstGeom prst="rect">
                <a:avLst/>
              </a:prstGeom>
              <a:noFill/>
            </p:spPr>
            <p:txBody>
              <a:bodyPr wrap="square">
                <a:spAutoFit/>
              </a:bodyPr>
              <a:lstStyle/>
              <a:p>
                <a14:m>
                  <m:oMath xmlns:m="http://schemas.openxmlformats.org/officeDocument/2006/math">
                    <m:r>
                      <a:rPr lang="en-US" sz="2800" b="0" i="1" smtClean="0">
                        <a:solidFill>
                          <a:srgbClr val="000000"/>
                        </a:solidFill>
                        <a:latin typeface="Cambria Math" panose="02040503050406030204" pitchFamily="18" charset="0"/>
                      </a:rPr>
                      <m:t>5</m:t>
                    </m:r>
                    <m:f>
                      <m:fPr>
                        <m:ctrlPr>
                          <a:rPr lang="en-US" sz="2800" i="1" smtClean="0">
                            <a:solidFill>
                              <a:srgbClr val="000000"/>
                            </a:solidFill>
                            <a:latin typeface="Cambria Math" panose="02040503050406030204" pitchFamily="18" charset="0"/>
                          </a:rPr>
                        </m:ctrlPr>
                      </m:fPr>
                      <m:num>
                        <m:r>
                          <a:rPr lang="en-US" sz="2800" b="0" i="0" smtClean="0">
                            <a:solidFill>
                              <a:srgbClr val="000000"/>
                            </a:solidFill>
                            <a:latin typeface="Cambria Math" panose="02040503050406030204" pitchFamily="18" charset="0"/>
                          </a:rPr>
                          <m:t>1</m:t>
                        </m:r>
                      </m:num>
                      <m:den>
                        <m:r>
                          <a:rPr lang="en-US" sz="2800" b="0" i="0" smtClean="0">
                            <a:solidFill>
                              <a:srgbClr val="000000"/>
                            </a:solidFill>
                            <a:latin typeface="Cambria Math" panose="02040503050406030204" pitchFamily="18" charset="0"/>
                          </a:rPr>
                          <m:t>4</m:t>
                        </m:r>
                      </m:den>
                    </m:f>
                    <m:r>
                      <a:rPr lang="en-US" sz="2800" b="0" i="1" smtClean="0">
                        <a:solidFill>
                          <a:srgbClr val="000000"/>
                        </a:solidFill>
                        <a:latin typeface="Cambria Math" panose="02040503050406030204" pitchFamily="18" charset="0"/>
                      </a:rPr>
                      <m:t>=</m:t>
                    </m:r>
                  </m:oMath>
                </a14:m>
                <a:r>
                  <a:rPr lang="en-US" sz="2800">
                    <a:solidFill>
                      <a:srgbClr val="000000"/>
                    </a:solidFill>
                  </a:rPr>
                  <a:t> </a:t>
                </a:r>
                <a14:m>
                  <m:oMath xmlns:m="http://schemas.openxmlformats.org/officeDocument/2006/math">
                    <m:f>
                      <m:fPr>
                        <m:ctrlPr>
                          <a:rPr lang="en-US" sz="2800" i="1">
                            <a:solidFill>
                              <a:srgbClr val="000000"/>
                            </a:solidFill>
                            <a:latin typeface="Cambria Math" panose="02040503050406030204" pitchFamily="18" charset="0"/>
                          </a:rPr>
                        </m:ctrlPr>
                      </m:fPr>
                      <m:num>
                        <m:r>
                          <a:rPr lang="en-US" sz="2800" b="0" i="0" smtClean="0">
                            <a:solidFill>
                              <a:srgbClr val="000000"/>
                            </a:solidFill>
                            <a:latin typeface="Cambria Math" panose="02040503050406030204" pitchFamily="18" charset="0"/>
                          </a:rPr>
                          <m:t>2</m:t>
                        </m:r>
                        <m:r>
                          <a:rPr lang="en-US" sz="2800">
                            <a:solidFill>
                              <a:srgbClr val="000000"/>
                            </a:solidFill>
                            <a:latin typeface="Cambria Math" panose="02040503050406030204" pitchFamily="18" charset="0"/>
                          </a:rPr>
                          <m:t>1</m:t>
                        </m:r>
                      </m:num>
                      <m:den>
                        <m:r>
                          <a:rPr lang="en-US" sz="2800">
                            <a:solidFill>
                              <a:srgbClr val="000000"/>
                            </a:solidFill>
                            <a:latin typeface="Cambria Math" panose="02040503050406030204" pitchFamily="18" charset="0"/>
                          </a:rPr>
                          <m:t>4</m:t>
                        </m:r>
                      </m:den>
                    </m:f>
                  </m:oMath>
                </a14:m>
                <a:endParaRPr lang="en-US" sz="2800"/>
              </a:p>
            </p:txBody>
          </p:sp>
        </mc:Choice>
        <mc:Fallback xmlns="">
          <p:sp>
            <p:nvSpPr>
              <p:cNvPr id="9" name="TextBox 8">
                <a:extLst>
                  <a:ext uri="{FF2B5EF4-FFF2-40B4-BE49-F238E27FC236}">
                    <a16:creationId xmlns:a16="http://schemas.microsoft.com/office/drawing/2014/main" id="{B3556D3E-0000-FB4C-8BCA-AAF4EBB5B156}"/>
                  </a:ext>
                </a:extLst>
              </p:cNvPr>
              <p:cNvSpPr txBox="1">
                <a:spLocks noRot="1" noChangeAspect="1" noMove="1" noResize="1" noEditPoints="1" noAdjustHandles="1" noChangeArrowheads="1" noChangeShapeType="1" noTextEdit="1"/>
              </p:cNvSpPr>
              <p:nvPr/>
            </p:nvSpPr>
            <p:spPr>
              <a:xfrm>
                <a:off x="412846" y="3462610"/>
                <a:ext cx="1372412" cy="7007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42A7872-8CBB-DA66-4DC0-82ABDE0EA2F9}"/>
                  </a:ext>
                </a:extLst>
              </p:cNvPr>
              <p:cNvSpPr txBox="1"/>
              <p:nvPr/>
            </p:nvSpPr>
            <p:spPr>
              <a:xfrm>
                <a:off x="9960483" y="3298183"/>
                <a:ext cx="857535"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m:t>
                      </m:r>
                      <m:f>
                        <m:fPr>
                          <m:ctrlPr>
                            <a:rPr lang="en-US" sz="2800" i="1" smtClean="0">
                              <a:solidFill>
                                <a:srgbClr val="000000"/>
                              </a:solidFill>
                              <a:latin typeface="Cambria Math" panose="02040503050406030204" pitchFamily="18" charset="0"/>
                            </a:rPr>
                          </m:ctrlPr>
                        </m:fPr>
                        <m:num>
                          <m:r>
                            <a:rPr lang="en-US" sz="2800" b="0" i="0" smtClean="0">
                              <a:solidFill>
                                <a:srgbClr val="000000"/>
                              </a:solidFill>
                              <a:latin typeface="Cambria Math" panose="02040503050406030204" pitchFamily="18" charset="0"/>
                            </a:rPr>
                            <m:t>3</m:t>
                          </m:r>
                        </m:num>
                        <m:den>
                          <m:r>
                            <a:rPr lang="en-US" sz="2800" i="0">
                              <a:solidFill>
                                <a:srgbClr val="000000"/>
                              </a:solidFill>
                              <a:latin typeface="Cambria Math" panose="02040503050406030204" pitchFamily="18" charset="0"/>
                            </a:rPr>
                            <m:t>2</m:t>
                          </m:r>
                        </m:den>
                      </m:f>
                    </m:oMath>
                  </m:oMathPara>
                </a14:m>
                <a:endParaRPr lang="en-US" sz="2800"/>
              </a:p>
            </p:txBody>
          </p:sp>
        </mc:Choice>
        <mc:Fallback xmlns="">
          <p:sp>
            <p:nvSpPr>
              <p:cNvPr id="10" name="TextBox 9">
                <a:extLst>
                  <a:ext uri="{FF2B5EF4-FFF2-40B4-BE49-F238E27FC236}">
                    <a16:creationId xmlns:a16="http://schemas.microsoft.com/office/drawing/2014/main" id="{C42A7872-8CBB-DA66-4DC0-82ABDE0EA2F9}"/>
                  </a:ext>
                </a:extLst>
              </p:cNvPr>
              <p:cNvSpPr txBox="1">
                <a:spLocks noRot="1" noChangeAspect="1" noMove="1" noResize="1" noEditPoints="1" noAdjustHandles="1" noChangeArrowheads="1" noChangeShapeType="1" noTextEdit="1"/>
              </p:cNvSpPr>
              <p:nvPr/>
            </p:nvSpPr>
            <p:spPr>
              <a:xfrm>
                <a:off x="9960483" y="3298183"/>
                <a:ext cx="857535" cy="8989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AAA6985-FC25-CAC8-4550-CE965D5EBAF1}"/>
                  </a:ext>
                </a:extLst>
              </p:cNvPr>
              <p:cNvSpPr txBox="1"/>
              <p:nvPr/>
            </p:nvSpPr>
            <p:spPr>
              <a:xfrm>
                <a:off x="3442888" y="3551352"/>
                <a:ext cx="844511"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rPr>
                        <m:t>−2</m:t>
                      </m:r>
                    </m:oMath>
                  </m:oMathPara>
                </a14:m>
                <a:endParaRPr lang="en-US" sz="2800"/>
              </a:p>
            </p:txBody>
          </p:sp>
        </mc:Choice>
        <mc:Fallback xmlns="">
          <p:sp>
            <p:nvSpPr>
              <p:cNvPr id="11" name="TextBox 10">
                <a:extLst>
                  <a:ext uri="{FF2B5EF4-FFF2-40B4-BE49-F238E27FC236}">
                    <a16:creationId xmlns:a16="http://schemas.microsoft.com/office/drawing/2014/main" id="{BAAA6985-FC25-CAC8-4550-CE965D5EBAF1}"/>
                  </a:ext>
                </a:extLst>
              </p:cNvPr>
              <p:cNvSpPr txBox="1">
                <a:spLocks noRot="1" noChangeAspect="1" noMove="1" noResize="1" noEditPoints="1" noAdjustHandles="1" noChangeArrowheads="1" noChangeShapeType="1" noTextEdit="1"/>
              </p:cNvSpPr>
              <p:nvPr/>
            </p:nvSpPr>
            <p:spPr>
              <a:xfrm>
                <a:off x="3442888" y="3551352"/>
                <a:ext cx="844511"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36459DB-6929-9914-8CE7-7242062F03C9}"/>
                  </a:ext>
                </a:extLst>
              </p:cNvPr>
              <p:cNvSpPr txBox="1"/>
              <p:nvPr/>
            </p:nvSpPr>
            <p:spPr>
              <a:xfrm>
                <a:off x="6139333" y="3428159"/>
                <a:ext cx="3236896" cy="710707"/>
              </a:xfrm>
              <a:prstGeom prst="rect">
                <a:avLst/>
              </a:prstGeom>
              <a:noFill/>
            </p:spPr>
            <p:txBody>
              <a:bodyPr wrap="square">
                <a:spAutoFit/>
              </a:bodyPr>
              <a:lstStyle/>
              <a:p>
                <a14:m>
                  <m:oMath xmlns:m="http://schemas.openxmlformats.org/officeDocument/2006/math">
                    <m:r>
                      <a:rPr lang="en-US" sz="2800" b="0" i="1" smtClean="0">
                        <a:solidFill>
                          <a:srgbClr val="000000"/>
                        </a:solidFill>
                        <a:latin typeface="Cambria Math" panose="02040503050406030204" pitchFamily="18" charset="0"/>
                      </a:rPr>
                      <m:t>3,125= </m:t>
                    </m:r>
                    <m:f>
                      <m:fPr>
                        <m:ctrlPr>
                          <a:rPr lang="en-US" sz="2800" i="1">
                            <a:solidFill>
                              <a:srgbClr val="000000"/>
                            </a:solidFill>
                            <a:latin typeface="Cambria Math" panose="02040503050406030204" pitchFamily="18" charset="0"/>
                          </a:rPr>
                        </m:ctrlPr>
                      </m:fPr>
                      <m:num>
                        <m:r>
                          <a:rPr lang="en-US" sz="2800" b="0" i="0" smtClean="0">
                            <a:solidFill>
                              <a:srgbClr val="000000"/>
                            </a:solidFill>
                            <a:latin typeface="Cambria Math" panose="02040503050406030204" pitchFamily="18" charset="0"/>
                          </a:rPr>
                          <m:t>3125</m:t>
                        </m:r>
                      </m:num>
                      <m:den>
                        <m:r>
                          <a:rPr lang="en-US" sz="2800" b="0" i="1" smtClean="0">
                            <a:solidFill>
                              <a:srgbClr val="000000"/>
                            </a:solidFill>
                            <a:latin typeface="Cambria Math" panose="02040503050406030204" pitchFamily="18" charset="0"/>
                          </a:rPr>
                          <m:t>1000</m:t>
                        </m:r>
                      </m:den>
                    </m:f>
                  </m:oMath>
                </a14:m>
                <a:r>
                  <a:rPr lang="en-US" sz="2800"/>
                  <a:t> </a:t>
                </a:r>
                <a14:m>
                  <m:oMath xmlns:m="http://schemas.openxmlformats.org/officeDocument/2006/math">
                    <m:r>
                      <a:rPr lang="en-US" sz="2800" i="1">
                        <a:solidFill>
                          <a:srgbClr val="000000"/>
                        </a:solidFill>
                        <a:latin typeface="Cambria Math" panose="02040503050406030204" pitchFamily="18" charset="0"/>
                      </a:rPr>
                      <m:t>=</m:t>
                    </m:r>
                  </m:oMath>
                </a14:m>
                <a:r>
                  <a:rPr lang="en-US" sz="2800"/>
                  <a:t> </a:t>
                </a:r>
                <a:r>
                  <a:rPr lang="en-US" sz="2800">
                    <a:solidFill>
                      <a:srgbClr val="000000"/>
                    </a:solidFill>
                  </a:rPr>
                  <a:t> </a:t>
                </a:r>
                <a14:m>
                  <m:oMath xmlns:m="http://schemas.openxmlformats.org/officeDocument/2006/math">
                    <m:f>
                      <m:fPr>
                        <m:ctrlPr>
                          <a:rPr lang="en-US" sz="2800" i="1">
                            <a:solidFill>
                              <a:srgbClr val="000000"/>
                            </a:solidFill>
                            <a:latin typeface="Cambria Math" panose="02040503050406030204" pitchFamily="18" charset="0"/>
                          </a:rPr>
                        </m:ctrlPr>
                      </m:fPr>
                      <m:num>
                        <m:r>
                          <a:rPr lang="en-US" sz="2800" b="0" i="0" smtClean="0">
                            <a:solidFill>
                              <a:srgbClr val="000000"/>
                            </a:solidFill>
                            <a:latin typeface="Cambria Math" panose="02040503050406030204" pitchFamily="18" charset="0"/>
                          </a:rPr>
                          <m:t>25</m:t>
                        </m:r>
                      </m:num>
                      <m:den>
                        <m:r>
                          <a:rPr lang="en-US" sz="2800" b="0" i="0" smtClean="0">
                            <a:solidFill>
                              <a:srgbClr val="000000"/>
                            </a:solidFill>
                            <a:latin typeface="Cambria Math" panose="02040503050406030204" pitchFamily="18" charset="0"/>
                          </a:rPr>
                          <m:t>8</m:t>
                        </m:r>
                      </m:den>
                    </m:f>
                  </m:oMath>
                </a14:m>
                <a:endParaRPr lang="en-US" sz="2800"/>
              </a:p>
            </p:txBody>
          </p:sp>
        </mc:Choice>
        <mc:Fallback xmlns="">
          <p:sp>
            <p:nvSpPr>
              <p:cNvPr id="12" name="TextBox 11">
                <a:extLst>
                  <a:ext uri="{FF2B5EF4-FFF2-40B4-BE49-F238E27FC236}">
                    <a16:creationId xmlns:a16="http://schemas.microsoft.com/office/drawing/2014/main" id="{E36459DB-6929-9914-8CE7-7242062F03C9}"/>
                  </a:ext>
                </a:extLst>
              </p:cNvPr>
              <p:cNvSpPr txBox="1">
                <a:spLocks noRot="1" noChangeAspect="1" noMove="1" noResize="1" noEditPoints="1" noAdjustHandles="1" noChangeArrowheads="1" noChangeShapeType="1" noTextEdit="1"/>
              </p:cNvSpPr>
              <p:nvPr/>
            </p:nvSpPr>
            <p:spPr>
              <a:xfrm>
                <a:off x="6139333" y="3428159"/>
                <a:ext cx="3236896" cy="7107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AC51D7B-9F13-A2FA-5BDB-A82019B95046}"/>
                  </a:ext>
                </a:extLst>
              </p:cNvPr>
              <p:cNvSpPr txBox="1"/>
              <p:nvPr/>
            </p:nvSpPr>
            <p:spPr>
              <a:xfrm>
                <a:off x="475719" y="4458005"/>
                <a:ext cx="4604281" cy="523220"/>
              </a:xfrm>
              <a:prstGeom prst="rect">
                <a:avLst/>
              </a:prstGeom>
              <a:noFill/>
            </p:spPr>
            <p:txBody>
              <a:bodyPr wrap="square">
                <a:spAutoFit/>
              </a:bodyPr>
              <a:lstStyle/>
              <a:p>
                <a:r>
                  <a:rPr lang="en-US" sz="2800" b="0" i="0">
                    <a:solidFill>
                      <a:srgbClr val="000000"/>
                    </a:solidFill>
                    <a:effectLst/>
                    <a:latin typeface="Cambria Math" panose="02040503050406030204" pitchFamily="18" charset="0"/>
                    <a:ea typeface="Cambria Math" panose="02040503050406030204" pitchFamily="18" charset="0"/>
                  </a:rPr>
                  <a:t>Do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 </m:t>
                    </m:r>
                  </m:oMath>
                </a14:m>
                <a:r>
                  <a:rPr lang="en-US" sz="2800" b="0" i="0">
                    <a:solidFill>
                      <a:srgbClr val="000000"/>
                    </a:solidFill>
                    <a:effectLst/>
                    <a:latin typeface="Cambria Math" panose="02040503050406030204" pitchFamily="18" charset="0"/>
                    <a:ea typeface="Cambria Math" panose="02040503050406030204" pitchFamily="18" charset="0"/>
                  </a:rPr>
                  <a:t>16 &lt;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 </m:t>
                    </m:r>
                  </m:oMath>
                </a14:m>
                <a:r>
                  <a:rPr lang="en-US" sz="2800" b="0" i="0">
                    <a:solidFill>
                      <a:srgbClr val="000000"/>
                    </a:solidFill>
                    <a:effectLst/>
                    <a:latin typeface="Cambria Math" panose="02040503050406030204" pitchFamily="18" charset="0"/>
                    <a:ea typeface="Cambria Math" panose="02040503050406030204" pitchFamily="18" charset="0"/>
                  </a:rPr>
                  <a:t>12 &lt; 25 &lt; 42</a:t>
                </a:r>
                <a:endParaRPr lang="en-US" sz="2800">
                  <a:latin typeface="Cambria Math" panose="02040503050406030204" pitchFamily="18" charset="0"/>
                  <a:ea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6AC51D7B-9F13-A2FA-5BDB-A82019B95046}"/>
                  </a:ext>
                </a:extLst>
              </p:cNvPr>
              <p:cNvSpPr txBox="1">
                <a:spLocks noRot="1" noChangeAspect="1" noMove="1" noResize="1" noEditPoints="1" noAdjustHandles="1" noChangeArrowheads="1" noChangeShapeType="1" noTextEdit="1"/>
              </p:cNvSpPr>
              <p:nvPr/>
            </p:nvSpPr>
            <p:spPr>
              <a:xfrm>
                <a:off x="475719" y="4458005"/>
                <a:ext cx="4604281" cy="523220"/>
              </a:xfrm>
              <a:prstGeom prst="rect">
                <a:avLst/>
              </a:prstGeom>
              <a:blipFill>
                <a:blip r:embed="rId8"/>
                <a:stretch>
                  <a:fillRect l="-2649"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B28B271-299D-4307-ED0B-E8F7700E73CE}"/>
                  </a:ext>
                </a:extLst>
              </p:cNvPr>
              <p:cNvSpPr txBox="1"/>
              <p:nvPr/>
            </p:nvSpPr>
            <p:spPr>
              <a:xfrm>
                <a:off x="6096000" y="4384981"/>
                <a:ext cx="4147230" cy="710707"/>
              </a:xfrm>
              <a:prstGeom prst="rect">
                <a:avLst/>
              </a:prstGeom>
              <a:noFill/>
            </p:spPr>
            <p:txBody>
              <a:bodyPr wrap="square">
                <a:spAutoFit/>
              </a:bodyPr>
              <a:lstStyle/>
              <a:p>
                <a:r>
                  <a:rPr lang="en-US" sz="2800" b="0" i="0">
                    <a:solidFill>
                      <a:srgbClr val="000000"/>
                    </a:solidFill>
                    <a:effectLst/>
                    <a:latin typeface="Cambria Math" panose="02040503050406030204" pitchFamily="18" charset="0"/>
                    <a:ea typeface="Cambria Math" panose="02040503050406030204" pitchFamily="18" charset="0"/>
                  </a:rPr>
                  <a:t>nên </a:t>
                </a:r>
                <a14:m>
                  <m:oMath xmlns:m="http://schemas.openxmlformats.org/officeDocument/2006/math">
                    <m:f>
                      <m:fPr>
                        <m:ctrlPr>
                          <a:rPr lang="en-US" sz="2800" i="1" smtClean="0">
                            <a:solidFill>
                              <a:srgbClr val="000000"/>
                            </a:solidFill>
                            <a:latin typeface="Cambria Math" panose="02040503050406030204" pitchFamily="18" charset="0"/>
                            <a:ea typeface="Cambria Math" panose="02040503050406030204" pitchFamily="18" charset="0"/>
                          </a:rPr>
                        </m:ctrlPr>
                      </m:fPr>
                      <m:num>
                        <m:r>
                          <a:rPr lang="en-US" sz="2800" b="0" i="0" smtClean="0">
                            <a:solidFill>
                              <a:srgbClr val="000000"/>
                            </a:solidFill>
                            <a:latin typeface="Cambria Math" panose="02040503050406030204" pitchFamily="18" charset="0"/>
                            <a:ea typeface="Cambria Math" panose="02040503050406030204" pitchFamily="18" charset="0"/>
                          </a:rPr>
                          <m:t>−16</m:t>
                        </m:r>
                      </m:num>
                      <m:den>
                        <m:r>
                          <a:rPr lang="en-US" sz="2800" b="0" i="0" smtClean="0">
                            <a:solidFill>
                              <a:srgbClr val="000000"/>
                            </a:solidFill>
                            <a:latin typeface="Cambria Math" panose="02040503050406030204" pitchFamily="18" charset="0"/>
                            <a:ea typeface="Cambria Math" panose="02040503050406030204" pitchFamily="18" charset="0"/>
                          </a:rPr>
                          <m:t>8</m:t>
                        </m:r>
                      </m:den>
                    </m:f>
                    <m:r>
                      <a:rPr lang="en-US" sz="2800" b="0" i="1" smtClean="0">
                        <a:solidFill>
                          <a:srgbClr val="000000"/>
                        </a:solidFill>
                        <a:latin typeface="Cambria Math" panose="02040503050406030204" pitchFamily="18" charset="0"/>
                        <a:ea typeface="Cambria Math" panose="02040503050406030204" pitchFamily="18" charset="0"/>
                      </a:rPr>
                      <m:t> </m:t>
                    </m:r>
                  </m:oMath>
                </a14:m>
                <a:r>
                  <a:rPr lang="en-US" sz="2800" b="0" i="0">
                    <a:solidFill>
                      <a:srgbClr val="000000"/>
                    </a:solidFill>
                    <a:effectLst/>
                    <a:latin typeface="Cambria Math" panose="02040503050406030204" pitchFamily="18" charset="0"/>
                    <a:ea typeface="Cambria Math" panose="02040503050406030204" pitchFamily="18" charset="0"/>
                  </a:rPr>
                  <a:t>&lt;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m:t>
                    </m:r>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a:solidFill>
                              <a:srgbClr val="000000"/>
                            </a:solidFill>
                            <a:latin typeface="Cambria Math" panose="02040503050406030204" pitchFamily="18" charset="0"/>
                            <a:ea typeface="Cambria Math" panose="02040503050406030204" pitchFamily="18" charset="0"/>
                          </a:rPr>
                          <m:t>12</m:t>
                        </m:r>
                      </m:num>
                      <m:den>
                        <m:r>
                          <a:rPr lang="en-US" sz="2800">
                            <a:solidFill>
                              <a:srgbClr val="000000"/>
                            </a:solidFill>
                            <a:latin typeface="Cambria Math" panose="02040503050406030204" pitchFamily="18" charset="0"/>
                            <a:ea typeface="Cambria Math" panose="02040503050406030204" pitchFamily="18" charset="0"/>
                          </a:rPr>
                          <m:t>8</m:t>
                        </m:r>
                      </m:den>
                    </m:f>
                    <m:r>
                      <a:rPr lang="en-US" sz="2800" i="1">
                        <a:solidFill>
                          <a:srgbClr val="000000"/>
                        </a:solidFill>
                        <a:latin typeface="Cambria Math" panose="02040503050406030204" pitchFamily="18" charset="0"/>
                        <a:ea typeface="Cambria Math" panose="02040503050406030204" pitchFamily="18" charset="0"/>
                      </a:rPr>
                      <m:t> </m:t>
                    </m:r>
                  </m:oMath>
                </a14:m>
                <a:r>
                  <a:rPr lang="en-US" sz="2800" b="0" i="0">
                    <a:solidFill>
                      <a:srgbClr val="000000"/>
                    </a:solidFill>
                    <a:effectLst/>
                    <a:latin typeface="Cambria Math" panose="02040503050406030204" pitchFamily="18" charset="0"/>
                    <a:ea typeface="Cambria Math" panose="02040503050406030204" pitchFamily="18" charset="0"/>
                  </a:rPr>
                  <a:t>&lt;</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a:solidFill>
                              <a:srgbClr val="000000"/>
                            </a:solidFill>
                            <a:latin typeface="Cambria Math" panose="02040503050406030204" pitchFamily="18" charset="0"/>
                            <a:ea typeface="Cambria Math" panose="02040503050406030204" pitchFamily="18" charset="0"/>
                          </a:rPr>
                          <m:t>25</m:t>
                        </m:r>
                      </m:num>
                      <m:den>
                        <m:r>
                          <a:rPr lang="en-US" sz="2800">
                            <a:solidFill>
                              <a:srgbClr val="000000"/>
                            </a:solidFill>
                            <a:latin typeface="Cambria Math" panose="02040503050406030204" pitchFamily="18" charset="0"/>
                            <a:ea typeface="Cambria Math" panose="02040503050406030204" pitchFamily="18" charset="0"/>
                          </a:rPr>
                          <m:t>8</m:t>
                        </m:r>
                      </m:den>
                    </m:f>
                    <m:r>
                      <a:rPr lang="en-US" sz="2800" i="1">
                        <a:solidFill>
                          <a:srgbClr val="000000"/>
                        </a:solidFill>
                        <a:latin typeface="Cambria Math" panose="02040503050406030204" pitchFamily="18" charset="0"/>
                        <a:ea typeface="Cambria Math" panose="02040503050406030204" pitchFamily="18" charset="0"/>
                      </a:rPr>
                      <m:t> </m:t>
                    </m:r>
                  </m:oMath>
                </a14:m>
                <a:r>
                  <a:rPr lang="en-US" sz="2800" b="0" i="0">
                    <a:solidFill>
                      <a:srgbClr val="000000"/>
                    </a:solidFill>
                    <a:effectLst/>
                    <a:latin typeface="Cambria Math" panose="02040503050406030204" pitchFamily="18" charset="0"/>
                    <a:ea typeface="Cambria Math" panose="02040503050406030204" pitchFamily="18" charset="0"/>
                  </a:rPr>
                  <a:t>&lt;</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a:solidFill>
                              <a:srgbClr val="000000"/>
                            </a:solidFill>
                            <a:latin typeface="Cambria Math" panose="02040503050406030204" pitchFamily="18" charset="0"/>
                            <a:ea typeface="Cambria Math" panose="02040503050406030204" pitchFamily="18" charset="0"/>
                          </a:rPr>
                          <m:t>42</m:t>
                        </m:r>
                      </m:num>
                      <m:den>
                        <m:r>
                          <a:rPr lang="en-US" sz="2800">
                            <a:solidFill>
                              <a:srgbClr val="000000"/>
                            </a:solidFill>
                            <a:latin typeface="Cambria Math" panose="02040503050406030204" pitchFamily="18" charset="0"/>
                            <a:ea typeface="Cambria Math" panose="02040503050406030204" pitchFamily="18" charset="0"/>
                          </a:rPr>
                          <m:t>8</m:t>
                        </m:r>
                      </m:den>
                    </m:f>
                    <m:r>
                      <a:rPr lang="en-US" sz="2800" i="1">
                        <a:solidFill>
                          <a:srgbClr val="000000"/>
                        </a:solidFill>
                        <a:latin typeface="Cambria Math" panose="02040503050406030204" pitchFamily="18" charset="0"/>
                        <a:ea typeface="Cambria Math" panose="02040503050406030204" pitchFamily="18" charset="0"/>
                      </a:rPr>
                      <m:t> </m:t>
                    </m:r>
                  </m:oMath>
                </a14:m>
                <a:r>
                  <a:rPr lang="en-US" sz="2800" b="0" i="0">
                    <a:solidFill>
                      <a:srgbClr val="000000"/>
                    </a:solidFill>
                    <a:effectLst/>
                    <a:latin typeface="Cambria Math" panose="02040503050406030204" pitchFamily="18" charset="0"/>
                    <a:ea typeface="Cambria Math" panose="02040503050406030204" pitchFamily="18" charset="0"/>
                  </a:rPr>
                  <a:t> </a:t>
                </a:r>
                <a:endParaRPr lang="en-US" sz="2800">
                  <a:latin typeface="Cambria Math" panose="02040503050406030204" pitchFamily="18" charset="0"/>
                  <a:ea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2B28B271-299D-4307-ED0B-E8F7700E73CE}"/>
                  </a:ext>
                </a:extLst>
              </p:cNvPr>
              <p:cNvSpPr txBox="1">
                <a:spLocks noRot="1" noChangeAspect="1" noMove="1" noResize="1" noEditPoints="1" noAdjustHandles="1" noChangeArrowheads="1" noChangeShapeType="1" noTextEdit="1"/>
              </p:cNvSpPr>
              <p:nvPr/>
            </p:nvSpPr>
            <p:spPr>
              <a:xfrm>
                <a:off x="6096000" y="4384981"/>
                <a:ext cx="4147230" cy="710707"/>
              </a:xfrm>
              <a:prstGeom prst="rect">
                <a:avLst/>
              </a:prstGeom>
              <a:blipFill>
                <a:blip r:embed="rId9"/>
                <a:stretch>
                  <a:fillRect l="-2941" b="-8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A7DB25F-389E-0402-F4DA-B0C21D52702B}"/>
                  </a:ext>
                </a:extLst>
              </p:cNvPr>
              <p:cNvSpPr txBox="1"/>
              <p:nvPr/>
            </p:nvSpPr>
            <p:spPr>
              <a:xfrm>
                <a:off x="490233" y="5169059"/>
                <a:ext cx="5915384" cy="701602"/>
              </a:xfrm>
              <a:prstGeom prst="rect">
                <a:avLst/>
              </a:prstGeom>
              <a:noFill/>
            </p:spPr>
            <p:txBody>
              <a:bodyPr wrap="square">
                <a:spAutoFit/>
              </a:bodyPr>
              <a:lstStyle/>
              <a:p>
                <a:r>
                  <a:rPr lang="es-ES" sz="2800">
                    <a:latin typeface="Cambria Math" panose="02040503050406030204" pitchFamily="18" charset="0"/>
                    <a:ea typeface="Cambria Math" panose="02040503050406030204" pitchFamily="18" charset="0"/>
                  </a:rPr>
                  <a:t>Suy ra </a:t>
                </a:r>
                <a14:m>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−2</m:t>
                    </m:r>
                  </m:oMath>
                </a14:m>
                <a:r>
                  <a:rPr lang="es-ES" sz="2800">
                    <a:latin typeface="Cambria Math" panose="02040503050406030204" pitchFamily="18" charset="0"/>
                    <a:ea typeface="Cambria Math" panose="02040503050406030204" pitchFamily="18" charset="0"/>
                  </a:rPr>
                  <a:t> &lt;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m:t>
                    </m:r>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a:solidFill>
                              <a:srgbClr val="000000"/>
                            </a:solidFill>
                            <a:latin typeface="Cambria Math" panose="02040503050406030204" pitchFamily="18" charset="0"/>
                            <a:ea typeface="Cambria Math" panose="02040503050406030204" pitchFamily="18" charset="0"/>
                          </a:rPr>
                          <m:t>3</m:t>
                        </m:r>
                      </m:num>
                      <m:den>
                        <m:r>
                          <a:rPr lang="en-US" sz="2800">
                            <a:solidFill>
                              <a:srgbClr val="000000"/>
                            </a:solidFill>
                            <a:latin typeface="Cambria Math" panose="02040503050406030204" pitchFamily="18" charset="0"/>
                            <a:ea typeface="Cambria Math" panose="02040503050406030204" pitchFamily="18" charset="0"/>
                          </a:rPr>
                          <m:t>2</m:t>
                        </m:r>
                      </m:den>
                    </m:f>
                  </m:oMath>
                </a14:m>
                <a:r>
                  <a:rPr lang="es-ES" sz="2800">
                    <a:latin typeface="Cambria Math" panose="02040503050406030204" pitchFamily="18" charset="0"/>
                    <a:ea typeface="Cambria Math" panose="02040503050406030204" pitchFamily="18" charset="0"/>
                  </a:rPr>
                  <a:t> &lt;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3,125</m:t>
                    </m:r>
                  </m:oMath>
                </a14:m>
                <a:r>
                  <a:rPr lang="es-ES" sz="2800">
                    <a:latin typeface="Cambria Math" panose="02040503050406030204" pitchFamily="18" charset="0"/>
                    <a:ea typeface="Cambria Math" panose="02040503050406030204" pitchFamily="18" charset="0"/>
                  </a:rPr>
                  <a:t> &lt;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5</m:t>
                    </m:r>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a:solidFill>
                              <a:srgbClr val="000000"/>
                            </a:solidFill>
                            <a:latin typeface="Cambria Math" panose="02040503050406030204" pitchFamily="18" charset="0"/>
                            <a:ea typeface="Cambria Math" panose="02040503050406030204" pitchFamily="18" charset="0"/>
                          </a:rPr>
                          <m:t>1</m:t>
                        </m:r>
                      </m:num>
                      <m:den>
                        <m:r>
                          <a:rPr lang="en-US" sz="2800">
                            <a:solidFill>
                              <a:srgbClr val="000000"/>
                            </a:solidFill>
                            <a:latin typeface="Cambria Math" panose="02040503050406030204" pitchFamily="18" charset="0"/>
                            <a:ea typeface="Cambria Math" panose="02040503050406030204" pitchFamily="18" charset="0"/>
                          </a:rPr>
                          <m:t>4</m:t>
                        </m:r>
                      </m:den>
                    </m:f>
                  </m:oMath>
                </a14:m>
                <a:r>
                  <a:rPr lang="es-ES" sz="2800">
                    <a:latin typeface="Cambria Math" panose="02040503050406030204" pitchFamily="18" charset="0"/>
                    <a:ea typeface="Cambria Math" panose="02040503050406030204" pitchFamily="18" charset="0"/>
                  </a:rPr>
                  <a:t> </a:t>
                </a:r>
                <a:endParaRPr lang="en-US" sz="2800">
                  <a:latin typeface="Cambria Math" panose="02040503050406030204" pitchFamily="18" charset="0"/>
                  <a:ea typeface="Cambria Math" panose="02040503050406030204" pitchFamily="18" charset="0"/>
                </a:endParaRPr>
              </a:p>
            </p:txBody>
          </p:sp>
        </mc:Choice>
        <mc:Fallback xmlns="">
          <p:sp>
            <p:nvSpPr>
              <p:cNvPr id="18" name="TextBox 17">
                <a:extLst>
                  <a:ext uri="{FF2B5EF4-FFF2-40B4-BE49-F238E27FC236}">
                    <a16:creationId xmlns:a16="http://schemas.microsoft.com/office/drawing/2014/main" id="{9A7DB25F-389E-0402-F4DA-B0C21D52702B}"/>
                  </a:ext>
                </a:extLst>
              </p:cNvPr>
              <p:cNvSpPr txBox="1">
                <a:spLocks noRot="1" noChangeAspect="1" noMove="1" noResize="1" noEditPoints="1" noAdjustHandles="1" noChangeArrowheads="1" noChangeShapeType="1" noTextEdit="1"/>
              </p:cNvSpPr>
              <p:nvPr/>
            </p:nvSpPr>
            <p:spPr>
              <a:xfrm>
                <a:off x="490233" y="5169059"/>
                <a:ext cx="5915384" cy="701602"/>
              </a:xfrm>
              <a:prstGeom prst="rect">
                <a:avLst/>
              </a:prstGeom>
              <a:blipFill>
                <a:blip r:embed="rId10"/>
                <a:stretch>
                  <a:fillRect l="-2060" b="-9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6CEEC0C-23B4-9A51-49DE-C39D173E54AD}"/>
                  </a:ext>
                </a:extLst>
              </p:cNvPr>
              <p:cNvSpPr txBox="1"/>
              <p:nvPr/>
            </p:nvSpPr>
            <p:spPr>
              <a:xfrm>
                <a:off x="412844" y="6089111"/>
                <a:ext cx="11779155" cy="701602"/>
              </a:xfrm>
              <a:prstGeom prst="rect">
                <a:avLst/>
              </a:prstGeom>
              <a:noFill/>
            </p:spPr>
            <p:txBody>
              <a:bodyPr wrap="square">
                <a:spAutoFit/>
              </a:bodyPr>
              <a:lstStyle/>
              <a:p>
                <a:r>
                  <a:rPr lang="en-US" sz="2800" b="0" i="0">
                    <a:solidFill>
                      <a:srgbClr val="000000"/>
                    </a:solidFill>
                    <a:effectLst/>
                    <a:latin typeface="Cambria Math" panose="02040503050406030204" pitchFamily="18" charset="0"/>
                    <a:ea typeface="Cambria Math" panose="02040503050406030204" pitchFamily="18" charset="0"/>
                  </a:rPr>
                  <a:t>Vậy các số hữu tỉ sắp xếp theo thứ tự từ nhỏ đến lớn là: </a:t>
                </a:r>
                <a14:m>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−2</m:t>
                    </m:r>
                  </m:oMath>
                </a14:m>
                <a:r>
                  <a:rPr lang="es-ES" sz="2800">
                    <a:latin typeface="Cambria Math" panose="02040503050406030204" pitchFamily="18" charset="0"/>
                    <a:ea typeface="Cambria Math" panose="02040503050406030204" pitchFamily="18" charset="0"/>
                  </a:rPr>
                  <a:t> ;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m:t>
                    </m:r>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a:solidFill>
                              <a:srgbClr val="000000"/>
                            </a:solidFill>
                            <a:latin typeface="Cambria Math" panose="02040503050406030204" pitchFamily="18" charset="0"/>
                            <a:ea typeface="Cambria Math" panose="02040503050406030204" pitchFamily="18" charset="0"/>
                          </a:rPr>
                          <m:t>3</m:t>
                        </m:r>
                      </m:num>
                      <m:den>
                        <m:r>
                          <a:rPr lang="en-US" sz="2800">
                            <a:solidFill>
                              <a:srgbClr val="000000"/>
                            </a:solidFill>
                            <a:latin typeface="Cambria Math" panose="02040503050406030204" pitchFamily="18" charset="0"/>
                            <a:ea typeface="Cambria Math" panose="02040503050406030204" pitchFamily="18" charset="0"/>
                          </a:rPr>
                          <m:t>2</m:t>
                        </m:r>
                      </m:den>
                    </m:f>
                  </m:oMath>
                </a14:m>
                <a:r>
                  <a:rPr lang="es-ES" sz="2800">
                    <a:latin typeface="Cambria Math" panose="02040503050406030204" pitchFamily="18" charset="0"/>
                    <a:ea typeface="Cambria Math" panose="02040503050406030204" pitchFamily="18" charset="0"/>
                  </a:rPr>
                  <a:t> ;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3,125</m:t>
                    </m:r>
                  </m:oMath>
                </a14:m>
                <a:r>
                  <a:rPr lang="es-ES" sz="2800">
                    <a:latin typeface="Cambria Math" panose="02040503050406030204" pitchFamily="18" charset="0"/>
                    <a:ea typeface="Cambria Math" panose="02040503050406030204" pitchFamily="18" charset="0"/>
                  </a:rPr>
                  <a:t> ;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5</m:t>
                    </m:r>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a:solidFill>
                              <a:srgbClr val="000000"/>
                            </a:solidFill>
                            <a:latin typeface="Cambria Math" panose="02040503050406030204" pitchFamily="18" charset="0"/>
                            <a:ea typeface="Cambria Math" panose="02040503050406030204" pitchFamily="18" charset="0"/>
                          </a:rPr>
                          <m:t>1</m:t>
                        </m:r>
                      </m:num>
                      <m:den>
                        <m:r>
                          <a:rPr lang="en-US" sz="2800">
                            <a:solidFill>
                              <a:srgbClr val="000000"/>
                            </a:solidFill>
                            <a:latin typeface="Cambria Math" panose="02040503050406030204" pitchFamily="18" charset="0"/>
                            <a:ea typeface="Cambria Math" panose="02040503050406030204" pitchFamily="18" charset="0"/>
                          </a:rPr>
                          <m:t>4</m:t>
                        </m:r>
                      </m:den>
                    </m:f>
                  </m:oMath>
                </a14:m>
                <a:r>
                  <a:rPr lang="es-ES" sz="2800">
                    <a:latin typeface="Cambria Math" panose="02040503050406030204" pitchFamily="18" charset="0"/>
                    <a:ea typeface="Cambria Math" panose="02040503050406030204" pitchFamily="18" charset="0"/>
                  </a:rPr>
                  <a:t> </a:t>
                </a:r>
                <a:r>
                  <a:rPr lang="en-US" sz="2800" b="0" i="0">
                    <a:solidFill>
                      <a:srgbClr val="000000"/>
                    </a:solidFill>
                    <a:effectLst/>
                    <a:latin typeface="Cambria Math" panose="02040503050406030204" pitchFamily="18" charset="0"/>
                    <a:ea typeface="Cambria Math" panose="02040503050406030204" pitchFamily="18" charset="0"/>
                  </a:rPr>
                  <a:t> </a:t>
                </a:r>
                <a:endParaRPr lang="en-US" sz="2800">
                  <a:latin typeface="Cambria Math" panose="02040503050406030204" pitchFamily="18" charset="0"/>
                  <a:ea typeface="Cambria Math" panose="02040503050406030204" pitchFamily="18" charset="0"/>
                </a:endParaRPr>
              </a:p>
            </p:txBody>
          </p:sp>
        </mc:Choice>
        <mc:Fallback xmlns="">
          <p:sp>
            <p:nvSpPr>
              <p:cNvPr id="20" name="TextBox 19">
                <a:extLst>
                  <a:ext uri="{FF2B5EF4-FFF2-40B4-BE49-F238E27FC236}">
                    <a16:creationId xmlns:a16="http://schemas.microsoft.com/office/drawing/2014/main" id="{A6CEEC0C-23B4-9A51-49DE-C39D173E54AD}"/>
                  </a:ext>
                </a:extLst>
              </p:cNvPr>
              <p:cNvSpPr txBox="1">
                <a:spLocks noRot="1" noChangeAspect="1" noMove="1" noResize="1" noEditPoints="1" noAdjustHandles="1" noChangeArrowheads="1" noChangeShapeType="1" noTextEdit="1"/>
              </p:cNvSpPr>
              <p:nvPr/>
            </p:nvSpPr>
            <p:spPr>
              <a:xfrm>
                <a:off x="412844" y="6089111"/>
                <a:ext cx="11779155" cy="701602"/>
              </a:xfrm>
              <a:prstGeom prst="rect">
                <a:avLst/>
              </a:prstGeom>
              <a:blipFill>
                <a:blip r:embed="rId11"/>
                <a:stretch>
                  <a:fillRect l="-1087" b="-9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AB32180-F0A3-A806-4A4C-1CB682E4BAF1}"/>
                  </a:ext>
                </a:extLst>
              </p:cNvPr>
              <p:cNvSpPr txBox="1"/>
              <p:nvPr/>
            </p:nvSpPr>
            <p:spPr>
              <a:xfrm>
                <a:off x="1724194" y="3495162"/>
                <a:ext cx="1251857" cy="704552"/>
              </a:xfrm>
              <a:prstGeom prst="rect">
                <a:avLst/>
              </a:prstGeom>
              <a:noFill/>
            </p:spPr>
            <p:txBody>
              <a:bodyPr wrap="square">
                <a:spAutoFit/>
              </a:bodyPr>
              <a:lstStyle/>
              <a:p>
                <a14:m>
                  <m:oMath xmlns:m="http://schemas.openxmlformats.org/officeDocument/2006/math">
                    <m:r>
                      <a:rPr lang="en-US" sz="2800" i="1" smtClean="0">
                        <a:solidFill>
                          <a:srgbClr val="000000"/>
                        </a:solidFill>
                        <a:latin typeface="Cambria Math" panose="02040503050406030204" pitchFamily="18" charset="0"/>
                      </a:rPr>
                      <m:t>=</m:t>
                    </m:r>
                  </m:oMath>
                </a14:m>
                <a:r>
                  <a:rPr lang="en-US" sz="2800"/>
                  <a:t> </a:t>
                </a:r>
                <a:r>
                  <a:rPr lang="en-US" sz="2800">
                    <a:solidFill>
                      <a:srgbClr val="000000"/>
                    </a:solidFill>
                  </a:rPr>
                  <a:t> </a:t>
                </a:r>
                <a14:m>
                  <m:oMath xmlns:m="http://schemas.openxmlformats.org/officeDocument/2006/math">
                    <m:f>
                      <m:fPr>
                        <m:ctrlPr>
                          <a:rPr lang="en-US" sz="2800" i="1">
                            <a:solidFill>
                              <a:srgbClr val="000000"/>
                            </a:solidFill>
                            <a:latin typeface="Cambria Math" panose="02040503050406030204" pitchFamily="18" charset="0"/>
                          </a:rPr>
                        </m:ctrlPr>
                      </m:fPr>
                      <m:num>
                        <m:r>
                          <a:rPr lang="en-US" sz="2800" b="0" i="0" smtClean="0">
                            <a:solidFill>
                              <a:srgbClr val="000000"/>
                            </a:solidFill>
                            <a:latin typeface="Cambria Math" panose="02040503050406030204" pitchFamily="18" charset="0"/>
                          </a:rPr>
                          <m:t>42</m:t>
                        </m:r>
                      </m:num>
                      <m:den>
                        <m:r>
                          <a:rPr lang="en-US" sz="2800" b="0" i="0" smtClean="0">
                            <a:solidFill>
                              <a:srgbClr val="000000"/>
                            </a:solidFill>
                            <a:latin typeface="Cambria Math" panose="02040503050406030204" pitchFamily="18" charset="0"/>
                          </a:rPr>
                          <m:t>8</m:t>
                        </m:r>
                      </m:den>
                    </m:f>
                  </m:oMath>
                </a14:m>
                <a:endParaRPr lang="en-US" sz="2800"/>
              </a:p>
            </p:txBody>
          </p:sp>
        </mc:Choice>
        <mc:Fallback xmlns="">
          <p:sp>
            <p:nvSpPr>
              <p:cNvPr id="3" name="TextBox 2">
                <a:extLst>
                  <a:ext uri="{FF2B5EF4-FFF2-40B4-BE49-F238E27FC236}">
                    <a16:creationId xmlns:a16="http://schemas.microsoft.com/office/drawing/2014/main" id="{EAB32180-F0A3-A806-4A4C-1CB682E4BAF1}"/>
                  </a:ext>
                </a:extLst>
              </p:cNvPr>
              <p:cNvSpPr txBox="1">
                <a:spLocks noRot="1" noChangeAspect="1" noMove="1" noResize="1" noEditPoints="1" noAdjustHandles="1" noChangeArrowheads="1" noChangeShapeType="1" noTextEdit="1"/>
              </p:cNvSpPr>
              <p:nvPr/>
            </p:nvSpPr>
            <p:spPr>
              <a:xfrm>
                <a:off x="1724194" y="3495162"/>
                <a:ext cx="1251857" cy="70455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C1C60A1-7C83-4A31-C2D7-C7CB4D68506F}"/>
                  </a:ext>
                </a:extLst>
              </p:cNvPr>
              <p:cNvSpPr txBox="1"/>
              <p:nvPr/>
            </p:nvSpPr>
            <p:spPr>
              <a:xfrm>
                <a:off x="4108852" y="3516613"/>
                <a:ext cx="1414815" cy="704552"/>
              </a:xfrm>
              <a:prstGeom prst="rect">
                <a:avLst/>
              </a:prstGeom>
              <a:noFill/>
            </p:spPr>
            <p:txBody>
              <a:bodyPr wrap="square">
                <a:spAutoFit/>
              </a:bodyPr>
              <a:lstStyle/>
              <a:p>
                <a14:m>
                  <m:oMath xmlns:m="http://schemas.openxmlformats.org/officeDocument/2006/math">
                    <m:r>
                      <a:rPr lang="en-US" sz="2800" i="1" smtClean="0">
                        <a:solidFill>
                          <a:srgbClr val="000000"/>
                        </a:solidFill>
                        <a:latin typeface="Cambria Math" panose="02040503050406030204" pitchFamily="18" charset="0"/>
                      </a:rPr>
                      <m:t>=</m:t>
                    </m:r>
                  </m:oMath>
                </a14:m>
                <a:r>
                  <a:rPr lang="en-US" sz="2800">
                    <a:solidFill>
                      <a:srgbClr val="000000"/>
                    </a:solidFill>
                  </a:rPr>
                  <a:t> </a:t>
                </a:r>
                <a14:m>
                  <m:oMath xmlns:m="http://schemas.openxmlformats.org/officeDocument/2006/math">
                    <m:f>
                      <m:fPr>
                        <m:ctrlPr>
                          <a:rPr lang="en-US" sz="2800" i="1">
                            <a:solidFill>
                              <a:srgbClr val="000000"/>
                            </a:solidFill>
                            <a:latin typeface="Cambria Math" panose="02040503050406030204" pitchFamily="18" charset="0"/>
                          </a:rPr>
                        </m:ctrlPr>
                      </m:fPr>
                      <m:num>
                        <m:r>
                          <a:rPr lang="en-US" sz="2800" b="0" i="0" smtClean="0">
                            <a:solidFill>
                              <a:srgbClr val="000000"/>
                            </a:solidFill>
                            <a:latin typeface="Cambria Math" panose="02040503050406030204" pitchFamily="18" charset="0"/>
                          </a:rPr>
                          <m:t>−16</m:t>
                        </m:r>
                      </m:num>
                      <m:den>
                        <m:r>
                          <a:rPr lang="en-US" sz="2800" b="0" i="0" smtClean="0">
                            <a:solidFill>
                              <a:srgbClr val="000000"/>
                            </a:solidFill>
                            <a:latin typeface="Cambria Math" panose="02040503050406030204" pitchFamily="18" charset="0"/>
                          </a:rPr>
                          <m:t>8</m:t>
                        </m:r>
                      </m:den>
                    </m:f>
                  </m:oMath>
                </a14:m>
                <a:endParaRPr lang="en-US" sz="2800"/>
              </a:p>
            </p:txBody>
          </p:sp>
        </mc:Choice>
        <mc:Fallback xmlns="">
          <p:sp>
            <p:nvSpPr>
              <p:cNvPr id="7" name="TextBox 6">
                <a:extLst>
                  <a:ext uri="{FF2B5EF4-FFF2-40B4-BE49-F238E27FC236}">
                    <a16:creationId xmlns:a16="http://schemas.microsoft.com/office/drawing/2014/main" id="{BC1C60A1-7C83-4A31-C2D7-C7CB4D68506F}"/>
                  </a:ext>
                </a:extLst>
              </p:cNvPr>
              <p:cNvSpPr txBox="1">
                <a:spLocks noRot="1" noChangeAspect="1" noMove="1" noResize="1" noEditPoints="1" noAdjustHandles="1" noChangeArrowheads="1" noChangeShapeType="1" noTextEdit="1"/>
              </p:cNvSpPr>
              <p:nvPr/>
            </p:nvSpPr>
            <p:spPr>
              <a:xfrm>
                <a:off x="4108852" y="3516613"/>
                <a:ext cx="1414815" cy="70455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8192646-5F4B-2F0E-B2DC-C134F02257EF}"/>
                  </a:ext>
                </a:extLst>
              </p:cNvPr>
              <p:cNvSpPr txBox="1"/>
              <p:nvPr/>
            </p:nvSpPr>
            <p:spPr>
              <a:xfrm>
                <a:off x="10798629" y="3458763"/>
                <a:ext cx="1393371" cy="704552"/>
              </a:xfrm>
              <a:prstGeom prst="rect">
                <a:avLst/>
              </a:prstGeom>
              <a:noFill/>
            </p:spPr>
            <p:txBody>
              <a:bodyPr wrap="square">
                <a:spAutoFit/>
              </a:bodyPr>
              <a:lstStyle/>
              <a:p>
                <a14:m>
                  <m:oMath xmlns:m="http://schemas.openxmlformats.org/officeDocument/2006/math">
                    <m:r>
                      <a:rPr lang="en-US" sz="2800" b="0" i="1" smtClean="0">
                        <a:solidFill>
                          <a:srgbClr val="000000"/>
                        </a:solidFill>
                        <a:latin typeface="Cambria Math" panose="02040503050406030204" pitchFamily="18" charset="0"/>
                      </a:rPr>
                      <m:t>=</m:t>
                    </m:r>
                  </m:oMath>
                </a14:m>
                <a:r>
                  <a:rPr lang="en-US" sz="2800">
                    <a:solidFill>
                      <a:srgbClr val="000000"/>
                    </a:solidFill>
                  </a:rPr>
                  <a:t> </a:t>
                </a:r>
                <a14:m>
                  <m:oMath xmlns:m="http://schemas.openxmlformats.org/officeDocument/2006/math">
                    <m:r>
                      <a:rPr lang="en-US" sz="2800" i="1">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r>
                          <a:rPr lang="en-US" sz="2800" b="0" i="0" smtClean="0">
                            <a:solidFill>
                              <a:srgbClr val="000000"/>
                            </a:solidFill>
                            <a:latin typeface="Cambria Math" panose="02040503050406030204" pitchFamily="18" charset="0"/>
                          </a:rPr>
                          <m:t>12</m:t>
                        </m:r>
                      </m:num>
                      <m:den>
                        <m:r>
                          <a:rPr lang="en-US" sz="2800" b="0" i="0" smtClean="0">
                            <a:solidFill>
                              <a:srgbClr val="000000"/>
                            </a:solidFill>
                            <a:latin typeface="Cambria Math" panose="02040503050406030204" pitchFamily="18" charset="0"/>
                          </a:rPr>
                          <m:t>8</m:t>
                        </m:r>
                      </m:den>
                    </m:f>
                  </m:oMath>
                </a14:m>
                <a:endParaRPr lang="en-US" sz="2800"/>
              </a:p>
            </p:txBody>
          </p:sp>
        </mc:Choice>
        <mc:Fallback xmlns="">
          <p:sp>
            <p:nvSpPr>
              <p:cNvPr id="15" name="TextBox 14">
                <a:extLst>
                  <a:ext uri="{FF2B5EF4-FFF2-40B4-BE49-F238E27FC236}">
                    <a16:creationId xmlns:a16="http://schemas.microsoft.com/office/drawing/2014/main" id="{38192646-5F4B-2F0E-B2DC-C134F02257EF}"/>
                  </a:ext>
                </a:extLst>
              </p:cNvPr>
              <p:cNvSpPr txBox="1">
                <a:spLocks noRot="1" noChangeAspect="1" noMove="1" noResize="1" noEditPoints="1" noAdjustHandles="1" noChangeArrowheads="1" noChangeShapeType="1" noTextEdit="1"/>
              </p:cNvSpPr>
              <p:nvPr/>
            </p:nvSpPr>
            <p:spPr>
              <a:xfrm>
                <a:off x="10798629" y="3458763"/>
                <a:ext cx="1393371" cy="704552"/>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6161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4" grpId="0"/>
      <p:bldP spid="16" grpId="0"/>
      <p:bldP spid="18" grpId="0"/>
      <p:bldP spid="20" grpId="0"/>
      <p:bldP spid="3" grpId="0"/>
      <p:bldP spid="7"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C8CADC-D59F-FEE4-A56A-1018EDDABE48}"/>
              </a:ext>
            </a:extLst>
          </p:cNvPr>
          <p:cNvSpPr>
            <a:spLocks noGrp="1"/>
          </p:cNvSpPr>
          <p:nvPr>
            <p:ph type="sldNum" sz="quarter" idx="12"/>
          </p:nvPr>
        </p:nvSpPr>
        <p:spPr/>
        <p:txBody>
          <a:bodyPr/>
          <a:lstStyle/>
          <a:p>
            <a:fld id="{0C846248-0222-4A3A-B22E-4E2A0B918D57}" type="slidenum">
              <a:rPr lang="en-US" smtClean="0"/>
              <a:pPr/>
              <a:t>3</a:t>
            </a:fld>
            <a:endParaRPr lang="en-US"/>
          </a:p>
        </p:txBody>
      </p:sp>
      <p:pic>
        <p:nvPicPr>
          <p:cNvPr id="5" name="Picture 4">
            <a:extLst>
              <a:ext uri="{FF2B5EF4-FFF2-40B4-BE49-F238E27FC236}">
                <a16:creationId xmlns:a16="http://schemas.microsoft.com/office/drawing/2014/main" id="{99313929-A6CE-B9FC-F1D3-F82350F52232}"/>
              </a:ext>
            </a:extLst>
          </p:cNvPr>
          <p:cNvPicPr>
            <a:picLocks noChangeAspect="1"/>
          </p:cNvPicPr>
          <p:nvPr/>
        </p:nvPicPr>
        <p:blipFill>
          <a:blip r:embed="rId2"/>
          <a:srcRect t="19576" b="2168"/>
          <a:stretch/>
        </p:blipFill>
        <p:spPr>
          <a:xfrm>
            <a:off x="0" y="14514"/>
            <a:ext cx="12192000" cy="4715298"/>
          </a:xfrm>
          <a:prstGeom prst="rect">
            <a:avLst/>
          </a:prstGeom>
        </p:spPr>
      </p:pic>
      <p:pic>
        <p:nvPicPr>
          <p:cNvPr id="7" name="Picture 6" descr="A blue background with green and yellow leaves&#10;&#10;AI-generated content may be incorrect.">
            <a:extLst>
              <a:ext uri="{FF2B5EF4-FFF2-40B4-BE49-F238E27FC236}">
                <a16:creationId xmlns:a16="http://schemas.microsoft.com/office/drawing/2014/main" id="{AADABBC3-3D9C-1EC9-73C7-1A1C38E8A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15302"/>
            <a:ext cx="2989943" cy="2142699"/>
          </a:xfrm>
          <a:prstGeom prst="rect">
            <a:avLst/>
          </a:prstGeom>
        </p:spPr>
      </p:pic>
      <p:pic>
        <p:nvPicPr>
          <p:cNvPr id="9" name="Picture 8" descr="A logo with a book and text&#10;&#10;AI-generated content may be incorrect.">
            <a:extLst>
              <a:ext uri="{FF2B5EF4-FFF2-40B4-BE49-F238E27FC236}">
                <a16:creationId xmlns:a16="http://schemas.microsoft.com/office/drawing/2014/main" id="{89F069A2-D469-A954-F294-1A2D28D7C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9943" y="4729814"/>
            <a:ext cx="9202057" cy="2142699"/>
          </a:xfrm>
          <a:prstGeom prst="rect">
            <a:avLst/>
          </a:prstGeom>
        </p:spPr>
      </p:pic>
    </p:spTree>
    <p:extLst>
      <p:ext uri="{BB962C8B-B14F-4D97-AF65-F5344CB8AC3E}">
        <p14:creationId xmlns:p14="http://schemas.microsoft.com/office/powerpoint/2010/main" val="2080930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92D5A7-E9FF-C5A3-EA29-C75A1A476392}"/>
              </a:ext>
            </a:extLst>
          </p:cNvPr>
          <p:cNvPicPr>
            <a:picLocks noChangeAspect="1"/>
          </p:cNvPicPr>
          <p:nvPr/>
        </p:nvPicPr>
        <p:blipFill>
          <a:blip r:embed="rId2"/>
          <a:srcRect l="933" t="53914" r="58959"/>
          <a:stretch/>
        </p:blipFill>
        <p:spPr>
          <a:xfrm>
            <a:off x="437505" y="1505909"/>
            <a:ext cx="4867703" cy="1201638"/>
          </a:xfrm>
          <a:prstGeom prst="rect">
            <a:avLst/>
          </a:prstGeom>
        </p:spPr>
      </p:pic>
      <p:pic>
        <p:nvPicPr>
          <p:cNvPr id="4" name="Picture 3">
            <a:extLst>
              <a:ext uri="{FF2B5EF4-FFF2-40B4-BE49-F238E27FC236}">
                <a16:creationId xmlns:a16="http://schemas.microsoft.com/office/drawing/2014/main" id="{216D4095-C077-99C5-E29A-F00572BF97B6}"/>
              </a:ext>
            </a:extLst>
          </p:cNvPr>
          <p:cNvPicPr>
            <a:picLocks noChangeAspect="1"/>
          </p:cNvPicPr>
          <p:nvPr/>
        </p:nvPicPr>
        <p:blipFill>
          <a:blip r:embed="rId3">
            <a:clrChange>
              <a:clrFrom>
                <a:srgbClr val="FFFFFF"/>
              </a:clrFrom>
              <a:clrTo>
                <a:srgbClr val="FFFFFF">
                  <a:alpha val="0"/>
                </a:srgbClr>
              </a:clrTo>
            </a:clrChange>
          </a:blip>
          <a:srcRect r="5623"/>
          <a:stretch/>
        </p:blipFill>
        <p:spPr>
          <a:xfrm>
            <a:off x="264033" y="2747103"/>
            <a:ext cx="2228902" cy="2499929"/>
          </a:xfrm>
          <a:prstGeom prst="rect">
            <a:avLst/>
          </a:prstGeom>
        </p:spPr>
      </p:pic>
      <p:pic>
        <p:nvPicPr>
          <p:cNvPr id="5" name="Picture 4">
            <a:extLst>
              <a:ext uri="{FF2B5EF4-FFF2-40B4-BE49-F238E27FC236}">
                <a16:creationId xmlns:a16="http://schemas.microsoft.com/office/drawing/2014/main" id="{30302751-048A-8BFF-7640-B75188E9F4D8}"/>
              </a:ext>
            </a:extLst>
          </p:cNvPr>
          <p:cNvPicPr>
            <a:picLocks noChangeAspect="1"/>
          </p:cNvPicPr>
          <p:nvPr/>
        </p:nvPicPr>
        <p:blipFill>
          <a:blip r:embed="rId4"/>
          <a:stretch>
            <a:fillRect/>
          </a:stretch>
        </p:blipFill>
        <p:spPr>
          <a:xfrm>
            <a:off x="2695531" y="2733978"/>
            <a:ext cx="2427363" cy="2461875"/>
          </a:xfrm>
          <a:prstGeom prst="rect">
            <a:avLst/>
          </a:prstGeom>
        </p:spPr>
      </p:pic>
      <p:sp>
        <p:nvSpPr>
          <p:cNvPr id="6" name="Rectangle 5">
            <a:extLst>
              <a:ext uri="{FF2B5EF4-FFF2-40B4-BE49-F238E27FC236}">
                <a16:creationId xmlns:a16="http://schemas.microsoft.com/office/drawing/2014/main" id="{2EFDC065-A606-A479-C4FE-C2255537878C}"/>
              </a:ext>
            </a:extLst>
          </p:cNvPr>
          <p:cNvSpPr/>
          <p:nvPr/>
        </p:nvSpPr>
        <p:spPr>
          <a:xfrm>
            <a:off x="138659" y="5333293"/>
            <a:ext cx="5465396" cy="1143070"/>
          </a:xfrm>
          <a:prstGeom prst="rect">
            <a:avLst/>
          </a:prstGeom>
        </p:spPr>
        <p:txBody>
          <a:bodyPr wrap="square">
            <a:spAutoFit/>
          </a:bodyPr>
          <a:lstStyle/>
          <a:p>
            <a:pPr algn="just">
              <a:lnSpc>
                <a:spcPct val="150000"/>
              </a:lnSpc>
            </a:pPr>
            <a:r>
              <a:rPr lang="nl-NL" sz="2400" i="1" dirty="0"/>
              <a:t>Theo em nếu tính theo chỉ số WHtR, sức khỏe của ông An hay ông Chung tốt hơn?</a:t>
            </a:r>
            <a:endParaRPr lang="en-US" sz="2400" dirty="0"/>
          </a:p>
        </p:txBody>
      </p:sp>
      <p:pic>
        <p:nvPicPr>
          <p:cNvPr id="7" name="Picture 6">
            <a:extLst>
              <a:ext uri="{FF2B5EF4-FFF2-40B4-BE49-F238E27FC236}">
                <a16:creationId xmlns:a16="http://schemas.microsoft.com/office/drawing/2014/main" id="{7D169838-E170-C366-8DBF-3B17A5A4EB01}"/>
              </a:ext>
            </a:extLst>
          </p:cNvPr>
          <p:cNvPicPr>
            <a:picLocks noChangeAspect="1"/>
          </p:cNvPicPr>
          <p:nvPr/>
        </p:nvPicPr>
        <p:blipFill>
          <a:blip r:embed="rId5"/>
          <a:stretch>
            <a:fillRect/>
          </a:stretch>
        </p:blipFill>
        <p:spPr>
          <a:xfrm>
            <a:off x="0" y="0"/>
            <a:ext cx="10319657" cy="1505909"/>
          </a:xfrm>
          <a:prstGeom prst="rect">
            <a:avLst/>
          </a:prstGeom>
        </p:spPr>
      </p:pic>
      <p:sp>
        <p:nvSpPr>
          <p:cNvPr id="12" name="Rectangle 11">
            <a:extLst>
              <a:ext uri="{FF2B5EF4-FFF2-40B4-BE49-F238E27FC236}">
                <a16:creationId xmlns:a16="http://schemas.microsoft.com/office/drawing/2014/main" id="{582C003C-E478-5451-6115-E3CC17626503}"/>
              </a:ext>
            </a:extLst>
          </p:cNvPr>
          <p:cNvSpPr/>
          <p:nvPr/>
        </p:nvSpPr>
        <p:spPr>
          <a:xfrm>
            <a:off x="5932035" y="2866318"/>
            <a:ext cx="6253121" cy="3655553"/>
          </a:xfrm>
          <a:prstGeom prst="rect">
            <a:avLst/>
          </a:prstGeom>
        </p:spPr>
        <p:txBody>
          <a:bodyPr wrap="square">
            <a:spAutoFit/>
          </a:bodyPr>
          <a:lstStyle/>
          <a:p>
            <a:pPr>
              <a:lnSpc>
                <a:spcPct val="150000"/>
              </a:lnSpc>
              <a:spcAft>
                <a:spcPts val="600"/>
              </a:spcAft>
            </a:pPr>
            <a:r>
              <a:rPr lang="nl-NL" sz="2400" dirty="0">
                <a:latin typeface="Cambria Math" panose="02040503050406030204" pitchFamily="18" charset="0"/>
                <a:ea typeface="Cambria Math" panose="02040503050406030204" pitchFamily="18" charset="0"/>
                <a:cs typeface="Times New Roman" panose="02020603050405020304" pitchFamily="18" charset="0"/>
              </a:rPr>
              <a:t>Vì chỉ số của ông An là: 108 : 180 = 0,6 </a:t>
            </a:r>
          </a:p>
          <a:p>
            <a:pPr>
              <a:lnSpc>
                <a:spcPct val="150000"/>
              </a:lnSpc>
              <a:spcAft>
                <a:spcPts val="600"/>
              </a:spcAft>
            </a:pPr>
            <a:r>
              <a:rPr lang="nl-NL" sz="2400" dirty="0">
                <a:latin typeface="Cambria Math" panose="02040503050406030204" pitchFamily="18" charset="0"/>
                <a:ea typeface="Cambria Math" panose="02040503050406030204" pitchFamily="18" charset="0"/>
                <a:cs typeface="Times New Roman" panose="02020603050405020304" pitchFamily="18" charset="0"/>
              </a:rPr>
              <a:t>nằm trong ngưỡng </a:t>
            </a:r>
            <a:r>
              <a:rPr lang="nl-NL" sz="2400" b="1" dirty="0">
                <a:latin typeface="Cambria Math" panose="02040503050406030204" pitchFamily="18" charset="0"/>
                <a:ea typeface="Cambria Math" panose="02040503050406030204" pitchFamily="18" charset="0"/>
                <a:cs typeface="Times New Roman" panose="02020603050405020304" pitchFamily="18" charset="0"/>
              </a:rPr>
              <a:t>thừa cân</a:t>
            </a:r>
            <a:r>
              <a:rPr lang="nl-NL" sz="2400" dirty="0">
                <a:latin typeface="Cambria Math" panose="02040503050406030204" pitchFamily="18" charset="0"/>
                <a:ea typeface="Cambria Math" panose="02040503050406030204" pitchFamily="18" charset="0"/>
                <a:cs typeface="Times New Roman" panose="02020603050405020304" pitchFamily="18" charset="0"/>
              </a:rPr>
              <a:t>.</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Aft>
                <a:spcPts val="600"/>
              </a:spcAft>
            </a:pPr>
            <a:r>
              <a:rPr lang="nl-NL" sz="2400" dirty="0">
                <a:latin typeface="Cambria Math" panose="02040503050406030204" pitchFamily="18" charset="0"/>
                <a:ea typeface="Cambria Math" panose="02040503050406030204" pitchFamily="18" charset="0"/>
                <a:cs typeface="Times New Roman" panose="02020603050405020304" pitchFamily="18" charset="0"/>
              </a:rPr>
              <a:t>Còn chỉ số của ông Chung là: 70 : 160 = 0,4375 </a:t>
            </a:r>
          </a:p>
          <a:p>
            <a:pPr>
              <a:lnSpc>
                <a:spcPct val="150000"/>
              </a:lnSpc>
              <a:spcAft>
                <a:spcPts val="600"/>
              </a:spcAft>
            </a:pPr>
            <a:r>
              <a:rPr lang="nl-NL" sz="2400" dirty="0">
                <a:latin typeface="Cambria Math" panose="02040503050406030204" pitchFamily="18" charset="0"/>
                <a:ea typeface="Cambria Math" panose="02040503050406030204" pitchFamily="18" charset="0"/>
                <a:cs typeface="Times New Roman" panose="02020603050405020304" pitchFamily="18" charset="0"/>
              </a:rPr>
              <a:t>nằm trong ngưỡng </a:t>
            </a:r>
            <a:r>
              <a:rPr lang="nl-NL" sz="2400" b="1" dirty="0">
                <a:latin typeface="Cambria Math" panose="02040503050406030204" pitchFamily="18" charset="0"/>
                <a:ea typeface="Cambria Math" panose="02040503050406030204" pitchFamily="18" charset="0"/>
                <a:cs typeface="Times New Roman" panose="02020603050405020304" pitchFamily="18" charset="0"/>
              </a:rPr>
              <a:t>sức khỏe tốt</a:t>
            </a:r>
            <a:r>
              <a:rPr lang="nl-NL" sz="2400" dirty="0">
                <a:latin typeface="Cambria Math" panose="02040503050406030204" pitchFamily="18" charset="0"/>
                <a:ea typeface="Cambria Math" panose="02040503050406030204" pitchFamily="18" charset="0"/>
                <a:cs typeface="Times New Roman" panose="02020603050405020304" pitchFamily="18" charset="0"/>
              </a:rPr>
              <a:t>.</a:t>
            </a:r>
          </a:p>
          <a:p>
            <a:pPr>
              <a:lnSpc>
                <a:spcPct val="150000"/>
              </a:lnSpc>
              <a:spcAft>
                <a:spcPts val="600"/>
              </a:spcAft>
            </a:pPr>
            <a:r>
              <a:rPr lang="nl-NL" sz="2400" dirty="0">
                <a:latin typeface="Cambria Math" panose="02040503050406030204" pitchFamily="18" charset="0"/>
                <a:ea typeface="Cambria Math" panose="02040503050406030204" pitchFamily="18" charset="0"/>
                <a:cs typeface="Times New Roman" panose="02020603050405020304" pitchFamily="18" charset="0"/>
              </a:rPr>
              <a:t>=&gt; Nếu tính theo chỉ số WHtR, sức khỏe của ông Chung tốt </a:t>
            </a:r>
            <a:r>
              <a:rPr lang="nl-NL" sz="2400">
                <a:latin typeface="Cambria Math" panose="02040503050406030204" pitchFamily="18" charset="0"/>
                <a:ea typeface="Cambria Math" panose="02040503050406030204" pitchFamily="18" charset="0"/>
                <a:cs typeface="Times New Roman" panose="02020603050405020304" pitchFamily="18" charset="0"/>
              </a:rPr>
              <a:t>hơn.</a:t>
            </a: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C6B88F7-D25F-FA7D-924A-B8F240D8B799}"/>
              </a:ext>
            </a:extLst>
          </p:cNvPr>
          <p:cNvSpPr/>
          <p:nvPr/>
        </p:nvSpPr>
        <p:spPr>
          <a:xfrm>
            <a:off x="5932405" y="2212096"/>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strike="noStrike" kern="0" cap="none" spc="0" normalizeH="0" baseline="0" noProof="0" err="1">
                <a:ln>
                  <a:noFill/>
                </a:ln>
                <a:solidFill>
                  <a:srgbClr val="C00000"/>
                </a:solidFill>
                <a:uLnTx/>
                <a:uFillTx/>
                <a:latin typeface="Cambria Math" panose="02040503050406030204" pitchFamily="18" charset="0"/>
                <a:ea typeface="Cambria Math" panose="02040503050406030204" pitchFamily="18" charset="0"/>
                <a:cs typeface="Arial"/>
                <a:sym typeface="Arial"/>
              </a:rPr>
              <a:t>Trả</a:t>
            </a:r>
            <a:r>
              <a:rPr kumimoji="0" lang="en-US" sz="2800" b="1" i="0" strike="noStrike" kern="0" cap="none" spc="0" normalizeH="0" baseline="0" noProof="0">
                <a:ln>
                  <a:noFill/>
                </a:ln>
                <a:solidFill>
                  <a:srgbClr val="C00000"/>
                </a:solidFill>
                <a:uLnTx/>
                <a:uFillTx/>
                <a:latin typeface="Cambria Math" panose="02040503050406030204" pitchFamily="18" charset="0"/>
                <a:ea typeface="Cambria Math" panose="02040503050406030204" pitchFamily="18" charset="0"/>
                <a:cs typeface="Arial"/>
                <a:sym typeface="Arial"/>
              </a:rPr>
              <a:t> lời</a:t>
            </a:r>
            <a:endParaRPr kumimoji="0" lang="en-US" sz="2800" b="1" i="0" strike="noStrike" kern="0" cap="none" spc="0" normalizeH="0" baseline="0" noProof="0" dirty="0">
              <a:ln>
                <a:noFill/>
              </a:ln>
              <a:solidFill>
                <a:srgbClr val="C00000"/>
              </a:solidFill>
              <a:uLnTx/>
              <a:uFillTx/>
              <a:latin typeface="Cambria Math" panose="02040503050406030204" pitchFamily="18" charset="0"/>
              <a:ea typeface="Cambria Math" panose="02040503050406030204" pitchFamily="18" charset="0"/>
              <a:cs typeface="Arial"/>
              <a:sym typeface="Arial"/>
            </a:endParaRPr>
          </a:p>
        </p:txBody>
      </p:sp>
      <p:cxnSp>
        <p:nvCxnSpPr>
          <p:cNvPr id="9" name="Straight Connector 8">
            <a:extLst>
              <a:ext uri="{FF2B5EF4-FFF2-40B4-BE49-F238E27FC236}">
                <a16:creationId xmlns:a16="http://schemas.microsoft.com/office/drawing/2014/main" id="{E57C595A-A2F4-C86D-C0D5-87C4889F2AE0}"/>
              </a:ext>
            </a:extLst>
          </p:cNvPr>
          <p:cNvCxnSpPr/>
          <p:nvPr/>
        </p:nvCxnSpPr>
        <p:spPr>
          <a:xfrm>
            <a:off x="5604055" y="2061029"/>
            <a:ext cx="0" cy="4796971"/>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9658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1">
                <a:extLst>
                  <a:ext uri="{FF2B5EF4-FFF2-40B4-BE49-F238E27FC236}">
                    <a16:creationId xmlns:a16="http://schemas.microsoft.com/office/drawing/2014/main" id="{B6EA0B7E-889F-F4F9-FEB7-10B0D4604378}"/>
                  </a:ext>
                </a:extLst>
              </p:cNvPr>
              <p:cNvSpPr>
                <a:spLocks noChangeArrowheads="1"/>
              </p:cNvSpPr>
              <p:nvPr/>
            </p:nvSpPr>
            <p:spPr bwMode="auto">
              <a:xfrm>
                <a:off x="450376" y="1123513"/>
                <a:ext cx="11741624" cy="546944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rPr>
                  <a:t>Bài 1.1 </a:t>
                </a: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Hãy cho biết tính đúng, sai của mỗi khẳng định sau:</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lvl="0">
                  <a:lnSpc>
                    <a:spcPct val="150000"/>
                  </a:lnSpc>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a) 0,25 ∈ ℚ;                        b) </a:t>
                </a:r>
                <a14:m>
                  <m:oMath xmlns:m="http://schemas.openxmlformats.org/officeDocument/2006/math">
                    <m:r>
                      <a:rPr lang="en-US" sz="3600" i="1">
                        <a:solidFill>
                          <a:srgbClr val="000000"/>
                        </a:solidFill>
                        <a:latin typeface="Cambria Math" panose="02040503050406030204" pitchFamily="18" charset="0"/>
                        <a:ea typeface="Cambria Math" panose="02040503050406030204" pitchFamily="18" charset="0"/>
                      </a:rPr>
                      <m:t>−</m:t>
                    </m:r>
                    <m:f>
                      <m:fPr>
                        <m:ctrlPr>
                          <a:rPr lang="en-US" sz="3600" i="1">
                            <a:solidFill>
                              <a:srgbClr val="000000"/>
                            </a:solidFill>
                            <a:latin typeface="Cambria Math" panose="02040503050406030204" pitchFamily="18" charset="0"/>
                            <a:ea typeface="Cambria Math" panose="02040503050406030204" pitchFamily="18" charset="0"/>
                          </a:rPr>
                        </m:ctrlPr>
                      </m:fPr>
                      <m:num>
                        <m:r>
                          <a:rPr lang="en-US" sz="3600" b="0" i="0" smtClean="0">
                            <a:solidFill>
                              <a:srgbClr val="000000"/>
                            </a:solidFill>
                            <a:latin typeface="Cambria Math" panose="02040503050406030204" pitchFamily="18" charset="0"/>
                            <a:ea typeface="Cambria Math" panose="02040503050406030204" pitchFamily="18" charset="0"/>
                          </a:rPr>
                          <m:t>6</m:t>
                        </m:r>
                      </m:num>
                      <m:den>
                        <m:r>
                          <a:rPr lang="en-US" sz="3600" b="0" i="0" smtClean="0">
                            <a:solidFill>
                              <a:srgbClr val="000000"/>
                            </a:solidFill>
                            <a:latin typeface="Cambria Math" panose="02040503050406030204" pitchFamily="18" charset="0"/>
                            <a:ea typeface="Cambria Math" panose="02040503050406030204" pitchFamily="18" charset="0"/>
                          </a:rPr>
                          <m:t>7</m:t>
                        </m:r>
                      </m:den>
                    </m:f>
                    <m:r>
                      <a:rPr lang="en-US" sz="3600" i="1">
                        <a:solidFill>
                          <a:srgbClr val="000000"/>
                        </a:solidFill>
                        <a:latin typeface="Cambria Math" panose="02040503050406030204" pitchFamily="18" charset="0"/>
                        <a:ea typeface="Cambria Math" panose="02040503050406030204" pitchFamily="18" charset="0"/>
                      </a:rPr>
                      <m:t> </m:t>
                    </m:r>
                  </m:oMath>
                </a14:m>
                <a:r>
                  <a:rPr kumimoji="0" lang="en-US" altLang="en-US" sz="36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a:t>
                </a: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ℚ;                        c) −235 ∉ℚ.</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lvl="0">
                  <a:lnSpc>
                    <a:spcPct val="150000"/>
                  </a:lnSpc>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a) Đúng do  0,25 = </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3600" i="1">
                            <a:solidFill>
                              <a:srgbClr val="000000"/>
                            </a:solidFill>
                            <a:latin typeface="Cambria Math" panose="02040503050406030204" pitchFamily="18" charset="0"/>
                            <a:ea typeface="Cambria Math" panose="02040503050406030204" pitchFamily="18" charset="0"/>
                          </a:rPr>
                        </m:ctrlPr>
                      </m:fPr>
                      <m:num>
                        <m:r>
                          <a:rPr lang="en-US" sz="3600" b="0" i="0" smtClean="0">
                            <a:solidFill>
                              <a:srgbClr val="000000"/>
                            </a:solidFill>
                            <a:latin typeface="Cambria Math" panose="02040503050406030204" pitchFamily="18" charset="0"/>
                            <a:ea typeface="Cambria Math" panose="02040503050406030204" pitchFamily="18" charset="0"/>
                          </a:rPr>
                          <m:t>1</m:t>
                        </m:r>
                      </m:num>
                      <m:den>
                        <m:r>
                          <a:rPr lang="en-US" sz="3600" b="0" i="0" smtClean="0">
                            <a:solidFill>
                              <a:srgbClr val="000000"/>
                            </a:solidFill>
                            <a:latin typeface="Cambria Math" panose="02040503050406030204" pitchFamily="18" charset="0"/>
                            <a:ea typeface="Cambria Math" panose="02040503050406030204" pitchFamily="18" charset="0"/>
                          </a:rPr>
                          <m:t>4</m:t>
                        </m:r>
                      </m:den>
                    </m:f>
                  </m:oMath>
                </a14:m>
                <a:r>
                  <a:rPr kumimoji="0" lang="en-US" altLang="en-US" sz="36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a:t>
                </a:r>
              </a:p>
              <a:p>
                <a:pPr lvl="0">
                  <a:lnSpc>
                    <a:spcPct val="150000"/>
                  </a:lnSpc>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b) Đúng do 6 và 7 là các số nguyên, 7 ≠ 0 </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lvl="0">
                  <a:lnSpc>
                    <a:spcPct val="150000"/>
                  </a:lnSpc>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c) Sai do −235=−</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3600" i="1">
                            <a:solidFill>
                              <a:srgbClr val="000000"/>
                            </a:solidFill>
                            <a:latin typeface="Cambria Math" panose="02040503050406030204" pitchFamily="18" charset="0"/>
                            <a:ea typeface="Cambria Math" panose="02040503050406030204" pitchFamily="18" charset="0"/>
                          </a:rPr>
                        </m:ctrlPr>
                      </m:fPr>
                      <m:num>
                        <m:r>
                          <a:rPr lang="en-US" sz="3600" b="0" i="0" smtClean="0">
                            <a:solidFill>
                              <a:srgbClr val="000000"/>
                            </a:solidFill>
                            <a:latin typeface="Cambria Math" panose="02040503050406030204" pitchFamily="18" charset="0"/>
                            <a:ea typeface="Cambria Math" panose="02040503050406030204" pitchFamily="18" charset="0"/>
                          </a:rPr>
                          <m:t>235</m:t>
                        </m:r>
                      </m:num>
                      <m:den>
                        <m:r>
                          <a:rPr lang="en-US" sz="3600" b="0" i="0" smtClean="0">
                            <a:solidFill>
                              <a:srgbClr val="000000"/>
                            </a:solidFill>
                            <a:latin typeface="Cambria Math" panose="02040503050406030204" pitchFamily="18" charset="0"/>
                            <a:ea typeface="Cambria Math" panose="02040503050406030204" pitchFamily="18" charset="0"/>
                          </a:rPr>
                          <m:t>1</m:t>
                        </m:r>
                      </m:den>
                    </m:f>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xmlns="">
          <p:sp>
            <p:nvSpPr>
              <p:cNvPr id="5" name="Rectangle 1">
                <a:extLst>
                  <a:ext uri="{FF2B5EF4-FFF2-40B4-BE49-F238E27FC236}">
                    <a16:creationId xmlns:a16="http://schemas.microsoft.com/office/drawing/2014/main" id="{B6EA0B7E-889F-F4F9-FEB7-10B0D4604378}"/>
                  </a:ext>
                </a:extLst>
              </p:cNvPr>
              <p:cNvSpPr>
                <a:spLocks noRot="1" noChangeAspect="1" noMove="1" noResize="1" noEditPoints="1" noAdjustHandles="1" noChangeArrowheads="1" noChangeShapeType="1" noTextEdit="1"/>
              </p:cNvSpPr>
              <p:nvPr/>
            </p:nvSpPr>
            <p:spPr bwMode="auto">
              <a:xfrm>
                <a:off x="450376" y="1123513"/>
                <a:ext cx="11741624" cy="5469446"/>
              </a:xfrm>
              <a:prstGeom prst="rect">
                <a:avLst/>
              </a:prstGeom>
              <a:blipFill>
                <a:blip r:embed="rId2"/>
                <a:stretch>
                  <a:fillRect l="-10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 name="Title 1">
            <a:extLst>
              <a:ext uri="{FF2B5EF4-FFF2-40B4-BE49-F238E27FC236}">
                <a16:creationId xmlns:a16="http://schemas.microsoft.com/office/drawing/2014/main" id="{07E977DA-10BB-22C5-97B1-C02EFD92FB48}"/>
              </a:ext>
            </a:extLst>
          </p:cNvPr>
          <p:cNvSpPr>
            <a:spLocks noGrp="1"/>
          </p:cNvSpPr>
          <p:nvPr>
            <p:ph type="title"/>
          </p:nvPr>
        </p:nvSpPr>
        <p:spPr>
          <a:xfrm>
            <a:off x="4679043" y="109182"/>
            <a:ext cx="2833914" cy="818866"/>
          </a:xfrm>
        </p:spPr>
        <p:txBody>
          <a:bodyPr/>
          <a:lstStyle/>
          <a:p>
            <a:pPr algn="ctr"/>
            <a:r>
              <a:rPr lang="en-US" b="1">
                <a:solidFill>
                  <a:srgbClr val="FF0000"/>
                </a:solidFill>
                <a:latin typeface="Arial Rounded MT Bold" panose="020F0704030504030204" pitchFamily="34" charset="0"/>
              </a:rPr>
              <a:t>BÀI TẬP</a:t>
            </a:r>
          </a:p>
        </p:txBody>
      </p:sp>
      <p:sp>
        <p:nvSpPr>
          <p:cNvPr id="3" name="TextBox 2">
            <a:extLst>
              <a:ext uri="{FF2B5EF4-FFF2-40B4-BE49-F238E27FC236}">
                <a16:creationId xmlns:a16="http://schemas.microsoft.com/office/drawing/2014/main" id="{E9C9B2DB-510C-C630-54B6-2B7B2EE2E54F}"/>
              </a:ext>
            </a:extLst>
          </p:cNvPr>
          <p:cNvSpPr txBox="1"/>
          <p:nvPr/>
        </p:nvSpPr>
        <p:spPr>
          <a:xfrm>
            <a:off x="3878950" y="3925440"/>
            <a:ext cx="5593663" cy="671402"/>
          </a:xfrm>
          <a:prstGeom prst="rect">
            <a:avLst/>
          </a:prstGeom>
          <a:noFill/>
        </p:spPr>
        <p:txBody>
          <a:bodyPr wrap="square">
            <a:spAutoFit/>
          </a:bodyPr>
          <a:lstStyle/>
          <a:p>
            <a:pPr lvl="0">
              <a:lnSpc>
                <a:spcPct val="150000"/>
              </a:lnSpc>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vì</a:t>
            </a:r>
            <a:r>
              <a:rPr kumimoji="0" lang="en-US" altLang="en-US" sz="2800" b="0" i="0" u="none" strike="noStrike" cap="none" normalizeH="0">
                <a:ln>
                  <a:noFill/>
                </a:ln>
                <a:solidFill>
                  <a:srgbClr val="000000"/>
                </a:solidFill>
                <a:effectLst/>
                <a:latin typeface="Cambria Math" panose="02040503050406030204" pitchFamily="18" charset="0"/>
                <a:ea typeface="Cambria Math" panose="02040503050406030204" pitchFamily="18" charset="0"/>
              </a:rPr>
              <a:t> 1 </a:t>
            </a: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và 4 là các số nguyên, 4 ≠ 0 </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sp>
        <p:nvSpPr>
          <p:cNvPr id="7" name="TextBox 6">
            <a:extLst>
              <a:ext uri="{FF2B5EF4-FFF2-40B4-BE49-F238E27FC236}">
                <a16:creationId xmlns:a16="http://schemas.microsoft.com/office/drawing/2014/main" id="{C0666E8B-0C6E-27A6-AD20-E4212E76FFD9}"/>
              </a:ext>
            </a:extLst>
          </p:cNvPr>
          <p:cNvSpPr txBox="1"/>
          <p:nvPr/>
        </p:nvSpPr>
        <p:spPr>
          <a:xfrm>
            <a:off x="9391650" y="4073622"/>
            <a:ext cx="2349974" cy="523220"/>
          </a:xfrm>
          <a:prstGeom prst="rect">
            <a:avLst/>
          </a:prstGeom>
          <a:noFill/>
        </p:spPr>
        <p:txBody>
          <a:bodyPr wrap="square">
            <a:spAutoFit/>
          </a:bodyPr>
          <a:lstStyle/>
          <a:p>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nên  0,25∈ℚ.</a:t>
            </a:r>
            <a:endParaRPr lang="en-US" sz="2800">
              <a:latin typeface="Cambria Math" panose="02040503050406030204" pitchFamily="18" charset="0"/>
              <a:ea typeface="Cambria Math" panose="02040503050406030204" pitchFamily="18"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529AC07-67F2-3F38-8848-D1A74582465F}"/>
                  </a:ext>
                </a:extLst>
              </p:cNvPr>
              <p:cNvSpPr txBox="1"/>
              <p:nvPr/>
            </p:nvSpPr>
            <p:spPr>
              <a:xfrm>
                <a:off x="7279481" y="4814451"/>
                <a:ext cx="2349975" cy="702244"/>
              </a:xfrm>
              <a:prstGeom prst="rect">
                <a:avLst/>
              </a:prstGeom>
              <a:noFill/>
            </p:spPr>
            <p:txBody>
              <a:bodyPr wrap="square">
                <a:spAutoFit/>
              </a:bodyPr>
              <a:lstStyle/>
              <a:p>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nên −</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a:solidFill>
                              <a:srgbClr val="000000"/>
                            </a:solidFill>
                            <a:latin typeface="Cambria Math" panose="02040503050406030204" pitchFamily="18" charset="0"/>
                            <a:ea typeface="Cambria Math" panose="02040503050406030204" pitchFamily="18" charset="0"/>
                          </a:rPr>
                          <m:t>6</m:t>
                        </m:r>
                      </m:num>
                      <m:den>
                        <m:r>
                          <a:rPr lang="en-US" sz="2800">
                            <a:solidFill>
                              <a:srgbClr val="000000"/>
                            </a:solidFill>
                            <a:latin typeface="Cambria Math" panose="02040503050406030204" pitchFamily="18" charset="0"/>
                            <a:ea typeface="Cambria Math" panose="02040503050406030204" pitchFamily="18" charset="0"/>
                          </a:rPr>
                          <m:t>7</m:t>
                        </m:r>
                      </m:den>
                    </m:f>
                    <m:r>
                      <a:rPr lang="en-US" sz="2800" i="1">
                        <a:solidFill>
                          <a:srgbClr val="000000"/>
                        </a:solidFill>
                        <a:latin typeface="Cambria Math" panose="02040503050406030204" pitchFamily="18" charset="0"/>
                        <a:ea typeface="Cambria Math" panose="02040503050406030204" pitchFamily="18" charset="0"/>
                      </a:rPr>
                      <m:t> </m:t>
                    </m:r>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∈ℚ.</a:t>
                </a:r>
                <a:endParaRPr lang="en-US" sz="2800">
                  <a:latin typeface="Cambria Math" panose="02040503050406030204" pitchFamily="18" charset="0"/>
                  <a:ea typeface="Cambria Math" panose="02040503050406030204" pitchFamily="18" charset="0"/>
                </a:endParaRPr>
              </a:p>
            </p:txBody>
          </p:sp>
        </mc:Choice>
        <mc:Fallback>
          <p:sp>
            <p:nvSpPr>
              <p:cNvPr id="9" name="TextBox 8">
                <a:extLst>
                  <a:ext uri="{FF2B5EF4-FFF2-40B4-BE49-F238E27FC236}">
                    <a16:creationId xmlns:a16="http://schemas.microsoft.com/office/drawing/2014/main" id="{9529AC07-67F2-3F38-8848-D1A74582465F}"/>
                  </a:ext>
                </a:extLst>
              </p:cNvPr>
              <p:cNvSpPr txBox="1">
                <a:spLocks noRot="1" noChangeAspect="1" noMove="1" noResize="1" noEditPoints="1" noAdjustHandles="1" noChangeArrowheads="1" noChangeShapeType="1" noTextEdit="1"/>
              </p:cNvSpPr>
              <p:nvPr/>
            </p:nvSpPr>
            <p:spPr>
              <a:xfrm>
                <a:off x="7279481" y="4814451"/>
                <a:ext cx="2349975" cy="702244"/>
              </a:xfrm>
              <a:prstGeom prst="rect">
                <a:avLst/>
              </a:prstGeom>
              <a:blipFill>
                <a:blip r:embed="rId3"/>
                <a:stretch>
                  <a:fillRect l="-5181" b="-9565"/>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9EA6DFC5-2C10-1D73-16C5-8D0A85997D0A}"/>
              </a:ext>
            </a:extLst>
          </p:cNvPr>
          <p:cNvSpPr txBox="1"/>
          <p:nvPr/>
        </p:nvSpPr>
        <p:spPr>
          <a:xfrm>
            <a:off x="3878950" y="5822338"/>
            <a:ext cx="6156125" cy="523220"/>
          </a:xfrm>
          <a:prstGeom prst="rect">
            <a:avLst/>
          </a:prstGeom>
          <a:noFill/>
        </p:spPr>
        <p:txBody>
          <a:bodyPr wrap="square">
            <a:spAutoFit/>
          </a:bodyPr>
          <a:lstStyle/>
          <a:p>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vì</a:t>
            </a:r>
            <a:r>
              <a:rPr kumimoji="0" lang="en-US" altLang="en-US" sz="2800" b="0" i="0" u="none" strike="noStrike" cap="none" normalizeH="0">
                <a:ln>
                  <a:noFill/>
                </a:ln>
                <a:solidFill>
                  <a:srgbClr val="000000"/>
                </a:solidFill>
                <a:effectLst/>
                <a:latin typeface="Cambria Math" panose="02040503050406030204" pitchFamily="18" charset="0"/>
                <a:ea typeface="Cambria Math" panose="02040503050406030204" pitchFamily="18" charset="0"/>
              </a:rPr>
              <a:t> </a:t>
            </a: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–235 và 1 là các số nguyên, 1 ≠ 0 </a:t>
            </a:r>
            <a:endParaRPr lang="en-US" sz="2800">
              <a:latin typeface="Cambria Math" panose="02040503050406030204" pitchFamily="18" charset="0"/>
              <a:ea typeface="Cambria Math" panose="02040503050406030204" pitchFamily="18" charset="0"/>
            </a:endParaRPr>
          </a:p>
        </p:txBody>
      </p:sp>
      <p:sp>
        <p:nvSpPr>
          <p:cNvPr id="13" name="TextBox 12">
            <a:extLst>
              <a:ext uri="{FF2B5EF4-FFF2-40B4-BE49-F238E27FC236}">
                <a16:creationId xmlns:a16="http://schemas.microsoft.com/office/drawing/2014/main" id="{F9BB091C-516D-EE71-A821-D647E339FA95}"/>
              </a:ext>
            </a:extLst>
          </p:cNvPr>
          <p:cNvSpPr txBox="1"/>
          <p:nvPr/>
        </p:nvSpPr>
        <p:spPr>
          <a:xfrm>
            <a:off x="9847904" y="5806571"/>
            <a:ext cx="2531268" cy="523220"/>
          </a:xfrm>
          <a:prstGeom prst="rect">
            <a:avLst/>
          </a:prstGeom>
          <a:noFill/>
        </p:spPr>
        <p:txBody>
          <a:bodyPr wrap="square">
            <a:spAutoFit/>
          </a:bodyPr>
          <a:lstStyle/>
          <a:p>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nên −235 ∈</a:t>
            </a:r>
            <a:r>
              <a:rPr lang="en-US" altLang="en-US" sz="2800">
                <a:solidFill>
                  <a:srgbClr val="000000"/>
                </a:solidFill>
                <a:latin typeface="Cambria Math" panose="02040503050406030204" pitchFamily="18" charset="0"/>
                <a:ea typeface="Cambria Math" panose="02040503050406030204" pitchFamily="18" charset="0"/>
              </a:rPr>
              <a:t> ℚ</a:t>
            </a: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a:t>
            </a:r>
            <a:endParaRPr lang="en-US" sz="280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72247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04C3D8-882A-DF6E-D3BC-100AAE0C0F2E}"/>
              </a:ext>
            </a:extLst>
          </p:cNvPr>
          <p:cNvSpPr>
            <a:spLocks noGrp="1"/>
          </p:cNvSpPr>
          <p:nvPr>
            <p:ph type="title"/>
          </p:nvPr>
        </p:nvSpPr>
        <p:spPr>
          <a:xfrm>
            <a:off x="4679043" y="109182"/>
            <a:ext cx="2833914" cy="818866"/>
          </a:xfrm>
        </p:spPr>
        <p:txBody>
          <a:bodyPr/>
          <a:lstStyle/>
          <a:p>
            <a:pPr algn="ctr"/>
            <a:r>
              <a:rPr lang="en-US" b="1">
                <a:solidFill>
                  <a:srgbClr val="FF0000"/>
                </a:solidFill>
                <a:latin typeface="Arial Rounded MT Bold" panose="020F0704030504030204" pitchFamily="34" charset="0"/>
              </a:rPr>
              <a:t>BÀI TẬP</a:t>
            </a:r>
          </a:p>
        </p:txBody>
      </p:sp>
      <mc:AlternateContent xmlns:mc="http://schemas.openxmlformats.org/markup-compatibility/2006" xmlns:a14="http://schemas.microsoft.com/office/drawing/2010/main">
        <mc:Choice Requires="a14">
          <p:sp>
            <p:nvSpPr>
              <p:cNvPr id="5" name="Rectangle 1">
                <a:extLst>
                  <a:ext uri="{FF2B5EF4-FFF2-40B4-BE49-F238E27FC236}">
                    <a16:creationId xmlns:a16="http://schemas.microsoft.com/office/drawing/2014/main" id="{0FF5A5F0-8725-0853-B021-32363089F065}"/>
                  </a:ext>
                </a:extLst>
              </p:cNvPr>
              <p:cNvSpPr>
                <a:spLocks noChangeArrowheads="1"/>
              </p:cNvSpPr>
              <p:nvPr/>
            </p:nvSpPr>
            <p:spPr bwMode="auto">
              <a:xfrm>
                <a:off x="504967" y="928048"/>
                <a:ext cx="11687033" cy="378815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rPr>
                  <a:t>Bài 1.2 </a:t>
                </a: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Tìm số đối của các số hữu tỉ sau:</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lvl="0">
                  <a:lnSpc>
                    <a:spcPct val="150000"/>
                  </a:lnSpc>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a) – 0,75;                                  b) 6</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i="1" smtClean="0">
                            <a:solidFill>
                              <a:srgbClr val="000000"/>
                            </a:solidFill>
                            <a:latin typeface="Cambria Math" panose="02040503050406030204" pitchFamily="18" charset="0"/>
                            <a:ea typeface="Cambria Math" panose="02040503050406030204" pitchFamily="18" charset="0"/>
                          </a:rPr>
                        </m:ctrlPr>
                      </m:fPr>
                      <m:num>
                        <m:r>
                          <a:rPr lang="en-US" sz="2800" b="0" i="1" smtClean="0">
                            <a:solidFill>
                              <a:srgbClr val="000000"/>
                            </a:solidFill>
                            <a:latin typeface="Cambria Math" panose="02040503050406030204" pitchFamily="18" charset="0"/>
                            <a:ea typeface="Cambria Math" panose="02040503050406030204" pitchFamily="18" charset="0"/>
                          </a:rPr>
                          <m:t>1</m:t>
                        </m:r>
                      </m:num>
                      <m:den>
                        <m:r>
                          <a:rPr lang="en-US" sz="2800" b="0" i="1" smtClean="0">
                            <a:solidFill>
                              <a:srgbClr val="000000"/>
                            </a:solidFill>
                            <a:latin typeface="Cambria Math" panose="02040503050406030204" pitchFamily="18" charset="0"/>
                            <a:ea typeface="Cambria Math" panose="02040503050406030204" pitchFamily="18" charset="0"/>
                          </a:rPr>
                          <m:t>5</m:t>
                        </m:r>
                      </m:den>
                    </m:f>
                    <m:r>
                      <a:rPr lang="en-US" sz="2800" i="1">
                        <a:solidFill>
                          <a:srgbClr val="000000"/>
                        </a:solidFill>
                        <a:latin typeface="Cambria Math" panose="02040503050406030204" pitchFamily="18" charset="0"/>
                        <a:ea typeface="Cambria Math" panose="02040503050406030204" pitchFamily="18" charset="0"/>
                      </a:rPr>
                      <m:t> </m:t>
                    </m:r>
                  </m:oMath>
                </a14:m>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a) Số đối của –0,75 là –(–0,75) = 0,75.</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lvl="0">
                  <a:lnSpc>
                    <a:spcPct val="150000"/>
                  </a:lnSpc>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b) Số đối của </a:t>
                </a:r>
                <a:r>
                  <a:rPr lang="en-US" altLang="en-US" sz="2800">
                    <a:solidFill>
                      <a:srgbClr val="000000"/>
                    </a:solidFill>
                    <a:latin typeface="Cambria Math" panose="02040503050406030204" pitchFamily="18" charset="0"/>
                    <a:ea typeface="Cambria Math" panose="02040503050406030204" pitchFamily="18" charset="0"/>
                  </a:rPr>
                  <a:t> 6</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1</m:t>
                        </m:r>
                      </m:num>
                      <m:den>
                        <m:r>
                          <a:rPr lang="en-US" sz="2800" i="1">
                            <a:solidFill>
                              <a:srgbClr val="000000"/>
                            </a:solidFill>
                            <a:latin typeface="Cambria Math" panose="02040503050406030204" pitchFamily="18" charset="0"/>
                            <a:ea typeface="Cambria Math" panose="02040503050406030204" pitchFamily="18" charset="0"/>
                          </a:rPr>
                          <m:t>5</m:t>
                        </m:r>
                      </m:den>
                    </m:f>
                    <m:r>
                      <a:rPr lang="en-US" sz="2800" i="1">
                        <a:solidFill>
                          <a:srgbClr val="000000"/>
                        </a:solidFill>
                        <a:latin typeface="Cambria Math" panose="02040503050406030204" pitchFamily="18" charset="0"/>
                        <a:ea typeface="Cambria Math" panose="02040503050406030204" pitchFamily="18" charset="0"/>
                      </a:rPr>
                      <m:t> </m:t>
                    </m:r>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là −</a:t>
                </a:r>
                <a:r>
                  <a:rPr lang="en-US" altLang="en-US" sz="2800">
                    <a:solidFill>
                      <a:srgbClr val="000000"/>
                    </a:solidFill>
                    <a:latin typeface="Cambria Math" panose="02040503050406030204" pitchFamily="18" charset="0"/>
                    <a:ea typeface="Cambria Math" panose="02040503050406030204" pitchFamily="18" charset="0"/>
                  </a:rPr>
                  <a:t> 6</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1</m:t>
                        </m:r>
                      </m:num>
                      <m:den>
                        <m:r>
                          <a:rPr lang="en-US" sz="2800" i="1">
                            <a:solidFill>
                              <a:srgbClr val="000000"/>
                            </a:solidFill>
                            <a:latin typeface="Cambria Math" panose="02040503050406030204" pitchFamily="18" charset="0"/>
                            <a:ea typeface="Cambria Math" panose="02040503050406030204" pitchFamily="18" charset="0"/>
                          </a:rPr>
                          <m:t>5</m:t>
                        </m:r>
                      </m:den>
                    </m:f>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xmlns="">
          <p:sp>
            <p:nvSpPr>
              <p:cNvPr id="5" name="Rectangle 1">
                <a:extLst>
                  <a:ext uri="{FF2B5EF4-FFF2-40B4-BE49-F238E27FC236}">
                    <a16:creationId xmlns:a16="http://schemas.microsoft.com/office/drawing/2014/main" id="{0FF5A5F0-8725-0853-B021-32363089F065}"/>
                  </a:ext>
                </a:extLst>
              </p:cNvPr>
              <p:cNvSpPr>
                <a:spLocks noRot="1" noChangeAspect="1" noMove="1" noResize="1" noEditPoints="1" noAdjustHandles="1" noChangeArrowheads="1" noChangeShapeType="1" noTextEdit="1"/>
              </p:cNvSpPr>
              <p:nvPr/>
            </p:nvSpPr>
            <p:spPr bwMode="auto">
              <a:xfrm>
                <a:off x="504967" y="928048"/>
                <a:ext cx="11687033" cy="3788153"/>
              </a:xfrm>
              <a:prstGeom prst="rect">
                <a:avLst/>
              </a:prstGeom>
              <a:blipFill>
                <a:blip r:embed="rId2"/>
                <a:stretch>
                  <a:fillRect l="-1095" b="-128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24384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AA33E9CC-32D6-BF87-676A-7CA02C87DD4A}"/>
                  </a:ext>
                </a:extLst>
              </p:cNvPr>
              <p:cNvSpPr>
                <a:spLocks noChangeArrowheads="1"/>
              </p:cNvSpPr>
              <p:nvPr/>
            </p:nvSpPr>
            <p:spPr bwMode="auto">
              <a:xfrm>
                <a:off x="404829" y="4929666"/>
                <a:ext cx="11382341" cy="18191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Chia đoạn thẳng đơn vị được chia thành 6 phần bằng nhau, </a:t>
                </a:r>
              </a:p>
              <a:p>
                <a:pPr lvl="0">
                  <a:lnSpc>
                    <a:spcPct val="150000"/>
                  </a:lnSpc>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lấy một đoạn làm đơn vị mới, đơn vị mới bằng </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3600" i="1">
                            <a:solidFill>
                              <a:srgbClr val="000000"/>
                            </a:solidFill>
                            <a:latin typeface="Cambria Math" panose="02040503050406030204" pitchFamily="18" charset="0"/>
                            <a:ea typeface="Cambria Math" panose="02040503050406030204" pitchFamily="18" charset="0"/>
                          </a:rPr>
                        </m:ctrlPr>
                      </m:fPr>
                      <m:num>
                        <m:r>
                          <a:rPr lang="en-US" sz="3600" i="1">
                            <a:solidFill>
                              <a:srgbClr val="000000"/>
                            </a:solidFill>
                            <a:latin typeface="Cambria Math" panose="02040503050406030204" pitchFamily="18" charset="0"/>
                            <a:ea typeface="Cambria Math" panose="02040503050406030204" pitchFamily="18" charset="0"/>
                          </a:rPr>
                          <m:t>1</m:t>
                        </m:r>
                      </m:num>
                      <m:den>
                        <m:r>
                          <a:rPr lang="en-US" sz="3600" b="0" i="1" smtClean="0">
                            <a:solidFill>
                              <a:srgbClr val="000000"/>
                            </a:solidFill>
                            <a:latin typeface="Cambria Math" panose="02040503050406030204" pitchFamily="18" charset="0"/>
                            <a:ea typeface="Cambria Math" panose="02040503050406030204" pitchFamily="18" charset="0"/>
                          </a:rPr>
                          <m:t>6</m:t>
                        </m:r>
                      </m:den>
                    </m:f>
                    <m:r>
                      <a:rPr lang="en-US" sz="3600" i="1">
                        <a:solidFill>
                          <a:srgbClr val="000000"/>
                        </a:solidFill>
                        <a:latin typeface="Cambria Math" panose="02040503050406030204" pitchFamily="18" charset="0"/>
                        <a:ea typeface="Cambria Math" panose="02040503050406030204" pitchFamily="18" charset="0"/>
                      </a:rPr>
                      <m:t> </m:t>
                    </m:r>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đơn vị cũ.</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p:sp>
            <p:nvSpPr>
              <p:cNvPr id="2" name="Rectangle 1">
                <a:extLst>
                  <a:ext uri="{FF2B5EF4-FFF2-40B4-BE49-F238E27FC236}">
                    <a16:creationId xmlns:a16="http://schemas.microsoft.com/office/drawing/2014/main" id="{AA33E9CC-32D6-BF87-676A-7CA02C87DD4A}"/>
                  </a:ext>
                </a:extLst>
              </p:cNvPr>
              <p:cNvSpPr>
                <a:spLocks noRot="1" noChangeAspect="1" noMove="1" noResize="1" noEditPoints="1" noAdjustHandles="1" noChangeArrowheads="1" noChangeShapeType="1" noTextEdit="1"/>
              </p:cNvSpPr>
              <p:nvPr/>
            </p:nvSpPr>
            <p:spPr bwMode="auto">
              <a:xfrm>
                <a:off x="404829" y="4929666"/>
                <a:ext cx="11382341" cy="1819152"/>
              </a:xfrm>
              <a:prstGeom prst="rect">
                <a:avLst/>
              </a:prstGeom>
              <a:blipFill>
                <a:blip r:embed="rId2"/>
                <a:stretch>
                  <a:fillRect l="-1071" b="-33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Title 1">
            <a:extLst>
              <a:ext uri="{FF2B5EF4-FFF2-40B4-BE49-F238E27FC236}">
                <a16:creationId xmlns:a16="http://schemas.microsoft.com/office/drawing/2014/main" id="{C404C3D8-882A-DF6E-D3BC-100AAE0C0F2E}"/>
              </a:ext>
            </a:extLst>
          </p:cNvPr>
          <p:cNvSpPr>
            <a:spLocks noGrp="1"/>
          </p:cNvSpPr>
          <p:nvPr>
            <p:ph type="title"/>
          </p:nvPr>
        </p:nvSpPr>
        <p:spPr>
          <a:xfrm>
            <a:off x="4679043" y="109182"/>
            <a:ext cx="2833914" cy="818866"/>
          </a:xfrm>
        </p:spPr>
        <p:txBody>
          <a:bodyPr/>
          <a:lstStyle/>
          <a:p>
            <a:pPr algn="ctr"/>
            <a:r>
              <a:rPr lang="en-US" b="1">
                <a:solidFill>
                  <a:srgbClr val="FF0000"/>
                </a:solidFill>
                <a:latin typeface="Arial Rounded MT Bold" panose="020F0704030504030204" pitchFamily="34" charset="0"/>
              </a:rPr>
              <a:t>BÀI TẬP</a:t>
            </a:r>
          </a:p>
        </p:txBody>
      </p:sp>
      <p:pic>
        <p:nvPicPr>
          <p:cNvPr id="19458" name="Picture 2" descr="Bài 1.3 trang 9 Toán 7 Tập 1 | Kết nối tri thức Giải Toán 7">
            <a:extLst>
              <a:ext uri="{FF2B5EF4-FFF2-40B4-BE49-F238E27FC236}">
                <a16:creationId xmlns:a16="http://schemas.microsoft.com/office/drawing/2014/main" id="{D7A7CB66-808F-D197-76B2-E9A4C5B2D1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865"/>
          <a:stretch/>
        </p:blipFill>
        <p:spPr bwMode="auto">
          <a:xfrm>
            <a:off x="2169140" y="1343735"/>
            <a:ext cx="8267700" cy="15325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7B369A-5DF2-8231-E458-68B368192B7A}"/>
              </a:ext>
            </a:extLst>
          </p:cNvPr>
          <p:cNvSpPr txBox="1"/>
          <p:nvPr/>
        </p:nvSpPr>
        <p:spPr>
          <a:xfrm>
            <a:off x="359717" y="757631"/>
            <a:ext cx="9306798" cy="671402"/>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rPr>
              <a:t>Bài 1.3. </a:t>
            </a: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Các điểm A, B, C, D biểu diễn những số hữu tỉ nào?</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sp>
        <p:nvSpPr>
          <p:cNvPr id="10" name="TextBox 9">
            <a:extLst>
              <a:ext uri="{FF2B5EF4-FFF2-40B4-BE49-F238E27FC236}">
                <a16:creationId xmlns:a16="http://schemas.microsoft.com/office/drawing/2014/main" id="{ACFE7C28-E55E-9CD5-9249-2AF6542A61A0}"/>
              </a:ext>
            </a:extLst>
          </p:cNvPr>
          <p:cNvSpPr txBox="1"/>
          <p:nvPr/>
        </p:nvSpPr>
        <p:spPr>
          <a:xfrm>
            <a:off x="404829" y="2770294"/>
            <a:ext cx="1335314" cy="658706"/>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pic>
        <p:nvPicPr>
          <p:cNvPr id="11" name="Picture 2" descr="Bài 1.3 trang 9 Toán 7 Tập 1 | Kết nối tri thức Giải Toán 7">
            <a:extLst>
              <a:ext uri="{FF2B5EF4-FFF2-40B4-BE49-F238E27FC236}">
                <a16:creationId xmlns:a16="http://schemas.microsoft.com/office/drawing/2014/main" id="{47973D35-C403-1BCE-D1AA-CD6EBE655D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865"/>
          <a:stretch/>
        </p:blipFill>
        <p:spPr bwMode="auto">
          <a:xfrm>
            <a:off x="2169140" y="3429000"/>
            <a:ext cx="8267700" cy="1532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2FC6E00-F3CA-1A33-FA95-AAFBF8FFC06D}"/>
              </a:ext>
            </a:extLst>
          </p:cNvPr>
          <p:cNvSpPr txBox="1"/>
          <p:nvPr/>
        </p:nvSpPr>
        <p:spPr>
          <a:xfrm>
            <a:off x="5651535" y="3481016"/>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1</a:t>
            </a:r>
          </a:p>
        </p:txBody>
      </p:sp>
      <p:sp>
        <p:nvSpPr>
          <p:cNvPr id="13" name="TextBox 12">
            <a:extLst>
              <a:ext uri="{FF2B5EF4-FFF2-40B4-BE49-F238E27FC236}">
                <a16:creationId xmlns:a16="http://schemas.microsoft.com/office/drawing/2014/main" id="{03E7EB7D-917E-1DD3-7281-0D518501F759}"/>
              </a:ext>
            </a:extLst>
          </p:cNvPr>
          <p:cNvSpPr txBox="1"/>
          <p:nvPr/>
        </p:nvSpPr>
        <p:spPr>
          <a:xfrm>
            <a:off x="6022907" y="3481015"/>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2</a:t>
            </a:r>
          </a:p>
        </p:txBody>
      </p:sp>
      <p:sp>
        <p:nvSpPr>
          <p:cNvPr id="14" name="TextBox 13">
            <a:extLst>
              <a:ext uri="{FF2B5EF4-FFF2-40B4-BE49-F238E27FC236}">
                <a16:creationId xmlns:a16="http://schemas.microsoft.com/office/drawing/2014/main" id="{5B6D0018-CC7E-4172-FB18-513F5ECDAA51}"/>
              </a:ext>
            </a:extLst>
          </p:cNvPr>
          <p:cNvSpPr txBox="1"/>
          <p:nvPr/>
        </p:nvSpPr>
        <p:spPr>
          <a:xfrm>
            <a:off x="6379226" y="3481016"/>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3</a:t>
            </a:r>
          </a:p>
        </p:txBody>
      </p:sp>
      <p:sp>
        <p:nvSpPr>
          <p:cNvPr id="15" name="TextBox 14">
            <a:extLst>
              <a:ext uri="{FF2B5EF4-FFF2-40B4-BE49-F238E27FC236}">
                <a16:creationId xmlns:a16="http://schemas.microsoft.com/office/drawing/2014/main" id="{4A7605BF-B9F2-B33C-590E-BFA6497F56EC}"/>
              </a:ext>
            </a:extLst>
          </p:cNvPr>
          <p:cNvSpPr txBox="1"/>
          <p:nvPr/>
        </p:nvSpPr>
        <p:spPr>
          <a:xfrm>
            <a:off x="6796333" y="3472749"/>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4</a:t>
            </a:r>
          </a:p>
        </p:txBody>
      </p:sp>
      <p:sp>
        <p:nvSpPr>
          <p:cNvPr id="16" name="TextBox 15">
            <a:extLst>
              <a:ext uri="{FF2B5EF4-FFF2-40B4-BE49-F238E27FC236}">
                <a16:creationId xmlns:a16="http://schemas.microsoft.com/office/drawing/2014/main" id="{238DEE10-0CA1-C4EB-2F18-EFE6AA0E3076}"/>
              </a:ext>
            </a:extLst>
          </p:cNvPr>
          <p:cNvSpPr txBox="1"/>
          <p:nvPr/>
        </p:nvSpPr>
        <p:spPr>
          <a:xfrm>
            <a:off x="7213440" y="3466166"/>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5</a:t>
            </a:r>
          </a:p>
        </p:txBody>
      </p:sp>
      <p:sp>
        <p:nvSpPr>
          <p:cNvPr id="17" name="TextBox 16">
            <a:extLst>
              <a:ext uri="{FF2B5EF4-FFF2-40B4-BE49-F238E27FC236}">
                <a16:creationId xmlns:a16="http://schemas.microsoft.com/office/drawing/2014/main" id="{AF00F5F0-443A-6940-6113-077EC0B3ACF5}"/>
              </a:ext>
            </a:extLst>
          </p:cNvPr>
          <p:cNvSpPr txBox="1"/>
          <p:nvPr/>
        </p:nvSpPr>
        <p:spPr>
          <a:xfrm>
            <a:off x="7533401" y="3471357"/>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6</a:t>
            </a: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041E4167-1BD1-1A5D-F90F-E7EE3EEA2F26}"/>
                  </a:ext>
                </a:extLst>
              </p:cNvPr>
              <p:cNvSpPr txBox="1"/>
              <p:nvPr/>
            </p:nvSpPr>
            <p:spPr>
              <a:xfrm>
                <a:off x="5679801" y="4043953"/>
                <a:ext cx="2300415" cy="703398"/>
              </a:xfrm>
              <a:prstGeom prst="rect">
                <a:avLst/>
              </a:prstGeom>
              <a:noFill/>
            </p:spPr>
            <p:txBody>
              <a:bodyPr wrap="square">
                <a:spAutoFit/>
              </a:bodyPr>
              <a:lstStyle/>
              <a:p>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1</m:t>
                        </m:r>
                      </m:num>
                      <m:den>
                        <m:r>
                          <a:rPr lang="en-US" sz="2800" b="0" i="1" smtClean="0">
                            <a:solidFill>
                              <a:srgbClr val="000000"/>
                            </a:solidFill>
                            <a:latin typeface="Cambria Math" panose="02040503050406030204" pitchFamily="18" charset="0"/>
                            <a:ea typeface="Cambria Math" panose="02040503050406030204" pitchFamily="18" charset="0"/>
                          </a:rPr>
                          <m:t>6</m:t>
                        </m:r>
                      </m:den>
                    </m:f>
                    <m:r>
                      <a:rPr lang="en-US" sz="2800" i="1">
                        <a:solidFill>
                          <a:srgbClr val="000000"/>
                        </a:solidFill>
                        <a:latin typeface="Cambria Math" panose="02040503050406030204" pitchFamily="18" charset="0"/>
                        <a:ea typeface="Cambria Math" panose="02040503050406030204" pitchFamily="18" charset="0"/>
                      </a:rPr>
                      <m:t> </m:t>
                    </m:r>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đơn vị cũ.</a:t>
                </a:r>
                <a:endParaRPr lang="en-US" sz="2800"/>
              </a:p>
            </p:txBody>
          </p:sp>
        </mc:Choice>
        <mc:Fallback>
          <p:sp>
            <p:nvSpPr>
              <p:cNvPr id="19" name="TextBox 18">
                <a:extLst>
                  <a:ext uri="{FF2B5EF4-FFF2-40B4-BE49-F238E27FC236}">
                    <a16:creationId xmlns:a16="http://schemas.microsoft.com/office/drawing/2014/main" id="{041E4167-1BD1-1A5D-F90F-E7EE3EEA2F26}"/>
                  </a:ext>
                </a:extLst>
              </p:cNvPr>
              <p:cNvSpPr txBox="1">
                <a:spLocks noRot="1" noChangeAspect="1" noMove="1" noResize="1" noEditPoints="1" noAdjustHandles="1" noChangeArrowheads="1" noChangeShapeType="1" noTextEdit="1"/>
              </p:cNvSpPr>
              <p:nvPr/>
            </p:nvSpPr>
            <p:spPr>
              <a:xfrm>
                <a:off x="5679801" y="4043953"/>
                <a:ext cx="2300415" cy="703398"/>
              </a:xfrm>
              <a:prstGeom prst="rect">
                <a:avLst/>
              </a:prstGeom>
              <a:blipFill>
                <a:blip r:embed="rId4"/>
                <a:stretch>
                  <a:fillRect b="-8621"/>
                </a:stretch>
              </a:blipFill>
            </p:spPr>
            <p:txBody>
              <a:bodyPr/>
              <a:lstStyle/>
              <a:p>
                <a:r>
                  <a:rPr lang="en-US">
                    <a:noFill/>
                  </a:rPr>
                  <a:t> </a:t>
                </a:r>
              </a:p>
            </p:txBody>
          </p:sp>
        </mc:Fallback>
      </mc:AlternateContent>
    </p:spTree>
    <p:extLst>
      <p:ext uri="{BB962C8B-B14F-4D97-AF65-F5344CB8AC3E}">
        <p14:creationId xmlns:p14="http://schemas.microsoft.com/office/powerpoint/2010/main" val="128955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P spid="17"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AA33E9CC-32D6-BF87-676A-7CA02C87DD4A}"/>
                  </a:ext>
                </a:extLst>
              </p:cNvPr>
              <p:cNvSpPr>
                <a:spLocks noChangeArrowheads="1"/>
              </p:cNvSpPr>
              <p:nvPr/>
            </p:nvSpPr>
            <p:spPr bwMode="auto">
              <a:xfrm>
                <a:off x="553762" y="2371693"/>
                <a:ext cx="11382341" cy="181639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Điểm A là điểm nằm trước điểm O và cách O một đoạn bằng 7 đơn vị mới. </a:t>
                </a:r>
              </a:p>
              <a:p>
                <a:pPr lvl="0">
                  <a:lnSpc>
                    <a:spcPct val="150000"/>
                  </a:lnSpc>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Do đó điểm A biểu diễn số hữu tỉ </a:t>
                </a:r>
                <a:r>
                  <a:rPr kumimoji="0" lang="en-US" altLang="en-US" sz="36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a:t>
                </a:r>
                <a14:m>
                  <m:oMath xmlns:m="http://schemas.openxmlformats.org/officeDocument/2006/math">
                    <m:f>
                      <m:fPr>
                        <m:ctrlPr>
                          <a:rPr lang="en-US" sz="3600" i="1">
                            <a:solidFill>
                              <a:srgbClr val="000000"/>
                            </a:solidFill>
                            <a:latin typeface="Cambria Math" panose="02040503050406030204" pitchFamily="18" charset="0"/>
                            <a:ea typeface="Cambria Math" panose="02040503050406030204" pitchFamily="18" charset="0"/>
                          </a:rPr>
                        </m:ctrlPr>
                      </m:fPr>
                      <m:num>
                        <m:r>
                          <a:rPr lang="en-US" sz="3600" b="0" i="1" smtClean="0">
                            <a:solidFill>
                              <a:srgbClr val="000000"/>
                            </a:solidFill>
                            <a:latin typeface="Cambria Math" panose="02040503050406030204" pitchFamily="18" charset="0"/>
                            <a:ea typeface="Cambria Math" panose="02040503050406030204" pitchFamily="18" charset="0"/>
                          </a:rPr>
                          <m:t>7</m:t>
                        </m:r>
                      </m:num>
                      <m:den>
                        <m:r>
                          <a:rPr lang="en-US" sz="3600" i="1">
                            <a:solidFill>
                              <a:srgbClr val="000000"/>
                            </a:solidFill>
                            <a:latin typeface="Cambria Math" panose="02040503050406030204" pitchFamily="18" charset="0"/>
                            <a:ea typeface="Cambria Math" panose="02040503050406030204" pitchFamily="18" charset="0"/>
                          </a:rPr>
                          <m:t>6</m:t>
                        </m:r>
                      </m:den>
                    </m:f>
                    <m:r>
                      <a:rPr lang="en-US" sz="3600" i="1">
                        <a:solidFill>
                          <a:srgbClr val="000000"/>
                        </a:solidFill>
                        <a:latin typeface="Cambria Math" panose="02040503050406030204" pitchFamily="18" charset="0"/>
                        <a:ea typeface="Cambria Math" panose="02040503050406030204" pitchFamily="18" charset="0"/>
                      </a:rPr>
                      <m:t> </m:t>
                    </m:r>
                  </m:oMath>
                </a14:m>
                <a:r>
                  <a:rPr lang="en-US" altLang="en-US" sz="2000">
                    <a:solidFill>
                      <a:srgbClr val="000000"/>
                    </a:solidFill>
                    <a:latin typeface="Cambria Math" panose="02040503050406030204" pitchFamily="18" charset="0"/>
                    <a:ea typeface="Cambria Math" panose="02040503050406030204" pitchFamily="18" charset="0"/>
                  </a:rPr>
                  <a:t> </a:t>
                </a: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p:sp>
            <p:nvSpPr>
              <p:cNvPr id="2" name="Rectangle 1">
                <a:extLst>
                  <a:ext uri="{FF2B5EF4-FFF2-40B4-BE49-F238E27FC236}">
                    <a16:creationId xmlns:a16="http://schemas.microsoft.com/office/drawing/2014/main" id="{AA33E9CC-32D6-BF87-676A-7CA02C87DD4A}"/>
                  </a:ext>
                </a:extLst>
              </p:cNvPr>
              <p:cNvSpPr>
                <a:spLocks noRot="1" noChangeAspect="1" noMove="1" noResize="1" noEditPoints="1" noAdjustHandles="1" noChangeArrowheads="1" noChangeShapeType="1" noTextEdit="1"/>
              </p:cNvSpPr>
              <p:nvPr/>
            </p:nvSpPr>
            <p:spPr bwMode="auto">
              <a:xfrm>
                <a:off x="553762" y="2371693"/>
                <a:ext cx="11382341" cy="1816395"/>
              </a:xfrm>
              <a:prstGeom prst="rect">
                <a:avLst/>
              </a:prstGeom>
              <a:blipFill>
                <a:blip r:embed="rId2"/>
                <a:stretch>
                  <a:fillRect l="-1125" r="-214" b="-503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Title 1">
            <a:extLst>
              <a:ext uri="{FF2B5EF4-FFF2-40B4-BE49-F238E27FC236}">
                <a16:creationId xmlns:a16="http://schemas.microsoft.com/office/drawing/2014/main" id="{C404C3D8-882A-DF6E-D3BC-100AAE0C0F2E}"/>
              </a:ext>
            </a:extLst>
          </p:cNvPr>
          <p:cNvSpPr>
            <a:spLocks noGrp="1"/>
          </p:cNvSpPr>
          <p:nvPr>
            <p:ph type="title"/>
          </p:nvPr>
        </p:nvSpPr>
        <p:spPr>
          <a:xfrm>
            <a:off x="4679043" y="109182"/>
            <a:ext cx="2833914" cy="818866"/>
          </a:xfrm>
        </p:spPr>
        <p:txBody>
          <a:bodyPr/>
          <a:lstStyle/>
          <a:p>
            <a:pPr algn="ctr"/>
            <a:r>
              <a:rPr lang="en-US" b="1">
                <a:solidFill>
                  <a:srgbClr val="FF0000"/>
                </a:solidFill>
                <a:latin typeface="Arial Rounded MT Bold" panose="020F0704030504030204" pitchFamily="34" charset="0"/>
              </a:rPr>
              <a:t>BÀI TẬP</a:t>
            </a:r>
          </a:p>
        </p:txBody>
      </p:sp>
      <p:sp>
        <p:nvSpPr>
          <p:cNvPr id="7" name="TextBox 6">
            <a:extLst>
              <a:ext uri="{FF2B5EF4-FFF2-40B4-BE49-F238E27FC236}">
                <a16:creationId xmlns:a16="http://schemas.microsoft.com/office/drawing/2014/main" id="{D0C0429C-DE82-89CF-A2BE-295507BBB95E}"/>
              </a:ext>
            </a:extLst>
          </p:cNvPr>
          <p:cNvSpPr txBox="1"/>
          <p:nvPr/>
        </p:nvSpPr>
        <p:spPr>
          <a:xfrm>
            <a:off x="553762" y="626405"/>
            <a:ext cx="1335314" cy="658706"/>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pic>
        <p:nvPicPr>
          <p:cNvPr id="8" name="Picture 2" descr="Bài 1.3 trang 9 Toán 7 Tập 1 | Kết nối tri thức Giải Toán 7">
            <a:extLst>
              <a:ext uri="{FF2B5EF4-FFF2-40B4-BE49-F238E27FC236}">
                <a16:creationId xmlns:a16="http://schemas.microsoft.com/office/drawing/2014/main" id="{04645BB1-13D0-B141-DA17-D8368491D3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865"/>
          <a:stretch/>
        </p:blipFill>
        <p:spPr bwMode="auto">
          <a:xfrm>
            <a:off x="1962150" y="839162"/>
            <a:ext cx="8267700" cy="15325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22C5847-94C3-CF19-501D-FE5692A5C93D}"/>
                  </a:ext>
                </a:extLst>
              </p:cNvPr>
              <p:cNvSpPr txBox="1"/>
              <p:nvPr/>
            </p:nvSpPr>
            <p:spPr>
              <a:xfrm>
                <a:off x="5472812" y="1454115"/>
                <a:ext cx="2114015" cy="703398"/>
              </a:xfrm>
              <a:prstGeom prst="rect">
                <a:avLst/>
              </a:prstGeom>
              <a:noFill/>
            </p:spPr>
            <p:txBody>
              <a:bodyPr wrap="square">
                <a:spAutoFit/>
              </a:bodyPr>
              <a:lstStyle/>
              <a:p>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1</m:t>
                        </m:r>
                      </m:num>
                      <m:den>
                        <m:r>
                          <a:rPr lang="en-US" sz="2800" b="0" i="1" smtClean="0">
                            <a:solidFill>
                              <a:srgbClr val="000000"/>
                            </a:solidFill>
                            <a:latin typeface="Cambria Math" panose="02040503050406030204" pitchFamily="18" charset="0"/>
                            <a:ea typeface="Cambria Math" panose="02040503050406030204" pitchFamily="18" charset="0"/>
                          </a:rPr>
                          <m:t>6</m:t>
                        </m:r>
                      </m:den>
                    </m:f>
                    <m:r>
                      <a:rPr lang="en-US" sz="2800" i="1">
                        <a:solidFill>
                          <a:srgbClr val="000000"/>
                        </a:solidFill>
                        <a:latin typeface="Cambria Math" panose="02040503050406030204" pitchFamily="18" charset="0"/>
                        <a:ea typeface="Cambria Math" panose="02040503050406030204" pitchFamily="18" charset="0"/>
                      </a:rPr>
                      <m:t> </m:t>
                    </m:r>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đơn vị cũ.</a:t>
                </a:r>
                <a:endParaRPr lang="en-US" sz="2800"/>
              </a:p>
            </p:txBody>
          </p:sp>
        </mc:Choice>
        <mc:Fallback>
          <p:sp>
            <p:nvSpPr>
              <p:cNvPr id="9" name="TextBox 8">
                <a:extLst>
                  <a:ext uri="{FF2B5EF4-FFF2-40B4-BE49-F238E27FC236}">
                    <a16:creationId xmlns:a16="http://schemas.microsoft.com/office/drawing/2014/main" id="{722C5847-94C3-CF19-501D-FE5692A5C93D}"/>
                  </a:ext>
                </a:extLst>
              </p:cNvPr>
              <p:cNvSpPr txBox="1">
                <a:spLocks noRot="1" noChangeAspect="1" noMove="1" noResize="1" noEditPoints="1" noAdjustHandles="1" noChangeArrowheads="1" noChangeShapeType="1" noTextEdit="1"/>
              </p:cNvSpPr>
              <p:nvPr/>
            </p:nvSpPr>
            <p:spPr>
              <a:xfrm>
                <a:off x="5472812" y="1454115"/>
                <a:ext cx="2114015" cy="703398"/>
              </a:xfrm>
              <a:prstGeom prst="rect">
                <a:avLst/>
              </a:prstGeom>
              <a:blipFill>
                <a:blip r:embed="rId4"/>
                <a:stretch>
                  <a:fillRect r="-2017" b="-956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CED5F019-671D-F579-5AC9-FA9735774619}"/>
              </a:ext>
            </a:extLst>
          </p:cNvPr>
          <p:cNvSpPr txBox="1"/>
          <p:nvPr/>
        </p:nvSpPr>
        <p:spPr>
          <a:xfrm>
            <a:off x="5089952" y="897497"/>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1</a:t>
            </a:r>
          </a:p>
        </p:txBody>
      </p:sp>
      <p:sp>
        <p:nvSpPr>
          <p:cNvPr id="13" name="TextBox 12">
            <a:extLst>
              <a:ext uri="{FF2B5EF4-FFF2-40B4-BE49-F238E27FC236}">
                <a16:creationId xmlns:a16="http://schemas.microsoft.com/office/drawing/2014/main" id="{048B9AA3-29F5-3C39-152C-B196A05C5B4C}"/>
              </a:ext>
            </a:extLst>
          </p:cNvPr>
          <p:cNvSpPr txBox="1"/>
          <p:nvPr/>
        </p:nvSpPr>
        <p:spPr>
          <a:xfrm>
            <a:off x="4685437" y="876328"/>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2</a:t>
            </a:r>
          </a:p>
        </p:txBody>
      </p:sp>
      <p:sp>
        <p:nvSpPr>
          <p:cNvPr id="14" name="TextBox 13">
            <a:extLst>
              <a:ext uri="{FF2B5EF4-FFF2-40B4-BE49-F238E27FC236}">
                <a16:creationId xmlns:a16="http://schemas.microsoft.com/office/drawing/2014/main" id="{184DA8C2-F9AA-9D45-B712-29C0142D5472}"/>
              </a:ext>
            </a:extLst>
          </p:cNvPr>
          <p:cNvSpPr txBox="1"/>
          <p:nvPr/>
        </p:nvSpPr>
        <p:spPr>
          <a:xfrm>
            <a:off x="4288539" y="897496"/>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3</a:t>
            </a:r>
          </a:p>
        </p:txBody>
      </p:sp>
      <p:sp>
        <p:nvSpPr>
          <p:cNvPr id="15" name="TextBox 14">
            <a:extLst>
              <a:ext uri="{FF2B5EF4-FFF2-40B4-BE49-F238E27FC236}">
                <a16:creationId xmlns:a16="http://schemas.microsoft.com/office/drawing/2014/main" id="{7C7A3A05-D251-2B8F-0C0E-8FF0BB0B955B}"/>
              </a:ext>
            </a:extLst>
          </p:cNvPr>
          <p:cNvSpPr txBox="1"/>
          <p:nvPr/>
        </p:nvSpPr>
        <p:spPr>
          <a:xfrm>
            <a:off x="3894654" y="897496"/>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4</a:t>
            </a:r>
          </a:p>
        </p:txBody>
      </p:sp>
      <p:sp>
        <p:nvSpPr>
          <p:cNvPr id="16" name="TextBox 15">
            <a:extLst>
              <a:ext uri="{FF2B5EF4-FFF2-40B4-BE49-F238E27FC236}">
                <a16:creationId xmlns:a16="http://schemas.microsoft.com/office/drawing/2014/main" id="{BE9D1227-C9A6-B159-1AF2-C7FEF3EE160B}"/>
              </a:ext>
            </a:extLst>
          </p:cNvPr>
          <p:cNvSpPr txBox="1"/>
          <p:nvPr/>
        </p:nvSpPr>
        <p:spPr>
          <a:xfrm>
            <a:off x="3539394" y="897496"/>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5</a:t>
            </a:r>
          </a:p>
        </p:txBody>
      </p:sp>
      <p:sp>
        <p:nvSpPr>
          <p:cNvPr id="17" name="TextBox 16">
            <a:extLst>
              <a:ext uri="{FF2B5EF4-FFF2-40B4-BE49-F238E27FC236}">
                <a16:creationId xmlns:a16="http://schemas.microsoft.com/office/drawing/2014/main" id="{2E1F6DA2-8163-6E82-2527-CED1997CE3B0}"/>
              </a:ext>
            </a:extLst>
          </p:cNvPr>
          <p:cNvSpPr txBox="1"/>
          <p:nvPr/>
        </p:nvSpPr>
        <p:spPr>
          <a:xfrm>
            <a:off x="3152653" y="897496"/>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6</a:t>
            </a:r>
          </a:p>
        </p:txBody>
      </p:sp>
      <p:sp>
        <p:nvSpPr>
          <p:cNvPr id="18" name="TextBox 17">
            <a:extLst>
              <a:ext uri="{FF2B5EF4-FFF2-40B4-BE49-F238E27FC236}">
                <a16:creationId xmlns:a16="http://schemas.microsoft.com/office/drawing/2014/main" id="{74659574-A4C6-A8D0-F432-70CA7F10C37D}"/>
              </a:ext>
            </a:extLst>
          </p:cNvPr>
          <p:cNvSpPr txBox="1"/>
          <p:nvPr/>
        </p:nvSpPr>
        <p:spPr>
          <a:xfrm>
            <a:off x="2767102" y="897496"/>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US" altLang="en-US" sz="2400">
                <a:latin typeface="Cambria Math" panose="02040503050406030204" pitchFamily="18" charset="0"/>
                <a:ea typeface="Cambria Math" panose="02040503050406030204" pitchFamily="18" charset="0"/>
              </a:rPr>
              <a:t>7</a:t>
            </a:r>
            <a:endParaRPr kumimoji="0" lang="en-US" altLang="en-US" sz="2400" i="0" u="none" strike="noStrike" cap="none" normalizeH="0" baseline="0">
              <a:ln>
                <a:noFill/>
              </a:ln>
              <a:effectLst/>
              <a:latin typeface="Cambria Math" panose="02040503050406030204" pitchFamily="18" charset="0"/>
              <a:ea typeface="Cambria Math" panose="02040503050406030204" pitchFamily="18" charset="0"/>
            </a:endParaRP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824AA0A-64E9-A315-2D9A-5A761FB16B60}"/>
                  </a:ext>
                </a:extLst>
              </p:cNvPr>
              <p:cNvSpPr txBox="1"/>
              <p:nvPr/>
            </p:nvSpPr>
            <p:spPr>
              <a:xfrm>
                <a:off x="2500122" y="1520978"/>
                <a:ext cx="1055765" cy="701859"/>
              </a:xfrm>
              <a:prstGeom prst="rect">
                <a:avLst/>
              </a:prstGeom>
              <a:noFill/>
            </p:spPr>
            <p:txBody>
              <a:bodyPr wrap="square">
                <a:spAutoFit/>
              </a:bodyPr>
              <a:lstStyle/>
              <a:p>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1" smtClean="0">
                            <a:solidFill>
                              <a:srgbClr val="000000"/>
                            </a:solidFill>
                            <a:latin typeface="Cambria Math" panose="02040503050406030204" pitchFamily="18" charset="0"/>
                            <a:ea typeface="Cambria Math" panose="02040503050406030204" pitchFamily="18" charset="0"/>
                          </a:rPr>
                          <m:t>7</m:t>
                        </m:r>
                      </m:num>
                      <m:den>
                        <m:r>
                          <a:rPr lang="en-US" sz="2800" i="1">
                            <a:solidFill>
                              <a:srgbClr val="000000"/>
                            </a:solidFill>
                            <a:latin typeface="Cambria Math" panose="02040503050406030204" pitchFamily="18" charset="0"/>
                            <a:ea typeface="Cambria Math" panose="02040503050406030204" pitchFamily="18" charset="0"/>
                          </a:rPr>
                          <m:t>6</m:t>
                        </m:r>
                      </m:den>
                    </m:f>
                    <m:r>
                      <a:rPr lang="en-US" sz="2800" i="1">
                        <a:solidFill>
                          <a:srgbClr val="000000"/>
                        </a:solidFill>
                        <a:latin typeface="Cambria Math" panose="02040503050406030204" pitchFamily="18" charset="0"/>
                        <a:ea typeface="Cambria Math" panose="02040503050406030204" pitchFamily="18" charset="0"/>
                      </a:rPr>
                      <m:t> </m:t>
                    </m:r>
                  </m:oMath>
                </a14:m>
                <a:r>
                  <a:rPr lang="en-US" altLang="en-US" sz="2800">
                    <a:solidFill>
                      <a:srgbClr val="000000"/>
                    </a:solidFill>
                    <a:latin typeface="Cambria Math" panose="02040503050406030204" pitchFamily="18" charset="0"/>
                    <a:ea typeface="Cambria Math" panose="02040503050406030204" pitchFamily="18" charset="0"/>
                  </a:rPr>
                  <a:t> </a:t>
                </a:r>
                <a:endParaRPr lang="en-US" sz="2800"/>
              </a:p>
            </p:txBody>
          </p:sp>
        </mc:Choice>
        <mc:Fallback>
          <p:sp>
            <p:nvSpPr>
              <p:cNvPr id="20" name="TextBox 19">
                <a:extLst>
                  <a:ext uri="{FF2B5EF4-FFF2-40B4-BE49-F238E27FC236}">
                    <a16:creationId xmlns:a16="http://schemas.microsoft.com/office/drawing/2014/main" id="{4824AA0A-64E9-A315-2D9A-5A761FB16B60}"/>
                  </a:ext>
                </a:extLst>
              </p:cNvPr>
              <p:cNvSpPr txBox="1">
                <a:spLocks noRot="1" noChangeAspect="1" noMove="1" noResize="1" noEditPoints="1" noAdjustHandles="1" noChangeArrowheads="1" noChangeShapeType="1" noTextEdit="1"/>
              </p:cNvSpPr>
              <p:nvPr/>
            </p:nvSpPr>
            <p:spPr>
              <a:xfrm>
                <a:off x="2500122" y="1520978"/>
                <a:ext cx="1055765" cy="701859"/>
              </a:xfrm>
              <a:prstGeom prst="rect">
                <a:avLst/>
              </a:prstGeom>
              <a:blipFill>
                <a:blip r:embed="rId5"/>
                <a:stretch>
                  <a:fillRect l="-11561" b="-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FA79D6CE-683B-0223-470B-1277598FEFDB}"/>
                  </a:ext>
                </a:extLst>
              </p:cNvPr>
              <p:cNvSpPr txBox="1"/>
              <p:nvPr/>
            </p:nvSpPr>
            <p:spPr>
              <a:xfrm>
                <a:off x="553762" y="4423955"/>
                <a:ext cx="11382340" cy="1580113"/>
              </a:xfrm>
              <a:prstGeom prst="rect">
                <a:avLst/>
              </a:prstGeom>
              <a:noFill/>
            </p:spPr>
            <p:txBody>
              <a:bodyPr wrap="square">
                <a:spAutoFit/>
              </a:bodyPr>
              <a:lstStyle/>
              <a:p>
                <a:pPr lvl="0" eaLnBrk="0" fontAlgn="base" hangingPunct="0">
                  <a:lnSpc>
                    <a:spcPct val="150000"/>
                  </a:lnSpc>
                  <a:spcBef>
                    <a:spcPct val="0"/>
                  </a:spcBef>
                  <a:spcAft>
                    <a:spcPct val="0"/>
                  </a:spcAf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Điểm B là điểm nằm trước điểm O và cách O một đoạn bằng 2 đơn vị mới. </a:t>
                </a:r>
              </a:p>
              <a:p>
                <a:pPr lvl="0" eaLnBrk="0" fontAlgn="base" hangingPunct="0">
                  <a:lnSpc>
                    <a:spcPct val="150000"/>
                  </a:lnSpc>
                  <a:spcBef>
                    <a:spcPct val="0"/>
                  </a:spcBef>
                  <a:spcAft>
                    <a:spcPct val="0"/>
                  </a:spcAf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Do đó điểm B biểu diễn số hữu tỉ </a:t>
                </a:r>
                <a:r>
                  <a:rPr lang="en-US" altLang="en-US" sz="2800">
                    <a:solidFill>
                      <a:srgbClr val="000000"/>
                    </a:solidFill>
                    <a:latin typeface="Cambria Math" panose="02040503050406030204" pitchFamily="18" charset="0"/>
                    <a:ea typeface="Cambria Math" panose="02040503050406030204" pitchFamily="18" charset="0"/>
                  </a:rPr>
                  <a:t> −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1" smtClean="0">
                            <a:solidFill>
                              <a:srgbClr val="000000"/>
                            </a:solidFill>
                            <a:latin typeface="Cambria Math" panose="02040503050406030204" pitchFamily="18" charset="0"/>
                            <a:ea typeface="Cambria Math" panose="02040503050406030204" pitchFamily="18" charset="0"/>
                          </a:rPr>
                          <m:t>2</m:t>
                        </m:r>
                      </m:num>
                      <m:den>
                        <m:r>
                          <a:rPr lang="en-US" sz="2800" i="1">
                            <a:solidFill>
                              <a:srgbClr val="000000"/>
                            </a:solidFill>
                            <a:latin typeface="Cambria Math" panose="02040503050406030204" pitchFamily="18" charset="0"/>
                            <a:ea typeface="Cambria Math" panose="02040503050406030204" pitchFamily="18" charset="0"/>
                          </a:rPr>
                          <m:t>6</m:t>
                        </m:r>
                      </m:den>
                    </m:f>
                    <m:r>
                      <a:rPr lang="en-US" sz="2800" b="0" i="1" smtClean="0">
                        <a:solidFill>
                          <a:srgbClr val="000000"/>
                        </a:solidFill>
                        <a:latin typeface="Cambria Math" panose="02040503050406030204" pitchFamily="18" charset="0"/>
                        <a:ea typeface="Cambria Math" panose="02040503050406030204" pitchFamily="18" charset="0"/>
                      </a:rPr>
                      <m:t>=</m:t>
                    </m:r>
                    <m:r>
                      <m:rPr>
                        <m:nor/>
                      </m:rPr>
                      <a:rPr lang="en-US" altLang="en-US" sz="2800">
                        <a:solidFill>
                          <a:srgbClr val="000000"/>
                        </a:solidFill>
                        <a:latin typeface="Cambria Math" panose="02040503050406030204" pitchFamily="18" charset="0"/>
                        <a:ea typeface="Cambria Math" panose="02040503050406030204" pitchFamily="18" charset="0"/>
                      </a:rPr>
                      <m:t>−</m:t>
                    </m:r>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1" smtClean="0">
                            <a:solidFill>
                              <a:srgbClr val="000000"/>
                            </a:solidFill>
                            <a:latin typeface="Cambria Math" panose="02040503050406030204" pitchFamily="18" charset="0"/>
                            <a:ea typeface="Cambria Math" panose="02040503050406030204" pitchFamily="18" charset="0"/>
                          </a:rPr>
                          <m:t>1</m:t>
                        </m:r>
                      </m:num>
                      <m:den>
                        <m:r>
                          <a:rPr lang="en-US" sz="2800" b="0" i="1" smtClean="0">
                            <a:solidFill>
                              <a:srgbClr val="000000"/>
                            </a:solidFill>
                            <a:latin typeface="Cambria Math" panose="02040503050406030204" pitchFamily="18" charset="0"/>
                            <a:ea typeface="Cambria Math" panose="02040503050406030204" pitchFamily="18" charset="0"/>
                          </a:rPr>
                          <m:t>3</m:t>
                        </m:r>
                      </m:den>
                    </m:f>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p:sp>
            <p:nvSpPr>
              <p:cNvPr id="22" name="TextBox 21">
                <a:extLst>
                  <a:ext uri="{FF2B5EF4-FFF2-40B4-BE49-F238E27FC236}">
                    <a16:creationId xmlns:a16="http://schemas.microsoft.com/office/drawing/2014/main" id="{FA79D6CE-683B-0223-470B-1277598FEFDB}"/>
                  </a:ext>
                </a:extLst>
              </p:cNvPr>
              <p:cNvSpPr txBox="1">
                <a:spLocks noRot="1" noChangeAspect="1" noMove="1" noResize="1" noEditPoints="1" noAdjustHandles="1" noChangeArrowheads="1" noChangeShapeType="1" noTextEdit="1"/>
              </p:cNvSpPr>
              <p:nvPr/>
            </p:nvSpPr>
            <p:spPr>
              <a:xfrm>
                <a:off x="553762" y="4423955"/>
                <a:ext cx="11382340" cy="1580113"/>
              </a:xfrm>
              <a:prstGeom prst="rect">
                <a:avLst/>
              </a:prstGeom>
              <a:blipFill>
                <a:blip r:embed="rId6"/>
                <a:stretch>
                  <a:fillRect l="-1125" r="-214" b="-34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43C20FED-3BB2-A06D-23C9-E64F391631FF}"/>
                  </a:ext>
                </a:extLst>
              </p:cNvPr>
              <p:cNvSpPr txBox="1"/>
              <p:nvPr/>
            </p:nvSpPr>
            <p:spPr>
              <a:xfrm>
                <a:off x="4345291" y="1533617"/>
                <a:ext cx="846654" cy="704295"/>
              </a:xfrm>
              <a:prstGeom prst="rect">
                <a:avLst/>
              </a:prstGeom>
              <a:noFill/>
            </p:spPr>
            <p:txBody>
              <a:bodyPr wrap="square">
                <a:spAutoFit/>
              </a:bodyPr>
              <a:lstStyle/>
              <a:p>
                <a:r>
                  <a:rPr lang="en-US" altLang="en-US" sz="2800">
                    <a:solidFill>
                      <a:srgbClr val="000000"/>
                    </a:solidFill>
                    <a:latin typeface="Cambria Math" panose="02040503050406030204" pitchFamily="18" charset="0"/>
                    <a:ea typeface="Cambria Math" panose="02040503050406030204" pitchFamily="18" charset="0"/>
                  </a:rPr>
                  <a:t>−</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1" smtClean="0">
                            <a:solidFill>
                              <a:srgbClr val="000000"/>
                            </a:solidFill>
                            <a:latin typeface="Cambria Math" panose="02040503050406030204" pitchFamily="18" charset="0"/>
                            <a:ea typeface="Cambria Math" panose="02040503050406030204" pitchFamily="18" charset="0"/>
                          </a:rPr>
                          <m:t>2</m:t>
                        </m:r>
                      </m:num>
                      <m:den>
                        <m:r>
                          <a:rPr lang="en-US" sz="2800" i="1">
                            <a:solidFill>
                              <a:srgbClr val="000000"/>
                            </a:solidFill>
                            <a:latin typeface="Cambria Math" panose="02040503050406030204" pitchFamily="18" charset="0"/>
                            <a:ea typeface="Cambria Math" panose="02040503050406030204" pitchFamily="18" charset="0"/>
                          </a:rPr>
                          <m:t>6</m:t>
                        </m:r>
                      </m:den>
                    </m:f>
                  </m:oMath>
                </a14:m>
                <a:endParaRPr lang="en-US" sz="2800"/>
              </a:p>
            </p:txBody>
          </p:sp>
        </mc:Choice>
        <mc:Fallback>
          <p:sp>
            <p:nvSpPr>
              <p:cNvPr id="26" name="TextBox 25">
                <a:extLst>
                  <a:ext uri="{FF2B5EF4-FFF2-40B4-BE49-F238E27FC236}">
                    <a16:creationId xmlns:a16="http://schemas.microsoft.com/office/drawing/2014/main" id="{43C20FED-3BB2-A06D-23C9-E64F391631FF}"/>
                  </a:ext>
                </a:extLst>
              </p:cNvPr>
              <p:cNvSpPr txBox="1">
                <a:spLocks noRot="1" noChangeAspect="1" noMove="1" noResize="1" noEditPoints="1" noAdjustHandles="1" noChangeArrowheads="1" noChangeShapeType="1" noTextEdit="1"/>
              </p:cNvSpPr>
              <p:nvPr/>
            </p:nvSpPr>
            <p:spPr>
              <a:xfrm>
                <a:off x="4345291" y="1533617"/>
                <a:ext cx="846654" cy="704295"/>
              </a:xfrm>
              <a:prstGeom prst="rect">
                <a:avLst/>
              </a:prstGeom>
              <a:blipFill>
                <a:blip r:embed="rId7"/>
                <a:stretch>
                  <a:fillRect l="-15108" b="-9565"/>
                </a:stretch>
              </a:blipFill>
            </p:spPr>
            <p:txBody>
              <a:bodyPr/>
              <a:lstStyle/>
              <a:p>
                <a:r>
                  <a:rPr lang="en-US">
                    <a:noFill/>
                  </a:rPr>
                  <a:t> </a:t>
                </a:r>
              </a:p>
            </p:txBody>
          </p:sp>
        </mc:Fallback>
      </mc:AlternateContent>
    </p:spTree>
    <p:extLst>
      <p:ext uri="{BB962C8B-B14F-4D97-AF65-F5344CB8AC3E}">
        <p14:creationId xmlns:p14="http://schemas.microsoft.com/office/powerpoint/2010/main" val="17363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2"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2"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3" nodeType="clickEffect">
                                  <p:stCondLst>
                                    <p:cond delay="0"/>
                                  </p:stCondLst>
                                  <p:childTnLst>
                                    <p:set>
                                      <p:cBhvr>
                                        <p:cTn id="76" dur="1" fill="hold">
                                          <p:stCondLst>
                                            <p:cond delay="0"/>
                                          </p:stCondLst>
                                        </p:cTn>
                                        <p:tgtEl>
                                          <p:spTgt spid="12"/>
                                        </p:tgtEl>
                                        <p:attrNameLst>
                                          <p:attrName>style.visibility</p:attrName>
                                        </p:attrNameLst>
                                      </p:cBhvr>
                                      <p:to>
                                        <p:strVal val="hidden"/>
                                      </p:to>
                                    </p:set>
                                  </p:childTnLst>
                                </p:cTn>
                              </p:par>
                              <p:par>
                                <p:cTn id="77" presetID="1" presetClass="exit" presetSubtype="0" fill="hold" grpId="3" nodeType="withEffect">
                                  <p:stCondLst>
                                    <p:cond delay="0"/>
                                  </p:stCondLst>
                                  <p:childTnLst>
                                    <p:set>
                                      <p:cBhvr>
                                        <p:cTn id="78" dur="1" fill="hold">
                                          <p:stCondLst>
                                            <p:cond delay="0"/>
                                          </p:stCondLst>
                                        </p:cTn>
                                        <p:tgtEl>
                                          <p:spTgt spid="13"/>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2" grpId="3"/>
      <p:bldP spid="13" grpId="0"/>
      <p:bldP spid="13" grpId="1"/>
      <p:bldP spid="13" grpId="2"/>
      <p:bldP spid="13" grpId="3"/>
      <p:bldP spid="14" grpId="0"/>
      <p:bldP spid="14" grpId="1"/>
      <p:bldP spid="15" grpId="0"/>
      <p:bldP spid="15" grpId="1"/>
      <p:bldP spid="16" grpId="0"/>
      <p:bldP spid="16" grpId="1"/>
      <p:bldP spid="17" grpId="0"/>
      <p:bldP spid="17" grpId="1"/>
      <p:bldP spid="18" grpId="0"/>
      <p:bldP spid="18" grpId="1"/>
      <p:bldP spid="20"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2FA61BD-FBE4-A9EF-3EDA-96D368DD20C4}"/>
                  </a:ext>
                </a:extLst>
              </p:cNvPr>
              <p:cNvSpPr txBox="1"/>
              <p:nvPr/>
            </p:nvSpPr>
            <p:spPr>
              <a:xfrm>
                <a:off x="735354" y="3627370"/>
                <a:ext cx="11108303" cy="3144387"/>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Điểm C là điểm nằm sau điểm O và cách O một đoạn bằng 3 đơn vị mới.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Do đó điểm C biểu diễn số hữu tỉ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1" smtClean="0">
                            <a:solidFill>
                              <a:srgbClr val="000000"/>
                            </a:solidFill>
                            <a:latin typeface="Cambria Math" panose="02040503050406030204" pitchFamily="18" charset="0"/>
                            <a:ea typeface="Cambria Math" panose="02040503050406030204" pitchFamily="18" charset="0"/>
                          </a:rPr>
                          <m:t>3</m:t>
                        </m:r>
                      </m:num>
                      <m:den>
                        <m:r>
                          <a:rPr lang="en-US" sz="2800" i="1">
                            <a:solidFill>
                              <a:srgbClr val="000000"/>
                            </a:solidFill>
                            <a:latin typeface="Cambria Math" panose="02040503050406030204" pitchFamily="18" charset="0"/>
                            <a:ea typeface="Cambria Math" panose="02040503050406030204" pitchFamily="18" charset="0"/>
                          </a:rPr>
                          <m:t>6</m:t>
                        </m:r>
                      </m:den>
                    </m:f>
                    <m:r>
                      <a:rPr lang="en-US" sz="2800" b="0" i="1" smtClean="0">
                        <a:solidFill>
                          <a:srgbClr val="000000"/>
                        </a:solidFill>
                        <a:latin typeface="Cambria Math" panose="02040503050406030204" pitchFamily="18" charset="0"/>
                        <a:ea typeface="Cambria Math" panose="02040503050406030204" pitchFamily="18" charset="0"/>
                      </a:rPr>
                      <m:t>=</m:t>
                    </m:r>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1" smtClean="0">
                            <a:solidFill>
                              <a:srgbClr val="000000"/>
                            </a:solidFill>
                            <a:latin typeface="Cambria Math" panose="02040503050406030204" pitchFamily="18" charset="0"/>
                            <a:ea typeface="Cambria Math" panose="02040503050406030204" pitchFamily="18" charset="0"/>
                          </a:rPr>
                          <m:t>1</m:t>
                        </m:r>
                      </m:num>
                      <m:den>
                        <m:r>
                          <a:rPr lang="en-US" sz="2800" b="0" i="1" smtClean="0">
                            <a:solidFill>
                              <a:srgbClr val="000000"/>
                            </a:solidFill>
                            <a:latin typeface="Cambria Math" panose="02040503050406030204" pitchFamily="18" charset="0"/>
                            <a:ea typeface="Cambria Math" panose="02040503050406030204" pitchFamily="18" charset="0"/>
                          </a:rPr>
                          <m:t>2</m:t>
                        </m:r>
                      </m:den>
                    </m:f>
                  </m:oMath>
                </a14:m>
                <a:r>
                  <a:rPr kumimoji="0" lang="en-US" altLang="en-US" sz="20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a:t>
                </a: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Điểm D là điểm nằm sau điểm O và cách O một đoạn bằng 8 đơn vị mới.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Do đó điểm D biểu diễn số hữu tỉ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1" smtClean="0">
                            <a:solidFill>
                              <a:srgbClr val="000000"/>
                            </a:solidFill>
                            <a:latin typeface="Cambria Math" panose="02040503050406030204" pitchFamily="18" charset="0"/>
                            <a:ea typeface="Cambria Math" panose="02040503050406030204" pitchFamily="18" charset="0"/>
                          </a:rPr>
                          <m:t>8</m:t>
                        </m:r>
                      </m:num>
                      <m:den>
                        <m:r>
                          <a:rPr lang="en-US" sz="2800" i="1">
                            <a:solidFill>
                              <a:srgbClr val="000000"/>
                            </a:solidFill>
                            <a:latin typeface="Cambria Math" panose="02040503050406030204" pitchFamily="18" charset="0"/>
                            <a:ea typeface="Cambria Math" panose="02040503050406030204" pitchFamily="18" charset="0"/>
                          </a:rPr>
                          <m:t>6</m:t>
                        </m:r>
                      </m:den>
                    </m:f>
                    <m:r>
                      <a:rPr lang="en-US" sz="2800" b="0" i="1" smtClean="0">
                        <a:solidFill>
                          <a:srgbClr val="000000"/>
                        </a:solidFill>
                        <a:latin typeface="Cambria Math" panose="02040503050406030204" pitchFamily="18" charset="0"/>
                        <a:ea typeface="Cambria Math" panose="02040503050406030204" pitchFamily="18" charset="0"/>
                      </a:rPr>
                      <m:t>=</m:t>
                    </m:r>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1" smtClean="0">
                            <a:solidFill>
                              <a:srgbClr val="000000"/>
                            </a:solidFill>
                            <a:latin typeface="Cambria Math" panose="02040503050406030204" pitchFamily="18" charset="0"/>
                            <a:ea typeface="Cambria Math" panose="02040503050406030204" pitchFamily="18" charset="0"/>
                          </a:rPr>
                          <m:t>4</m:t>
                        </m:r>
                      </m:num>
                      <m:den>
                        <m:r>
                          <a:rPr lang="en-US" sz="2800" b="0" i="1" smtClean="0">
                            <a:solidFill>
                              <a:srgbClr val="000000"/>
                            </a:solidFill>
                            <a:latin typeface="Cambria Math" panose="02040503050406030204" pitchFamily="18" charset="0"/>
                            <a:ea typeface="Cambria Math" panose="02040503050406030204" pitchFamily="18" charset="0"/>
                          </a:rPr>
                          <m:t>3</m:t>
                        </m:r>
                      </m:den>
                    </m:f>
                  </m:oMath>
                </a14:m>
                <a:r>
                  <a:rPr kumimoji="0" lang="en-US" altLang="en-US" sz="20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a:t>
                </a:r>
                <a:endParaRPr lang="en-US" sz="2800">
                  <a:latin typeface="Cambria Math" panose="02040503050406030204" pitchFamily="18" charset="0"/>
                  <a:ea typeface="Cambria Math" panose="02040503050406030204" pitchFamily="18" charset="0"/>
                </a:endParaRPr>
              </a:p>
            </p:txBody>
          </p:sp>
        </mc:Choice>
        <mc:Fallback>
          <p:sp>
            <p:nvSpPr>
              <p:cNvPr id="5" name="TextBox 4">
                <a:extLst>
                  <a:ext uri="{FF2B5EF4-FFF2-40B4-BE49-F238E27FC236}">
                    <a16:creationId xmlns:a16="http://schemas.microsoft.com/office/drawing/2014/main" id="{02FA61BD-FBE4-A9EF-3EDA-96D368DD20C4}"/>
                  </a:ext>
                </a:extLst>
              </p:cNvPr>
              <p:cNvSpPr txBox="1">
                <a:spLocks noRot="1" noChangeAspect="1" noMove="1" noResize="1" noEditPoints="1" noAdjustHandles="1" noChangeArrowheads="1" noChangeShapeType="1" noTextEdit="1"/>
              </p:cNvSpPr>
              <p:nvPr/>
            </p:nvSpPr>
            <p:spPr>
              <a:xfrm>
                <a:off x="735354" y="3627370"/>
                <a:ext cx="11108303" cy="3144387"/>
              </a:xfrm>
              <a:prstGeom prst="rect">
                <a:avLst/>
              </a:prstGeom>
              <a:blipFill>
                <a:blip r:embed="rId2"/>
                <a:stretch>
                  <a:fillRect l="-1153" b="-1163"/>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C404C3D8-882A-DF6E-D3BC-100AAE0C0F2E}"/>
              </a:ext>
            </a:extLst>
          </p:cNvPr>
          <p:cNvSpPr>
            <a:spLocks noGrp="1"/>
          </p:cNvSpPr>
          <p:nvPr>
            <p:ph type="title"/>
          </p:nvPr>
        </p:nvSpPr>
        <p:spPr>
          <a:xfrm>
            <a:off x="4679043" y="109182"/>
            <a:ext cx="2833914" cy="818866"/>
          </a:xfrm>
        </p:spPr>
        <p:txBody>
          <a:bodyPr/>
          <a:lstStyle/>
          <a:p>
            <a:pPr algn="ctr"/>
            <a:r>
              <a:rPr lang="en-US" b="1">
                <a:solidFill>
                  <a:srgbClr val="FF0000"/>
                </a:solidFill>
                <a:latin typeface="Arial Rounded MT Bold" panose="020F0704030504030204" pitchFamily="34" charset="0"/>
              </a:rPr>
              <a:t>BÀI TẬP</a:t>
            </a:r>
          </a:p>
        </p:txBody>
      </p:sp>
      <p:pic>
        <p:nvPicPr>
          <p:cNvPr id="6" name="Picture 2" descr="Bài 1.3 trang 9 Toán 7 Tập 1 | Kết nối tri thức Giải Toán 7">
            <a:extLst>
              <a:ext uri="{FF2B5EF4-FFF2-40B4-BE49-F238E27FC236}">
                <a16:creationId xmlns:a16="http://schemas.microsoft.com/office/drawing/2014/main" id="{BC3EC1FD-AB2A-021B-8DA0-8782420472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865"/>
          <a:stretch/>
        </p:blipFill>
        <p:spPr bwMode="auto">
          <a:xfrm>
            <a:off x="1814732" y="1896469"/>
            <a:ext cx="8267700" cy="15325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C1DC57E-5A7F-5E1F-010E-3859DA94453C}"/>
              </a:ext>
            </a:extLst>
          </p:cNvPr>
          <p:cNvSpPr txBox="1"/>
          <p:nvPr/>
        </p:nvSpPr>
        <p:spPr>
          <a:xfrm>
            <a:off x="474097" y="1026697"/>
            <a:ext cx="1921855" cy="671402"/>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9890157-3D18-CBFA-B922-0EB291E095E8}"/>
                  </a:ext>
                </a:extLst>
              </p:cNvPr>
              <p:cNvSpPr txBox="1"/>
              <p:nvPr/>
            </p:nvSpPr>
            <p:spPr>
              <a:xfrm>
                <a:off x="2267100" y="2662734"/>
                <a:ext cx="740391" cy="701859"/>
              </a:xfrm>
              <a:prstGeom prst="rect">
                <a:avLst/>
              </a:prstGeom>
              <a:noFill/>
            </p:spPr>
            <p:txBody>
              <a:bodyPr wrap="square">
                <a:spAutoFit/>
              </a:bodyPr>
              <a:lstStyle/>
              <a:p>
                <a:pPr algn="ctr"/>
                <a:r>
                  <a:rPr kumimoji="0" lang="en-US" altLang="en-US" sz="2800" b="0" i="0" u="none" strike="noStrike" cap="none" normalizeH="0" baseline="0">
                    <a:ln>
                      <a:noFill/>
                    </a:ln>
                    <a:solidFill>
                      <a:srgbClr val="000000"/>
                    </a:solidFill>
                    <a:effectLst/>
                    <a:latin typeface="Open Sans" panose="020B0606030504020204" pitchFamily="34" charset="0"/>
                  </a:rPr>
                  <a:t>−</a:t>
                </a:r>
                <a14:m>
                  <m:oMath xmlns:m="http://schemas.openxmlformats.org/officeDocument/2006/math">
                    <m:f>
                      <m:fPr>
                        <m:ctrlPr>
                          <a:rPr lang="en-US" sz="2800" i="1">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7</m:t>
                        </m:r>
                      </m:num>
                      <m:den>
                        <m:r>
                          <a:rPr lang="en-US" sz="2800" i="1">
                            <a:solidFill>
                              <a:srgbClr val="000000"/>
                            </a:solidFill>
                            <a:latin typeface="Cambria Math" panose="02040503050406030204" pitchFamily="18" charset="0"/>
                          </a:rPr>
                          <m:t>6</m:t>
                        </m:r>
                      </m:den>
                    </m:f>
                    <m:r>
                      <a:rPr lang="en-US" sz="2800" i="1">
                        <a:solidFill>
                          <a:srgbClr val="000000"/>
                        </a:solidFill>
                        <a:latin typeface="Cambria Math" panose="02040503050406030204" pitchFamily="18" charset="0"/>
                      </a:rPr>
                      <m:t> </m:t>
                    </m:r>
                  </m:oMath>
                </a14:m>
                <a:r>
                  <a:rPr lang="en-US" altLang="en-US" sz="2800">
                    <a:solidFill>
                      <a:srgbClr val="000000"/>
                    </a:solidFill>
                    <a:latin typeface="Open Sans" panose="020B0606030504020204" pitchFamily="34" charset="0"/>
                  </a:rPr>
                  <a:t> </a:t>
                </a:r>
                <a:endParaRPr lang="en-US" sz="2800"/>
              </a:p>
            </p:txBody>
          </p:sp>
        </mc:Choice>
        <mc:Fallback>
          <p:sp>
            <p:nvSpPr>
              <p:cNvPr id="2" name="TextBox 1">
                <a:extLst>
                  <a:ext uri="{FF2B5EF4-FFF2-40B4-BE49-F238E27FC236}">
                    <a16:creationId xmlns:a16="http://schemas.microsoft.com/office/drawing/2014/main" id="{79890157-3D18-CBFA-B922-0EB291E095E8}"/>
                  </a:ext>
                </a:extLst>
              </p:cNvPr>
              <p:cNvSpPr txBox="1">
                <a:spLocks noRot="1" noChangeAspect="1" noMove="1" noResize="1" noEditPoints="1" noAdjustHandles="1" noChangeArrowheads="1" noChangeShapeType="1" noTextEdit="1"/>
              </p:cNvSpPr>
              <p:nvPr/>
            </p:nvSpPr>
            <p:spPr>
              <a:xfrm>
                <a:off x="2267100" y="2662734"/>
                <a:ext cx="740391" cy="701859"/>
              </a:xfrm>
              <a:prstGeom prst="rect">
                <a:avLst/>
              </a:prstGeom>
              <a:blipFill>
                <a:blip r:embed="rId4"/>
                <a:stretch>
                  <a:fillRect l="-15702" b="-104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8DB696B2-2122-9FFE-B2AB-A74126FEBA6A}"/>
                  </a:ext>
                </a:extLst>
              </p:cNvPr>
              <p:cNvSpPr txBox="1"/>
              <p:nvPr/>
            </p:nvSpPr>
            <p:spPr>
              <a:xfrm>
                <a:off x="4277726" y="2597339"/>
                <a:ext cx="740391" cy="704295"/>
              </a:xfrm>
              <a:prstGeom prst="rect">
                <a:avLst/>
              </a:prstGeom>
              <a:noFill/>
            </p:spPr>
            <p:txBody>
              <a:bodyPr wrap="square">
                <a:spAutoFit/>
              </a:bodyPr>
              <a:lstStyle/>
              <a:p>
                <a:r>
                  <a:rPr lang="en-US" altLang="en-US" sz="2800">
                    <a:solidFill>
                      <a:srgbClr val="000000"/>
                    </a:solidFill>
                    <a:latin typeface="Open Sans" panose="020B0606030504020204" pitchFamily="34" charset="0"/>
                  </a:rPr>
                  <a:t>−</a:t>
                </a:r>
                <a14:m>
                  <m:oMath xmlns:m="http://schemas.openxmlformats.org/officeDocument/2006/math">
                    <m:f>
                      <m:fPr>
                        <m:ctrlPr>
                          <a:rPr lang="en-US" sz="2800" i="1">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2</m:t>
                        </m:r>
                      </m:num>
                      <m:den>
                        <m:r>
                          <a:rPr lang="en-US" sz="2800" i="1">
                            <a:solidFill>
                              <a:srgbClr val="000000"/>
                            </a:solidFill>
                            <a:latin typeface="Cambria Math" panose="02040503050406030204" pitchFamily="18" charset="0"/>
                          </a:rPr>
                          <m:t>6</m:t>
                        </m:r>
                      </m:den>
                    </m:f>
                  </m:oMath>
                </a14:m>
                <a:endParaRPr lang="en-US" sz="2800"/>
              </a:p>
            </p:txBody>
          </p:sp>
        </mc:Choice>
        <mc:Fallback>
          <p:sp>
            <p:nvSpPr>
              <p:cNvPr id="10" name="TextBox 9">
                <a:extLst>
                  <a:ext uri="{FF2B5EF4-FFF2-40B4-BE49-F238E27FC236}">
                    <a16:creationId xmlns:a16="http://schemas.microsoft.com/office/drawing/2014/main" id="{8DB696B2-2122-9FFE-B2AB-A74126FEBA6A}"/>
                  </a:ext>
                </a:extLst>
              </p:cNvPr>
              <p:cNvSpPr txBox="1">
                <a:spLocks noRot="1" noChangeAspect="1" noMove="1" noResize="1" noEditPoints="1" noAdjustHandles="1" noChangeArrowheads="1" noChangeShapeType="1" noTextEdit="1"/>
              </p:cNvSpPr>
              <p:nvPr/>
            </p:nvSpPr>
            <p:spPr>
              <a:xfrm>
                <a:off x="4277726" y="2597339"/>
                <a:ext cx="740391" cy="704295"/>
              </a:xfrm>
              <a:prstGeom prst="rect">
                <a:avLst/>
              </a:prstGeom>
              <a:blipFill>
                <a:blip r:embed="rId5"/>
                <a:stretch>
                  <a:fillRect l="-17355" b="-103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EE99A15F-108D-B112-4A40-56B8BAD7C072}"/>
                  </a:ext>
                </a:extLst>
              </p:cNvPr>
              <p:cNvSpPr txBox="1"/>
              <p:nvPr/>
            </p:nvSpPr>
            <p:spPr>
              <a:xfrm>
                <a:off x="8208484" y="2628548"/>
                <a:ext cx="500292" cy="704295"/>
              </a:xfrm>
              <a:prstGeom prst="rect">
                <a:avLst/>
              </a:prstGeom>
              <a:noFill/>
            </p:spPr>
            <p:txBody>
              <a:bodyPr wrap="square">
                <a:spAutoFit/>
              </a:bodyPr>
              <a:lstStyle/>
              <a:p>
                <a:pPr algn="ctr"/>
                <a14:m>
                  <m:oMath xmlns:m="http://schemas.openxmlformats.org/officeDocument/2006/math">
                    <m:f>
                      <m:fPr>
                        <m:ctrlPr>
                          <a:rPr lang="en-US" sz="2800" i="1" smtClean="0">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8</m:t>
                        </m:r>
                      </m:num>
                      <m:den>
                        <m:r>
                          <a:rPr lang="en-US" sz="2800" i="1">
                            <a:solidFill>
                              <a:srgbClr val="000000"/>
                            </a:solidFill>
                            <a:latin typeface="Cambria Math" panose="02040503050406030204" pitchFamily="18" charset="0"/>
                          </a:rPr>
                          <m:t>6</m:t>
                        </m:r>
                      </m:den>
                    </m:f>
                  </m:oMath>
                </a14:m>
                <a:r>
                  <a:rPr kumimoji="0" lang="en-US" altLang="en-US" sz="2800" b="0" i="0" u="none" strike="noStrike" cap="none" normalizeH="0" baseline="0">
                    <a:ln>
                      <a:noFill/>
                    </a:ln>
                    <a:solidFill>
                      <a:srgbClr val="000000"/>
                    </a:solidFill>
                    <a:effectLst/>
                    <a:latin typeface="Open Sans" panose="020B0606030504020204" pitchFamily="34" charset="0"/>
                  </a:rPr>
                  <a:t> </a:t>
                </a:r>
                <a:endParaRPr lang="en-US" sz="2800"/>
              </a:p>
            </p:txBody>
          </p:sp>
        </mc:Choice>
        <mc:Fallback>
          <p:sp>
            <p:nvSpPr>
              <p:cNvPr id="14" name="TextBox 13">
                <a:extLst>
                  <a:ext uri="{FF2B5EF4-FFF2-40B4-BE49-F238E27FC236}">
                    <a16:creationId xmlns:a16="http://schemas.microsoft.com/office/drawing/2014/main" id="{EE99A15F-108D-B112-4A40-56B8BAD7C072}"/>
                  </a:ext>
                </a:extLst>
              </p:cNvPr>
              <p:cNvSpPr txBox="1">
                <a:spLocks noRot="1" noChangeAspect="1" noMove="1" noResize="1" noEditPoints="1" noAdjustHandles="1" noChangeArrowheads="1" noChangeShapeType="1" noTextEdit="1"/>
              </p:cNvSpPr>
              <p:nvPr/>
            </p:nvSpPr>
            <p:spPr>
              <a:xfrm>
                <a:off x="8208484" y="2628548"/>
                <a:ext cx="500292" cy="704295"/>
              </a:xfrm>
              <a:prstGeom prst="rect">
                <a:avLst/>
              </a:prstGeom>
              <a:blipFill>
                <a:blip r:embed="rId6"/>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E34AA4F8-9CD5-0A4A-074E-E1CB443AE3C8}"/>
              </a:ext>
            </a:extLst>
          </p:cNvPr>
          <p:cNvSpPr txBox="1"/>
          <p:nvPr/>
        </p:nvSpPr>
        <p:spPr>
          <a:xfrm>
            <a:off x="5283124" y="1961056"/>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1</a:t>
            </a:r>
          </a:p>
        </p:txBody>
      </p:sp>
      <p:sp>
        <p:nvSpPr>
          <p:cNvPr id="8" name="TextBox 7">
            <a:extLst>
              <a:ext uri="{FF2B5EF4-FFF2-40B4-BE49-F238E27FC236}">
                <a16:creationId xmlns:a16="http://schemas.microsoft.com/office/drawing/2014/main" id="{5C174ACC-2182-04A9-3098-CB826BBE3C21}"/>
              </a:ext>
            </a:extLst>
          </p:cNvPr>
          <p:cNvSpPr txBox="1"/>
          <p:nvPr/>
        </p:nvSpPr>
        <p:spPr>
          <a:xfrm>
            <a:off x="5694581" y="1960607"/>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2</a:t>
            </a:r>
          </a:p>
        </p:txBody>
      </p:sp>
      <p:sp>
        <p:nvSpPr>
          <p:cNvPr id="11" name="TextBox 10">
            <a:extLst>
              <a:ext uri="{FF2B5EF4-FFF2-40B4-BE49-F238E27FC236}">
                <a16:creationId xmlns:a16="http://schemas.microsoft.com/office/drawing/2014/main" id="{0599FB24-1D1F-B520-2BCC-A54E4A61B3E4}"/>
              </a:ext>
            </a:extLst>
          </p:cNvPr>
          <p:cNvSpPr txBox="1"/>
          <p:nvPr/>
        </p:nvSpPr>
        <p:spPr>
          <a:xfrm>
            <a:off x="6010887" y="1961056"/>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3</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6E16A7AE-0676-911C-15D7-8DC484F56F39}"/>
                  </a:ext>
                </a:extLst>
              </p:cNvPr>
              <p:cNvSpPr txBox="1"/>
              <p:nvPr/>
            </p:nvSpPr>
            <p:spPr>
              <a:xfrm>
                <a:off x="6325112" y="2588634"/>
                <a:ext cx="500292" cy="704295"/>
              </a:xfrm>
              <a:prstGeom prst="rect">
                <a:avLst/>
              </a:prstGeom>
              <a:noFill/>
            </p:spPr>
            <p:txBody>
              <a:bodyPr wrap="square">
                <a:spAutoFit/>
              </a:bodyPr>
              <a:lstStyle/>
              <a:p>
                <a:pPr algn="ctr"/>
                <a14:m>
                  <m:oMath xmlns:m="http://schemas.openxmlformats.org/officeDocument/2006/math">
                    <m:f>
                      <m:fPr>
                        <m:ctrlPr>
                          <a:rPr lang="en-US" sz="2800" i="1" smtClean="0">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3</m:t>
                        </m:r>
                      </m:num>
                      <m:den>
                        <m:r>
                          <a:rPr lang="en-US" sz="2800" i="1">
                            <a:solidFill>
                              <a:srgbClr val="000000"/>
                            </a:solidFill>
                            <a:latin typeface="Cambria Math" panose="02040503050406030204" pitchFamily="18" charset="0"/>
                          </a:rPr>
                          <m:t>6</m:t>
                        </m:r>
                      </m:den>
                    </m:f>
                  </m:oMath>
                </a14:m>
                <a:r>
                  <a:rPr kumimoji="0" lang="en-US" altLang="en-US" sz="2800" b="0" i="0" u="none" strike="noStrike" cap="none" normalizeH="0" baseline="0">
                    <a:ln>
                      <a:noFill/>
                    </a:ln>
                    <a:solidFill>
                      <a:srgbClr val="000000"/>
                    </a:solidFill>
                    <a:effectLst/>
                    <a:latin typeface="Open Sans" panose="020B0606030504020204" pitchFamily="34" charset="0"/>
                  </a:rPr>
                  <a:t> </a:t>
                </a:r>
                <a:endParaRPr lang="en-US" sz="2800"/>
              </a:p>
            </p:txBody>
          </p:sp>
        </mc:Choice>
        <mc:Fallback>
          <p:sp>
            <p:nvSpPr>
              <p:cNvPr id="13" name="TextBox 12">
                <a:extLst>
                  <a:ext uri="{FF2B5EF4-FFF2-40B4-BE49-F238E27FC236}">
                    <a16:creationId xmlns:a16="http://schemas.microsoft.com/office/drawing/2014/main" id="{6E16A7AE-0676-911C-15D7-8DC484F56F39}"/>
                  </a:ext>
                </a:extLst>
              </p:cNvPr>
              <p:cNvSpPr txBox="1">
                <a:spLocks noRot="1" noChangeAspect="1" noMove="1" noResize="1" noEditPoints="1" noAdjustHandles="1" noChangeArrowheads="1" noChangeShapeType="1" noTextEdit="1"/>
              </p:cNvSpPr>
              <p:nvPr/>
            </p:nvSpPr>
            <p:spPr>
              <a:xfrm>
                <a:off x="6325112" y="2588634"/>
                <a:ext cx="500292" cy="704295"/>
              </a:xfrm>
              <a:prstGeom prst="rect">
                <a:avLst/>
              </a:prstGeom>
              <a:blipFill>
                <a:blip r:embed="rId7"/>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9C71412E-53B8-4B1C-4548-EA7EBF5982A8}"/>
              </a:ext>
            </a:extLst>
          </p:cNvPr>
          <p:cNvSpPr txBox="1"/>
          <p:nvPr/>
        </p:nvSpPr>
        <p:spPr>
          <a:xfrm>
            <a:off x="6473924" y="1940352"/>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4</a:t>
            </a:r>
          </a:p>
        </p:txBody>
      </p:sp>
      <p:sp>
        <p:nvSpPr>
          <p:cNvPr id="16" name="TextBox 15">
            <a:extLst>
              <a:ext uri="{FF2B5EF4-FFF2-40B4-BE49-F238E27FC236}">
                <a16:creationId xmlns:a16="http://schemas.microsoft.com/office/drawing/2014/main" id="{79BE4B2C-3C7E-BD10-FFF8-C362A56FACE4}"/>
              </a:ext>
            </a:extLst>
          </p:cNvPr>
          <p:cNvSpPr txBox="1"/>
          <p:nvPr/>
        </p:nvSpPr>
        <p:spPr>
          <a:xfrm>
            <a:off x="6825404" y="1945729"/>
            <a:ext cx="605958"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5</a:t>
            </a:r>
          </a:p>
        </p:txBody>
      </p:sp>
      <p:sp>
        <p:nvSpPr>
          <p:cNvPr id="17" name="TextBox 16">
            <a:extLst>
              <a:ext uri="{FF2B5EF4-FFF2-40B4-BE49-F238E27FC236}">
                <a16:creationId xmlns:a16="http://schemas.microsoft.com/office/drawing/2014/main" id="{17EC55BE-A031-09C5-1AEB-FBFC207A0017}"/>
              </a:ext>
            </a:extLst>
          </p:cNvPr>
          <p:cNvSpPr txBox="1"/>
          <p:nvPr/>
        </p:nvSpPr>
        <p:spPr>
          <a:xfrm>
            <a:off x="7187106" y="1944666"/>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6</a:t>
            </a:r>
          </a:p>
        </p:txBody>
      </p:sp>
      <p:sp>
        <p:nvSpPr>
          <p:cNvPr id="18" name="TextBox 17">
            <a:extLst>
              <a:ext uri="{FF2B5EF4-FFF2-40B4-BE49-F238E27FC236}">
                <a16:creationId xmlns:a16="http://schemas.microsoft.com/office/drawing/2014/main" id="{5E54123E-8610-533D-8AF8-4625C677A016}"/>
              </a:ext>
            </a:extLst>
          </p:cNvPr>
          <p:cNvSpPr txBox="1"/>
          <p:nvPr/>
        </p:nvSpPr>
        <p:spPr>
          <a:xfrm>
            <a:off x="7580173" y="1948121"/>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7</a:t>
            </a:r>
          </a:p>
        </p:txBody>
      </p:sp>
      <p:sp>
        <p:nvSpPr>
          <p:cNvPr id="19" name="TextBox 18">
            <a:extLst>
              <a:ext uri="{FF2B5EF4-FFF2-40B4-BE49-F238E27FC236}">
                <a16:creationId xmlns:a16="http://schemas.microsoft.com/office/drawing/2014/main" id="{B801772E-64EF-CE16-75E3-993B4BD9A574}"/>
              </a:ext>
            </a:extLst>
          </p:cNvPr>
          <p:cNvSpPr txBox="1"/>
          <p:nvPr/>
        </p:nvSpPr>
        <p:spPr>
          <a:xfrm>
            <a:off x="7926298" y="1951576"/>
            <a:ext cx="564371" cy="577787"/>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a:ln>
                  <a:noFill/>
                </a:ln>
                <a:effectLst/>
                <a:latin typeface="Cambria Math" panose="02040503050406030204" pitchFamily="18" charset="0"/>
                <a:ea typeface="Cambria Math" panose="02040503050406030204" pitchFamily="18" charset="0"/>
              </a:rPr>
              <a:t>8</a:t>
            </a: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B034362A-82CD-6E72-CDE0-EF083EF47A9B}"/>
                  </a:ext>
                </a:extLst>
              </p:cNvPr>
              <p:cNvSpPr txBox="1"/>
              <p:nvPr/>
            </p:nvSpPr>
            <p:spPr>
              <a:xfrm>
                <a:off x="5325533" y="2589082"/>
                <a:ext cx="2114015" cy="703398"/>
              </a:xfrm>
              <a:prstGeom prst="rect">
                <a:avLst/>
              </a:prstGeom>
              <a:noFill/>
            </p:spPr>
            <p:txBody>
              <a:bodyPr wrap="square">
                <a:spAutoFit/>
              </a:bodyPr>
              <a:lstStyle/>
              <a:p>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1</m:t>
                        </m:r>
                      </m:num>
                      <m:den>
                        <m:r>
                          <a:rPr lang="en-US" sz="2800" b="0" i="1" smtClean="0">
                            <a:solidFill>
                              <a:srgbClr val="000000"/>
                            </a:solidFill>
                            <a:latin typeface="Cambria Math" panose="02040503050406030204" pitchFamily="18" charset="0"/>
                            <a:ea typeface="Cambria Math" panose="02040503050406030204" pitchFamily="18" charset="0"/>
                          </a:rPr>
                          <m:t>6</m:t>
                        </m:r>
                      </m:den>
                    </m:f>
                    <m:r>
                      <a:rPr lang="en-US" sz="2800" i="1">
                        <a:solidFill>
                          <a:srgbClr val="000000"/>
                        </a:solidFill>
                        <a:latin typeface="Cambria Math" panose="02040503050406030204" pitchFamily="18" charset="0"/>
                        <a:ea typeface="Cambria Math" panose="02040503050406030204" pitchFamily="18" charset="0"/>
                      </a:rPr>
                      <m:t> </m:t>
                    </m:r>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rPr>
                  <a:t> đơn vị cũ.</a:t>
                </a:r>
                <a:endParaRPr lang="en-US" sz="2800"/>
              </a:p>
            </p:txBody>
          </p:sp>
        </mc:Choice>
        <mc:Fallback>
          <p:sp>
            <p:nvSpPr>
              <p:cNvPr id="20" name="TextBox 19">
                <a:extLst>
                  <a:ext uri="{FF2B5EF4-FFF2-40B4-BE49-F238E27FC236}">
                    <a16:creationId xmlns:a16="http://schemas.microsoft.com/office/drawing/2014/main" id="{B034362A-82CD-6E72-CDE0-EF083EF47A9B}"/>
                  </a:ext>
                </a:extLst>
              </p:cNvPr>
              <p:cNvSpPr txBox="1">
                <a:spLocks noRot="1" noChangeAspect="1" noMove="1" noResize="1" noEditPoints="1" noAdjustHandles="1" noChangeArrowheads="1" noChangeShapeType="1" noTextEdit="1"/>
              </p:cNvSpPr>
              <p:nvPr/>
            </p:nvSpPr>
            <p:spPr>
              <a:xfrm>
                <a:off x="5325533" y="2589082"/>
                <a:ext cx="2114015" cy="703398"/>
              </a:xfrm>
              <a:prstGeom prst="rect">
                <a:avLst/>
              </a:prstGeom>
              <a:blipFill>
                <a:blip r:embed="rId8"/>
                <a:stretch>
                  <a:fillRect r="-2312" b="-9565"/>
                </a:stretch>
              </a:blipFill>
            </p:spPr>
            <p:txBody>
              <a:bodyPr/>
              <a:lstStyle/>
              <a:p>
                <a:r>
                  <a:rPr lang="en-US">
                    <a:noFill/>
                  </a:rPr>
                  <a:t> </a:t>
                </a:r>
              </a:p>
            </p:txBody>
          </p:sp>
        </mc:Fallback>
      </mc:AlternateContent>
    </p:spTree>
    <p:extLst>
      <p:ext uri="{BB962C8B-B14F-4D97-AF65-F5344CB8AC3E}">
        <p14:creationId xmlns:p14="http://schemas.microsoft.com/office/powerpoint/2010/main" val="413925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2"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3" nodeType="clickEffect">
                                  <p:stCondLst>
                                    <p:cond delay="0"/>
                                  </p:stCondLst>
                                  <p:childTnLst>
                                    <p:set>
                                      <p:cBhvr>
                                        <p:cTn id="76" dur="1" fill="hold">
                                          <p:stCondLst>
                                            <p:cond delay="0"/>
                                          </p:stCondLst>
                                        </p:cTn>
                                        <p:tgtEl>
                                          <p:spTgt spid="3"/>
                                        </p:tgtEl>
                                        <p:attrNameLst>
                                          <p:attrName>style.visibility</p:attrName>
                                        </p:attrNameLst>
                                      </p:cBhvr>
                                      <p:to>
                                        <p:strVal val="hidden"/>
                                      </p:to>
                                    </p:set>
                                  </p:childTnLst>
                                </p:cTn>
                              </p:par>
                              <p:par>
                                <p:cTn id="77" presetID="1" presetClass="exit" presetSubtype="0" fill="hold" grpId="3" nodeType="withEffect">
                                  <p:stCondLst>
                                    <p:cond delay="0"/>
                                  </p:stCondLst>
                                  <p:childTnLst>
                                    <p:set>
                                      <p:cBhvr>
                                        <p:cTn id="78" dur="1" fill="hold">
                                          <p:stCondLst>
                                            <p:cond delay="0"/>
                                          </p:stCondLst>
                                        </p:cTn>
                                        <p:tgtEl>
                                          <p:spTgt spid="8"/>
                                        </p:tgtEl>
                                        <p:attrNameLst>
                                          <p:attrName>style.visibility</p:attrName>
                                        </p:attrNameLst>
                                      </p:cBhvr>
                                      <p:to>
                                        <p:strVal val="hidden"/>
                                      </p:to>
                                    </p:set>
                                  </p:childTnLst>
                                </p:cTn>
                              </p:par>
                              <p:par>
                                <p:cTn id="79" presetID="1" presetClass="exit" presetSubtype="0" fill="hold" grpId="3" nodeType="withEffect">
                                  <p:stCondLst>
                                    <p:cond delay="0"/>
                                  </p:stCondLst>
                                  <p:childTnLst>
                                    <p:set>
                                      <p:cBhvr>
                                        <p:cTn id="80" dur="1" fill="hold">
                                          <p:stCondLst>
                                            <p:cond delay="0"/>
                                          </p:stCondLst>
                                        </p:cTn>
                                        <p:tgtEl>
                                          <p:spTgt spid="11"/>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5"/>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9"/>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5">
                                            <p:txEl>
                                              <p:pRg st="3" end="3"/>
                                            </p:txEl>
                                          </p:spTgt>
                                        </p:tgtEl>
                                        <p:attrNameLst>
                                          <p:attrName>style.visibility</p:attrName>
                                        </p:attrNameLst>
                                      </p:cBhvr>
                                      <p:to>
                                        <p:strVal val="visible"/>
                                      </p:to>
                                    </p:set>
                                  </p:childTnLst>
                                </p:cTn>
                              </p:par>
                              <p:par>
                                <p:cTn id="93" presetID="1" presetClass="exit"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3" grpId="1"/>
      <p:bldP spid="3" grpId="2"/>
      <p:bldP spid="3" grpId="3"/>
      <p:bldP spid="8" grpId="0"/>
      <p:bldP spid="8" grpId="1"/>
      <p:bldP spid="8" grpId="2"/>
      <p:bldP spid="8" grpId="3"/>
      <p:bldP spid="11" grpId="0"/>
      <p:bldP spid="11" grpId="1"/>
      <p:bldP spid="11" grpId="2"/>
      <p:bldP spid="11" grpId="3"/>
      <p:bldP spid="13" grpId="0"/>
      <p:bldP spid="15" grpId="0"/>
      <p:bldP spid="15" grpId="1"/>
      <p:bldP spid="16" grpId="0"/>
      <p:bldP spid="16" grpId="1"/>
      <p:bldP spid="17" grpId="0"/>
      <p:bldP spid="17" grpId="1"/>
      <p:bldP spid="18" grpId="0"/>
      <p:bldP spid="18" grpId="1"/>
      <p:bldP spid="19" grpId="0"/>
      <p:bldP spid="19" grpId="1"/>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04C3D8-882A-DF6E-D3BC-100AAE0C0F2E}"/>
              </a:ext>
            </a:extLst>
          </p:cNvPr>
          <p:cNvSpPr>
            <a:spLocks noGrp="1"/>
          </p:cNvSpPr>
          <p:nvPr>
            <p:ph type="title"/>
          </p:nvPr>
        </p:nvSpPr>
        <p:spPr>
          <a:xfrm>
            <a:off x="4679043" y="109182"/>
            <a:ext cx="2833914" cy="818866"/>
          </a:xfrm>
        </p:spPr>
        <p:txBody>
          <a:bodyPr/>
          <a:lstStyle/>
          <a:p>
            <a:pPr algn="ctr"/>
            <a:r>
              <a:rPr lang="en-US" b="1">
                <a:solidFill>
                  <a:srgbClr val="FF0000"/>
                </a:solidFill>
                <a:latin typeface="Arial Rounded MT Bold" panose="020F0704030504030204" pitchFamily="34" charset="0"/>
              </a:rPr>
              <a:t>BÀI TẬP</a:t>
            </a: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DC6EF396-0300-F190-57E6-0EC5E8C29784}"/>
                  </a:ext>
                </a:extLst>
              </p:cNvPr>
              <p:cNvSpPr>
                <a:spLocks noChangeArrowheads="1"/>
              </p:cNvSpPr>
              <p:nvPr/>
            </p:nvSpPr>
            <p:spPr bwMode="auto">
              <a:xfrm>
                <a:off x="561967" y="928048"/>
                <a:ext cx="11537504" cy="314419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cs typeface="Open Sans" panose="020B0606030504020204" pitchFamily="34" charset="0"/>
                  </a:rPr>
                  <a:t>Bài 1.4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a) Trong các phân số sau, những phân số nào biểu diễn số hữu tỉ –0,625?</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lvl="0" algn="just">
                  <a:lnSpc>
                    <a:spcPct val="150000"/>
                  </a:lnSpc>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a:t>
                </a:r>
                <a:r>
                  <a:rPr kumimoji="0" lang="en-US" altLang="en-US" sz="2800" b="0" i="0" u="none" strike="noStrike" cap="none" normalizeH="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a:t>
                </a:r>
                <a14:m>
                  <m:oMath xmlns:m="http://schemas.openxmlformats.org/officeDocument/2006/math">
                    <m:f>
                      <m:fPr>
                        <m:ctrlPr>
                          <a:rPr lang="en-US" sz="3600" i="1">
                            <a:solidFill>
                              <a:srgbClr val="000000"/>
                            </a:solidFill>
                            <a:latin typeface="Cambria Math" panose="02040503050406030204" pitchFamily="18" charset="0"/>
                            <a:ea typeface="Cambria Math" panose="02040503050406030204" pitchFamily="18" charset="0"/>
                          </a:rPr>
                        </m:ctrlPr>
                      </m:fPr>
                      <m:num>
                        <m:r>
                          <a:rPr lang="en-US" sz="3600" b="0" i="1" smtClean="0">
                            <a:solidFill>
                              <a:srgbClr val="000000"/>
                            </a:solidFill>
                            <a:latin typeface="Cambria Math" panose="02040503050406030204" pitchFamily="18" charset="0"/>
                            <a:ea typeface="Cambria Math" panose="02040503050406030204" pitchFamily="18" charset="0"/>
                          </a:rPr>
                          <m:t>5</m:t>
                        </m:r>
                      </m:num>
                      <m:den>
                        <m:r>
                          <a:rPr lang="en-US" sz="3600" b="0" i="1" smtClean="0">
                            <a:solidFill>
                              <a:srgbClr val="000000"/>
                            </a:solidFill>
                            <a:latin typeface="Cambria Math" panose="02040503050406030204" pitchFamily="18" charset="0"/>
                            <a:ea typeface="Cambria Math" panose="02040503050406030204" pitchFamily="18" charset="0"/>
                          </a:rPr>
                          <m:t>−8</m:t>
                        </m:r>
                      </m:den>
                    </m:f>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a:t>
                </a:r>
                <a14:m>
                  <m:oMath xmlns:m="http://schemas.openxmlformats.org/officeDocument/2006/math">
                    <m:f>
                      <m:fPr>
                        <m:ctrlPr>
                          <a:rPr lang="en-US" sz="3600" i="1">
                            <a:solidFill>
                              <a:srgbClr val="000000"/>
                            </a:solidFill>
                            <a:latin typeface="Cambria Math" panose="02040503050406030204" pitchFamily="18" charset="0"/>
                            <a:ea typeface="Cambria Math" panose="02040503050406030204" pitchFamily="18" charset="0"/>
                          </a:rPr>
                        </m:ctrlPr>
                      </m:fPr>
                      <m:num>
                        <m:r>
                          <a:rPr lang="en-US" sz="3600" b="0" i="1" smtClean="0">
                            <a:solidFill>
                              <a:srgbClr val="000000"/>
                            </a:solidFill>
                            <a:latin typeface="Cambria Math" panose="02040503050406030204" pitchFamily="18" charset="0"/>
                            <a:ea typeface="Cambria Math" panose="02040503050406030204" pitchFamily="18" charset="0"/>
                          </a:rPr>
                          <m:t>10</m:t>
                        </m:r>
                      </m:num>
                      <m:den>
                        <m:r>
                          <a:rPr lang="en-US" sz="3600" b="0" i="1" smtClean="0">
                            <a:solidFill>
                              <a:srgbClr val="000000"/>
                            </a:solidFill>
                            <a:latin typeface="Cambria Math" panose="02040503050406030204" pitchFamily="18" charset="0"/>
                            <a:ea typeface="Cambria Math" panose="02040503050406030204" pitchFamily="18" charset="0"/>
                          </a:rPr>
                          <m:t>16</m:t>
                        </m:r>
                      </m:den>
                    </m:f>
                  </m:oMath>
                </a14:m>
                <a:r>
                  <a:rPr lang="en-US" altLang="en-US" sz="3600">
                    <a:solidFill>
                      <a:srgbClr val="000000"/>
                    </a:solidFill>
                    <a:latin typeface="Cambria Math" panose="02040503050406030204" pitchFamily="18" charset="0"/>
                    <a:ea typeface="Cambria Math" panose="02040503050406030204" pitchFamily="18" charset="0"/>
                    <a:cs typeface="Open Sans" panose="020B0606030504020204" pitchFamily="34" charset="0"/>
                  </a:rPr>
                  <a:t>;         </a:t>
                </a:r>
                <a14:m>
                  <m:oMath xmlns:m="http://schemas.openxmlformats.org/officeDocument/2006/math">
                    <m:f>
                      <m:fPr>
                        <m:ctrlPr>
                          <a:rPr lang="en-US" sz="3600" i="1">
                            <a:solidFill>
                              <a:srgbClr val="000000"/>
                            </a:solidFill>
                            <a:latin typeface="Cambria Math" panose="02040503050406030204" pitchFamily="18" charset="0"/>
                            <a:ea typeface="Cambria Math" panose="02040503050406030204" pitchFamily="18" charset="0"/>
                          </a:rPr>
                        </m:ctrlPr>
                      </m:fPr>
                      <m:num>
                        <m:r>
                          <a:rPr lang="en-US" sz="3600" b="0" i="1" smtClean="0">
                            <a:solidFill>
                              <a:srgbClr val="000000"/>
                            </a:solidFill>
                            <a:latin typeface="Cambria Math" panose="02040503050406030204" pitchFamily="18" charset="0"/>
                            <a:ea typeface="Cambria Math" panose="02040503050406030204" pitchFamily="18" charset="0"/>
                          </a:rPr>
                          <m:t>2</m:t>
                        </m:r>
                        <m:r>
                          <a:rPr lang="en-US" sz="3600" i="1">
                            <a:solidFill>
                              <a:srgbClr val="000000"/>
                            </a:solidFill>
                            <a:latin typeface="Cambria Math" panose="02040503050406030204" pitchFamily="18" charset="0"/>
                            <a:ea typeface="Cambria Math" panose="02040503050406030204" pitchFamily="18" charset="0"/>
                          </a:rPr>
                          <m:t>0</m:t>
                        </m:r>
                      </m:num>
                      <m:den>
                        <m:r>
                          <a:rPr lang="en-US" sz="3600" b="0" i="1" smtClean="0">
                            <a:solidFill>
                              <a:srgbClr val="000000"/>
                            </a:solidFill>
                            <a:latin typeface="Cambria Math" panose="02040503050406030204" pitchFamily="18" charset="0"/>
                            <a:ea typeface="Cambria Math" panose="02040503050406030204" pitchFamily="18" charset="0"/>
                          </a:rPr>
                          <m:t>−32</m:t>
                        </m:r>
                      </m:den>
                    </m:f>
                  </m:oMath>
                </a14:m>
                <a:r>
                  <a:rPr lang="en-US" altLang="en-US" sz="3600">
                    <a:solidFill>
                      <a:srgbClr val="000000"/>
                    </a:solidFill>
                    <a:latin typeface="Cambria Math" panose="02040503050406030204" pitchFamily="18" charset="0"/>
                    <a:ea typeface="Cambria Math" panose="02040503050406030204" pitchFamily="18" charset="0"/>
                    <a:cs typeface="Open Sans" panose="020B0606030504020204" pitchFamily="34" charset="0"/>
                  </a:rPr>
                  <a:t>;</a:t>
                </a:r>
                <a:r>
                  <a:rPr lang="en-US" sz="36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3600" i="1">
                            <a:solidFill>
                              <a:srgbClr val="000000"/>
                            </a:solidFill>
                            <a:latin typeface="Cambria Math" panose="02040503050406030204" pitchFamily="18" charset="0"/>
                            <a:ea typeface="Cambria Math" panose="02040503050406030204" pitchFamily="18" charset="0"/>
                          </a:rPr>
                        </m:ctrlPr>
                      </m:fPr>
                      <m:num>
                        <m:r>
                          <a:rPr lang="en-US" sz="3600" b="0" i="1" smtClean="0">
                            <a:solidFill>
                              <a:srgbClr val="000000"/>
                            </a:solidFill>
                            <a:latin typeface="Cambria Math" panose="02040503050406030204" pitchFamily="18" charset="0"/>
                            <a:ea typeface="Cambria Math" panose="02040503050406030204" pitchFamily="18" charset="0"/>
                          </a:rPr>
                          <m:t>−</m:t>
                        </m:r>
                        <m:r>
                          <a:rPr lang="en-US" sz="3600" i="1">
                            <a:solidFill>
                              <a:srgbClr val="000000"/>
                            </a:solidFill>
                            <a:latin typeface="Cambria Math" panose="02040503050406030204" pitchFamily="18" charset="0"/>
                            <a:ea typeface="Cambria Math" panose="02040503050406030204" pitchFamily="18" charset="0"/>
                          </a:rPr>
                          <m:t>10</m:t>
                        </m:r>
                      </m:num>
                      <m:den>
                        <m:r>
                          <a:rPr lang="en-US" sz="3600" i="1">
                            <a:solidFill>
                              <a:srgbClr val="000000"/>
                            </a:solidFill>
                            <a:latin typeface="Cambria Math" panose="02040503050406030204" pitchFamily="18" charset="0"/>
                            <a:ea typeface="Cambria Math" panose="02040503050406030204" pitchFamily="18" charset="0"/>
                          </a:rPr>
                          <m:t>16</m:t>
                        </m:r>
                      </m:den>
                    </m:f>
                  </m:oMath>
                </a14:m>
                <a:r>
                  <a:rPr lang="en-US" altLang="en-US" sz="3600">
                    <a:solidFill>
                      <a:srgbClr val="000000"/>
                    </a:solidFill>
                    <a:latin typeface="Cambria Math" panose="02040503050406030204" pitchFamily="18" charset="0"/>
                    <a:ea typeface="Cambria Math" panose="02040503050406030204" pitchFamily="18" charset="0"/>
                    <a:cs typeface="Open Sans" panose="020B0606030504020204" pitchFamily="34" charset="0"/>
                  </a:rPr>
                  <a:t>;        </a:t>
                </a:r>
                <a14:m>
                  <m:oMath xmlns:m="http://schemas.openxmlformats.org/officeDocument/2006/math">
                    <m:f>
                      <m:fPr>
                        <m:ctrlPr>
                          <a:rPr lang="en-US" sz="3600" i="1">
                            <a:solidFill>
                              <a:srgbClr val="000000"/>
                            </a:solidFill>
                            <a:latin typeface="Cambria Math" panose="02040503050406030204" pitchFamily="18" charset="0"/>
                            <a:ea typeface="Cambria Math" panose="02040503050406030204" pitchFamily="18" charset="0"/>
                          </a:rPr>
                        </m:ctrlPr>
                      </m:fPr>
                      <m:num>
                        <m:r>
                          <a:rPr lang="en-US" sz="3600" b="0" i="1" smtClean="0">
                            <a:solidFill>
                              <a:srgbClr val="000000"/>
                            </a:solidFill>
                            <a:latin typeface="Cambria Math" panose="02040503050406030204" pitchFamily="18" charset="0"/>
                            <a:ea typeface="Cambria Math" panose="02040503050406030204" pitchFamily="18" charset="0"/>
                          </a:rPr>
                          <m:t>−25</m:t>
                        </m:r>
                      </m:num>
                      <m:den>
                        <m:r>
                          <a:rPr lang="en-US" sz="3600" b="0" i="1" smtClean="0">
                            <a:solidFill>
                              <a:srgbClr val="000000"/>
                            </a:solidFill>
                            <a:latin typeface="Cambria Math" panose="02040503050406030204" pitchFamily="18" charset="0"/>
                            <a:ea typeface="Cambria Math" panose="02040503050406030204" pitchFamily="18" charset="0"/>
                          </a:rPr>
                          <m:t>40</m:t>
                        </m:r>
                      </m:den>
                    </m:f>
                  </m:oMath>
                </a14:m>
                <a:r>
                  <a:rPr lang="en-US" altLang="en-US" sz="3600">
                    <a:solidFill>
                      <a:srgbClr val="000000"/>
                    </a:solidFill>
                    <a:latin typeface="Cambria Math" panose="02040503050406030204" pitchFamily="18" charset="0"/>
                    <a:ea typeface="Cambria Math" panose="02040503050406030204" pitchFamily="18" charset="0"/>
                    <a:cs typeface="Open Sans" panose="020B0606030504020204" pitchFamily="34" charset="0"/>
                  </a:rPr>
                  <a:t>;        </a:t>
                </a:r>
                <a14:m>
                  <m:oMath xmlns:m="http://schemas.openxmlformats.org/officeDocument/2006/math">
                    <m:f>
                      <m:fPr>
                        <m:ctrlPr>
                          <a:rPr lang="en-US" sz="3600" i="1">
                            <a:solidFill>
                              <a:srgbClr val="000000"/>
                            </a:solidFill>
                            <a:latin typeface="Cambria Math" panose="02040503050406030204" pitchFamily="18" charset="0"/>
                            <a:ea typeface="Cambria Math" panose="02040503050406030204" pitchFamily="18" charset="0"/>
                          </a:rPr>
                        </m:ctrlPr>
                      </m:fPr>
                      <m:num>
                        <m:r>
                          <a:rPr lang="en-US" sz="3600" b="0" i="1" smtClean="0">
                            <a:solidFill>
                              <a:srgbClr val="000000"/>
                            </a:solidFill>
                            <a:latin typeface="Cambria Math" panose="02040503050406030204" pitchFamily="18" charset="0"/>
                            <a:ea typeface="Cambria Math" panose="02040503050406030204" pitchFamily="18" charset="0"/>
                          </a:rPr>
                          <m:t>35</m:t>
                        </m:r>
                      </m:num>
                      <m:den>
                        <m:r>
                          <a:rPr lang="en-US" sz="3600" b="0" i="1" smtClean="0">
                            <a:solidFill>
                              <a:srgbClr val="000000"/>
                            </a:solidFill>
                            <a:latin typeface="Cambria Math" panose="02040503050406030204" pitchFamily="18" charset="0"/>
                            <a:ea typeface="Cambria Math" panose="02040503050406030204" pitchFamily="18" charset="0"/>
                          </a:rPr>
                          <m:t>−48</m:t>
                        </m:r>
                      </m:den>
                    </m:f>
                  </m:oMath>
                </a14:m>
                <a:r>
                  <a:rPr lang="en-US" altLang="en-US" sz="3600">
                    <a:solidFill>
                      <a:srgbClr val="000000"/>
                    </a:solidFill>
                    <a:latin typeface="Cambria Math" panose="02040503050406030204" pitchFamily="18" charset="0"/>
                    <a:ea typeface="Cambria Math" panose="02040503050406030204" pitchFamily="18" charset="0"/>
                    <a:cs typeface="Open Sans" panose="020B0606030504020204" pitchFamily="34" charset="0"/>
                  </a:rPr>
                  <a:t>; </a:t>
                </a:r>
                <a:endParaRPr kumimoji="0" lang="en-US" altLang="en-US" sz="36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b) Biễu diễn số hữu tỉ – 0,625 trên trục số.    </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p:sp>
            <p:nvSpPr>
              <p:cNvPr id="2" name="Rectangle 1">
                <a:extLst>
                  <a:ext uri="{FF2B5EF4-FFF2-40B4-BE49-F238E27FC236}">
                    <a16:creationId xmlns:a16="http://schemas.microsoft.com/office/drawing/2014/main" id="{DC6EF396-0300-F190-57E6-0EC5E8C29784}"/>
                  </a:ext>
                </a:extLst>
              </p:cNvPr>
              <p:cNvSpPr>
                <a:spLocks noRot="1" noChangeAspect="1" noMove="1" noResize="1" noEditPoints="1" noAdjustHandles="1" noChangeArrowheads="1" noChangeShapeType="1" noTextEdit="1"/>
              </p:cNvSpPr>
              <p:nvPr/>
            </p:nvSpPr>
            <p:spPr bwMode="auto">
              <a:xfrm>
                <a:off x="561967" y="928048"/>
                <a:ext cx="11537504" cy="3144194"/>
              </a:xfrm>
              <a:prstGeom prst="rect">
                <a:avLst/>
              </a:prstGeom>
              <a:blipFill>
                <a:blip r:embed="rId2"/>
                <a:stretch>
                  <a:fillRect l="-1057" b="-50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445279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04C3D8-882A-DF6E-D3BC-100AAE0C0F2E}"/>
              </a:ext>
            </a:extLst>
          </p:cNvPr>
          <p:cNvSpPr>
            <a:spLocks noGrp="1"/>
          </p:cNvSpPr>
          <p:nvPr>
            <p:ph type="title"/>
          </p:nvPr>
        </p:nvSpPr>
        <p:spPr>
          <a:xfrm>
            <a:off x="4679043" y="109182"/>
            <a:ext cx="2833914" cy="818866"/>
          </a:xfrm>
        </p:spPr>
        <p:txBody>
          <a:bodyPr/>
          <a:lstStyle/>
          <a:p>
            <a:pPr algn="ctr"/>
            <a:r>
              <a:rPr lang="en-US" b="1">
                <a:solidFill>
                  <a:srgbClr val="FF0000"/>
                </a:solidFill>
                <a:latin typeface="Arial Rounded MT Bold" panose="020F0704030504030204" pitchFamily="34" charset="0"/>
              </a:rPr>
              <a:t>BÀI TẬP</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CBFD4A6-984C-A0A2-F088-3F0F4A933938}"/>
                  </a:ext>
                </a:extLst>
              </p:cNvPr>
              <p:cNvSpPr txBox="1"/>
              <p:nvPr/>
            </p:nvSpPr>
            <p:spPr>
              <a:xfrm>
                <a:off x="459475" y="928048"/>
                <a:ext cx="11546006" cy="3771097"/>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cs typeface="Open Sans" panose="020B0606030504020204" pitchFamily="34"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lvl="0" algn="just" eaLnBrk="0" fontAlgn="base" hangingPunct="0">
                  <a:lnSpc>
                    <a:spcPct val="150000"/>
                  </a:lnSpc>
                  <a:spcBef>
                    <a:spcPct val="0"/>
                  </a:spcBef>
                  <a:spcAft>
                    <a:spcPct val="0"/>
                  </a:spcAf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a) Ta có: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m:t>
                    </m:r>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0,625</a:t>
                </a:r>
                <a:endParaRPr kumimoji="0" lang="en-US" altLang="en-US" sz="36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endParaRPr>
              </a:p>
              <a:p>
                <a:pPr marR="0" lvl="0" algn="just" defTabSz="914400" rtl="0" eaLnBrk="0" fontAlgn="base" latinLnBrk="0" hangingPunct="0">
                  <a:lnSpc>
                    <a:spcPct val="150000"/>
                  </a:lnSpc>
                  <a:spcBef>
                    <a:spcPct val="0"/>
                  </a:spcBef>
                  <a:spcAft>
                    <a:spcPct val="0"/>
                  </a:spcAft>
                  <a:buClrTx/>
                  <a:buSzTx/>
                  <a:tabLst/>
                </a:pPr>
                <a:endPar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endParaRPr>
              </a:p>
              <a:p>
                <a:pPr marR="0" lvl="0" algn="just" defTabSz="914400" rtl="0" eaLnBrk="0" fontAlgn="base" latinLnBrk="0" hangingPunct="0">
                  <a:lnSpc>
                    <a:spcPct val="150000"/>
                  </a:lnSpc>
                  <a:spcBef>
                    <a:spcPct val="0"/>
                  </a:spcBef>
                  <a:spcAft>
                    <a:spcPct val="0"/>
                  </a:spcAft>
                  <a:buClrTx/>
                  <a:buSzTx/>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Vậy những phân số biểu diễn số hữu tỉ – 0,625 là: </a:t>
                </a:r>
              </a:p>
              <a:p>
                <a:pPr marR="0" lvl="0" algn="just" defTabSz="914400" rtl="0" eaLnBrk="0" fontAlgn="base" latinLnBrk="0" hangingPunct="0">
                  <a:lnSpc>
                    <a:spcPct val="150000"/>
                  </a:lnSpc>
                  <a:spcBef>
                    <a:spcPct val="0"/>
                  </a:spcBef>
                  <a:spcAft>
                    <a:spcPct val="0"/>
                  </a:spcAft>
                  <a:buClrTx/>
                  <a:buSzTx/>
                  <a:tabLst/>
                </a:pP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3600" i="1" smtClean="0">
                            <a:solidFill>
                              <a:srgbClr val="000000"/>
                            </a:solidFill>
                            <a:latin typeface="Cambria Math" panose="02040503050406030204" pitchFamily="18" charset="0"/>
                            <a:ea typeface="Cambria Math" panose="02040503050406030204" pitchFamily="18" charset="0"/>
                          </a:rPr>
                        </m:ctrlPr>
                      </m:fPr>
                      <m:num>
                        <m:r>
                          <a:rPr lang="en-US" sz="3600" i="1">
                            <a:solidFill>
                              <a:srgbClr val="000000"/>
                            </a:solidFill>
                            <a:latin typeface="Cambria Math" panose="02040503050406030204" pitchFamily="18" charset="0"/>
                            <a:ea typeface="Cambria Math" panose="02040503050406030204" pitchFamily="18" charset="0"/>
                          </a:rPr>
                          <m:t>5</m:t>
                        </m:r>
                      </m:num>
                      <m:den>
                        <m:r>
                          <a:rPr lang="en-US" sz="3600" i="1">
                            <a:solidFill>
                              <a:srgbClr val="000000"/>
                            </a:solidFill>
                            <a:latin typeface="Cambria Math" panose="02040503050406030204" pitchFamily="18" charset="0"/>
                            <a:ea typeface="Cambria Math" panose="02040503050406030204" pitchFamily="18" charset="0"/>
                          </a:rPr>
                          <m:t>−8</m:t>
                        </m:r>
                      </m:den>
                    </m:f>
                  </m:oMath>
                </a14:m>
                <a:r>
                  <a:rPr lang="en-US" altLang="en-US" sz="3600">
                    <a:solidFill>
                      <a:srgbClr val="000000"/>
                    </a:solidFill>
                    <a:latin typeface="Cambria Math" panose="02040503050406030204" pitchFamily="18" charset="0"/>
                    <a:ea typeface="Cambria Math" panose="02040503050406030204" pitchFamily="18" charset="0"/>
                    <a:cs typeface="Open Sans" panose="020B0606030504020204" pitchFamily="34" charset="0"/>
                  </a:rPr>
                  <a:t>  = </a:t>
                </a:r>
                <a14:m>
                  <m:oMath xmlns:m="http://schemas.openxmlformats.org/officeDocument/2006/math">
                    <m:f>
                      <m:fPr>
                        <m:ctrlPr>
                          <a:rPr lang="en-US" sz="3600" i="1">
                            <a:solidFill>
                              <a:srgbClr val="000000"/>
                            </a:solidFill>
                            <a:latin typeface="Cambria Math" panose="02040503050406030204" pitchFamily="18" charset="0"/>
                            <a:ea typeface="Cambria Math" panose="02040503050406030204" pitchFamily="18" charset="0"/>
                          </a:rPr>
                        </m:ctrlPr>
                      </m:fPr>
                      <m:num>
                        <m:r>
                          <a:rPr lang="en-US" sz="3600" b="0" i="1" smtClean="0">
                            <a:solidFill>
                              <a:srgbClr val="000000"/>
                            </a:solidFill>
                            <a:latin typeface="Cambria Math" panose="02040503050406030204" pitchFamily="18" charset="0"/>
                            <a:ea typeface="Cambria Math" panose="02040503050406030204" pitchFamily="18" charset="0"/>
                          </a:rPr>
                          <m:t>20</m:t>
                        </m:r>
                      </m:num>
                      <m:den>
                        <m:r>
                          <a:rPr lang="en-US" sz="3600" i="1">
                            <a:solidFill>
                              <a:srgbClr val="000000"/>
                            </a:solidFill>
                            <a:latin typeface="Cambria Math" panose="02040503050406030204" pitchFamily="18" charset="0"/>
                            <a:ea typeface="Cambria Math" panose="02040503050406030204" pitchFamily="18" charset="0"/>
                          </a:rPr>
                          <m:t>−</m:t>
                        </m:r>
                        <m:r>
                          <a:rPr lang="en-US" sz="3600" b="0" i="1" smtClean="0">
                            <a:solidFill>
                              <a:srgbClr val="000000"/>
                            </a:solidFill>
                            <a:latin typeface="Cambria Math" panose="02040503050406030204" pitchFamily="18" charset="0"/>
                            <a:ea typeface="Cambria Math" panose="02040503050406030204" pitchFamily="18" charset="0"/>
                          </a:rPr>
                          <m:t>32</m:t>
                        </m:r>
                      </m:den>
                    </m:f>
                  </m:oMath>
                </a14:m>
                <a:r>
                  <a:rPr lang="en-US" altLang="en-US" sz="3600">
                    <a:solidFill>
                      <a:srgbClr val="000000"/>
                    </a:solidFill>
                    <a:latin typeface="Cambria Math" panose="02040503050406030204" pitchFamily="18" charset="0"/>
                    <a:ea typeface="Cambria Math" panose="02040503050406030204" pitchFamily="18" charset="0"/>
                    <a:cs typeface="Open Sans" panose="020B0606030504020204" pitchFamily="34" charset="0"/>
                  </a:rPr>
                  <a:t> = </a:t>
                </a:r>
                <a14:m>
                  <m:oMath xmlns:m="http://schemas.openxmlformats.org/officeDocument/2006/math">
                    <m:f>
                      <m:fPr>
                        <m:ctrlPr>
                          <a:rPr lang="en-US" sz="3600" i="1">
                            <a:solidFill>
                              <a:srgbClr val="000000"/>
                            </a:solidFill>
                            <a:latin typeface="Cambria Math" panose="02040503050406030204" pitchFamily="18" charset="0"/>
                            <a:ea typeface="Cambria Math" panose="02040503050406030204" pitchFamily="18" charset="0"/>
                          </a:rPr>
                        </m:ctrlPr>
                      </m:fPr>
                      <m:num>
                        <m:r>
                          <a:rPr lang="en-US" sz="3600" b="0" i="1" smtClean="0">
                            <a:solidFill>
                              <a:srgbClr val="000000"/>
                            </a:solidFill>
                            <a:latin typeface="Cambria Math" panose="02040503050406030204" pitchFamily="18" charset="0"/>
                            <a:ea typeface="Cambria Math" panose="02040503050406030204" pitchFamily="18" charset="0"/>
                          </a:rPr>
                          <m:t>−10</m:t>
                        </m:r>
                      </m:num>
                      <m:den>
                        <m:r>
                          <a:rPr lang="en-US" sz="3600" b="0" i="1" smtClean="0">
                            <a:solidFill>
                              <a:srgbClr val="000000"/>
                            </a:solidFill>
                            <a:latin typeface="Cambria Math" panose="02040503050406030204" pitchFamily="18" charset="0"/>
                            <a:ea typeface="Cambria Math" panose="02040503050406030204" pitchFamily="18" charset="0"/>
                          </a:rPr>
                          <m:t>16</m:t>
                        </m:r>
                      </m:den>
                    </m:f>
                  </m:oMath>
                </a14:m>
                <a:r>
                  <a:rPr lang="en-US" altLang="en-US" sz="3600">
                    <a:solidFill>
                      <a:srgbClr val="000000"/>
                    </a:solidFill>
                    <a:latin typeface="Cambria Math" panose="02040503050406030204" pitchFamily="18" charset="0"/>
                    <a:ea typeface="Cambria Math" panose="02040503050406030204" pitchFamily="18" charset="0"/>
                    <a:cs typeface="Open Sans" panose="020B0606030504020204" pitchFamily="34" charset="0"/>
                  </a:rPr>
                  <a:t>  = </a:t>
                </a:r>
                <a14:m>
                  <m:oMath xmlns:m="http://schemas.openxmlformats.org/officeDocument/2006/math">
                    <m:f>
                      <m:fPr>
                        <m:ctrlPr>
                          <a:rPr lang="en-US" sz="3600" i="1">
                            <a:solidFill>
                              <a:srgbClr val="000000"/>
                            </a:solidFill>
                            <a:latin typeface="Cambria Math" panose="02040503050406030204" pitchFamily="18" charset="0"/>
                            <a:ea typeface="Cambria Math" panose="02040503050406030204" pitchFamily="18" charset="0"/>
                          </a:rPr>
                        </m:ctrlPr>
                      </m:fPr>
                      <m:num>
                        <m:r>
                          <a:rPr lang="en-US" sz="3600" b="0" i="1" smtClean="0">
                            <a:solidFill>
                              <a:srgbClr val="000000"/>
                            </a:solidFill>
                            <a:latin typeface="Cambria Math" panose="02040503050406030204" pitchFamily="18" charset="0"/>
                            <a:ea typeface="Cambria Math" panose="02040503050406030204" pitchFamily="18" charset="0"/>
                          </a:rPr>
                          <m:t>−25</m:t>
                        </m:r>
                      </m:num>
                      <m:den>
                        <m:r>
                          <a:rPr lang="en-US" sz="3600" b="0" i="1" smtClean="0">
                            <a:solidFill>
                              <a:srgbClr val="000000"/>
                            </a:solidFill>
                            <a:latin typeface="Cambria Math" panose="02040503050406030204" pitchFamily="18" charset="0"/>
                            <a:ea typeface="Cambria Math" panose="02040503050406030204" pitchFamily="18" charset="0"/>
                          </a:rPr>
                          <m:t>40</m:t>
                        </m:r>
                      </m:den>
                    </m:f>
                  </m:oMath>
                </a14:m>
                <a:endParaRPr kumimoji="0" lang="en-US" altLang="en-US" sz="36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p:sp>
            <p:nvSpPr>
              <p:cNvPr id="5" name="TextBox 4">
                <a:extLst>
                  <a:ext uri="{FF2B5EF4-FFF2-40B4-BE49-F238E27FC236}">
                    <a16:creationId xmlns:a16="http://schemas.microsoft.com/office/drawing/2014/main" id="{6CBFD4A6-984C-A0A2-F088-3F0F4A933938}"/>
                  </a:ext>
                </a:extLst>
              </p:cNvPr>
              <p:cNvSpPr txBox="1">
                <a:spLocks noRot="1" noChangeAspect="1" noMove="1" noResize="1" noEditPoints="1" noAdjustHandles="1" noChangeArrowheads="1" noChangeShapeType="1" noTextEdit="1"/>
              </p:cNvSpPr>
              <p:nvPr/>
            </p:nvSpPr>
            <p:spPr>
              <a:xfrm>
                <a:off x="459475" y="928048"/>
                <a:ext cx="11546006" cy="3771097"/>
              </a:xfrm>
              <a:prstGeom prst="rect">
                <a:avLst/>
              </a:prstGeom>
              <a:blipFill>
                <a:blip r:embed="rId2"/>
                <a:stretch>
                  <a:fillRect l="-1056" b="-161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2C326B7-B0A8-4A2A-4605-95214B6F384F}"/>
                  </a:ext>
                </a:extLst>
              </p:cNvPr>
              <p:cNvSpPr txBox="1"/>
              <p:nvPr/>
            </p:nvSpPr>
            <p:spPr>
              <a:xfrm>
                <a:off x="3168278" y="1518468"/>
                <a:ext cx="1807955" cy="887166"/>
              </a:xfrm>
              <a:prstGeom prst="rect">
                <a:avLst/>
              </a:prstGeom>
              <a:noFill/>
            </p:spPr>
            <p:txBody>
              <a:bodyPr wrap="square">
                <a:spAutoFit/>
              </a:bodyPr>
              <a:lstStyle/>
              <a:p>
                <a:r>
                  <a:rPr kumimoji="0" lang="en-US" altLang="en-US" sz="3600" b="0" i="0" u="none" strike="noStrike" cap="none" normalizeH="0" baseline="0">
                    <a:ln>
                      <a:noFill/>
                    </a:ln>
                    <a:solidFill>
                      <a:srgbClr val="000000"/>
                    </a:solidFill>
                    <a:effectLst/>
                    <a:latin typeface="MJXc-TeX-main-R"/>
                    <a:cs typeface="Open Sans" panose="020B0606030504020204" pitchFamily="34" charset="0"/>
                  </a:rPr>
                  <a:t>=</a:t>
                </a:r>
                <a:r>
                  <a:rPr kumimoji="0" lang="en-US" altLang="en-US" sz="3600" b="0" i="0" u="none" strike="noStrike" cap="none" normalizeH="0">
                    <a:ln>
                      <a:noFill/>
                    </a:ln>
                    <a:solidFill>
                      <a:srgbClr val="000000"/>
                    </a:solidFill>
                    <a:effectLst/>
                    <a:latin typeface="Open Sans" panose="020B0606030504020204" pitchFamily="34" charset="0"/>
                    <a:cs typeface="Open Sans" panose="020B0606030504020204" pitchFamily="34" charset="0"/>
                  </a:rPr>
                  <a:t> </a:t>
                </a:r>
                <a14:m>
                  <m:oMath xmlns:m="http://schemas.openxmlformats.org/officeDocument/2006/math">
                    <m:r>
                      <a:rPr lang="en-US" sz="3600" i="1">
                        <a:solidFill>
                          <a:srgbClr val="000000"/>
                        </a:solidFill>
                        <a:latin typeface="Cambria Math" panose="02040503050406030204" pitchFamily="18" charset="0"/>
                      </a:rPr>
                      <m:t>−</m:t>
                    </m:r>
                    <m:f>
                      <m:fPr>
                        <m:ctrlPr>
                          <a:rPr lang="en-US" sz="3600" i="1">
                            <a:solidFill>
                              <a:srgbClr val="000000"/>
                            </a:solidFill>
                            <a:latin typeface="Cambria Math" panose="02040503050406030204" pitchFamily="18" charset="0"/>
                          </a:rPr>
                        </m:ctrlPr>
                      </m:fPr>
                      <m:num>
                        <m:r>
                          <a:rPr lang="en-US" sz="3600" b="0" i="1" smtClean="0">
                            <a:solidFill>
                              <a:srgbClr val="000000"/>
                            </a:solidFill>
                            <a:latin typeface="Cambria Math" panose="02040503050406030204" pitchFamily="18" charset="0"/>
                          </a:rPr>
                          <m:t>625</m:t>
                        </m:r>
                      </m:num>
                      <m:den>
                        <m:r>
                          <a:rPr lang="en-US" sz="3600" b="0" i="1" smtClean="0">
                            <a:solidFill>
                              <a:srgbClr val="000000"/>
                            </a:solidFill>
                            <a:latin typeface="Cambria Math" panose="02040503050406030204" pitchFamily="18" charset="0"/>
                          </a:rPr>
                          <m:t>1000</m:t>
                        </m:r>
                      </m:den>
                    </m:f>
                  </m:oMath>
                </a14:m>
                <a:endParaRPr lang="en-US" sz="3600"/>
              </a:p>
            </p:txBody>
          </p:sp>
        </mc:Choice>
        <mc:Fallback>
          <p:sp>
            <p:nvSpPr>
              <p:cNvPr id="6" name="TextBox 5">
                <a:extLst>
                  <a:ext uri="{FF2B5EF4-FFF2-40B4-BE49-F238E27FC236}">
                    <a16:creationId xmlns:a16="http://schemas.microsoft.com/office/drawing/2014/main" id="{62C326B7-B0A8-4A2A-4605-95214B6F384F}"/>
                  </a:ext>
                </a:extLst>
              </p:cNvPr>
              <p:cNvSpPr txBox="1">
                <a:spLocks noRot="1" noChangeAspect="1" noMove="1" noResize="1" noEditPoints="1" noAdjustHandles="1" noChangeArrowheads="1" noChangeShapeType="1" noTextEdit="1"/>
              </p:cNvSpPr>
              <p:nvPr/>
            </p:nvSpPr>
            <p:spPr>
              <a:xfrm>
                <a:off x="3168278" y="1518468"/>
                <a:ext cx="1807955" cy="887166"/>
              </a:xfrm>
              <a:prstGeom prst="rect">
                <a:avLst/>
              </a:prstGeom>
              <a:blipFill>
                <a:blip r:embed="rId3"/>
                <a:stretch>
                  <a:fillRect l="-10473" b="-123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CB62272-0CAC-0758-C9E5-07AE05A50E66}"/>
                  </a:ext>
                </a:extLst>
              </p:cNvPr>
              <p:cNvSpPr txBox="1"/>
              <p:nvPr/>
            </p:nvSpPr>
            <p:spPr>
              <a:xfrm>
                <a:off x="4870418" y="1518468"/>
                <a:ext cx="1002506" cy="887551"/>
              </a:xfrm>
              <a:prstGeom prst="rect">
                <a:avLst/>
              </a:prstGeom>
              <a:noFill/>
            </p:spPr>
            <p:txBody>
              <a:bodyPr wrap="square">
                <a:spAutoFit/>
              </a:bodyPr>
              <a:lstStyle/>
              <a:p>
                <a:r>
                  <a:rPr lang="en-US" altLang="en-US" sz="3600">
                    <a:solidFill>
                      <a:srgbClr val="000000"/>
                    </a:solidFill>
                    <a:latin typeface="MJXc-TeX-main-R"/>
                    <a:cs typeface="Open Sans" panose="020B0606030504020204" pitchFamily="34" charset="0"/>
                  </a:rPr>
                  <a:t>=</a:t>
                </a:r>
                <a:r>
                  <a:rPr lang="en-US" altLang="en-US" sz="3600">
                    <a:solidFill>
                      <a:srgbClr val="000000"/>
                    </a:solidFill>
                    <a:latin typeface="Open Sans" panose="020B0606030504020204" pitchFamily="34" charset="0"/>
                    <a:cs typeface="Open Sans" panose="020B0606030504020204" pitchFamily="34" charset="0"/>
                  </a:rPr>
                  <a:t> </a:t>
                </a:r>
                <a14:m>
                  <m:oMath xmlns:m="http://schemas.openxmlformats.org/officeDocument/2006/math">
                    <m:f>
                      <m:fPr>
                        <m:ctrlPr>
                          <a:rPr lang="en-US" sz="3600" i="1">
                            <a:solidFill>
                              <a:srgbClr val="000000"/>
                            </a:solidFill>
                            <a:latin typeface="Cambria Math" panose="02040503050406030204" pitchFamily="18" charset="0"/>
                          </a:rPr>
                        </m:ctrlPr>
                      </m:fPr>
                      <m:num>
                        <m:r>
                          <a:rPr lang="en-US" sz="3600" i="1">
                            <a:solidFill>
                              <a:srgbClr val="000000"/>
                            </a:solidFill>
                            <a:latin typeface="Cambria Math" panose="02040503050406030204" pitchFamily="18" charset="0"/>
                          </a:rPr>
                          <m:t>5</m:t>
                        </m:r>
                      </m:num>
                      <m:den>
                        <m:r>
                          <a:rPr lang="en-US" sz="3600" i="1">
                            <a:solidFill>
                              <a:srgbClr val="000000"/>
                            </a:solidFill>
                            <a:latin typeface="Cambria Math" panose="02040503050406030204" pitchFamily="18" charset="0"/>
                          </a:rPr>
                          <m:t>−8</m:t>
                        </m:r>
                      </m:den>
                    </m:f>
                  </m:oMath>
                </a14:m>
                <a:endParaRPr lang="en-US" sz="3600"/>
              </a:p>
            </p:txBody>
          </p:sp>
        </mc:Choice>
        <mc:Fallback>
          <p:sp>
            <p:nvSpPr>
              <p:cNvPr id="9" name="TextBox 8">
                <a:extLst>
                  <a:ext uri="{FF2B5EF4-FFF2-40B4-BE49-F238E27FC236}">
                    <a16:creationId xmlns:a16="http://schemas.microsoft.com/office/drawing/2014/main" id="{9CB62272-0CAC-0758-C9E5-07AE05A50E66}"/>
                  </a:ext>
                </a:extLst>
              </p:cNvPr>
              <p:cNvSpPr txBox="1">
                <a:spLocks noRot="1" noChangeAspect="1" noMove="1" noResize="1" noEditPoints="1" noAdjustHandles="1" noChangeArrowheads="1" noChangeShapeType="1" noTextEdit="1"/>
              </p:cNvSpPr>
              <p:nvPr/>
            </p:nvSpPr>
            <p:spPr>
              <a:xfrm>
                <a:off x="4870418" y="1518468"/>
                <a:ext cx="1002506" cy="887551"/>
              </a:xfrm>
              <a:prstGeom prst="rect">
                <a:avLst/>
              </a:prstGeom>
              <a:blipFill>
                <a:blip r:embed="rId4"/>
                <a:stretch>
                  <a:fillRect l="-18902" b="-123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B98653A-7FE1-0042-2946-0C9CAB90153E}"/>
                  </a:ext>
                </a:extLst>
              </p:cNvPr>
              <p:cNvSpPr txBox="1"/>
              <p:nvPr/>
            </p:nvSpPr>
            <p:spPr>
              <a:xfrm>
                <a:off x="7017386" y="1490655"/>
                <a:ext cx="1252182" cy="878574"/>
              </a:xfrm>
              <a:prstGeom prst="rect">
                <a:avLst/>
              </a:prstGeom>
              <a:noFill/>
            </p:spPr>
            <p:txBody>
              <a:bodyPr wrap="square">
                <a:spAutoFit/>
              </a:bodyPr>
              <a:lstStyle/>
              <a:p>
                <a:r>
                  <a:rPr lang="en-US" altLang="en-US" sz="3600">
                    <a:solidFill>
                      <a:srgbClr val="000000"/>
                    </a:solidFill>
                    <a:latin typeface="MJXc-TeX-main-R"/>
                    <a:cs typeface="Open Sans" panose="020B0606030504020204" pitchFamily="34" charset="0"/>
                  </a:rPr>
                  <a:t>=</a:t>
                </a:r>
                <a:r>
                  <a:rPr lang="en-US" altLang="en-US" sz="3600">
                    <a:solidFill>
                      <a:srgbClr val="000000"/>
                    </a:solidFill>
                    <a:latin typeface="Open Sans" panose="020B0606030504020204" pitchFamily="34" charset="0"/>
                    <a:cs typeface="Open Sans" panose="020B0606030504020204" pitchFamily="34" charset="0"/>
                  </a:rPr>
                  <a:t> </a:t>
                </a:r>
                <a14:m>
                  <m:oMath xmlns:m="http://schemas.openxmlformats.org/officeDocument/2006/math">
                    <m:f>
                      <m:fPr>
                        <m:ctrlPr>
                          <a:rPr lang="en-US" sz="3600" i="1">
                            <a:solidFill>
                              <a:srgbClr val="000000"/>
                            </a:solidFill>
                            <a:latin typeface="Cambria Math" panose="02040503050406030204" pitchFamily="18" charset="0"/>
                          </a:rPr>
                        </m:ctrlPr>
                      </m:fPr>
                      <m:num>
                        <m:r>
                          <a:rPr lang="en-US" sz="3600" b="0" i="1" smtClean="0">
                            <a:solidFill>
                              <a:srgbClr val="000000"/>
                            </a:solidFill>
                            <a:latin typeface="Cambria Math" panose="02040503050406030204" pitchFamily="18" charset="0"/>
                          </a:rPr>
                          <m:t>20</m:t>
                        </m:r>
                      </m:num>
                      <m:den>
                        <m:r>
                          <a:rPr lang="en-US" sz="3600" i="1">
                            <a:solidFill>
                              <a:srgbClr val="000000"/>
                            </a:solidFill>
                            <a:latin typeface="Cambria Math" panose="02040503050406030204" pitchFamily="18" charset="0"/>
                          </a:rPr>
                          <m:t>−</m:t>
                        </m:r>
                        <m:r>
                          <a:rPr lang="en-US" sz="3600" b="0" i="1" smtClean="0">
                            <a:solidFill>
                              <a:srgbClr val="000000"/>
                            </a:solidFill>
                            <a:latin typeface="Cambria Math" panose="02040503050406030204" pitchFamily="18" charset="0"/>
                          </a:rPr>
                          <m:t>32</m:t>
                        </m:r>
                      </m:den>
                    </m:f>
                  </m:oMath>
                </a14:m>
                <a:endParaRPr lang="en-US" sz="3600"/>
              </a:p>
            </p:txBody>
          </p:sp>
        </mc:Choice>
        <mc:Fallback>
          <p:sp>
            <p:nvSpPr>
              <p:cNvPr id="11" name="TextBox 10">
                <a:extLst>
                  <a:ext uri="{FF2B5EF4-FFF2-40B4-BE49-F238E27FC236}">
                    <a16:creationId xmlns:a16="http://schemas.microsoft.com/office/drawing/2014/main" id="{6B98653A-7FE1-0042-2946-0C9CAB90153E}"/>
                  </a:ext>
                </a:extLst>
              </p:cNvPr>
              <p:cNvSpPr txBox="1">
                <a:spLocks noRot="1" noChangeAspect="1" noMove="1" noResize="1" noEditPoints="1" noAdjustHandles="1" noChangeArrowheads="1" noChangeShapeType="1" noTextEdit="1"/>
              </p:cNvSpPr>
              <p:nvPr/>
            </p:nvSpPr>
            <p:spPr>
              <a:xfrm>
                <a:off x="7017386" y="1490655"/>
                <a:ext cx="1252182" cy="878574"/>
              </a:xfrm>
              <a:prstGeom prst="rect">
                <a:avLst/>
              </a:prstGeom>
              <a:blipFill>
                <a:blip r:embed="rId5"/>
                <a:stretch>
                  <a:fillRect l="-14563" b="-131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8FF5F146-65E6-3391-2878-F7406C10C0CC}"/>
                  </a:ext>
                </a:extLst>
              </p:cNvPr>
              <p:cNvSpPr txBox="1"/>
              <p:nvPr/>
            </p:nvSpPr>
            <p:spPr>
              <a:xfrm>
                <a:off x="5867529" y="1494850"/>
                <a:ext cx="1347292" cy="879215"/>
              </a:xfrm>
              <a:prstGeom prst="rect">
                <a:avLst/>
              </a:prstGeom>
              <a:noFill/>
            </p:spPr>
            <p:txBody>
              <a:bodyPr wrap="square">
                <a:spAutoFit/>
              </a:bodyPr>
              <a:lstStyle/>
              <a:p>
                <a:r>
                  <a:rPr lang="en-US" altLang="en-US" sz="3600">
                    <a:solidFill>
                      <a:srgbClr val="000000"/>
                    </a:solidFill>
                    <a:latin typeface="MJXc-TeX-main-R"/>
                    <a:cs typeface="Open Sans" panose="020B0606030504020204" pitchFamily="34" charset="0"/>
                  </a:rPr>
                  <a:t>=</a:t>
                </a:r>
                <a:r>
                  <a:rPr lang="en-US" altLang="en-US" sz="3600">
                    <a:solidFill>
                      <a:srgbClr val="000000"/>
                    </a:solidFill>
                    <a:latin typeface="Open Sans" panose="020B0606030504020204" pitchFamily="34" charset="0"/>
                    <a:cs typeface="Open Sans" panose="020B0606030504020204" pitchFamily="34" charset="0"/>
                  </a:rPr>
                  <a:t> </a:t>
                </a:r>
                <a14:m>
                  <m:oMath xmlns:m="http://schemas.openxmlformats.org/officeDocument/2006/math">
                    <m:f>
                      <m:fPr>
                        <m:ctrlPr>
                          <a:rPr lang="en-US" sz="3600" i="1">
                            <a:solidFill>
                              <a:srgbClr val="000000"/>
                            </a:solidFill>
                            <a:latin typeface="Cambria Math" panose="02040503050406030204" pitchFamily="18" charset="0"/>
                          </a:rPr>
                        </m:ctrlPr>
                      </m:fPr>
                      <m:num>
                        <m:r>
                          <a:rPr lang="en-US" sz="3600" b="0" i="1" smtClean="0">
                            <a:solidFill>
                              <a:srgbClr val="000000"/>
                            </a:solidFill>
                            <a:latin typeface="Cambria Math" panose="02040503050406030204" pitchFamily="18" charset="0"/>
                          </a:rPr>
                          <m:t>−10</m:t>
                        </m:r>
                      </m:num>
                      <m:den>
                        <m:r>
                          <a:rPr lang="en-US" sz="3600" b="0" i="1" smtClean="0">
                            <a:solidFill>
                              <a:srgbClr val="000000"/>
                            </a:solidFill>
                            <a:latin typeface="Cambria Math" panose="02040503050406030204" pitchFamily="18" charset="0"/>
                          </a:rPr>
                          <m:t>16</m:t>
                        </m:r>
                      </m:den>
                    </m:f>
                  </m:oMath>
                </a14:m>
                <a:endParaRPr lang="en-US" sz="3600"/>
              </a:p>
            </p:txBody>
          </p:sp>
        </mc:Choice>
        <mc:Fallback>
          <p:sp>
            <p:nvSpPr>
              <p:cNvPr id="13" name="TextBox 12">
                <a:extLst>
                  <a:ext uri="{FF2B5EF4-FFF2-40B4-BE49-F238E27FC236}">
                    <a16:creationId xmlns:a16="http://schemas.microsoft.com/office/drawing/2014/main" id="{8FF5F146-65E6-3391-2878-F7406C10C0CC}"/>
                  </a:ext>
                </a:extLst>
              </p:cNvPr>
              <p:cNvSpPr txBox="1">
                <a:spLocks noRot="1" noChangeAspect="1" noMove="1" noResize="1" noEditPoints="1" noAdjustHandles="1" noChangeArrowheads="1" noChangeShapeType="1" noTextEdit="1"/>
              </p:cNvSpPr>
              <p:nvPr/>
            </p:nvSpPr>
            <p:spPr>
              <a:xfrm>
                <a:off x="5867529" y="1494850"/>
                <a:ext cx="1347292" cy="879215"/>
              </a:xfrm>
              <a:prstGeom prst="rect">
                <a:avLst/>
              </a:prstGeom>
              <a:blipFill>
                <a:blip r:embed="rId6"/>
                <a:stretch>
                  <a:fillRect l="-14027" b="-131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C689AD7D-5F32-8F2E-1A10-D314874A0A47}"/>
                  </a:ext>
                </a:extLst>
              </p:cNvPr>
              <p:cNvSpPr txBox="1"/>
              <p:nvPr/>
            </p:nvSpPr>
            <p:spPr>
              <a:xfrm>
                <a:off x="8359283" y="1461356"/>
                <a:ext cx="1252182" cy="887166"/>
              </a:xfrm>
              <a:prstGeom prst="rect">
                <a:avLst/>
              </a:prstGeom>
              <a:noFill/>
            </p:spPr>
            <p:txBody>
              <a:bodyPr wrap="square">
                <a:spAutoFit/>
              </a:bodyPr>
              <a:lstStyle/>
              <a:p>
                <a:r>
                  <a:rPr lang="en-US" altLang="en-US" sz="3600">
                    <a:solidFill>
                      <a:srgbClr val="000000"/>
                    </a:solidFill>
                    <a:latin typeface="MJXc-TeX-main-R"/>
                    <a:cs typeface="Open Sans" panose="020B0606030504020204" pitchFamily="34" charset="0"/>
                  </a:rPr>
                  <a:t>=</a:t>
                </a:r>
                <a:r>
                  <a:rPr lang="en-US" altLang="en-US" sz="3600">
                    <a:solidFill>
                      <a:srgbClr val="000000"/>
                    </a:solidFill>
                    <a:latin typeface="Open Sans" panose="020B0606030504020204" pitchFamily="34" charset="0"/>
                    <a:cs typeface="Open Sans" panose="020B0606030504020204" pitchFamily="34" charset="0"/>
                  </a:rPr>
                  <a:t> </a:t>
                </a:r>
                <a14:m>
                  <m:oMath xmlns:m="http://schemas.openxmlformats.org/officeDocument/2006/math">
                    <m:f>
                      <m:fPr>
                        <m:ctrlPr>
                          <a:rPr lang="en-US" sz="3600" i="1">
                            <a:solidFill>
                              <a:srgbClr val="000000"/>
                            </a:solidFill>
                            <a:latin typeface="Cambria Math" panose="02040503050406030204" pitchFamily="18" charset="0"/>
                          </a:rPr>
                        </m:ctrlPr>
                      </m:fPr>
                      <m:num>
                        <m:r>
                          <a:rPr lang="en-US" sz="3600" b="0" i="1" smtClean="0">
                            <a:solidFill>
                              <a:srgbClr val="000000"/>
                            </a:solidFill>
                            <a:latin typeface="Cambria Math" panose="02040503050406030204" pitchFamily="18" charset="0"/>
                          </a:rPr>
                          <m:t>−25</m:t>
                        </m:r>
                      </m:num>
                      <m:den>
                        <m:r>
                          <a:rPr lang="en-US" sz="3600" b="0" i="1" smtClean="0">
                            <a:solidFill>
                              <a:srgbClr val="000000"/>
                            </a:solidFill>
                            <a:latin typeface="Cambria Math" panose="02040503050406030204" pitchFamily="18" charset="0"/>
                          </a:rPr>
                          <m:t>40</m:t>
                        </m:r>
                      </m:den>
                    </m:f>
                  </m:oMath>
                </a14:m>
                <a:endParaRPr lang="en-US" sz="3600"/>
              </a:p>
            </p:txBody>
          </p:sp>
        </mc:Choice>
        <mc:Fallback>
          <p:sp>
            <p:nvSpPr>
              <p:cNvPr id="15" name="TextBox 14">
                <a:extLst>
                  <a:ext uri="{FF2B5EF4-FFF2-40B4-BE49-F238E27FC236}">
                    <a16:creationId xmlns:a16="http://schemas.microsoft.com/office/drawing/2014/main" id="{C689AD7D-5F32-8F2E-1A10-D314874A0A47}"/>
                  </a:ext>
                </a:extLst>
              </p:cNvPr>
              <p:cNvSpPr txBox="1">
                <a:spLocks noRot="1" noChangeAspect="1" noMove="1" noResize="1" noEditPoints="1" noAdjustHandles="1" noChangeArrowheads="1" noChangeShapeType="1" noTextEdit="1"/>
              </p:cNvSpPr>
              <p:nvPr/>
            </p:nvSpPr>
            <p:spPr>
              <a:xfrm>
                <a:off x="8359283" y="1461356"/>
                <a:ext cx="1252182" cy="887166"/>
              </a:xfrm>
              <a:prstGeom prst="rect">
                <a:avLst/>
              </a:prstGeom>
              <a:blipFill>
                <a:blip r:embed="rId7"/>
                <a:stretch>
                  <a:fillRect l="-14563" b="-13103"/>
                </a:stretch>
              </a:blipFill>
            </p:spPr>
            <p:txBody>
              <a:bodyPr/>
              <a:lstStyle/>
              <a:p>
                <a:r>
                  <a:rPr lang="en-US">
                    <a:noFill/>
                  </a:rPr>
                  <a:t> </a:t>
                </a:r>
              </a:p>
            </p:txBody>
          </p:sp>
        </mc:Fallback>
      </mc:AlternateContent>
    </p:spTree>
    <p:extLst>
      <p:ext uri="{BB962C8B-B14F-4D97-AF65-F5344CB8AC3E}">
        <p14:creationId xmlns:p14="http://schemas.microsoft.com/office/powerpoint/2010/main" val="42744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1381C1D-C887-F6CC-ACA7-9FD190F506A6}"/>
                  </a:ext>
                </a:extLst>
              </p:cNvPr>
              <p:cNvSpPr txBox="1"/>
              <p:nvPr/>
            </p:nvSpPr>
            <p:spPr>
              <a:xfrm>
                <a:off x="367576" y="3047743"/>
                <a:ext cx="11420902" cy="3434402"/>
              </a:xfrm>
              <a:prstGeom prst="rect">
                <a:avLst/>
              </a:prstGeom>
              <a:noFill/>
            </p:spPr>
            <p:txBody>
              <a:bodyPr wrap="square">
                <a:spAutoFit/>
              </a:bodyPr>
              <a:lstStyle/>
              <a:p>
                <a:pPr lvl="0" algn="just" eaLnBrk="0" fontAlgn="base" hangingPunct="0">
                  <a:lnSpc>
                    <a:spcPct val="150000"/>
                  </a:lnSpc>
                  <a:spcBef>
                    <a:spcPct val="0"/>
                  </a:spcBef>
                  <a:spcAft>
                    <a:spcPct val="0"/>
                  </a:spcAf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Do </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m:t>
                    </m:r>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0,625 </a:t>
                </a:r>
                <a:r>
                  <a:rPr lang="en-US" altLang="en-US" sz="2800">
                    <a:solidFill>
                      <a:srgbClr val="000000"/>
                    </a:solidFill>
                    <a:latin typeface="Cambria Math" panose="02040503050406030204" pitchFamily="18" charset="0"/>
                    <a:ea typeface="Cambria Math" panose="02040503050406030204" pitchFamily="18" charset="0"/>
                    <a:cs typeface="Open Sans" panose="020B0606030504020204" pitchFamily="34"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5</m:t>
                        </m:r>
                      </m:num>
                      <m:den>
                        <m:r>
                          <a:rPr lang="en-US" sz="2800" i="1">
                            <a:solidFill>
                              <a:srgbClr val="000000"/>
                            </a:solidFill>
                            <a:latin typeface="Cambria Math" panose="02040503050406030204" pitchFamily="18" charset="0"/>
                            <a:ea typeface="Cambria Math" panose="02040503050406030204" pitchFamily="18" charset="0"/>
                          </a:rPr>
                          <m:t>−8</m:t>
                        </m:r>
                      </m:den>
                    </m:f>
                    <m:r>
                      <a:rPr lang="en-US" sz="2800" i="1">
                        <a:solidFill>
                          <a:srgbClr val="000000"/>
                        </a:solidFill>
                        <a:latin typeface="Cambria Math" panose="02040503050406030204" pitchFamily="18" charset="0"/>
                        <a:ea typeface="Cambria Math" panose="02040503050406030204" pitchFamily="18" charset="0"/>
                      </a:rPr>
                      <m:t> </m:t>
                    </m:r>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nên biểu diễn số hữu tỉ – 0,625 trên trục số cũng chính là biểu diễn phân số </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5</m:t>
                        </m:r>
                      </m:num>
                      <m:den>
                        <m:r>
                          <a:rPr lang="en-US" sz="2800" i="1">
                            <a:solidFill>
                              <a:srgbClr val="000000"/>
                            </a:solidFill>
                            <a:latin typeface="Cambria Math" panose="02040503050406030204" pitchFamily="18" charset="0"/>
                            <a:ea typeface="Cambria Math" panose="02040503050406030204" pitchFamily="18" charset="0"/>
                          </a:rPr>
                          <m:t>−8</m:t>
                        </m:r>
                      </m:den>
                    </m:f>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trên trục số.</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Chia đoạn thẳng đơn vị thành 8 phần bằng nhau,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lấy một đoạn làm đơn vị mới, đơn vị mới bằng </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1" smtClean="0">
                            <a:solidFill>
                              <a:srgbClr val="000000"/>
                            </a:solidFill>
                            <a:latin typeface="Cambria Math" panose="02040503050406030204" pitchFamily="18" charset="0"/>
                            <a:ea typeface="Cambria Math" panose="02040503050406030204" pitchFamily="18" charset="0"/>
                          </a:rPr>
                          <m:t>1</m:t>
                        </m:r>
                      </m:num>
                      <m:den>
                        <m:r>
                          <a:rPr lang="en-US" sz="2800" i="1">
                            <a:solidFill>
                              <a:srgbClr val="000000"/>
                            </a:solidFill>
                            <a:latin typeface="Cambria Math" panose="02040503050406030204" pitchFamily="18" charset="0"/>
                            <a:ea typeface="Cambria Math" panose="02040503050406030204" pitchFamily="18" charset="0"/>
                          </a:rPr>
                          <m:t>8</m:t>
                        </m:r>
                      </m:den>
                    </m:f>
                    <m:r>
                      <a:rPr lang="en-US" sz="2800" i="1">
                        <a:solidFill>
                          <a:srgbClr val="000000"/>
                        </a:solidFill>
                        <a:latin typeface="Cambria Math" panose="02040503050406030204" pitchFamily="18" charset="0"/>
                        <a:ea typeface="Cambria Math" panose="02040503050406030204" pitchFamily="18" charset="0"/>
                      </a:rPr>
                      <m:t> </m:t>
                    </m:r>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đơn vị cũ.</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p:sp>
            <p:nvSpPr>
              <p:cNvPr id="5" name="TextBox 4">
                <a:extLst>
                  <a:ext uri="{FF2B5EF4-FFF2-40B4-BE49-F238E27FC236}">
                    <a16:creationId xmlns:a16="http://schemas.microsoft.com/office/drawing/2014/main" id="{B1381C1D-C887-F6CC-ACA7-9FD190F506A6}"/>
                  </a:ext>
                </a:extLst>
              </p:cNvPr>
              <p:cNvSpPr txBox="1">
                <a:spLocks noRot="1" noChangeAspect="1" noMove="1" noResize="1" noEditPoints="1" noAdjustHandles="1" noChangeArrowheads="1" noChangeShapeType="1" noTextEdit="1"/>
              </p:cNvSpPr>
              <p:nvPr/>
            </p:nvSpPr>
            <p:spPr>
              <a:xfrm>
                <a:off x="367576" y="3047743"/>
                <a:ext cx="11420902" cy="3434402"/>
              </a:xfrm>
              <a:prstGeom prst="rect">
                <a:avLst/>
              </a:prstGeom>
              <a:blipFill>
                <a:blip r:embed="rId2"/>
                <a:stretch>
                  <a:fillRect l="-1067" r="-1067" b="-1066"/>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5D8D9A54-9C27-1F3A-C179-9493E8F613F9}"/>
              </a:ext>
            </a:extLst>
          </p:cNvPr>
          <p:cNvSpPr>
            <a:spLocks noGrp="1"/>
          </p:cNvSpPr>
          <p:nvPr>
            <p:ph type="title"/>
          </p:nvPr>
        </p:nvSpPr>
        <p:spPr>
          <a:xfrm>
            <a:off x="4679043" y="109182"/>
            <a:ext cx="2833914" cy="818866"/>
          </a:xfrm>
        </p:spPr>
        <p:txBody>
          <a:bodyPr/>
          <a:lstStyle/>
          <a:p>
            <a:pPr algn="ctr"/>
            <a:r>
              <a:rPr lang="en-US" b="1">
                <a:solidFill>
                  <a:srgbClr val="FF0000"/>
                </a:solidFill>
                <a:latin typeface="Arial Rounded MT Bold" panose="020F0704030504030204" pitchFamily="34" charset="0"/>
              </a:rPr>
              <a:t>BÀI TẬP</a:t>
            </a:r>
          </a:p>
        </p:txBody>
      </p:sp>
      <p:sp>
        <p:nvSpPr>
          <p:cNvPr id="10" name="TextBox 9">
            <a:extLst>
              <a:ext uri="{FF2B5EF4-FFF2-40B4-BE49-F238E27FC236}">
                <a16:creationId xmlns:a16="http://schemas.microsoft.com/office/drawing/2014/main" id="{9AC9BD83-61A7-79B6-47A7-52CFA539E31B}"/>
              </a:ext>
            </a:extLst>
          </p:cNvPr>
          <p:cNvSpPr txBox="1"/>
          <p:nvPr/>
        </p:nvSpPr>
        <p:spPr>
          <a:xfrm>
            <a:off x="298416" y="1037950"/>
            <a:ext cx="1640120" cy="671402"/>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cs typeface="Open Sans" panose="020B0606030504020204" pitchFamily="34"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grpSp>
        <p:nvGrpSpPr>
          <p:cNvPr id="2" name="Group 1">
            <a:extLst>
              <a:ext uri="{FF2B5EF4-FFF2-40B4-BE49-F238E27FC236}">
                <a16:creationId xmlns:a16="http://schemas.microsoft.com/office/drawing/2014/main" id="{413A0C45-1D5C-C511-7FA9-86E141C53B85}"/>
              </a:ext>
            </a:extLst>
          </p:cNvPr>
          <p:cNvGrpSpPr/>
          <p:nvPr/>
        </p:nvGrpSpPr>
        <p:grpSpPr>
          <a:xfrm>
            <a:off x="367576" y="1852376"/>
            <a:ext cx="11456848" cy="806664"/>
            <a:chOff x="397423" y="5544061"/>
            <a:chExt cx="11456848" cy="806664"/>
          </a:xfrm>
        </p:grpSpPr>
        <p:sp>
          <p:nvSpPr>
            <p:cNvPr id="3" name="Line 9">
              <a:extLst>
                <a:ext uri="{FF2B5EF4-FFF2-40B4-BE49-F238E27FC236}">
                  <a16:creationId xmlns:a16="http://schemas.microsoft.com/office/drawing/2014/main" id="{21D088F3-4E0E-AF02-CD56-69BE1D2E5102}"/>
                </a:ext>
              </a:extLst>
            </p:cNvPr>
            <p:cNvSpPr>
              <a:spLocks noChangeShapeType="1"/>
            </p:cNvSpPr>
            <p:nvPr/>
          </p:nvSpPr>
          <p:spPr bwMode="auto">
            <a:xfrm>
              <a:off x="397423" y="6188913"/>
              <a:ext cx="1145684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 name="Line 13">
              <a:extLst>
                <a:ext uri="{FF2B5EF4-FFF2-40B4-BE49-F238E27FC236}">
                  <a16:creationId xmlns:a16="http://schemas.microsoft.com/office/drawing/2014/main" id="{B3344242-F7D9-C2CC-0A32-C9BC8131AA9E}"/>
                </a:ext>
              </a:extLst>
            </p:cNvPr>
            <p:cNvSpPr>
              <a:spLocks noChangeShapeType="1"/>
            </p:cNvSpPr>
            <p:nvPr/>
          </p:nvSpPr>
          <p:spPr bwMode="auto">
            <a:xfrm>
              <a:off x="884787" y="6067282"/>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a16="http://schemas.microsoft.com/office/drawing/2014/main" id="{78E68273-A082-E87B-E57E-FC3545D16606}"/>
                </a:ext>
              </a:extLst>
            </p:cNvPr>
            <p:cNvSpPr>
              <a:spLocks noChangeShapeType="1"/>
            </p:cNvSpPr>
            <p:nvPr/>
          </p:nvSpPr>
          <p:spPr bwMode="auto">
            <a:xfrm>
              <a:off x="8234145" y="6010129"/>
              <a:ext cx="0" cy="3405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TextBox 14">
              <a:extLst>
                <a:ext uri="{FF2B5EF4-FFF2-40B4-BE49-F238E27FC236}">
                  <a16:creationId xmlns:a16="http://schemas.microsoft.com/office/drawing/2014/main" id="{146693EC-23BB-7034-8C43-184F1C40F43B}"/>
                </a:ext>
              </a:extLst>
            </p:cNvPr>
            <p:cNvSpPr txBox="1"/>
            <p:nvPr/>
          </p:nvSpPr>
          <p:spPr>
            <a:xfrm>
              <a:off x="7905810" y="5604877"/>
              <a:ext cx="656670" cy="523220"/>
            </a:xfrm>
            <a:prstGeom prst="rect">
              <a:avLst/>
            </a:prstGeom>
            <a:noFill/>
          </p:spPr>
          <p:txBody>
            <a:bodyPr wrap="square" rtlCol="0">
              <a:spAutoFit/>
            </a:bodyPr>
            <a:lstStyle/>
            <a:p>
              <a:pPr algn="ctr"/>
              <a:r>
                <a:rPr lang="en-US" sz="2800" dirty="0"/>
                <a:t>O</a:t>
              </a:r>
              <a:endParaRPr lang="vi-VN" sz="2800" dirty="0"/>
            </a:p>
          </p:txBody>
        </p:sp>
        <p:sp>
          <p:nvSpPr>
            <p:cNvPr id="34" name="TextBox 33">
              <a:extLst>
                <a:ext uri="{FF2B5EF4-FFF2-40B4-BE49-F238E27FC236}">
                  <a16:creationId xmlns:a16="http://schemas.microsoft.com/office/drawing/2014/main" id="{202D7A75-F15A-3707-DCF5-6C5FA09A70E5}"/>
                </a:ext>
              </a:extLst>
            </p:cNvPr>
            <p:cNvSpPr txBox="1"/>
            <p:nvPr/>
          </p:nvSpPr>
          <p:spPr>
            <a:xfrm>
              <a:off x="460131" y="5544061"/>
              <a:ext cx="656671" cy="523220"/>
            </a:xfrm>
            <a:prstGeom prst="rect">
              <a:avLst/>
            </a:prstGeom>
            <a:noFill/>
          </p:spPr>
          <p:txBody>
            <a:bodyPr wrap="square" rtlCol="0">
              <a:spAutoFit/>
            </a:bodyPr>
            <a:lstStyle/>
            <a:p>
              <a:pPr algn="ctr"/>
              <a:r>
                <a:rPr lang="en-US" sz="2800"/>
                <a:t>– 1 </a:t>
              </a:r>
              <a:endParaRPr lang="vi-VN" sz="2800" dirty="0"/>
            </a:p>
          </p:txBody>
        </p:sp>
      </p:grpSp>
      <p:sp>
        <p:nvSpPr>
          <p:cNvPr id="36" name="Line 10">
            <a:extLst>
              <a:ext uri="{FF2B5EF4-FFF2-40B4-BE49-F238E27FC236}">
                <a16:creationId xmlns:a16="http://schemas.microsoft.com/office/drawing/2014/main" id="{07FEF809-66A6-A112-5F55-BC70B0928B16}"/>
              </a:ext>
            </a:extLst>
          </p:cNvPr>
          <p:cNvSpPr>
            <a:spLocks noChangeShapeType="1"/>
          </p:cNvSpPr>
          <p:nvPr/>
        </p:nvSpPr>
        <p:spPr bwMode="auto">
          <a:xfrm>
            <a:off x="3491887" y="2375597"/>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 name="Line 10">
            <a:extLst>
              <a:ext uri="{FF2B5EF4-FFF2-40B4-BE49-F238E27FC236}">
                <a16:creationId xmlns:a16="http://schemas.microsoft.com/office/drawing/2014/main" id="{013FE87D-5BB7-EB27-69A0-430981F53D4B}"/>
              </a:ext>
            </a:extLst>
          </p:cNvPr>
          <p:cNvSpPr>
            <a:spLocks noChangeShapeType="1"/>
          </p:cNvSpPr>
          <p:nvPr/>
        </p:nvSpPr>
        <p:spPr bwMode="auto">
          <a:xfrm>
            <a:off x="7367080" y="2375596"/>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 name="Line 10">
            <a:extLst>
              <a:ext uri="{FF2B5EF4-FFF2-40B4-BE49-F238E27FC236}">
                <a16:creationId xmlns:a16="http://schemas.microsoft.com/office/drawing/2014/main" id="{49EC4802-18C4-981A-4279-9BDD46B7DC95}"/>
              </a:ext>
            </a:extLst>
          </p:cNvPr>
          <p:cNvSpPr>
            <a:spLocks noChangeShapeType="1"/>
          </p:cNvSpPr>
          <p:nvPr/>
        </p:nvSpPr>
        <p:spPr bwMode="auto">
          <a:xfrm>
            <a:off x="2543947" y="2379580"/>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 name="TextBox 39">
            <a:extLst>
              <a:ext uri="{FF2B5EF4-FFF2-40B4-BE49-F238E27FC236}">
                <a16:creationId xmlns:a16="http://schemas.microsoft.com/office/drawing/2014/main" id="{314C0D55-E7D6-BC5F-839B-42836F9059DF}"/>
              </a:ext>
            </a:extLst>
          </p:cNvPr>
          <p:cNvSpPr txBox="1"/>
          <p:nvPr/>
        </p:nvSpPr>
        <p:spPr>
          <a:xfrm>
            <a:off x="4645285" y="2070972"/>
            <a:ext cx="510089" cy="400110"/>
          </a:xfrm>
          <a:prstGeom prst="rect">
            <a:avLst/>
          </a:prstGeom>
          <a:noFill/>
        </p:spPr>
        <p:txBody>
          <a:bodyPr wrap="square">
            <a:spAutoFit/>
          </a:bodyPr>
          <a:lstStyle/>
          <a:p>
            <a:pPr algn="ctr"/>
            <a:r>
              <a:rPr lang="en-US" sz="2000">
                <a:solidFill>
                  <a:srgbClr val="000000"/>
                </a:solidFill>
                <a:latin typeface="Open Sans" panose="020B0606030504020204" pitchFamily="34" charset="0"/>
              </a:rPr>
              <a:t>4</a:t>
            </a:r>
            <a:endParaRPr lang="en-US" sz="2000"/>
          </a:p>
        </p:txBody>
      </p:sp>
      <p:sp>
        <p:nvSpPr>
          <p:cNvPr id="41" name="TextBox 40">
            <a:extLst>
              <a:ext uri="{FF2B5EF4-FFF2-40B4-BE49-F238E27FC236}">
                <a16:creationId xmlns:a16="http://schemas.microsoft.com/office/drawing/2014/main" id="{DA12AAEF-1226-015C-F4F1-F71C3B47CD52}"/>
              </a:ext>
            </a:extLst>
          </p:cNvPr>
          <p:cNvSpPr txBox="1"/>
          <p:nvPr/>
        </p:nvSpPr>
        <p:spPr>
          <a:xfrm>
            <a:off x="3723841" y="2056471"/>
            <a:ext cx="510089" cy="400110"/>
          </a:xfrm>
          <a:prstGeom prst="rect">
            <a:avLst/>
          </a:prstGeom>
          <a:noFill/>
        </p:spPr>
        <p:txBody>
          <a:bodyPr wrap="square">
            <a:spAutoFit/>
          </a:bodyPr>
          <a:lstStyle/>
          <a:p>
            <a:pPr algn="ctr"/>
            <a:r>
              <a:rPr lang="en-US" sz="2000">
                <a:solidFill>
                  <a:srgbClr val="000000"/>
                </a:solidFill>
                <a:latin typeface="Open Sans" panose="020B0606030504020204" pitchFamily="34" charset="0"/>
              </a:rPr>
              <a:t>5</a:t>
            </a:r>
            <a:endParaRPr lang="en-US" sz="2000"/>
          </a:p>
        </p:txBody>
      </p:sp>
      <p:sp>
        <p:nvSpPr>
          <p:cNvPr id="42" name="TextBox 41">
            <a:extLst>
              <a:ext uri="{FF2B5EF4-FFF2-40B4-BE49-F238E27FC236}">
                <a16:creationId xmlns:a16="http://schemas.microsoft.com/office/drawing/2014/main" id="{869CF28D-1000-A0CA-62B3-DE39B1E5BBB7}"/>
              </a:ext>
            </a:extLst>
          </p:cNvPr>
          <p:cNvSpPr txBox="1"/>
          <p:nvPr/>
        </p:nvSpPr>
        <p:spPr>
          <a:xfrm>
            <a:off x="2780604" y="2044378"/>
            <a:ext cx="510089" cy="400110"/>
          </a:xfrm>
          <a:prstGeom prst="rect">
            <a:avLst/>
          </a:prstGeom>
          <a:noFill/>
        </p:spPr>
        <p:txBody>
          <a:bodyPr wrap="square">
            <a:spAutoFit/>
          </a:bodyPr>
          <a:lstStyle/>
          <a:p>
            <a:pPr algn="ctr"/>
            <a:r>
              <a:rPr lang="en-US" sz="2000">
                <a:solidFill>
                  <a:srgbClr val="000000"/>
                </a:solidFill>
                <a:latin typeface="Open Sans" panose="020B0606030504020204" pitchFamily="34" charset="0"/>
              </a:rPr>
              <a:t>6</a:t>
            </a:r>
            <a:endParaRPr lang="en-US" sz="2000"/>
          </a:p>
        </p:txBody>
      </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E11B9776-16EC-089E-E006-41850DFDCC48}"/>
                  </a:ext>
                </a:extLst>
              </p:cNvPr>
              <p:cNvSpPr txBox="1"/>
              <p:nvPr/>
            </p:nvSpPr>
            <p:spPr>
              <a:xfrm>
                <a:off x="7515622" y="2497799"/>
                <a:ext cx="1502957"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a:rPr lang="en-US" altLang="en-US" sz="2000" b="0" i="0" smtClean="0">
                              <a:latin typeface="Cambria Math" panose="02040503050406030204" pitchFamily="18" charset="0"/>
                            </a:rPr>
                            <m:t>1</m:t>
                          </m:r>
                        </m:num>
                        <m:den>
                          <m:r>
                            <a:rPr lang="en-US" altLang="en-US" sz="2000" b="0" i="0" smtClean="0">
                              <a:latin typeface="Cambria Math" panose="02040503050406030204" pitchFamily="18" charset="0"/>
                            </a:rPr>
                            <m:t>8</m:t>
                          </m:r>
                        </m:den>
                      </m:f>
                      <m:r>
                        <a:rPr lang="en-US" altLang="en-US" sz="2000" b="0" i="0" smtClean="0">
                          <a:latin typeface="Cambria Math" panose="02040503050406030204" pitchFamily="18" charset="0"/>
                        </a:rPr>
                        <m:t>đơ</m:t>
                      </m:r>
                      <m:r>
                        <m:rPr>
                          <m:sty m:val="p"/>
                        </m:rPr>
                        <a:rPr lang="en-US" altLang="en-US" sz="2000" b="0" i="0" smtClean="0">
                          <a:latin typeface="Cambria Math" panose="02040503050406030204" pitchFamily="18" charset="0"/>
                        </a:rPr>
                        <m:t>n</m:t>
                      </m:r>
                      <m:r>
                        <a:rPr lang="en-US" altLang="en-US" sz="2000" b="0" i="0" smtClean="0">
                          <a:latin typeface="Cambria Math" panose="02040503050406030204" pitchFamily="18" charset="0"/>
                        </a:rPr>
                        <m:t> </m:t>
                      </m:r>
                      <m:r>
                        <m:rPr>
                          <m:sty m:val="p"/>
                        </m:rPr>
                        <a:rPr lang="en-US" altLang="en-US" sz="2000" b="0" i="0" smtClean="0">
                          <a:latin typeface="Cambria Math" panose="02040503050406030204" pitchFamily="18" charset="0"/>
                        </a:rPr>
                        <m:t>v</m:t>
                      </m:r>
                      <m:r>
                        <a:rPr lang="en-US" altLang="en-US" sz="2000" b="0" i="0" smtClean="0">
                          <a:latin typeface="Cambria Math" panose="02040503050406030204" pitchFamily="18" charset="0"/>
                        </a:rPr>
                        <m:t>ị </m:t>
                      </m:r>
                      <m:r>
                        <m:rPr>
                          <m:sty m:val="p"/>
                        </m:rPr>
                        <a:rPr lang="en-US" altLang="en-US" sz="2000" b="0" i="0" smtClean="0">
                          <a:latin typeface="Cambria Math" panose="02040503050406030204" pitchFamily="18" charset="0"/>
                        </a:rPr>
                        <m:t>c</m:t>
                      </m:r>
                      <m:r>
                        <a:rPr lang="en-US" altLang="en-US" sz="2000" b="0" i="0" smtClean="0">
                          <a:latin typeface="Cambria Math" panose="02040503050406030204" pitchFamily="18" charset="0"/>
                        </a:rPr>
                        <m:t>ũ</m:t>
                      </m:r>
                    </m:oMath>
                  </m:oMathPara>
                </a14:m>
                <a:endParaRPr lang="en-US" sz="2000"/>
              </a:p>
            </p:txBody>
          </p:sp>
        </mc:Choice>
        <mc:Fallback>
          <p:sp>
            <p:nvSpPr>
              <p:cNvPr id="43" name="TextBox 42">
                <a:extLst>
                  <a:ext uri="{FF2B5EF4-FFF2-40B4-BE49-F238E27FC236}">
                    <a16:creationId xmlns:a16="http://schemas.microsoft.com/office/drawing/2014/main" id="{E11B9776-16EC-089E-E006-41850DFDCC48}"/>
                  </a:ext>
                </a:extLst>
              </p:cNvPr>
              <p:cNvSpPr txBox="1">
                <a:spLocks noRot="1" noChangeAspect="1" noMove="1" noResize="1" noEditPoints="1" noAdjustHandles="1" noChangeArrowheads="1" noChangeShapeType="1" noTextEdit="1"/>
              </p:cNvSpPr>
              <p:nvPr/>
            </p:nvSpPr>
            <p:spPr>
              <a:xfrm>
                <a:off x="7515622" y="2497799"/>
                <a:ext cx="1502957" cy="668516"/>
              </a:xfrm>
              <a:prstGeom prst="rect">
                <a:avLst/>
              </a:prstGeom>
              <a:blipFill>
                <a:blip r:embed="rId3"/>
                <a:stretch>
                  <a:fillRect/>
                </a:stretch>
              </a:blipFill>
            </p:spPr>
            <p:txBody>
              <a:bodyPr/>
              <a:lstStyle/>
              <a:p>
                <a:r>
                  <a:rPr lang="en-US">
                    <a:noFill/>
                  </a:rPr>
                  <a:t> </a:t>
                </a:r>
              </a:p>
            </p:txBody>
          </p:sp>
        </mc:Fallback>
      </mc:AlternateContent>
      <p:sp>
        <p:nvSpPr>
          <p:cNvPr id="44" name="Line 10">
            <a:extLst>
              <a:ext uri="{FF2B5EF4-FFF2-40B4-BE49-F238E27FC236}">
                <a16:creationId xmlns:a16="http://schemas.microsoft.com/office/drawing/2014/main" id="{04AD4420-29DE-26E7-7332-4745ECAE7B31}"/>
              </a:ext>
            </a:extLst>
          </p:cNvPr>
          <p:cNvSpPr>
            <a:spLocks noChangeShapeType="1"/>
          </p:cNvSpPr>
          <p:nvPr/>
        </p:nvSpPr>
        <p:spPr bwMode="auto">
          <a:xfrm>
            <a:off x="5453927" y="2375596"/>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5" name="Line 10">
            <a:extLst>
              <a:ext uri="{FF2B5EF4-FFF2-40B4-BE49-F238E27FC236}">
                <a16:creationId xmlns:a16="http://schemas.microsoft.com/office/drawing/2014/main" id="{F49DF031-4766-7B7C-1B7F-DE8473B29561}"/>
              </a:ext>
            </a:extLst>
          </p:cNvPr>
          <p:cNvSpPr>
            <a:spLocks noChangeShapeType="1"/>
          </p:cNvSpPr>
          <p:nvPr/>
        </p:nvSpPr>
        <p:spPr bwMode="auto">
          <a:xfrm>
            <a:off x="4478514" y="2375597"/>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 name="Line 10">
            <a:extLst>
              <a:ext uri="{FF2B5EF4-FFF2-40B4-BE49-F238E27FC236}">
                <a16:creationId xmlns:a16="http://schemas.microsoft.com/office/drawing/2014/main" id="{EEFA14BD-3E81-CACE-A053-D958B5AD1059}"/>
              </a:ext>
            </a:extLst>
          </p:cNvPr>
          <p:cNvSpPr>
            <a:spLocks noChangeShapeType="1"/>
          </p:cNvSpPr>
          <p:nvPr/>
        </p:nvSpPr>
        <p:spPr bwMode="auto">
          <a:xfrm>
            <a:off x="6353948" y="2361309"/>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 name="Line 10">
            <a:extLst>
              <a:ext uri="{FF2B5EF4-FFF2-40B4-BE49-F238E27FC236}">
                <a16:creationId xmlns:a16="http://schemas.microsoft.com/office/drawing/2014/main" id="{4378903A-3472-4F9C-8473-EDC4DF0F0662}"/>
              </a:ext>
            </a:extLst>
          </p:cNvPr>
          <p:cNvSpPr>
            <a:spLocks noChangeShapeType="1"/>
          </p:cNvSpPr>
          <p:nvPr/>
        </p:nvSpPr>
        <p:spPr bwMode="auto">
          <a:xfrm>
            <a:off x="1658324" y="2383696"/>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8" name="TextBox 47">
            <a:extLst>
              <a:ext uri="{FF2B5EF4-FFF2-40B4-BE49-F238E27FC236}">
                <a16:creationId xmlns:a16="http://schemas.microsoft.com/office/drawing/2014/main" id="{161A848F-3830-4555-EAAD-1050BA01D418}"/>
              </a:ext>
            </a:extLst>
          </p:cNvPr>
          <p:cNvSpPr txBox="1"/>
          <p:nvPr/>
        </p:nvSpPr>
        <p:spPr>
          <a:xfrm>
            <a:off x="7475733" y="2080784"/>
            <a:ext cx="510089" cy="400110"/>
          </a:xfrm>
          <a:prstGeom prst="rect">
            <a:avLst/>
          </a:prstGeom>
          <a:noFill/>
        </p:spPr>
        <p:txBody>
          <a:bodyPr wrap="square">
            <a:spAutoFit/>
          </a:bodyPr>
          <a:lstStyle/>
          <a:p>
            <a:pPr algn="ctr"/>
            <a:r>
              <a:rPr kumimoji="0" lang="en-US" altLang="en-US" sz="2000" b="0" i="0" u="none" strike="noStrike" cap="none" normalizeH="0" baseline="0">
                <a:ln>
                  <a:noFill/>
                </a:ln>
                <a:solidFill>
                  <a:srgbClr val="000000"/>
                </a:solidFill>
                <a:effectLst/>
                <a:latin typeface="Open Sans" panose="020B0606030504020204" pitchFamily="34" charset="0"/>
              </a:rPr>
              <a:t>1</a:t>
            </a:r>
            <a:endParaRPr lang="en-US" sz="2000"/>
          </a:p>
        </p:txBody>
      </p:sp>
      <p:sp>
        <p:nvSpPr>
          <p:cNvPr id="49" name="TextBox 48">
            <a:extLst>
              <a:ext uri="{FF2B5EF4-FFF2-40B4-BE49-F238E27FC236}">
                <a16:creationId xmlns:a16="http://schemas.microsoft.com/office/drawing/2014/main" id="{EE604CED-90BC-0A8D-1B36-C346F707AC67}"/>
              </a:ext>
            </a:extLst>
          </p:cNvPr>
          <p:cNvSpPr txBox="1"/>
          <p:nvPr/>
        </p:nvSpPr>
        <p:spPr>
          <a:xfrm>
            <a:off x="6582865" y="2066283"/>
            <a:ext cx="510089" cy="400110"/>
          </a:xfrm>
          <a:prstGeom prst="rect">
            <a:avLst/>
          </a:prstGeom>
          <a:noFill/>
        </p:spPr>
        <p:txBody>
          <a:bodyPr wrap="square">
            <a:spAutoFit/>
          </a:bodyPr>
          <a:lstStyle/>
          <a:p>
            <a:pPr algn="ctr"/>
            <a:r>
              <a:rPr kumimoji="0" lang="en-US" altLang="en-US" sz="2000" b="0" i="0" u="none" strike="noStrike" cap="none" normalizeH="0" baseline="0">
                <a:ln>
                  <a:noFill/>
                </a:ln>
                <a:solidFill>
                  <a:srgbClr val="000000"/>
                </a:solidFill>
                <a:effectLst/>
                <a:latin typeface="Open Sans" panose="020B0606030504020204" pitchFamily="34" charset="0"/>
              </a:rPr>
              <a:t>2</a:t>
            </a:r>
            <a:endParaRPr lang="en-US" sz="2000"/>
          </a:p>
        </p:txBody>
      </p:sp>
      <p:sp>
        <p:nvSpPr>
          <p:cNvPr id="50" name="TextBox 49">
            <a:extLst>
              <a:ext uri="{FF2B5EF4-FFF2-40B4-BE49-F238E27FC236}">
                <a16:creationId xmlns:a16="http://schemas.microsoft.com/office/drawing/2014/main" id="{AEC4F54C-E012-08B7-A38E-222431507F84}"/>
              </a:ext>
            </a:extLst>
          </p:cNvPr>
          <p:cNvSpPr txBox="1"/>
          <p:nvPr/>
        </p:nvSpPr>
        <p:spPr>
          <a:xfrm>
            <a:off x="5625340" y="2039902"/>
            <a:ext cx="510089" cy="400110"/>
          </a:xfrm>
          <a:prstGeom prst="rect">
            <a:avLst/>
          </a:prstGeom>
          <a:noFill/>
        </p:spPr>
        <p:txBody>
          <a:bodyPr wrap="square">
            <a:spAutoFit/>
          </a:bodyPr>
          <a:lstStyle/>
          <a:p>
            <a:pPr algn="ctr"/>
            <a:r>
              <a:rPr kumimoji="0" lang="en-US" altLang="en-US" sz="2000" b="0" i="0" u="none" strike="noStrike" cap="none" normalizeH="0" baseline="0">
                <a:ln>
                  <a:noFill/>
                </a:ln>
                <a:solidFill>
                  <a:srgbClr val="000000"/>
                </a:solidFill>
                <a:effectLst/>
                <a:latin typeface="Open Sans" panose="020B0606030504020204" pitchFamily="34" charset="0"/>
              </a:rPr>
              <a:t>3</a:t>
            </a:r>
            <a:endParaRPr lang="en-US" sz="2000"/>
          </a:p>
        </p:txBody>
      </p:sp>
      <p:sp>
        <p:nvSpPr>
          <p:cNvPr id="51" name="TextBox 50">
            <a:extLst>
              <a:ext uri="{FF2B5EF4-FFF2-40B4-BE49-F238E27FC236}">
                <a16:creationId xmlns:a16="http://schemas.microsoft.com/office/drawing/2014/main" id="{03277D36-04DC-C74D-193C-036C1A43F80E}"/>
              </a:ext>
            </a:extLst>
          </p:cNvPr>
          <p:cNvSpPr txBox="1"/>
          <p:nvPr/>
        </p:nvSpPr>
        <p:spPr>
          <a:xfrm>
            <a:off x="1806669" y="2092877"/>
            <a:ext cx="510089" cy="400110"/>
          </a:xfrm>
          <a:prstGeom prst="rect">
            <a:avLst/>
          </a:prstGeom>
          <a:noFill/>
        </p:spPr>
        <p:txBody>
          <a:bodyPr wrap="square">
            <a:spAutoFit/>
          </a:bodyPr>
          <a:lstStyle/>
          <a:p>
            <a:pPr algn="ctr"/>
            <a:r>
              <a:rPr lang="en-US" sz="2000">
                <a:solidFill>
                  <a:srgbClr val="000000"/>
                </a:solidFill>
                <a:latin typeface="Open Sans" panose="020B0606030504020204" pitchFamily="34" charset="0"/>
              </a:rPr>
              <a:t>7</a:t>
            </a:r>
            <a:endParaRPr lang="en-US" sz="2000"/>
          </a:p>
        </p:txBody>
      </p:sp>
      <p:sp>
        <p:nvSpPr>
          <p:cNvPr id="52" name="TextBox 51">
            <a:extLst>
              <a:ext uri="{FF2B5EF4-FFF2-40B4-BE49-F238E27FC236}">
                <a16:creationId xmlns:a16="http://schemas.microsoft.com/office/drawing/2014/main" id="{105FEB30-B419-E8E4-8777-BF0B6E194DA4}"/>
              </a:ext>
            </a:extLst>
          </p:cNvPr>
          <p:cNvSpPr txBox="1"/>
          <p:nvPr/>
        </p:nvSpPr>
        <p:spPr>
          <a:xfrm>
            <a:off x="863432" y="2080784"/>
            <a:ext cx="510089" cy="400110"/>
          </a:xfrm>
          <a:prstGeom prst="rect">
            <a:avLst/>
          </a:prstGeom>
          <a:noFill/>
        </p:spPr>
        <p:txBody>
          <a:bodyPr wrap="square">
            <a:spAutoFit/>
          </a:bodyPr>
          <a:lstStyle/>
          <a:p>
            <a:pPr algn="ctr"/>
            <a:r>
              <a:rPr lang="en-US" sz="2000">
                <a:solidFill>
                  <a:srgbClr val="000000"/>
                </a:solidFill>
                <a:latin typeface="Open Sans" panose="020B0606030504020204" pitchFamily="34" charset="0"/>
              </a:rPr>
              <a:t>8</a:t>
            </a:r>
            <a:endParaRPr lang="en-US" sz="2000"/>
          </a:p>
        </p:txBody>
      </p:sp>
      <p:sp>
        <p:nvSpPr>
          <p:cNvPr id="9" name="TextBox 8">
            <a:extLst>
              <a:ext uri="{FF2B5EF4-FFF2-40B4-BE49-F238E27FC236}">
                <a16:creationId xmlns:a16="http://schemas.microsoft.com/office/drawing/2014/main" id="{3C2885CE-D941-C028-4256-FDBA74C76BAD}"/>
              </a:ext>
            </a:extLst>
          </p:cNvPr>
          <p:cNvSpPr txBox="1"/>
          <p:nvPr/>
        </p:nvSpPr>
        <p:spPr>
          <a:xfrm>
            <a:off x="1712880" y="1226779"/>
            <a:ext cx="697666" cy="523220"/>
          </a:xfrm>
          <a:prstGeom prst="rect">
            <a:avLst/>
          </a:prstGeom>
          <a:noFill/>
        </p:spPr>
        <p:txBody>
          <a:bodyPr wrap="square">
            <a:spAutoFit/>
          </a:bodyPr>
          <a:lstStyle/>
          <a:p>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b) </a:t>
            </a:r>
            <a:endParaRPr lang="en-US" sz="2800"/>
          </a:p>
        </p:txBody>
      </p:sp>
    </p:spTree>
    <p:extLst>
      <p:ext uri="{BB962C8B-B14F-4D97-AF65-F5344CB8AC3E}">
        <p14:creationId xmlns:p14="http://schemas.microsoft.com/office/powerpoint/2010/main" val="413854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0" grpId="0"/>
      <p:bldP spid="41" grpId="0"/>
      <p:bldP spid="42" grpId="0"/>
      <p:bldP spid="43" grpId="0"/>
      <p:bldP spid="44" grpId="0" animBg="1"/>
      <p:bldP spid="45" grpId="0" animBg="1"/>
      <p:bldP spid="46" grpId="0" animBg="1"/>
      <p:bldP spid="47" grpId="0" animBg="1"/>
      <p:bldP spid="48" grpId="0"/>
      <p:bldP spid="49" grpId="0"/>
      <p:bldP spid="50" grpId="0"/>
      <p:bldP spid="51" grpId="0"/>
      <p:bldP spid="5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1381C1D-C887-F6CC-ACA7-9FD190F506A6}"/>
                  </a:ext>
                </a:extLst>
              </p:cNvPr>
              <p:cNvSpPr txBox="1"/>
              <p:nvPr/>
            </p:nvSpPr>
            <p:spPr>
              <a:xfrm>
                <a:off x="551475" y="3468675"/>
                <a:ext cx="11420902" cy="1588961"/>
              </a:xfrm>
              <a:prstGeom prst="rect">
                <a:avLst/>
              </a:prstGeom>
              <a:noFill/>
            </p:spPr>
            <p:txBody>
              <a:bodyPr wrap="square">
                <a:spAutoFit/>
              </a:bodyPr>
              <a:lstStyle/>
              <a:p>
                <a:pPr lvl="0" algn="just" eaLnBrk="0" fontAlgn="base" hangingPunct="0">
                  <a:lnSpc>
                    <a:spcPct val="150000"/>
                  </a:lnSpc>
                  <a:spcBef>
                    <a:spcPct val="0"/>
                  </a:spcBef>
                  <a:spcAft>
                    <a:spcPct val="0"/>
                  </a:spcAf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Lấy một điểm nằm trước O và cách O một đoạn bằng 5 đơn vị mới. </a:t>
                </a:r>
              </a:p>
              <a:p>
                <a:pPr lvl="0" algn="just" eaLnBrk="0" fontAlgn="base" hangingPunct="0">
                  <a:lnSpc>
                    <a:spcPct val="150000"/>
                  </a:lnSpc>
                  <a:spcBef>
                    <a:spcPct val="0"/>
                  </a:spcBef>
                  <a:spcAft>
                    <a:spcPct val="0"/>
                  </a:spcAf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Điểm đó biểu diễn số hữu tỉ </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5</m:t>
                        </m:r>
                      </m:num>
                      <m:den>
                        <m:r>
                          <a:rPr lang="en-US" sz="2800" i="1">
                            <a:solidFill>
                              <a:srgbClr val="000000"/>
                            </a:solidFill>
                            <a:latin typeface="Cambria Math" panose="02040503050406030204" pitchFamily="18" charset="0"/>
                            <a:ea typeface="Cambria Math" panose="02040503050406030204" pitchFamily="18" charset="0"/>
                          </a:rPr>
                          <m:t>−8</m:t>
                        </m:r>
                      </m:den>
                    </m:f>
                  </m:oMath>
                </a14:m>
                <a:r>
                  <a:rPr lang="en-US" altLang="en-US" sz="2800">
                    <a:solidFill>
                      <a:srgbClr val="000000"/>
                    </a:solidFill>
                    <a:latin typeface="Cambria Math" panose="02040503050406030204" pitchFamily="18" charset="0"/>
                    <a:ea typeface="Cambria Math" panose="02040503050406030204" pitchFamily="18" charset="0"/>
                    <a:cs typeface="Open Sans" panose="020B0606030504020204" pitchFamily="34" charset="0"/>
                  </a:rPr>
                  <a:t> =</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m:t>
                    </m:r>
                  </m:oMath>
                </a14:m>
                <a:r>
                  <a:rPr lang="en-US" altLang="en-US" sz="2800">
                    <a:solidFill>
                      <a:srgbClr val="000000"/>
                    </a:solidFill>
                    <a:latin typeface="Cambria Math" panose="02040503050406030204" pitchFamily="18" charset="0"/>
                    <a:ea typeface="Cambria Math" panose="02040503050406030204" pitchFamily="18" charset="0"/>
                    <a:cs typeface="Open Sans" panose="020B0606030504020204" pitchFamily="34" charset="0"/>
                  </a:rPr>
                  <a:t> 0,625 </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p:sp>
            <p:nvSpPr>
              <p:cNvPr id="5" name="TextBox 4">
                <a:extLst>
                  <a:ext uri="{FF2B5EF4-FFF2-40B4-BE49-F238E27FC236}">
                    <a16:creationId xmlns:a16="http://schemas.microsoft.com/office/drawing/2014/main" id="{B1381C1D-C887-F6CC-ACA7-9FD190F506A6}"/>
                  </a:ext>
                </a:extLst>
              </p:cNvPr>
              <p:cNvSpPr txBox="1">
                <a:spLocks noRot="1" noChangeAspect="1" noMove="1" noResize="1" noEditPoints="1" noAdjustHandles="1" noChangeArrowheads="1" noChangeShapeType="1" noTextEdit="1"/>
              </p:cNvSpPr>
              <p:nvPr/>
            </p:nvSpPr>
            <p:spPr>
              <a:xfrm>
                <a:off x="551475" y="3468675"/>
                <a:ext cx="11420902" cy="1588961"/>
              </a:xfrm>
              <a:prstGeom prst="rect">
                <a:avLst/>
              </a:prstGeom>
              <a:blipFill>
                <a:blip r:embed="rId2"/>
                <a:stretch>
                  <a:fillRect l="-1067" b="-3065"/>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5D8D9A54-9C27-1F3A-C179-9493E8F613F9}"/>
              </a:ext>
            </a:extLst>
          </p:cNvPr>
          <p:cNvSpPr>
            <a:spLocks noGrp="1"/>
          </p:cNvSpPr>
          <p:nvPr>
            <p:ph type="title"/>
          </p:nvPr>
        </p:nvSpPr>
        <p:spPr>
          <a:xfrm>
            <a:off x="4679043" y="109182"/>
            <a:ext cx="2833914" cy="818866"/>
          </a:xfrm>
        </p:spPr>
        <p:txBody>
          <a:bodyPr/>
          <a:lstStyle/>
          <a:p>
            <a:pPr algn="ctr"/>
            <a:r>
              <a:rPr lang="en-US" b="1">
                <a:solidFill>
                  <a:srgbClr val="FF0000"/>
                </a:solidFill>
                <a:latin typeface="Arial Rounded MT Bold" panose="020F0704030504030204" pitchFamily="34" charset="0"/>
              </a:rPr>
              <a:t>BÀI TẬP</a:t>
            </a:r>
          </a:p>
        </p:txBody>
      </p:sp>
      <p:sp>
        <p:nvSpPr>
          <p:cNvPr id="10" name="TextBox 9">
            <a:extLst>
              <a:ext uri="{FF2B5EF4-FFF2-40B4-BE49-F238E27FC236}">
                <a16:creationId xmlns:a16="http://schemas.microsoft.com/office/drawing/2014/main" id="{9AC9BD83-61A7-79B6-47A7-52CFA539E31B}"/>
              </a:ext>
            </a:extLst>
          </p:cNvPr>
          <p:cNvSpPr txBox="1"/>
          <p:nvPr/>
        </p:nvSpPr>
        <p:spPr>
          <a:xfrm>
            <a:off x="551475" y="902659"/>
            <a:ext cx="1640120" cy="671402"/>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cs typeface="Open Sans" panose="020B0606030504020204" pitchFamily="34"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15737061-9D6C-9966-6D04-3D25BAA2EB41}"/>
                  </a:ext>
                </a:extLst>
              </p:cNvPr>
              <p:cNvSpPr txBox="1"/>
              <p:nvPr/>
            </p:nvSpPr>
            <p:spPr>
              <a:xfrm>
                <a:off x="3181298" y="2676436"/>
                <a:ext cx="621178" cy="67685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
                        <m:fPr>
                          <m:ctrlPr>
                            <a:rPr lang="en-US" sz="2000" i="1" smtClean="0">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5</m:t>
                          </m:r>
                        </m:num>
                        <m:den>
                          <m:r>
                            <a:rPr lang="en-US" sz="2000" i="1">
                              <a:solidFill>
                                <a:srgbClr val="000000"/>
                              </a:solidFill>
                              <a:latin typeface="Cambria Math" panose="02040503050406030204" pitchFamily="18" charset="0"/>
                            </a:rPr>
                            <m:t>−8</m:t>
                          </m:r>
                        </m:den>
                      </m:f>
                    </m:oMath>
                  </m:oMathPara>
                </a14:m>
                <a:endParaRPr lang="en-US" sz="2000"/>
              </a:p>
            </p:txBody>
          </p:sp>
        </mc:Choice>
        <mc:Fallback>
          <p:sp>
            <p:nvSpPr>
              <p:cNvPr id="53" name="TextBox 52">
                <a:extLst>
                  <a:ext uri="{FF2B5EF4-FFF2-40B4-BE49-F238E27FC236}">
                    <a16:creationId xmlns:a16="http://schemas.microsoft.com/office/drawing/2014/main" id="{15737061-9D6C-9966-6D04-3D25BAA2EB41}"/>
                  </a:ext>
                </a:extLst>
              </p:cNvPr>
              <p:cNvSpPr txBox="1">
                <a:spLocks noRot="1" noChangeAspect="1" noMove="1" noResize="1" noEditPoints="1" noAdjustHandles="1" noChangeArrowheads="1" noChangeShapeType="1" noTextEdit="1"/>
              </p:cNvSpPr>
              <p:nvPr/>
            </p:nvSpPr>
            <p:spPr>
              <a:xfrm>
                <a:off x="3181298" y="2676436"/>
                <a:ext cx="621178" cy="676852"/>
              </a:xfrm>
              <a:prstGeom prst="rect">
                <a:avLst/>
              </a:prstGeom>
              <a:blipFill>
                <a:blip r:embed="rId3"/>
                <a:stretch>
                  <a:fillRect/>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C1262CD5-25F2-14F8-9D85-7F0475E3A87C}"/>
              </a:ext>
            </a:extLst>
          </p:cNvPr>
          <p:cNvGrpSpPr/>
          <p:nvPr/>
        </p:nvGrpSpPr>
        <p:grpSpPr>
          <a:xfrm>
            <a:off x="367576" y="1852376"/>
            <a:ext cx="11456848" cy="806664"/>
            <a:chOff x="397423" y="5544061"/>
            <a:chExt cx="11456848" cy="806664"/>
          </a:xfrm>
        </p:grpSpPr>
        <p:sp>
          <p:nvSpPr>
            <p:cNvPr id="9" name="Line 9">
              <a:extLst>
                <a:ext uri="{FF2B5EF4-FFF2-40B4-BE49-F238E27FC236}">
                  <a16:creationId xmlns:a16="http://schemas.microsoft.com/office/drawing/2014/main" id="{70CA4FF5-F15D-9A64-0A8E-F0EF19EABFD7}"/>
                </a:ext>
              </a:extLst>
            </p:cNvPr>
            <p:cNvSpPr>
              <a:spLocks noChangeShapeType="1"/>
            </p:cNvSpPr>
            <p:nvPr/>
          </p:nvSpPr>
          <p:spPr bwMode="auto">
            <a:xfrm>
              <a:off x="397423" y="6188913"/>
              <a:ext cx="1145684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3">
              <a:extLst>
                <a:ext uri="{FF2B5EF4-FFF2-40B4-BE49-F238E27FC236}">
                  <a16:creationId xmlns:a16="http://schemas.microsoft.com/office/drawing/2014/main" id="{4B69DA87-8063-DD15-63A3-92134B96DC68}"/>
                </a:ext>
              </a:extLst>
            </p:cNvPr>
            <p:cNvSpPr>
              <a:spLocks noChangeShapeType="1"/>
            </p:cNvSpPr>
            <p:nvPr/>
          </p:nvSpPr>
          <p:spPr bwMode="auto">
            <a:xfrm>
              <a:off x="884787" y="6067282"/>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26">
              <a:extLst>
                <a:ext uri="{FF2B5EF4-FFF2-40B4-BE49-F238E27FC236}">
                  <a16:creationId xmlns:a16="http://schemas.microsoft.com/office/drawing/2014/main" id="{CC4B8789-A601-1A05-CA62-3C47AC297769}"/>
                </a:ext>
              </a:extLst>
            </p:cNvPr>
            <p:cNvSpPr>
              <a:spLocks noChangeShapeType="1"/>
            </p:cNvSpPr>
            <p:nvPr/>
          </p:nvSpPr>
          <p:spPr bwMode="auto">
            <a:xfrm>
              <a:off x="8234145" y="6010129"/>
              <a:ext cx="0" cy="3405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TextBox 13">
              <a:extLst>
                <a:ext uri="{FF2B5EF4-FFF2-40B4-BE49-F238E27FC236}">
                  <a16:creationId xmlns:a16="http://schemas.microsoft.com/office/drawing/2014/main" id="{46FB866A-87AB-A700-4EFC-8C08C8325676}"/>
                </a:ext>
              </a:extLst>
            </p:cNvPr>
            <p:cNvSpPr txBox="1"/>
            <p:nvPr/>
          </p:nvSpPr>
          <p:spPr>
            <a:xfrm>
              <a:off x="7905810" y="5604877"/>
              <a:ext cx="656670" cy="523220"/>
            </a:xfrm>
            <a:prstGeom prst="rect">
              <a:avLst/>
            </a:prstGeom>
            <a:noFill/>
          </p:spPr>
          <p:txBody>
            <a:bodyPr wrap="square" rtlCol="0">
              <a:spAutoFit/>
            </a:bodyPr>
            <a:lstStyle/>
            <a:p>
              <a:pPr algn="ctr"/>
              <a:r>
                <a:rPr lang="en-US" sz="2800" dirty="0"/>
                <a:t>O</a:t>
              </a:r>
              <a:endParaRPr lang="vi-VN" sz="2800" dirty="0"/>
            </a:p>
          </p:txBody>
        </p:sp>
        <p:sp>
          <p:nvSpPr>
            <p:cNvPr id="16" name="TextBox 15">
              <a:extLst>
                <a:ext uri="{FF2B5EF4-FFF2-40B4-BE49-F238E27FC236}">
                  <a16:creationId xmlns:a16="http://schemas.microsoft.com/office/drawing/2014/main" id="{076A108B-FCB1-F33F-FA6F-BCD830DAC7BB}"/>
                </a:ext>
              </a:extLst>
            </p:cNvPr>
            <p:cNvSpPr txBox="1"/>
            <p:nvPr/>
          </p:nvSpPr>
          <p:spPr>
            <a:xfrm>
              <a:off x="460131" y="5544061"/>
              <a:ext cx="656671" cy="523220"/>
            </a:xfrm>
            <a:prstGeom prst="rect">
              <a:avLst/>
            </a:prstGeom>
            <a:noFill/>
          </p:spPr>
          <p:txBody>
            <a:bodyPr wrap="square" rtlCol="0">
              <a:spAutoFit/>
            </a:bodyPr>
            <a:lstStyle/>
            <a:p>
              <a:pPr algn="ctr"/>
              <a:r>
                <a:rPr lang="en-US" sz="2800"/>
                <a:t>– 1 </a:t>
              </a:r>
              <a:endParaRPr lang="vi-VN" sz="2800" dirty="0"/>
            </a:p>
          </p:txBody>
        </p:sp>
      </p:grpSp>
      <p:sp>
        <p:nvSpPr>
          <p:cNvPr id="17" name="Line 10">
            <a:extLst>
              <a:ext uri="{FF2B5EF4-FFF2-40B4-BE49-F238E27FC236}">
                <a16:creationId xmlns:a16="http://schemas.microsoft.com/office/drawing/2014/main" id="{0C477B96-E5EA-83C4-5DFE-D11D6F429FD1}"/>
              </a:ext>
            </a:extLst>
          </p:cNvPr>
          <p:cNvSpPr>
            <a:spLocks noChangeShapeType="1"/>
          </p:cNvSpPr>
          <p:nvPr/>
        </p:nvSpPr>
        <p:spPr bwMode="auto">
          <a:xfrm>
            <a:off x="3491887" y="2375597"/>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 name="Line 10">
            <a:extLst>
              <a:ext uri="{FF2B5EF4-FFF2-40B4-BE49-F238E27FC236}">
                <a16:creationId xmlns:a16="http://schemas.microsoft.com/office/drawing/2014/main" id="{244EFCFD-D3FC-CC1B-045B-7AA97973F81C}"/>
              </a:ext>
            </a:extLst>
          </p:cNvPr>
          <p:cNvSpPr>
            <a:spLocks noChangeShapeType="1"/>
          </p:cNvSpPr>
          <p:nvPr/>
        </p:nvSpPr>
        <p:spPr bwMode="auto">
          <a:xfrm>
            <a:off x="7367080" y="2375596"/>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 name="Line 10">
            <a:extLst>
              <a:ext uri="{FF2B5EF4-FFF2-40B4-BE49-F238E27FC236}">
                <a16:creationId xmlns:a16="http://schemas.microsoft.com/office/drawing/2014/main" id="{0FBD1A3D-E270-4A3F-1F20-C5CE3059BCCB}"/>
              </a:ext>
            </a:extLst>
          </p:cNvPr>
          <p:cNvSpPr>
            <a:spLocks noChangeShapeType="1"/>
          </p:cNvSpPr>
          <p:nvPr/>
        </p:nvSpPr>
        <p:spPr bwMode="auto">
          <a:xfrm>
            <a:off x="2543947" y="2379580"/>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 name="TextBox 19">
            <a:extLst>
              <a:ext uri="{FF2B5EF4-FFF2-40B4-BE49-F238E27FC236}">
                <a16:creationId xmlns:a16="http://schemas.microsoft.com/office/drawing/2014/main" id="{63097E06-2D2E-7A99-7599-C078064D28B6}"/>
              </a:ext>
            </a:extLst>
          </p:cNvPr>
          <p:cNvSpPr txBox="1"/>
          <p:nvPr/>
        </p:nvSpPr>
        <p:spPr>
          <a:xfrm>
            <a:off x="4645285" y="2070972"/>
            <a:ext cx="510089" cy="400110"/>
          </a:xfrm>
          <a:prstGeom prst="rect">
            <a:avLst/>
          </a:prstGeom>
          <a:noFill/>
        </p:spPr>
        <p:txBody>
          <a:bodyPr wrap="square">
            <a:spAutoFit/>
          </a:bodyPr>
          <a:lstStyle/>
          <a:p>
            <a:pPr algn="ctr"/>
            <a:r>
              <a:rPr lang="en-US" sz="2000">
                <a:solidFill>
                  <a:srgbClr val="000000"/>
                </a:solidFill>
                <a:latin typeface="Open Sans" panose="020B0606030504020204" pitchFamily="34" charset="0"/>
              </a:rPr>
              <a:t>4</a:t>
            </a:r>
            <a:endParaRPr lang="en-US" sz="2000"/>
          </a:p>
        </p:txBody>
      </p:sp>
      <p:sp>
        <p:nvSpPr>
          <p:cNvPr id="21" name="TextBox 20">
            <a:extLst>
              <a:ext uri="{FF2B5EF4-FFF2-40B4-BE49-F238E27FC236}">
                <a16:creationId xmlns:a16="http://schemas.microsoft.com/office/drawing/2014/main" id="{7B8DF619-9D0B-E487-77B2-81FD46D266B4}"/>
              </a:ext>
            </a:extLst>
          </p:cNvPr>
          <p:cNvSpPr txBox="1"/>
          <p:nvPr/>
        </p:nvSpPr>
        <p:spPr>
          <a:xfrm>
            <a:off x="3723841" y="2056471"/>
            <a:ext cx="510089" cy="400110"/>
          </a:xfrm>
          <a:prstGeom prst="rect">
            <a:avLst/>
          </a:prstGeom>
          <a:noFill/>
        </p:spPr>
        <p:txBody>
          <a:bodyPr wrap="square">
            <a:spAutoFit/>
          </a:bodyPr>
          <a:lstStyle/>
          <a:p>
            <a:pPr algn="ctr"/>
            <a:r>
              <a:rPr lang="en-US" sz="2000">
                <a:solidFill>
                  <a:srgbClr val="000000"/>
                </a:solidFill>
                <a:latin typeface="Open Sans" panose="020B0606030504020204" pitchFamily="34" charset="0"/>
              </a:rPr>
              <a:t>5</a:t>
            </a:r>
            <a:endParaRPr lang="en-US" sz="2000"/>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4252FFBB-5551-724B-40AA-51BCF806E878}"/>
                  </a:ext>
                </a:extLst>
              </p:cNvPr>
              <p:cNvSpPr txBox="1"/>
              <p:nvPr/>
            </p:nvSpPr>
            <p:spPr>
              <a:xfrm>
                <a:off x="7515622" y="2497799"/>
                <a:ext cx="1502957"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a:rPr lang="en-US" altLang="en-US" sz="2000" b="0" i="0" smtClean="0">
                              <a:latin typeface="Cambria Math" panose="02040503050406030204" pitchFamily="18" charset="0"/>
                            </a:rPr>
                            <m:t>1</m:t>
                          </m:r>
                        </m:num>
                        <m:den>
                          <m:r>
                            <a:rPr lang="en-US" altLang="en-US" sz="2000" b="0" i="0" smtClean="0">
                              <a:latin typeface="Cambria Math" panose="02040503050406030204" pitchFamily="18" charset="0"/>
                            </a:rPr>
                            <m:t>8</m:t>
                          </m:r>
                        </m:den>
                      </m:f>
                      <m:r>
                        <a:rPr lang="en-US" altLang="en-US" sz="2000" b="0" i="0" smtClean="0">
                          <a:latin typeface="Cambria Math" panose="02040503050406030204" pitchFamily="18" charset="0"/>
                        </a:rPr>
                        <m:t>đơ</m:t>
                      </m:r>
                      <m:r>
                        <m:rPr>
                          <m:sty m:val="p"/>
                        </m:rPr>
                        <a:rPr lang="en-US" altLang="en-US" sz="2000" b="0" i="0" smtClean="0">
                          <a:latin typeface="Cambria Math" panose="02040503050406030204" pitchFamily="18" charset="0"/>
                        </a:rPr>
                        <m:t>n</m:t>
                      </m:r>
                      <m:r>
                        <a:rPr lang="en-US" altLang="en-US" sz="2000" b="0" i="0" smtClean="0">
                          <a:latin typeface="Cambria Math" panose="02040503050406030204" pitchFamily="18" charset="0"/>
                        </a:rPr>
                        <m:t> </m:t>
                      </m:r>
                      <m:r>
                        <m:rPr>
                          <m:sty m:val="p"/>
                        </m:rPr>
                        <a:rPr lang="en-US" altLang="en-US" sz="2000" b="0" i="0" smtClean="0">
                          <a:latin typeface="Cambria Math" panose="02040503050406030204" pitchFamily="18" charset="0"/>
                        </a:rPr>
                        <m:t>v</m:t>
                      </m:r>
                      <m:r>
                        <a:rPr lang="en-US" altLang="en-US" sz="2000" b="0" i="0" smtClean="0">
                          <a:latin typeface="Cambria Math" panose="02040503050406030204" pitchFamily="18" charset="0"/>
                        </a:rPr>
                        <m:t>ị </m:t>
                      </m:r>
                      <m:r>
                        <m:rPr>
                          <m:sty m:val="p"/>
                        </m:rPr>
                        <a:rPr lang="en-US" altLang="en-US" sz="2000" b="0" i="0" smtClean="0">
                          <a:latin typeface="Cambria Math" panose="02040503050406030204" pitchFamily="18" charset="0"/>
                        </a:rPr>
                        <m:t>c</m:t>
                      </m:r>
                      <m:r>
                        <a:rPr lang="en-US" altLang="en-US" sz="2000" b="0" i="0" smtClean="0">
                          <a:latin typeface="Cambria Math" panose="02040503050406030204" pitchFamily="18" charset="0"/>
                        </a:rPr>
                        <m:t>ũ</m:t>
                      </m:r>
                    </m:oMath>
                  </m:oMathPara>
                </a14:m>
                <a:endParaRPr lang="en-US" sz="2000"/>
              </a:p>
            </p:txBody>
          </p:sp>
        </mc:Choice>
        <mc:Fallback>
          <p:sp>
            <p:nvSpPr>
              <p:cNvPr id="23" name="TextBox 22">
                <a:extLst>
                  <a:ext uri="{FF2B5EF4-FFF2-40B4-BE49-F238E27FC236}">
                    <a16:creationId xmlns:a16="http://schemas.microsoft.com/office/drawing/2014/main" id="{4252FFBB-5551-724B-40AA-51BCF806E878}"/>
                  </a:ext>
                </a:extLst>
              </p:cNvPr>
              <p:cNvSpPr txBox="1">
                <a:spLocks noRot="1" noChangeAspect="1" noMove="1" noResize="1" noEditPoints="1" noAdjustHandles="1" noChangeArrowheads="1" noChangeShapeType="1" noTextEdit="1"/>
              </p:cNvSpPr>
              <p:nvPr/>
            </p:nvSpPr>
            <p:spPr>
              <a:xfrm>
                <a:off x="7515622" y="2497799"/>
                <a:ext cx="1502957" cy="668516"/>
              </a:xfrm>
              <a:prstGeom prst="rect">
                <a:avLst/>
              </a:prstGeom>
              <a:blipFill>
                <a:blip r:embed="rId4"/>
                <a:stretch>
                  <a:fillRect/>
                </a:stretch>
              </a:blipFill>
            </p:spPr>
            <p:txBody>
              <a:bodyPr/>
              <a:lstStyle/>
              <a:p>
                <a:r>
                  <a:rPr lang="en-US">
                    <a:noFill/>
                  </a:rPr>
                  <a:t> </a:t>
                </a:r>
              </a:p>
            </p:txBody>
          </p:sp>
        </mc:Fallback>
      </mc:AlternateContent>
      <p:sp>
        <p:nvSpPr>
          <p:cNvPr id="24" name="Line 10">
            <a:extLst>
              <a:ext uri="{FF2B5EF4-FFF2-40B4-BE49-F238E27FC236}">
                <a16:creationId xmlns:a16="http://schemas.microsoft.com/office/drawing/2014/main" id="{5A4B1F4F-C2E5-DD95-2E27-682210F72CF1}"/>
              </a:ext>
            </a:extLst>
          </p:cNvPr>
          <p:cNvSpPr>
            <a:spLocks noChangeShapeType="1"/>
          </p:cNvSpPr>
          <p:nvPr/>
        </p:nvSpPr>
        <p:spPr bwMode="auto">
          <a:xfrm>
            <a:off x="5453927" y="2375596"/>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Line 10">
            <a:extLst>
              <a:ext uri="{FF2B5EF4-FFF2-40B4-BE49-F238E27FC236}">
                <a16:creationId xmlns:a16="http://schemas.microsoft.com/office/drawing/2014/main" id="{1684FB66-AF54-D701-3879-D3A831DB319C}"/>
              </a:ext>
            </a:extLst>
          </p:cNvPr>
          <p:cNvSpPr>
            <a:spLocks noChangeShapeType="1"/>
          </p:cNvSpPr>
          <p:nvPr/>
        </p:nvSpPr>
        <p:spPr bwMode="auto">
          <a:xfrm>
            <a:off x="4478514" y="2375597"/>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 name="Line 10">
            <a:extLst>
              <a:ext uri="{FF2B5EF4-FFF2-40B4-BE49-F238E27FC236}">
                <a16:creationId xmlns:a16="http://schemas.microsoft.com/office/drawing/2014/main" id="{47FF2D37-05D9-AFBB-4203-2B1B923C353B}"/>
              </a:ext>
            </a:extLst>
          </p:cNvPr>
          <p:cNvSpPr>
            <a:spLocks noChangeShapeType="1"/>
          </p:cNvSpPr>
          <p:nvPr/>
        </p:nvSpPr>
        <p:spPr bwMode="auto">
          <a:xfrm>
            <a:off x="6353948" y="2361309"/>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 name="Line 10">
            <a:extLst>
              <a:ext uri="{FF2B5EF4-FFF2-40B4-BE49-F238E27FC236}">
                <a16:creationId xmlns:a16="http://schemas.microsoft.com/office/drawing/2014/main" id="{AAD60B91-7AE9-46F7-2052-C1ED37DF8A50}"/>
              </a:ext>
            </a:extLst>
          </p:cNvPr>
          <p:cNvSpPr>
            <a:spLocks noChangeShapeType="1"/>
          </p:cNvSpPr>
          <p:nvPr/>
        </p:nvSpPr>
        <p:spPr bwMode="auto">
          <a:xfrm>
            <a:off x="1658324" y="2383696"/>
            <a:ext cx="0" cy="2270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TextBox 27">
            <a:extLst>
              <a:ext uri="{FF2B5EF4-FFF2-40B4-BE49-F238E27FC236}">
                <a16:creationId xmlns:a16="http://schemas.microsoft.com/office/drawing/2014/main" id="{16E42040-44EE-5468-982F-C602E155002A}"/>
              </a:ext>
            </a:extLst>
          </p:cNvPr>
          <p:cNvSpPr txBox="1"/>
          <p:nvPr/>
        </p:nvSpPr>
        <p:spPr>
          <a:xfrm>
            <a:off x="7475733" y="2080784"/>
            <a:ext cx="510089" cy="400110"/>
          </a:xfrm>
          <a:prstGeom prst="rect">
            <a:avLst/>
          </a:prstGeom>
          <a:noFill/>
        </p:spPr>
        <p:txBody>
          <a:bodyPr wrap="square">
            <a:spAutoFit/>
          </a:bodyPr>
          <a:lstStyle/>
          <a:p>
            <a:pPr algn="ctr"/>
            <a:r>
              <a:rPr kumimoji="0" lang="en-US" altLang="en-US" sz="2000" b="0" i="0" u="none" strike="noStrike" cap="none" normalizeH="0" baseline="0">
                <a:ln>
                  <a:noFill/>
                </a:ln>
                <a:solidFill>
                  <a:srgbClr val="000000"/>
                </a:solidFill>
                <a:effectLst/>
                <a:latin typeface="Open Sans" panose="020B0606030504020204" pitchFamily="34" charset="0"/>
              </a:rPr>
              <a:t>1</a:t>
            </a:r>
            <a:endParaRPr lang="en-US" sz="2000"/>
          </a:p>
        </p:txBody>
      </p:sp>
      <p:sp>
        <p:nvSpPr>
          <p:cNvPr id="29" name="TextBox 28">
            <a:extLst>
              <a:ext uri="{FF2B5EF4-FFF2-40B4-BE49-F238E27FC236}">
                <a16:creationId xmlns:a16="http://schemas.microsoft.com/office/drawing/2014/main" id="{F1D9F571-01A9-5209-A70E-1470AB2AF170}"/>
              </a:ext>
            </a:extLst>
          </p:cNvPr>
          <p:cNvSpPr txBox="1"/>
          <p:nvPr/>
        </p:nvSpPr>
        <p:spPr>
          <a:xfrm>
            <a:off x="6582865" y="2066283"/>
            <a:ext cx="510089" cy="400110"/>
          </a:xfrm>
          <a:prstGeom prst="rect">
            <a:avLst/>
          </a:prstGeom>
          <a:noFill/>
        </p:spPr>
        <p:txBody>
          <a:bodyPr wrap="square">
            <a:spAutoFit/>
          </a:bodyPr>
          <a:lstStyle/>
          <a:p>
            <a:pPr algn="ctr"/>
            <a:r>
              <a:rPr kumimoji="0" lang="en-US" altLang="en-US" sz="2000" b="0" i="0" u="none" strike="noStrike" cap="none" normalizeH="0" baseline="0">
                <a:ln>
                  <a:noFill/>
                </a:ln>
                <a:solidFill>
                  <a:srgbClr val="000000"/>
                </a:solidFill>
                <a:effectLst/>
                <a:latin typeface="Open Sans" panose="020B0606030504020204" pitchFamily="34" charset="0"/>
              </a:rPr>
              <a:t>2</a:t>
            </a:r>
            <a:endParaRPr lang="en-US" sz="2000"/>
          </a:p>
        </p:txBody>
      </p:sp>
      <p:sp>
        <p:nvSpPr>
          <p:cNvPr id="30" name="TextBox 29">
            <a:extLst>
              <a:ext uri="{FF2B5EF4-FFF2-40B4-BE49-F238E27FC236}">
                <a16:creationId xmlns:a16="http://schemas.microsoft.com/office/drawing/2014/main" id="{69DB7FFE-35B9-57CA-61A2-700EDF546774}"/>
              </a:ext>
            </a:extLst>
          </p:cNvPr>
          <p:cNvSpPr txBox="1"/>
          <p:nvPr/>
        </p:nvSpPr>
        <p:spPr>
          <a:xfrm>
            <a:off x="5625340" y="2039902"/>
            <a:ext cx="510089" cy="400110"/>
          </a:xfrm>
          <a:prstGeom prst="rect">
            <a:avLst/>
          </a:prstGeom>
          <a:noFill/>
        </p:spPr>
        <p:txBody>
          <a:bodyPr wrap="square">
            <a:spAutoFit/>
          </a:bodyPr>
          <a:lstStyle/>
          <a:p>
            <a:pPr algn="ctr"/>
            <a:r>
              <a:rPr kumimoji="0" lang="en-US" altLang="en-US" sz="2000" b="0" i="0" u="none" strike="noStrike" cap="none" normalizeH="0" baseline="0">
                <a:ln>
                  <a:noFill/>
                </a:ln>
                <a:solidFill>
                  <a:srgbClr val="000000"/>
                </a:solidFill>
                <a:effectLst/>
                <a:latin typeface="Open Sans" panose="020B0606030504020204" pitchFamily="34" charset="0"/>
              </a:rPr>
              <a:t>3</a:t>
            </a:r>
            <a:endParaRPr lang="en-US" sz="2000"/>
          </a:p>
        </p:txBody>
      </p:sp>
      <p:sp>
        <p:nvSpPr>
          <p:cNvPr id="39" name="Oval 38">
            <a:extLst>
              <a:ext uri="{FF2B5EF4-FFF2-40B4-BE49-F238E27FC236}">
                <a16:creationId xmlns:a16="http://schemas.microsoft.com/office/drawing/2014/main" id="{592769A6-7727-6C21-0063-05C869F9A4B6}"/>
              </a:ext>
            </a:extLst>
          </p:cNvPr>
          <p:cNvSpPr/>
          <p:nvPr/>
        </p:nvSpPr>
        <p:spPr>
          <a:xfrm>
            <a:off x="3406735" y="2402152"/>
            <a:ext cx="175187" cy="136238"/>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1407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8"/>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20" grpId="0"/>
      <p:bldP spid="20" grpId="1"/>
      <p:bldP spid="21" grpId="0"/>
      <p:bldP spid="21" grpId="1"/>
      <p:bldP spid="23" grpId="0"/>
      <p:bldP spid="28" grpId="0"/>
      <p:bldP spid="28" grpId="1"/>
      <p:bldP spid="29" grpId="0"/>
      <p:bldP spid="29" grpId="1"/>
      <p:bldP spid="30" grpId="0"/>
      <p:bldP spid="30" grpId="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book&#10;&#10;AI-generated content may be incorrect.">
            <a:extLst>
              <a:ext uri="{FF2B5EF4-FFF2-40B4-BE49-F238E27FC236}">
                <a16:creationId xmlns:a16="http://schemas.microsoft.com/office/drawing/2014/main" id="{9535939E-227C-5A04-487E-2D50622A7D8F}"/>
              </a:ext>
            </a:extLst>
          </p:cNvPr>
          <p:cNvPicPr>
            <a:picLocks noChangeAspect="1"/>
          </p:cNvPicPr>
          <p:nvPr/>
        </p:nvPicPr>
        <p:blipFill>
          <a:blip r:embed="rId2">
            <a:extLst>
              <a:ext uri="{28A0092B-C50C-407E-A947-70E740481C1C}">
                <a14:useLocalDpi xmlns:a14="http://schemas.microsoft.com/office/drawing/2010/main" val="0"/>
              </a:ext>
            </a:extLst>
          </a:blip>
          <a:srcRect r="57568" b="78062"/>
          <a:stretch/>
        </p:blipFill>
        <p:spPr>
          <a:xfrm>
            <a:off x="0" y="0"/>
            <a:ext cx="12192000" cy="1549832"/>
          </a:xfrm>
          <a:prstGeom prst="rect">
            <a:avLst/>
          </a:prstGeom>
        </p:spPr>
      </p:pic>
      <p:pic>
        <p:nvPicPr>
          <p:cNvPr id="8" name="Picture 7" descr="A close-up of a book&#10;&#10;AI-generated content may be incorrect.">
            <a:extLst>
              <a:ext uri="{FF2B5EF4-FFF2-40B4-BE49-F238E27FC236}">
                <a16:creationId xmlns:a16="http://schemas.microsoft.com/office/drawing/2014/main" id="{CD766F45-A89A-27EF-6FE4-8BE3C1C0F308}"/>
              </a:ext>
            </a:extLst>
          </p:cNvPr>
          <p:cNvPicPr>
            <a:picLocks noChangeAspect="1"/>
          </p:cNvPicPr>
          <p:nvPr/>
        </p:nvPicPr>
        <p:blipFill>
          <a:blip r:embed="rId2">
            <a:extLst>
              <a:ext uri="{28A0092B-C50C-407E-A947-70E740481C1C}">
                <a14:useLocalDpi xmlns:a14="http://schemas.microsoft.com/office/drawing/2010/main" val="0"/>
              </a:ext>
            </a:extLst>
          </a:blip>
          <a:srcRect t="21939" r="57568" b="69286"/>
          <a:stretch/>
        </p:blipFill>
        <p:spPr>
          <a:xfrm>
            <a:off x="0" y="1549831"/>
            <a:ext cx="12192000" cy="619931"/>
          </a:xfrm>
          <a:prstGeom prst="rect">
            <a:avLst/>
          </a:prstGeom>
        </p:spPr>
      </p:pic>
      <p:pic>
        <p:nvPicPr>
          <p:cNvPr id="9" name="Picture 8" descr="A close-up of a book&#10;&#10;AI-generated content may be incorrect.">
            <a:extLst>
              <a:ext uri="{FF2B5EF4-FFF2-40B4-BE49-F238E27FC236}">
                <a16:creationId xmlns:a16="http://schemas.microsoft.com/office/drawing/2014/main" id="{FA342174-9EBA-D257-ACD5-AFD17DE8735A}"/>
              </a:ext>
            </a:extLst>
          </p:cNvPr>
          <p:cNvPicPr>
            <a:picLocks noChangeAspect="1"/>
          </p:cNvPicPr>
          <p:nvPr/>
        </p:nvPicPr>
        <p:blipFill>
          <a:blip r:embed="rId2">
            <a:extLst>
              <a:ext uri="{28A0092B-C50C-407E-A947-70E740481C1C}">
                <a14:useLocalDpi xmlns:a14="http://schemas.microsoft.com/office/drawing/2010/main" val="0"/>
              </a:ext>
            </a:extLst>
          </a:blip>
          <a:srcRect t="30713" r="57568" b="60073"/>
          <a:stretch/>
        </p:blipFill>
        <p:spPr>
          <a:xfrm>
            <a:off x="0" y="2169762"/>
            <a:ext cx="12192000" cy="650930"/>
          </a:xfrm>
          <a:prstGeom prst="rect">
            <a:avLst/>
          </a:prstGeom>
        </p:spPr>
      </p:pic>
      <p:pic>
        <p:nvPicPr>
          <p:cNvPr id="13" name="Picture 12" descr="A close-up of a book&#10;&#10;AI-generated content may be incorrect.">
            <a:extLst>
              <a:ext uri="{FF2B5EF4-FFF2-40B4-BE49-F238E27FC236}">
                <a16:creationId xmlns:a16="http://schemas.microsoft.com/office/drawing/2014/main" id="{837C2725-5A10-7589-CB1D-A4450CF09AE1}"/>
              </a:ext>
            </a:extLst>
          </p:cNvPr>
          <p:cNvPicPr>
            <a:picLocks noChangeAspect="1"/>
          </p:cNvPicPr>
          <p:nvPr/>
        </p:nvPicPr>
        <p:blipFill>
          <a:blip r:embed="rId2">
            <a:extLst>
              <a:ext uri="{28A0092B-C50C-407E-A947-70E740481C1C}">
                <a14:useLocalDpi xmlns:a14="http://schemas.microsoft.com/office/drawing/2010/main" val="0"/>
              </a:ext>
            </a:extLst>
          </a:blip>
          <a:srcRect t="39927" r="57568" b="50859"/>
          <a:stretch/>
        </p:blipFill>
        <p:spPr>
          <a:xfrm>
            <a:off x="0" y="2820692"/>
            <a:ext cx="12192000" cy="650930"/>
          </a:xfrm>
          <a:prstGeom prst="rect">
            <a:avLst/>
          </a:prstGeom>
        </p:spPr>
      </p:pic>
      <p:pic>
        <p:nvPicPr>
          <p:cNvPr id="14" name="Picture 13" descr="A close-up of a book&#10;&#10;AI-generated content may be incorrect.">
            <a:extLst>
              <a:ext uri="{FF2B5EF4-FFF2-40B4-BE49-F238E27FC236}">
                <a16:creationId xmlns:a16="http://schemas.microsoft.com/office/drawing/2014/main" id="{739D3A56-9224-4A37-4B40-5A46FA410652}"/>
              </a:ext>
            </a:extLst>
          </p:cNvPr>
          <p:cNvPicPr>
            <a:picLocks noChangeAspect="1"/>
          </p:cNvPicPr>
          <p:nvPr/>
        </p:nvPicPr>
        <p:blipFill>
          <a:blip r:embed="rId2">
            <a:extLst>
              <a:ext uri="{28A0092B-C50C-407E-A947-70E740481C1C}">
                <a14:useLocalDpi xmlns:a14="http://schemas.microsoft.com/office/drawing/2010/main" val="0"/>
              </a:ext>
            </a:extLst>
          </a:blip>
          <a:srcRect t="49141" r="57568" b="41645"/>
          <a:stretch/>
        </p:blipFill>
        <p:spPr>
          <a:xfrm>
            <a:off x="0" y="3471622"/>
            <a:ext cx="12192000" cy="650930"/>
          </a:xfrm>
          <a:prstGeom prst="rect">
            <a:avLst/>
          </a:prstGeom>
        </p:spPr>
      </p:pic>
      <p:pic>
        <p:nvPicPr>
          <p:cNvPr id="15" name="Picture 14" descr="A close-up of a book&#10;&#10;AI-generated content may be incorrect.">
            <a:extLst>
              <a:ext uri="{FF2B5EF4-FFF2-40B4-BE49-F238E27FC236}">
                <a16:creationId xmlns:a16="http://schemas.microsoft.com/office/drawing/2014/main" id="{A57D75F4-64BF-B870-3805-6F1C0B85777E}"/>
              </a:ext>
            </a:extLst>
          </p:cNvPr>
          <p:cNvPicPr>
            <a:picLocks noChangeAspect="1"/>
          </p:cNvPicPr>
          <p:nvPr/>
        </p:nvPicPr>
        <p:blipFill>
          <a:blip r:embed="rId2">
            <a:extLst>
              <a:ext uri="{28A0092B-C50C-407E-A947-70E740481C1C}">
                <a14:useLocalDpi xmlns:a14="http://schemas.microsoft.com/office/drawing/2010/main" val="0"/>
              </a:ext>
            </a:extLst>
          </a:blip>
          <a:srcRect t="58355" r="57568" b="28482"/>
          <a:stretch/>
        </p:blipFill>
        <p:spPr>
          <a:xfrm>
            <a:off x="0" y="4122552"/>
            <a:ext cx="12192000" cy="929895"/>
          </a:xfrm>
          <a:prstGeom prst="rect">
            <a:avLst/>
          </a:prstGeom>
        </p:spPr>
      </p:pic>
      <p:pic>
        <p:nvPicPr>
          <p:cNvPr id="3" name="Picture 2" descr="A close-up of a book&#10;&#10;AI-generated content may be incorrect.">
            <a:extLst>
              <a:ext uri="{FF2B5EF4-FFF2-40B4-BE49-F238E27FC236}">
                <a16:creationId xmlns:a16="http://schemas.microsoft.com/office/drawing/2014/main" id="{50B559F8-A097-9278-BAFD-E74E2EA2813E}"/>
              </a:ext>
            </a:extLst>
          </p:cNvPr>
          <p:cNvPicPr>
            <a:picLocks noChangeAspect="1"/>
          </p:cNvPicPr>
          <p:nvPr/>
        </p:nvPicPr>
        <p:blipFill>
          <a:blip r:embed="rId2">
            <a:extLst>
              <a:ext uri="{28A0092B-C50C-407E-A947-70E740481C1C}">
                <a14:useLocalDpi xmlns:a14="http://schemas.microsoft.com/office/drawing/2010/main" val="0"/>
              </a:ext>
            </a:extLst>
          </a:blip>
          <a:srcRect t="71714" r="57463" b="19176"/>
          <a:stretch/>
        </p:blipFill>
        <p:spPr>
          <a:xfrm>
            <a:off x="0" y="5052448"/>
            <a:ext cx="12192000" cy="650930"/>
          </a:xfrm>
          <a:prstGeom prst="rect">
            <a:avLst/>
          </a:prstGeom>
        </p:spPr>
      </p:pic>
      <p:pic>
        <p:nvPicPr>
          <p:cNvPr id="4" name="Picture 3" descr="A close-up of a book&#10;&#10;AI-generated content may be incorrect.">
            <a:extLst>
              <a:ext uri="{FF2B5EF4-FFF2-40B4-BE49-F238E27FC236}">
                <a16:creationId xmlns:a16="http://schemas.microsoft.com/office/drawing/2014/main" id="{03EC23AD-6742-B4A3-3AB5-74B56769D692}"/>
              </a:ext>
            </a:extLst>
          </p:cNvPr>
          <p:cNvPicPr>
            <a:picLocks noChangeAspect="1"/>
          </p:cNvPicPr>
          <p:nvPr/>
        </p:nvPicPr>
        <p:blipFill>
          <a:blip r:embed="rId2">
            <a:extLst>
              <a:ext uri="{28A0092B-C50C-407E-A947-70E740481C1C}">
                <a14:useLocalDpi xmlns:a14="http://schemas.microsoft.com/office/drawing/2010/main" val="0"/>
              </a:ext>
            </a:extLst>
          </a:blip>
          <a:srcRect t="80823" r="57463" b="3019"/>
          <a:stretch/>
        </p:blipFill>
        <p:spPr>
          <a:xfrm>
            <a:off x="0" y="5703377"/>
            <a:ext cx="12192000" cy="1154623"/>
          </a:xfrm>
          <a:prstGeom prst="rect">
            <a:avLst/>
          </a:prstGeom>
        </p:spPr>
      </p:pic>
    </p:spTree>
    <p:extLst>
      <p:ext uri="{BB962C8B-B14F-4D97-AF65-F5344CB8AC3E}">
        <p14:creationId xmlns:p14="http://schemas.microsoft.com/office/powerpoint/2010/main" val="15089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1">
                <a:extLst>
                  <a:ext uri="{FF2B5EF4-FFF2-40B4-BE49-F238E27FC236}">
                    <a16:creationId xmlns:a16="http://schemas.microsoft.com/office/drawing/2014/main" id="{AA75F124-8135-E011-C3B1-7D5C53E30D58}"/>
                  </a:ext>
                </a:extLst>
              </p:cNvPr>
              <p:cNvSpPr>
                <a:spLocks noChangeArrowheads="1"/>
              </p:cNvSpPr>
              <p:nvPr/>
            </p:nvSpPr>
            <p:spPr bwMode="auto">
              <a:xfrm>
                <a:off x="645560" y="941696"/>
                <a:ext cx="11450905" cy="443448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cs typeface="Open Sans" panose="020B0606030504020204" pitchFamily="34" charset="0"/>
                  </a:rPr>
                  <a:t>Bài 1.5. </a:t>
                </a: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So sánh:</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marR="0" lvl="0" algn="l" defTabSz="914400" rtl="0" eaLnBrk="0" fontAlgn="base" latinLnBrk="0" hangingPunct="0">
                  <a:lnSpc>
                    <a:spcPct val="150000"/>
                  </a:lnSpc>
                  <a:spcBef>
                    <a:spcPct val="0"/>
                  </a:spcBef>
                  <a:spcAft>
                    <a:spcPct val="0"/>
                  </a:spcAft>
                  <a:buClrTx/>
                  <a:buSzTx/>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a) –2,5 và –2,125;           </a:t>
                </a:r>
              </a:p>
              <a:p>
                <a:pPr lvl="0">
                  <a:lnSpc>
                    <a:spcPct val="150000"/>
                  </a:lnSpc>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b) </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m:t>
                    </m:r>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1" smtClean="0">
                            <a:solidFill>
                              <a:srgbClr val="000000"/>
                            </a:solidFill>
                            <a:latin typeface="Cambria Math" panose="02040503050406030204" pitchFamily="18" charset="0"/>
                            <a:ea typeface="Cambria Math" panose="02040503050406030204" pitchFamily="18" charset="0"/>
                          </a:rPr>
                          <m:t>1</m:t>
                        </m:r>
                      </m:num>
                      <m:den>
                        <m:r>
                          <a:rPr lang="en-US" sz="2800" i="1">
                            <a:solidFill>
                              <a:srgbClr val="000000"/>
                            </a:solidFill>
                            <a:latin typeface="Cambria Math" panose="02040503050406030204" pitchFamily="18" charset="0"/>
                            <a:ea typeface="Cambria Math" panose="02040503050406030204" pitchFamily="18" charset="0"/>
                          </a:rPr>
                          <m:t>1</m:t>
                        </m:r>
                        <m:r>
                          <a:rPr lang="en-US" sz="2800" b="0" i="1" smtClean="0">
                            <a:solidFill>
                              <a:srgbClr val="000000"/>
                            </a:solidFill>
                            <a:latin typeface="Cambria Math" panose="02040503050406030204" pitchFamily="18" charset="0"/>
                            <a:ea typeface="Cambria Math" panose="02040503050406030204" pitchFamily="18" charset="0"/>
                          </a:rPr>
                          <m:t>0 </m:t>
                        </m:r>
                        <m:r>
                          <a:rPr lang="en-US" sz="2800" i="1">
                            <a:solidFill>
                              <a:srgbClr val="000000"/>
                            </a:solidFill>
                            <a:latin typeface="Cambria Math" panose="02040503050406030204" pitchFamily="18" charset="0"/>
                            <a:ea typeface="Cambria Math" panose="02040503050406030204" pitchFamily="18" charset="0"/>
                          </a:rPr>
                          <m:t>000</m:t>
                        </m:r>
                      </m:den>
                    </m:f>
                    <m:r>
                      <a:rPr lang="en-US" sz="2800" i="1">
                        <a:solidFill>
                          <a:srgbClr val="000000"/>
                        </a:solidFill>
                        <a:latin typeface="Cambria Math" panose="02040503050406030204" pitchFamily="18" charset="0"/>
                        <a:ea typeface="Cambria Math" panose="02040503050406030204" pitchFamily="18" charset="0"/>
                      </a:rPr>
                      <m:t> </m:t>
                    </m:r>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và </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1" smtClean="0">
                            <a:solidFill>
                              <a:srgbClr val="000000"/>
                            </a:solidFill>
                            <a:latin typeface="Cambria Math" panose="02040503050406030204" pitchFamily="18" charset="0"/>
                            <a:ea typeface="Cambria Math" panose="02040503050406030204" pitchFamily="18" charset="0"/>
                          </a:rPr>
                          <m:t>1</m:t>
                        </m:r>
                      </m:num>
                      <m:den>
                        <m:r>
                          <a:rPr lang="en-US" sz="2800" b="0" i="1" smtClean="0">
                            <a:solidFill>
                              <a:srgbClr val="000000"/>
                            </a:solidFill>
                            <a:latin typeface="Cambria Math" panose="02040503050406030204" pitchFamily="18" charset="0"/>
                            <a:ea typeface="Cambria Math" panose="02040503050406030204" pitchFamily="18" charset="0"/>
                          </a:rPr>
                          <m:t>23 456</m:t>
                        </m:r>
                      </m:den>
                    </m:f>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cs typeface="Open Sans" panose="020B0606030504020204" pitchFamily="34"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marR="0" lvl="0" algn="l" defTabSz="914400" rtl="0" eaLnBrk="0" fontAlgn="base" latinLnBrk="0" hangingPunct="0">
                  <a:lnSpc>
                    <a:spcPct val="150000"/>
                  </a:lnSpc>
                  <a:spcBef>
                    <a:spcPct val="0"/>
                  </a:spcBef>
                  <a:spcAft>
                    <a:spcPct val="0"/>
                  </a:spcAft>
                  <a:buClrTx/>
                  <a:buSzTx/>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a) Do 2,5 &gt; 2,125 </a:t>
                </a:r>
              </a:p>
              <a:p>
                <a:pPr marR="0" lvl="0" algn="l" defTabSz="914400" rtl="0" eaLnBrk="0" fontAlgn="base" latinLnBrk="0" hangingPunct="0">
                  <a:lnSpc>
                    <a:spcPct val="150000"/>
                  </a:lnSpc>
                  <a:spcBef>
                    <a:spcPct val="0"/>
                  </a:spcBef>
                  <a:spcAft>
                    <a:spcPct val="0"/>
                  </a:spcAft>
                  <a:buClrTx/>
                  <a:buSzTx/>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b) Do </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m:t>
                    </m:r>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1</m:t>
                        </m:r>
                      </m:num>
                      <m:den>
                        <m:r>
                          <a:rPr lang="en-US" sz="2800" i="1">
                            <a:solidFill>
                              <a:srgbClr val="000000"/>
                            </a:solidFill>
                            <a:latin typeface="Cambria Math" panose="02040503050406030204" pitchFamily="18" charset="0"/>
                            <a:ea typeface="Cambria Math" panose="02040503050406030204" pitchFamily="18" charset="0"/>
                          </a:rPr>
                          <m:t>10 000</m:t>
                        </m:r>
                      </m:den>
                    </m:f>
                    <m:r>
                      <a:rPr lang="en-US" sz="2800" i="1">
                        <a:solidFill>
                          <a:srgbClr val="000000"/>
                        </a:solidFill>
                        <a:latin typeface="Cambria Math" panose="02040503050406030204" pitchFamily="18" charset="0"/>
                        <a:ea typeface="Cambria Math" panose="02040503050406030204" pitchFamily="18" charset="0"/>
                      </a:rPr>
                      <m:t> </m:t>
                    </m:r>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&lt; 0 và</a:t>
                </a:r>
                <a:r>
                  <a:rPr kumimoji="0" lang="en-US" altLang="en-US" sz="2800" b="0" i="0" u="none" strike="noStrike" cap="none" normalizeH="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0 &lt;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1</m:t>
                        </m:r>
                      </m:num>
                      <m:den>
                        <m:r>
                          <a:rPr lang="en-US" sz="2800" i="1">
                            <a:solidFill>
                              <a:srgbClr val="000000"/>
                            </a:solidFill>
                            <a:latin typeface="Cambria Math" panose="02040503050406030204" pitchFamily="18" charset="0"/>
                            <a:ea typeface="Cambria Math" panose="02040503050406030204" pitchFamily="18" charset="0"/>
                          </a:rPr>
                          <m:t>23 456</m:t>
                        </m:r>
                      </m:den>
                    </m:f>
                  </m:oMath>
                </a14:m>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p:sp>
            <p:nvSpPr>
              <p:cNvPr id="5" name="Rectangle 1">
                <a:extLst>
                  <a:ext uri="{FF2B5EF4-FFF2-40B4-BE49-F238E27FC236}">
                    <a16:creationId xmlns:a16="http://schemas.microsoft.com/office/drawing/2014/main" id="{AA75F124-8135-E011-C3B1-7D5C53E30D58}"/>
                  </a:ext>
                </a:extLst>
              </p:cNvPr>
              <p:cNvSpPr>
                <a:spLocks noRot="1" noChangeAspect="1" noMove="1" noResize="1" noEditPoints="1" noAdjustHandles="1" noChangeArrowheads="1" noChangeShapeType="1" noTextEdit="1"/>
              </p:cNvSpPr>
              <p:nvPr/>
            </p:nvSpPr>
            <p:spPr bwMode="auto">
              <a:xfrm>
                <a:off x="645560" y="941696"/>
                <a:ext cx="11450905" cy="4434484"/>
              </a:xfrm>
              <a:prstGeom prst="rect">
                <a:avLst/>
              </a:prstGeom>
              <a:blipFill>
                <a:blip r:embed="rId2"/>
                <a:stretch>
                  <a:fillRect l="-1118" b="-109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Title 1">
            <a:extLst>
              <a:ext uri="{FF2B5EF4-FFF2-40B4-BE49-F238E27FC236}">
                <a16:creationId xmlns:a16="http://schemas.microsoft.com/office/drawing/2014/main" id="{9942B78B-B2CE-963B-63F5-DE30F7CB381F}"/>
              </a:ext>
            </a:extLst>
          </p:cNvPr>
          <p:cNvSpPr>
            <a:spLocks noGrp="1"/>
          </p:cNvSpPr>
          <p:nvPr>
            <p:ph type="title"/>
          </p:nvPr>
        </p:nvSpPr>
        <p:spPr>
          <a:xfrm>
            <a:off x="4643786" y="122830"/>
            <a:ext cx="2833914" cy="818866"/>
          </a:xfrm>
        </p:spPr>
        <p:txBody>
          <a:bodyPr/>
          <a:lstStyle/>
          <a:p>
            <a:pPr algn="ctr"/>
            <a:r>
              <a:rPr lang="en-US" b="1">
                <a:solidFill>
                  <a:srgbClr val="FF0000"/>
                </a:solidFill>
                <a:latin typeface="Arial Rounded MT Bold" panose="020F0704030504030204" pitchFamily="34" charset="0"/>
              </a:rPr>
              <a:t>BÀI TẬP</a:t>
            </a:r>
          </a:p>
        </p:txBody>
      </p:sp>
      <p:pic>
        <p:nvPicPr>
          <p:cNvPr id="4" name="Picture 3">
            <a:extLst>
              <a:ext uri="{FF2B5EF4-FFF2-40B4-BE49-F238E27FC236}">
                <a16:creationId xmlns:a16="http://schemas.microsoft.com/office/drawing/2014/main" id="{3B24A6A6-15B7-9D79-E1BD-757329E57B4D}"/>
              </a:ext>
            </a:extLst>
          </p:cNvPr>
          <p:cNvPicPr>
            <a:picLocks noChangeAspect="1"/>
          </p:cNvPicPr>
          <p:nvPr/>
        </p:nvPicPr>
        <p:blipFill>
          <a:blip r:embed="rId3"/>
          <a:stretch>
            <a:fillRect/>
          </a:stretch>
        </p:blipFill>
        <p:spPr>
          <a:xfrm>
            <a:off x="7810902" y="1633812"/>
            <a:ext cx="3967549" cy="3088313"/>
          </a:xfrm>
          <a:prstGeom prst="rect">
            <a:avLst/>
          </a:prstGeom>
        </p:spPr>
      </p:pic>
      <p:sp>
        <p:nvSpPr>
          <p:cNvPr id="7" name="TextBox 6">
            <a:extLst>
              <a:ext uri="{FF2B5EF4-FFF2-40B4-BE49-F238E27FC236}">
                <a16:creationId xmlns:a16="http://schemas.microsoft.com/office/drawing/2014/main" id="{1C6F0D3E-E556-4A81-FC9A-96432C3653DC}"/>
              </a:ext>
            </a:extLst>
          </p:cNvPr>
          <p:cNvSpPr txBox="1"/>
          <p:nvPr/>
        </p:nvSpPr>
        <p:spPr>
          <a:xfrm>
            <a:off x="3531677" y="3796541"/>
            <a:ext cx="3439715" cy="671402"/>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nên – 2,5 &lt; – 2,125.</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93A66FC-4468-AA1F-65CA-474BD3DFC048}"/>
                  </a:ext>
                </a:extLst>
              </p:cNvPr>
              <p:cNvSpPr txBox="1"/>
              <p:nvPr/>
            </p:nvSpPr>
            <p:spPr>
              <a:xfrm>
                <a:off x="5587293" y="4648111"/>
                <a:ext cx="3811190" cy="703398"/>
              </a:xfrm>
              <a:prstGeom prst="rect">
                <a:avLst/>
              </a:prstGeom>
              <a:noFill/>
            </p:spPr>
            <p:txBody>
              <a:bodyPr wrap="square">
                <a:spAutoFit/>
              </a:bodyPr>
              <a:lstStyle/>
              <a:p>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nên </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m:t>
                    </m:r>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1</m:t>
                        </m:r>
                      </m:num>
                      <m:den>
                        <m:r>
                          <a:rPr lang="en-US" sz="2800" i="1">
                            <a:solidFill>
                              <a:srgbClr val="000000"/>
                            </a:solidFill>
                            <a:latin typeface="Cambria Math" panose="02040503050406030204" pitchFamily="18" charset="0"/>
                            <a:ea typeface="Cambria Math" panose="02040503050406030204" pitchFamily="18" charset="0"/>
                          </a:rPr>
                          <m:t>10 000</m:t>
                        </m:r>
                      </m:den>
                    </m:f>
                    <m:r>
                      <a:rPr lang="en-US" sz="2800" i="1">
                        <a:solidFill>
                          <a:srgbClr val="000000"/>
                        </a:solidFill>
                        <a:latin typeface="Cambria Math" panose="02040503050406030204" pitchFamily="18" charset="0"/>
                        <a:ea typeface="Cambria Math" panose="02040503050406030204" pitchFamily="18" charset="0"/>
                      </a:rPr>
                      <m:t> </m:t>
                    </m:r>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&lt;</a:t>
                </a:r>
                <a:r>
                  <a:rPr lang="en-US" sz="280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1</m:t>
                        </m:r>
                      </m:num>
                      <m:den>
                        <m:r>
                          <a:rPr lang="en-US" sz="2800" i="1">
                            <a:solidFill>
                              <a:srgbClr val="000000"/>
                            </a:solidFill>
                            <a:latin typeface="Cambria Math" panose="02040503050406030204" pitchFamily="18" charset="0"/>
                            <a:ea typeface="Cambria Math" panose="02040503050406030204" pitchFamily="18" charset="0"/>
                          </a:rPr>
                          <m:t>23 456</m:t>
                        </m:r>
                      </m:den>
                    </m:f>
                  </m:oMath>
                </a14:m>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a:t>
                </a:r>
                <a:endParaRPr lang="en-US" sz="2800">
                  <a:latin typeface="Cambria Math" panose="02040503050406030204" pitchFamily="18" charset="0"/>
                  <a:ea typeface="Cambria Math" panose="02040503050406030204" pitchFamily="18" charset="0"/>
                </a:endParaRPr>
              </a:p>
            </p:txBody>
          </p:sp>
        </mc:Choice>
        <mc:Fallback>
          <p:sp>
            <p:nvSpPr>
              <p:cNvPr id="9" name="TextBox 8">
                <a:extLst>
                  <a:ext uri="{FF2B5EF4-FFF2-40B4-BE49-F238E27FC236}">
                    <a16:creationId xmlns:a16="http://schemas.microsoft.com/office/drawing/2014/main" id="{E93A66FC-4468-AA1F-65CA-474BD3DFC048}"/>
                  </a:ext>
                </a:extLst>
              </p:cNvPr>
              <p:cNvSpPr txBox="1">
                <a:spLocks noRot="1" noChangeAspect="1" noMove="1" noResize="1" noEditPoints="1" noAdjustHandles="1" noChangeArrowheads="1" noChangeShapeType="1" noTextEdit="1"/>
              </p:cNvSpPr>
              <p:nvPr/>
            </p:nvSpPr>
            <p:spPr>
              <a:xfrm>
                <a:off x="5587293" y="4648111"/>
                <a:ext cx="3811190" cy="703398"/>
              </a:xfrm>
              <a:prstGeom prst="rect">
                <a:avLst/>
              </a:prstGeom>
              <a:blipFill>
                <a:blip r:embed="rId4"/>
                <a:stretch>
                  <a:fillRect l="-3360" b="-8621"/>
                </a:stretch>
              </a:blipFill>
            </p:spPr>
            <p:txBody>
              <a:bodyPr/>
              <a:lstStyle/>
              <a:p>
                <a:r>
                  <a:rPr lang="en-US">
                    <a:noFill/>
                  </a:rPr>
                  <a:t> </a:t>
                </a:r>
              </a:p>
            </p:txBody>
          </p:sp>
        </mc:Fallback>
      </mc:AlternateContent>
    </p:spTree>
    <p:extLst>
      <p:ext uri="{BB962C8B-B14F-4D97-AF65-F5344CB8AC3E}">
        <p14:creationId xmlns:p14="http://schemas.microsoft.com/office/powerpoint/2010/main" val="265181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ài 1.6 trang 9 Toán 7 Tập 1 | Kết nối tri thức Giải Toán 7">
            <a:extLst>
              <a:ext uri="{FF2B5EF4-FFF2-40B4-BE49-F238E27FC236}">
                <a16:creationId xmlns:a16="http://schemas.microsoft.com/office/drawing/2014/main" id="{DF026AA1-248F-E4C6-903B-1345763D8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42" y="2488278"/>
            <a:ext cx="11177516" cy="170530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6C600FF-9500-C1EA-5BAA-17716FEEC125}"/>
              </a:ext>
            </a:extLst>
          </p:cNvPr>
          <p:cNvSpPr>
            <a:spLocks noGrp="1"/>
          </p:cNvSpPr>
          <p:nvPr>
            <p:ph type="title"/>
          </p:nvPr>
        </p:nvSpPr>
        <p:spPr>
          <a:xfrm>
            <a:off x="4643786" y="122830"/>
            <a:ext cx="2833914" cy="818866"/>
          </a:xfrm>
        </p:spPr>
        <p:txBody>
          <a:bodyPr/>
          <a:lstStyle/>
          <a:p>
            <a:pPr algn="ctr"/>
            <a:r>
              <a:rPr lang="en-US" b="1">
                <a:solidFill>
                  <a:srgbClr val="FF0000"/>
                </a:solidFill>
                <a:latin typeface="Arial Rounded MT Bold" panose="020F0704030504030204" pitchFamily="34" charset="0"/>
              </a:rPr>
              <a:t>BÀI TẬP</a:t>
            </a:r>
          </a:p>
        </p:txBody>
      </p:sp>
      <p:sp>
        <p:nvSpPr>
          <p:cNvPr id="5" name="Rectangle 1">
            <a:extLst>
              <a:ext uri="{FF2B5EF4-FFF2-40B4-BE49-F238E27FC236}">
                <a16:creationId xmlns:a16="http://schemas.microsoft.com/office/drawing/2014/main" id="{84A3E372-A8AD-F313-EDFF-C3920D7C98C3}"/>
              </a:ext>
            </a:extLst>
          </p:cNvPr>
          <p:cNvSpPr>
            <a:spLocks noChangeArrowheads="1"/>
          </p:cNvSpPr>
          <p:nvPr/>
        </p:nvSpPr>
        <p:spPr bwMode="auto">
          <a:xfrm>
            <a:off x="507242" y="4993873"/>
            <a:ext cx="11177516" cy="65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Sắp xếp các quốc gia theo tuổi thọ trung bình dự kiến từ nhỏ đến lớn.</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sp>
        <p:nvSpPr>
          <p:cNvPr id="7" name="TextBox 6">
            <a:extLst>
              <a:ext uri="{FF2B5EF4-FFF2-40B4-BE49-F238E27FC236}">
                <a16:creationId xmlns:a16="http://schemas.microsoft.com/office/drawing/2014/main" id="{C9380272-CE10-414A-9B74-2483C0129AFA}"/>
              </a:ext>
            </a:extLst>
          </p:cNvPr>
          <p:cNvSpPr txBox="1"/>
          <p:nvPr/>
        </p:nvSpPr>
        <p:spPr>
          <a:xfrm>
            <a:off x="452650" y="1031583"/>
            <a:ext cx="9736379" cy="1089594"/>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cs typeface="Open Sans" panose="020B0606030504020204" pitchFamily="34" charset="0"/>
              </a:rPr>
              <a:t>Bài 1.6. </a:t>
            </a: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Tuổi thọ trung bình dự kiến của những người sinh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năm 2019 ở một số quốc gia được cho trong bảng sau:</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sp>
        <p:nvSpPr>
          <p:cNvPr id="6" name="TextBox 5">
            <a:extLst>
              <a:ext uri="{FF2B5EF4-FFF2-40B4-BE49-F238E27FC236}">
                <a16:creationId xmlns:a16="http://schemas.microsoft.com/office/drawing/2014/main" id="{AB809A03-4A13-7149-B30F-610E79DE99F2}"/>
              </a:ext>
            </a:extLst>
          </p:cNvPr>
          <p:cNvSpPr txBox="1"/>
          <p:nvPr/>
        </p:nvSpPr>
        <p:spPr>
          <a:xfrm>
            <a:off x="6872288" y="4361421"/>
            <a:ext cx="4973968" cy="464614"/>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(Theo </a:t>
            </a:r>
            <a:r>
              <a:rPr kumimoji="0" lang="en-US" altLang="en-US" b="0" i="1" u="none" strike="noStrike" cap="none" normalizeH="0" baseline="0">
                <a:ln>
                  <a:noFill/>
                </a:ln>
                <a:solidFill>
                  <a:srgbClr val="000000"/>
                </a:solidFill>
                <a:effectLst/>
                <a:latin typeface="Open Sans" panose="020B0606030504020204" pitchFamily="34" charset="0"/>
                <a:cs typeface="Open Sans" panose="020B0606030504020204" pitchFamily="34" charset="0"/>
              </a:rPr>
              <a:t>Báo cáo của Tổ chức Y tế Thế giới, 2020</a:t>
            </a:r>
            <a:r>
              <a:rPr kumimoji="0" lang="en-US" altLang="en-US"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t>
            </a:r>
            <a:endParaRPr kumimoji="0" lang="en-US" altLang="en-US"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402726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43E1B80-E006-923B-D235-19236FC095B8}"/>
                  </a:ext>
                </a:extLst>
              </p:cNvPr>
              <p:cNvSpPr txBox="1"/>
              <p:nvPr/>
            </p:nvSpPr>
            <p:spPr>
              <a:xfrm>
                <a:off x="418531" y="941696"/>
                <a:ext cx="11354938" cy="3515642"/>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cs typeface="Open Sans" panose="020B0606030504020204" pitchFamily="34" charset="0"/>
                  </a:rPr>
                  <a:t>Lời giải</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a:p>
                <a:pPr lvl="0" algn="just" eaLnBrk="0" fontAlgn="base" hangingPunct="0">
                  <a:lnSpc>
                    <a:spcPct val="150000"/>
                  </a:lnSpc>
                  <a:spcBef>
                    <a:spcPct val="0"/>
                  </a:spcBef>
                  <a:spcAft>
                    <a:spcPct val="0"/>
                  </a:spcAf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Ta có: </a:t>
                </a:r>
                <a:r>
                  <a:rPr lang="en-US" sz="2800">
                    <a:solidFill>
                      <a:srgbClr val="000000"/>
                    </a:solidFill>
                    <a:latin typeface="Cambria Math" panose="02040503050406030204" pitchFamily="18" charset="0"/>
                    <a:ea typeface="Cambria Math" panose="02040503050406030204" pitchFamily="18" charset="0"/>
                  </a:rPr>
                  <a:t>     83;         82,5;          83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1</m:t>
                        </m:r>
                      </m:num>
                      <m:den>
                        <m:r>
                          <a:rPr lang="en-US" sz="2800" b="0" i="1" smtClean="0">
                            <a:solidFill>
                              <a:srgbClr val="000000"/>
                            </a:solidFill>
                            <a:latin typeface="Cambria Math" panose="02040503050406030204" pitchFamily="18" charset="0"/>
                            <a:ea typeface="Cambria Math" panose="02040503050406030204" pitchFamily="18" charset="0"/>
                          </a:rPr>
                          <m:t>5</m:t>
                        </m:r>
                      </m:den>
                    </m:f>
                  </m:oMath>
                </a14:m>
                <a:r>
                  <a:rPr lang="en-US" sz="2800">
                    <a:solidFill>
                      <a:srgbClr val="000000"/>
                    </a:solidFill>
                    <a:latin typeface="Cambria Math" panose="02040503050406030204" pitchFamily="18" charset="0"/>
                    <a:ea typeface="Cambria Math" panose="02040503050406030204" pitchFamily="18" charset="0"/>
                  </a:rPr>
                  <a:t> = 83,2 ;         81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1" smtClean="0">
                            <a:solidFill>
                              <a:srgbClr val="000000"/>
                            </a:solidFill>
                            <a:latin typeface="Cambria Math" panose="02040503050406030204" pitchFamily="18" charset="0"/>
                            <a:ea typeface="Cambria Math" panose="02040503050406030204" pitchFamily="18" charset="0"/>
                          </a:rPr>
                          <m:t>2</m:t>
                        </m:r>
                      </m:num>
                      <m:den>
                        <m:r>
                          <a:rPr lang="en-US" sz="2800" b="0" i="1" smtClean="0">
                            <a:solidFill>
                              <a:srgbClr val="000000"/>
                            </a:solidFill>
                            <a:latin typeface="Cambria Math" panose="02040503050406030204" pitchFamily="18" charset="0"/>
                            <a:ea typeface="Cambria Math" panose="02040503050406030204" pitchFamily="18" charset="0"/>
                          </a:rPr>
                          <m:t>5</m:t>
                        </m:r>
                      </m:den>
                    </m:f>
                  </m:oMath>
                </a14:m>
                <a:r>
                  <a:rPr lang="en-US" altLang="en-US" sz="2800">
                    <a:latin typeface="Cambria Math" panose="02040503050406030204" pitchFamily="18" charset="0"/>
                    <a:ea typeface="Cambria Math" panose="02040503050406030204" pitchFamily="18" charset="0"/>
                  </a:rPr>
                  <a:t> = 81,4;       </a:t>
                </a:r>
                <a:r>
                  <a:rPr lang="en-US" sz="2800">
                    <a:solidFill>
                      <a:srgbClr val="000000"/>
                    </a:solidFill>
                    <a:latin typeface="Cambria Math" panose="02040503050406030204" pitchFamily="18" charset="0"/>
                    <a:ea typeface="Cambria Math" panose="02040503050406030204" pitchFamily="18" charset="0"/>
                  </a:rPr>
                  <a:t> 78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1" smtClean="0">
                            <a:solidFill>
                              <a:srgbClr val="000000"/>
                            </a:solidFill>
                            <a:latin typeface="Cambria Math" panose="02040503050406030204" pitchFamily="18" charset="0"/>
                            <a:ea typeface="Cambria Math" panose="02040503050406030204" pitchFamily="18" charset="0"/>
                          </a:rPr>
                          <m:t>1</m:t>
                        </m:r>
                      </m:num>
                      <m:den>
                        <m:r>
                          <a:rPr lang="en-US" sz="2800" i="1" smtClean="0">
                            <a:solidFill>
                              <a:srgbClr val="000000"/>
                            </a:solidFill>
                            <a:latin typeface="Cambria Math" panose="02040503050406030204" pitchFamily="18" charset="0"/>
                            <a:ea typeface="Cambria Math" panose="02040503050406030204" pitchFamily="18" charset="0"/>
                          </a:rPr>
                          <m:t>2</m:t>
                        </m:r>
                      </m:den>
                    </m:f>
                  </m:oMath>
                </a14:m>
                <a:r>
                  <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rPr>
                  <a:t> = 78,5 </a:t>
                </a:r>
              </a:p>
              <a:p>
                <a:pPr lvl="0" algn="just" eaLnBrk="0" fontAlgn="base" hangingPunct="0">
                  <a:lnSpc>
                    <a:spcPct val="150000"/>
                  </a:lnSpc>
                  <a:spcBef>
                    <a:spcPct val="0"/>
                  </a:spcBef>
                  <a:spcAft>
                    <a:spcPct val="0"/>
                  </a:spcAf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Do </a:t>
                </a:r>
                <a:r>
                  <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rPr>
                  <a:t>78,5</a:t>
                </a:r>
                <a:r>
                  <a:rPr lang="en-US" altLang="en-US" sz="2800">
                    <a:solidFill>
                      <a:srgbClr val="000000"/>
                    </a:solidFill>
                    <a:latin typeface="Cambria Math" panose="02040503050406030204" pitchFamily="18" charset="0"/>
                    <a:ea typeface="Cambria Math" panose="02040503050406030204" pitchFamily="18" charset="0"/>
                    <a:cs typeface="Open Sans" panose="020B0606030504020204" pitchFamily="34" charset="0"/>
                  </a:rPr>
                  <a:t> &lt; </a:t>
                </a:r>
                <a:r>
                  <a:rPr lang="en-US" altLang="en-US" sz="2800">
                    <a:latin typeface="Cambria Math" panose="02040503050406030204" pitchFamily="18" charset="0"/>
                    <a:ea typeface="Cambria Math" panose="02040503050406030204" pitchFamily="18" charset="0"/>
                  </a:rPr>
                  <a:t>81,4 &lt; </a:t>
                </a:r>
                <a:r>
                  <a:rPr lang="en-US" sz="2800">
                    <a:solidFill>
                      <a:srgbClr val="000000"/>
                    </a:solidFill>
                    <a:latin typeface="Cambria Math" panose="02040503050406030204" pitchFamily="18" charset="0"/>
                    <a:ea typeface="Cambria Math" panose="02040503050406030204" pitchFamily="18" charset="0"/>
                  </a:rPr>
                  <a:t>82,5 &lt; 83 &lt; 83,2</a:t>
                </a:r>
                <a:r>
                  <a:rPr lang="en-US" altLang="en-US" sz="2800">
                    <a:solidFill>
                      <a:srgbClr val="000000"/>
                    </a:solidFill>
                    <a:latin typeface="Cambria Math" panose="02040503050406030204" pitchFamily="18" charset="0"/>
                    <a:ea typeface="Cambria Math" panose="02040503050406030204" pitchFamily="18" charset="0"/>
                    <a:cs typeface="Open Sans" panose="020B0606030504020204" pitchFamily="34" charset="0"/>
                  </a:rPr>
                  <a:t>  </a:t>
                </a:r>
              </a:p>
              <a:p>
                <a:pPr lvl="0" algn="just" eaLnBrk="0" fontAlgn="base" hangingPunct="0">
                  <a:lnSpc>
                    <a:spcPct val="150000"/>
                  </a:lnSpc>
                  <a:spcBef>
                    <a:spcPct val="0"/>
                  </a:spcBef>
                  <a:spcAft>
                    <a:spcPct val="0"/>
                  </a:spcAft>
                </a:pP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Vậy các quốc gia sắp xếp theo thứ tự tuổi thọ trung bình dự kiến từ nhỏ đến lớn là: Mỹ, Anh, Pháp, Australia, Tây Ban Nha.</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p:sp>
            <p:nvSpPr>
              <p:cNvPr id="5" name="TextBox 4">
                <a:extLst>
                  <a:ext uri="{FF2B5EF4-FFF2-40B4-BE49-F238E27FC236}">
                    <a16:creationId xmlns:a16="http://schemas.microsoft.com/office/drawing/2014/main" id="{943E1B80-E006-923B-D235-19236FC095B8}"/>
                  </a:ext>
                </a:extLst>
              </p:cNvPr>
              <p:cNvSpPr txBox="1">
                <a:spLocks noRot="1" noChangeAspect="1" noMove="1" noResize="1" noEditPoints="1" noAdjustHandles="1" noChangeArrowheads="1" noChangeShapeType="1" noTextEdit="1"/>
              </p:cNvSpPr>
              <p:nvPr/>
            </p:nvSpPr>
            <p:spPr>
              <a:xfrm>
                <a:off x="418531" y="941696"/>
                <a:ext cx="11354938" cy="3515642"/>
              </a:xfrm>
              <a:prstGeom prst="rect">
                <a:avLst/>
              </a:prstGeom>
              <a:blipFill>
                <a:blip r:embed="rId2"/>
                <a:stretch>
                  <a:fillRect l="-1128" r="-1128" b="-3813"/>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11C53CA5-0BD9-1BE8-6D90-B3C908F7843F}"/>
              </a:ext>
            </a:extLst>
          </p:cNvPr>
          <p:cNvSpPr>
            <a:spLocks noGrp="1"/>
          </p:cNvSpPr>
          <p:nvPr>
            <p:ph type="title"/>
          </p:nvPr>
        </p:nvSpPr>
        <p:spPr>
          <a:xfrm>
            <a:off x="4643786" y="122830"/>
            <a:ext cx="2833914" cy="818866"/>
          </a:xfrm>
        </p:spPr>
        <p:txBody>
          <a:bodyPr/>
          <a:lstStyle/>
          <a:p>
            <a:pPr algn="ctr"/>
            <a:r>
              <a:rPr lang="en-US" b="1">
                <a:solidFill>
                  <a:srgbClr val="FF0000"/>
                </a:solidFill>
                <a:latin typeface="Arial Rounded MT Bold" panose="020F0704030504030204" pitchFamily="34" charset="0"/>
              </a:rPr>
              <a:t>BÀI TẬP</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C1E5274-831F-F6FF-B6DC-5AC66503F5C0}"/>
                  </a:ext>
                </a:extLst>
              </p:cNvPr>
              <p:cNvSpPr txBox="1"/>
              <p:nvPr/>
            </p:nvSpPr>
            <p:spPr>
              <a:xfrm>
                <a:off x="5782047" y="2352509"/>
                <a:ext cx="5540990" cy="933782"/>
              </a:xfrm>
              <a:prstGeom prst="rect">
                <a:avLst/>
              </a:prstGeom>
              <a:noFill/>
            </p:spPr>
            <p:txBody>
              <a:bodyPr wrap="square">
                <a:spAutoFit/>
              </a:bodyPr>
              <a:lstStyle/>
              <a:p>
                <a:pPr lvl="0" algn="just" eaLnBrk="0" fontAlgn="base" hangingPunct="0">
                  <a:lnSpc>
                    <a:spcPct val="150000"/>
                  </a:lnSpc>
                  <a:spcBef>
                    <a:spcPct val="0"/>
                  </a:spcBef>
                  <a:spcAft>
                    <a:spcPct val="0"/>
                  </a:spcAft>
                </a:pPr>
                <a:r>
                  <a:rPr lang="en-US" altLang="en-US" sz="2800">
                    <a:solidFill>
                      <a:srgbClr val="000000"/>
                    </a:solidFill>
                    <a:latin typeface="Cambria Math" panose="02040503050406030204" pitchFamily="18" charset="0"/>
                    <a:ea typeface="Cambria Math" panose="02040503050406030204" pitchFamily="18" charset="0"/>
                    <a:cs typeface="Open Sans" panose="020B0606030504020204" pitchFamily="34" charset="0"/>
                  </a:rPr>
                  <a:t>nên </a:t>
                </a:r>
                <a:r>
                  <a:rPr lang="en-US" sz="2800">
                    <a:solidFill>
                      <a:srgbClr val="000000"/>
                    </a:solidFill>
                    <a:latin typeface="Cambria Math" panose="02040503050406030204" pitchFamily="18" charset="0"/>
                    <a:ea typeface="Cambria Math" panose="02040503050406030204" pitchFamily="18" charset="0"/>
                  </a:rPr>
                  <a:t> 78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1" smtClean="0">
                            <a:solidFill>
                              <a:srgbClr val="000000"/>
                            </a:solidFill>
                            <a:latin typeface="Cambria Math" panose="02040503050406030204" pitchFamily="18" charset="0"/>
                            <a:ea typeface="Cambria Math" panose="02040503050406030204" pitchFamily="18" charset="0"/>
                          </a:rPr>
                          <m:t>1</m:t>
                        </m:r>
                      </m:num>
                      <m:den>
                        <m:r>
                          <a:rPr lang="en-US" sz="2800" i="1" smtClean="0">
                            <a:solidFill>
                              <a:srgbClr val="000000"/>
                            </a:solidFill>
                            <a:latin typeface="Cambria Math" panose="02040503050406030204" pitchFamily="18" charset="0"/>
                            <a:ea typeface="Cambria Math" panose="02040503050406030204" pitchFamily="18" charset="0"/>
                          </a:rPr>
                          <m:t>2</m:t>
                        </m:r>
                      </m:den>
                    </m:f>
                  </m:oMath>
                </a14:m>
                <a:r>
                  <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rPr>
                  <a:t> &lt; </a:t>
                </a:r>
                <a:r>
                  <a:rPr lang="en-US" sz="2800">
                    <a:solidFill>
                      <a:srgbClr val="000000"/>
                    </a:solidFill>
                    <a:latin typeface="Cambria Math" panose="02040503050406030204" pitchFamily="18" charset="0"/>
                    <a:ea typeface="Cambria Math" panose="02040503050406030204" pitchFamily="18" charset="0"/>
                  </a:rPr>
                  <a:t>81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2</m:t>
                        </m:r>
                      </m:num>
                      <m:den>
                        <m:r>
                          <a:rPr lang="en-US" sz="2800" i="1">
                            <a:solidFill>
                              <a:srgbClr val="000000"/>
                            </a:solidFill>
                            <a:latin typeface="Cambria Math" panose="02040503050406030204" pitchFamily="18" charset="0"/>
                            <a:ea typeface="Cambria Math" panose="02040503050406030204" pitchFamily="18" charset="0"/>
                          </a:rPr>
                          <m:t>5</m:t>
                        </m:r>
                      </m:den>
                    </m:f>
                  </m:oMath>
                </a14:m>
                <a:r>
                  <a:rPr lang="en-US" altLang="en-US" sz="2800">
                    <a:latin typeface="Cambria Math" panose="02040503050406030204" pitchFamily="18" charset="0"/>
                    <a:ea typeface="Cambria Math" panose="02040503050406030204" pitchFamily="18" charset="0"/>
                  </a:rPr>
                  <a:t> &lt; </a:t>
                </a:r>
                <a:r>
                  <a:rPr lang="en-US" sz="2800">
                    <a:solidFill>
                      <a:srgbClr val="000000"/>
                    </a:solidFill>
                    <a:latin typeface="Cambria Math" panose="02040503050406030204" pitchFamily="18" charset="0"/>
                    <a:ea typeface="Cambria Math" panose="02040503050406030204" pitchFamily="18" charset="0"/>
                  </a:rPr>
                  <a:t>82,5 &lt; 83 &lt; 83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1</m:t>
                        </m:r>
                      </m:num>
                      <m:den>
                        <m:r>
                          <a:rPr lang="en-US" sz="2800" i="1">
                            <a:solidFill>
                              <a:srgbClr val="000000"/>
                            </a:solidFill>
                            <a:latin typeface="Cambria Math" panose="02040503050406030204" pitchFamily="18" charset="0"/>
                            <a:ea typeface="Cambria Math" panose="02040503050406030204" pitchFamily="18" charset="0"/>
                          </a:rPr>
                          <m:t>5</m:t>
                        </m:r>
                      </m:den>
                    </m:f>
                  </m:oMath>
                </a14:m>
                <a:r>
                  <a:rPr lang="en-US" sz="2800">
                    <a:solidFill>
                      <a:srgbClr val="000000"/>
                    </a:solidFill>
                    <a:latin typeface="Cambria Math" panose="02040503050406030204" pitchFamily="18" charset="0"/>
                    <a:ea typeface="Cambria Math" panose="02040503050406030204" pitchFamily="18" charset="0"/>
                  </a:rPr>
                  <a:t> </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p:sp>
            <p:nvSpPr>
              <p:cNvPr id="4" name="TextBox 3">
                <a:extLst>
                  <a:ext uri="{FF2B5EF4-FFF2-40B4-BE49-F238E27FC236}">
                    <a16:creationId xmlns:a16="http://schemas.microsoft.com/office/drawing/2014/main" id="{9C1E5274-831F-F6FF-B6DC-5AC66503F5C0}"/>
                  </a:ext>
                </a:extLst>
              </p:cNvPr>
              <p:cNvSpPr txBox="1">
                <a:spLocks noRot="1" noChangeAspect="1" noMove="1" noResize="1" noEditPoints="1" noAdjustHandles="1" noChangeArrowheads="1" noChangeShapeType="1" noTextEdit="1"/>
              </p:cNvSpPr>
              <p:nvPr/>
            </p:nvSpPr>
            <p:spPr>
              <a:xfrm>
                <a:off x="5782047" y="2352509"/>
                <a:ext cx="5540990" cy="933782"/>
              </a:xfrm>
              <a:prstGeom prst="rect">
                <a:avLst/>
              </a:prstGeom>
              <a:blipFill>
                <a:blip r:embed="rId3"/>
                <a:stretch>
                  <a:fillRect l="-2200" b="-6536"/>
                </a:stretch>
              </a:blipFill>
            </p:spPr>
            <p:txBody>
              <a:bodyPr/>
              <a:lstStyle/>
              <a:p>
                <a:r>
                  <a:rPr lang="en-US">
                    <a:noFill/>
                  </a:rPr>
                  <a:t> </a:t>
                </a:r>
              </a:p>
            </p:txBody>
          </p:sp>
        </mc:Fallback>
      </mc:AlternateContent>
    </p:spTree>
    <p:extLst>
      <p:ext uri="{BB962C8B-B14F-4D97-AF65-F5344CB8AC3E}">
        <p14:creationId xmlns:p14="http://schemas.microsoft.com/office/powerpoint/2010/main" val="167428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C53CA5-0BD9-1BE8-6D90-B3C908F7843F}"/>
              </a:ext>
            </a:extLst>
          </p:cNvPr>
          <p:cNvSpPr>
            <a:spLocks noGrp="1"/>
          </p:cNvSpPr>
          <p:nvPr>
            <p:ph type="title"/>
          </p:nvPr>
        </p:nvSpPr>
        <p:spPr>
          <a:xfrm>
            <a:off x="3702091" y="136525"/>
            <a:ext cx="5400966" cy="818866"/>
          </a:xfrm>
        </p:spPr>
        <p:txBody>
          <a:bodyPr>
            <a:normAutofit fontScale="90000"/>
          </a:bodyPr>
          <a:lstStyle/>
          <a:p>
            <a:pPr algn="ctr"/>
            <a:r>
              <a:rPr lang="en-US" b="1">
                <a:solidFill>
                  <a:srgbClr val="FF0000"/>
                </a:solidFill>
                <a:latin typeface="Arial Rounded MT Bold" panose="020F0704030504030204" pitchFamily="34" charset="0"/>
              </a:rPr>
              <a:t>BÀI TẬP LÀM THÊM</a:t>
            </a:r>
          </a:p>
        </p:txBody>
      </p:sp>
      <p:sp>
        <p:nvSpPr>
          <p:cNvPr id="4" name="TextBox 3">
            <a:extLst>
              <a:ext uri="{FF2B5EF4-FFF2-40B4-BE49-F238E27FC236}">
                <a16:creationId xmlns:a16="http://schemas.microsoft.com/office/drawing/2014/main" id="{C353D253-8672-F50A-9974-49713815B9C1}"/>
              </a:ext>
            </a:extLst>
          </p:cNvPr>
          <p:cNvSpPr txBox="1"/>
          <p:nvPr/>
        </p:nvSpPr>
        <p:spPr>
          <a:xfrm>
            <a:off x="569672" y="1010896"/>
            <a:ext cx="11259403" cy="5152244"/>
          </a:xfrm>
          <a:prstGeom prst="rect">
            <a:avLst/>
          </a:prstGeom>
          <a:noFill/>
        </p:spPr>
        <p:txBody>
          <a:bodyPr wrap="square">
            <a:spAutoFit/>
          </a:bodyPr>
          <a:lstStyle/>
          <a:p>
            <a:pPr marL="0" marR="0">
              <a:lnSpc>
                <a:spcPct val="150000"/>
              </a:lnSpc>
              <a:spcBef>
                <a:spcPts val="0"/>
              </a:spcBef>
              <a:spcAft>
                <a:spcPts val="800"/>
              </a:spcAft>
            </a:pPr>
            <a:r>
              <a:rPr lang="en-US" sz="2800" b="1" kern="100">
                <a:solidFill>
                  <a:srgbClr val="008000"/>
                </a:solidFill>
                <a:effectLst/>
                <a:latin typeface="Cambria Math" panose="02040503050406030204" pitchFamily="18" charset="0"/>
                <a:ea typeface="Cambria Math" panose="02040503050406030204" pitchFamily="18" charset="0"/>
                <a:cs typeface="Times New Roman" panose="02020603050405020304" pitchFamily="18" charset="0"/>
              </a:rPr>
              <a:t>Bài 1. </a:t>
            </a:r>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Trong các khẳng định sau, khẳng định nào đúng? </a:t>
            </a:r>
          </a:p>
          <a:p>
            <a:pPr marL="0" marR="0">
              <a:lnSpc>
                <a:spcPct val="150000"/>
              </a:lnSpc>
              <a:spcBef>
                <a:spcPts val="0"/>
              </a:spcBef>
              <a:spcAft>
                <a:spcPts val="800"/>
              </a:spcAft>
            </a:pPr>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Khẳng định nào sai?</a:t>
            </a:r>
          </a:p>
          <a:p>
            <a:pPr marL="0" marR="0">
              <a:lnSpc>
                <a:spcPct val="150000"/>
              </a:lnSpc>
              <a:spcBef>
                <a:spcPts val="0"/>
              </a:spcBef>
              <a:spcAft>
                <a:spcPts val="800"/>
              </a:spcAft>
            </a:pPr>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a) Số hữu tỉ âm nhỏ hơn số hữu tỉ dương;</a:t>
            </a:r>
          </a:p>
          <a:p>
            <a:pPr marL="0" marR="0">
              <a:lnSpc>
                <a:spcPct val="150000"/>
              </a:lnSpc>
              <a:spcBef>
                <a:spcPts val="0"/>
              </a:spcBef>
              <a:spcAft>
                <a:spcPts val="800"/>
              </a:spcAft>
            </a:pPr>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b) Số hữu tỉ âm nhỏ hơn số tự nhiên;</a:t>
            </a:r>
          </a:p>
          <a:p>
            <a:pPr marL="0" marR="0">
              <a:lnSpc>
                <a:spcPct val="150000"/>
              </a:lnSpc>
              <a:spcBef>
                <a:spcPts val="0"/>
              </a:spcBef>
              <a:spcAft>
                <a:spcPts val="800"/>
              </a:spcAft>
            </a:pPr>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c) Số 0 là số hữu tỉ dương;</a:t>
            </a:r>
          </a:p>
          <a:p>
            <a:pPr marL="0" marR="0">
              <a:lnSpc>
                <a:spcPct val="150000"/>
              </a:lnSpc>
              <a:spcBef>
                <a:spcPts val="0"/>
              </a:spcBef>
              <a:spcAft>
                <a:spcPts val="800"/>
              </a:spcAft>
            </a:pPr>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d) Số nguyên âm không phải số hữu tỉ âm;</a:t>
            </a:r>
          </a:p>
          <a:p>
            <a:pPr marL="0" marR="0">
              <a:lnSpc>
                <a:spcPct val="150000"/>
              </a:lnSpc>
              <a:spcBef>
                <a:spcPts val="0"/>
              </a:spcBef>
              <a:spcAft>
                <a:spcPts val="800"/>
              </a:spcAft>
            </a:pPr>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e) Tập hợp </a:t>
            </a:r>
            <a:r>
              <a:rPr lang="en-US" sz="2800" kern="100">
                <a:effectLst/>
                <a:latin typeface="Cambria Math" panose="02040503050406030204" pitchFamily="18" charset="0"/>
                <a:ea typeface="Cambria Math" panose="02040503050406030204" pitchFamily="18" charset="0"/>
                <a:cs typeface="Cambria Math" panose="02040503050406030204" pitchFamily="18" charset="0"/>
              </a:rPr>
              <a:t>ℚ</a:t>
            </a:r>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 gồm các số hữu tỉ dương và các số hữu tỉ âm.</a:t>
            </a:r>
          </a:p>
        </p:txBody>
      </p:sp>
    </p:spTree>
    <p:extLst>
      <p:ext uri="{BB962C8B-B14F-4D97-AF65-F5344CB8AC3E}">
        <p14:creationId xmlns:p14="http://schemas.microsoft.com/office/powerpoint/2010/main" val="81737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FFECBC-B375-3CE4-1067-71425D2AC76F}"/>
              </a:ext>
            </a:extLst>
          </p:cNvPr>
          <p:cNvSpPr>
            <a:spLocks noGrp="1"/>
          </p:cNvSpPr>
          <p:nvPr>
            <p:ph type="sldNum" sz="quarter" idx="12"/>
          </p:nvPr>
        </p:nvSpPr>
        <p:spPr/>
        <p:txBody>
          <a:bodyPr/>
          <a:lstStyle/>
          <a:p>
            <a:fld id="{0C846248-0222-4A3A-B22E-4E2A0B918D57}" type="slidenum">
              <a:rPr lang="en-US" smtClean="0"/>
              <a:pPr/>
              <a:t>44</a:t>
            </a:fld>
            <a:endParaRPr lang="en-US"/>
          </a:p>
        </p:txBody>
      </p:sp>
      <p:sp>
        <p:nvSpPr>
          <p:cNvPr id="6" name="Title 1">
            <a:extLst>
              <a:ext uri="{FF2B5EF4-FFF2-40B4-BE49-F238E27FC236}">
                <a16:creationId xmlns:a16="http://schemas.microsoft.com/office/drawing/2014/main" id="{11C53CA5-0BD9-1BE8-6D90-B3C908F7843F}"/>
              </a:ext>
            </a:extLst>
          </p:cNvPr>
          <p:cNvSpPr>
            <a:spLocks noGrp="1"/>
          </p:cNvSpPr>
          <p:nvPr>
            <p:ph type="title"/>
          </p:nvPr>
        </p:nvSpPr>
        <p:spPr>
          <a:xfrm>
            <a:off x="3702091" y="136525"/>
            <a:ext cx="5400966" cy="818866"/>
          </a:xfrm>
        </p:spPr>
        <p:txBody>
          <a:bodyPr>
            <a:normAutofit fontScale="90000"/>
          </a:bodyPr>
          <a:lstStyle/>
          <a:p>
            <a:pPr algn="ctr"/>
            <a:r>
              <a:rPr lang="en-US" b="1">
                <a:solidFill>
                  <a:srgbClr val="FF0000"/>
                </a:solidFill>
                <a:latin typeface="Arial Rounded MT Bold" panose="020F0704030504030204" pitchFamily="34" charset="0"/>
              </a:rPr>
              <a:t>BÀI TẬP LÀM THÊM</a:t>
            </a:r>
          </a:p>
        </p:txBody>
      </p:sp>
      <p:sp>
        <p:nvSpPr>
          <p:cNvPr id="2" name="Rectangle 1">
            <a:extLst>
              <a:ext uri="{FF2B5EF4-FFF2-40B4-BE49-F238E27FC236}">
                <a16:creationId xmlns:a16="http://schemas.microsoft.com/office/drawing/2014/main" id="{2F465578-FA64-4D22-7710-6C167AF88EFF}"/>
              </a:ext>
            </a:extLst>
          </p:cNvPr>
          <p:cNvSpPr/>
          <p:nvPr/>
        </p:nvSpPr>
        <p:spPr>
          <a:xfrm>
            <a:off x="1914525" y="7254875"/>
            <a:ext cx="285115" cy="3359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p>
        </p:txBody>
      </p:sp>
      <p:sp>
        <p:nvSpPr>
          <p:cNvPr id="5" name="Rectangle 4">
            <a:extLst>
              <a:ext uri="{FF2B5EF4-FFF2-40B4-BE49-F238E27FC236}">
                <a16:creationId xmlns:a16="http://schemas.microsoft.com/office/drawing/2014/main" id="{C3B194D9-DD86-04CF-9774-936F5FCFE40F}"/>
              </a:ext>
            </a:extLst>
          </p:cNvPr>
          <p:cNvSpPr/>
          <p:nvPr/>
        </p:nvSpPr>
        <p:spPr>
          <a:xfrm>
            <a:off x="2966720" y="7260590"/>
            <a:ext cx="285115" cy="3359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p>
        </p:txBody>
      </p:sp>
      <p:sp>
        <p:nvSpPr>
          <p:cNvPr id="7" name="Rectangle 6">
            <a:extLst>
              <a:ext uri="{FF2B5EF4-FFF2-40B4-BE49-F238E27FC236}">
                <a16:creationId xmlns:a16="http://schemas.microsoft.com/office/drawing/2014/main" id="{46BA795E-FE5C-F58C-FF94-ACDE909D5869}"/>
              </a:ext>
            </a:extLst>
          </p:cNvPr>
          <p:cNvSpPr/>
          <p:nvPr/>
        </p:nvSpPr>
        <p:spPr>
          <a:xfrm>
            <a:off x="4020185" y="7253605"/>
            <a:ext cx="285115" cy="3359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p>
        </p:txBody>
      </p:sp>
      <p:sp>
        <p:nvSpPr>
          <p:cNvPr id="8" name="Rectangle 7">
            <a:extLst>
              <a:ext uri="{FF2B5EF4-FFF2-40B4-BE49-F238E27FC236}">
                <a16:creationId xmlns:a16="http://schemas.microsoft.com/office/drawing/2014/main" id="{D98341A1-309E-B8F6-39AD-B5C9AF8AE80E}"/>
              </a:ext>
            </a:extLst>
          </p:cNvPr>
          <p:cNvSpPr/>
          <p:nvPr/>
        </p:nvSpPr>
        <p:spPr>
          <a:xfrm>
            <a:off x="5102860" y="7267575"/>
            <a:ext cx="285115" cy="3359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p>
        </p:txBody>
      </p:sp>
      <p:sp>
        <p:nvSpPr>
          <p:cNvPr id="9" name="Rectangle 8">
            <a:extLst>
              <a:ext uri="{FF2B5EF4-FFF2-40B4-BE49-F238E27FC236}">
                <a16:creationId xmlns:a16="http://schemas.microsoft.com/office/drawing/2014/main" id="{9FCCD002-5E20-C2CD-C98D-2C45B2A6D80F}"/>
              </a:ext>
            </a:extLst>
          </p:cNvPr>
          <p:cNvSpPr/>
          <p:nvPr/>
        </p:nvSpPr>
        <p:spPr>
          <a:xfrm>
            <a:off x="6075680" y="7253605"/>
            <a:ext cx="285115" cy="3359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p>
        </p:txBody>
      </p:sp>
      <p:sp>
        <p:nvSpPr>
          <p:cNvPr id="10" name="Rectangle 6">
            <a:extLst>
              <a:ext uri="{FF2B5EF4-FFF2-40B4-BE49-F238E27FC236}">
                <a16:creationId xmlns:a16="http://schemas.microsoft.com/office/drawing/2014/main" id="{15C2C92A-17A9-F04E-59CA-1F6C0A808E2F}"/>
              </a:ext>
            </a:extLst>
          </p:cNvPr>
          <p:cNvSpPr>
            <a:spLocks noChangeArrowheads="1"/>
          </p:cNvSpPr>
          <p:nvPr/>
        </p:nvSpPr>
        <p:spPr bwMode="auto">
          <a:xfrm>
            <a:off x="439763" y="887648"/>
            <a:ext cx="7459414" cy="65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cs typeface="Open Sans" panose="020B0606030504020204" pitchFamily="34" charset="0"/>
              </a:rPr>
              <a:t>Bài 2. </a:t>
            </a: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Điền kí hiệu (</a:t>
            </a: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a:t>
            </a: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kumimoji="0" lang="en-US" altLang="en-US" sz="2800" b="0" i="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thích hợp vào ô vuông:</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AlternateContent xmlns:mc="http://schemas.openxmlformats.org/markup-compatibility/2006">
        <mc:Choice xmlns:a14="http://schemas.microsoft.com/office/drawing/2010/main" Requires="a14">
          <p:sp>
            <p:nvSpPr>
              <p:cNvPr id="12" name="Rectangle 8">
                <a:extLst>
                  <a:ext uri="{FF2B5EF4-FFF2-40B4-BE49-F238E27FC236}">
                    <a16:creationId xmlns:a16="http://schemas.microsoft.com/office/drawing/2014/main" id="{2219A02B-FF71-4C08-B7B3-A8A5AADF6BEB}"/>
                  </a:ext>
                </a:extLst>
              </p:cNvPr>
              <p:cNvSpPr>
                <a:spLocks noChangeArrowheads="1"/>
              </p:cNvSpPr>
              <p:nvPr/>
            </p:nvSpPr>
            <p:spPr bwMode="auto">
              <a:xfrm>
                <a:off x="1210050" y="1599992"/>
                <a:ext cx="9731259" cy="7033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en-US" sz="2800" b="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−7          </a:t>
                </a:r>
                <a:r>
                  <a:rPr kumimoji="0" lang="en-US" altLang="en-US" sz="2800" b="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ℕ </a:t>
                </a:r>
                <a:r>
                  <a:rPr kumimoji="0" lang="en-US" altLang="en-US" sz="2800" b="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−7          </a:t>
                </a:r>
                <a:r>
                  <a:rPr kumimoji="0" lang="en-US" altLang="en-US" sz="2800" b="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ℤ </a:t>
                </a:r>
                <a:r>
                  <a:rPr kumimoji="0" lang="en-US" altLang="en-US" sz="2800" b="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−7         </a:t>
                </a:r>
                <a:r>
                  <a:rPr kumimoji="0" lang="en-US" altLang="en-US" sz="2800" b="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ℚ </a:t>
                </a:r>
                <a:r>
                  <a:rPr kumimoji="0" lang="en-US" altLang="en-US" sz="2800" b="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b="0" i="1" smtClean="0">
                            <a:solidFill>
                              <a:srgbClr val="000000"/>
                            </a:solidFill>
                            <a:latin typeface="Cambria Math" panose="02040503050406030204" pitchFamily="18" charset="0"/>
                            <a:ea typeface="Cambria Math" panose="02040503050406030204" pitchFamily="18" charset="0"/>
                          </a:rPr>
                          <m:t>−3</m:t>
                        </m:r>
                      </m:num>
                      <m:den>
                        <m:r>
                          <a:rPr lang="en-US" sz="2800" i="1">
                            <a:solidFill>
                              <a:srgbClr val="000000"/>
                            </a:solidFill>
                            <a:latin typeface="Cambria Math" panose="02040503050406030204" pitchFamily="18" charset="0"/>
                            <a:ea typeface="Cambria Math" panose="02040503050406030204" pitchFamily="18" charset="0"/>
                          </a:rPr>
                          <m:t>5</m:t>
                        </m:r>
                      </m:den>
                    </m:f>
                    <m:r>
                      <a:rPr lang="en-US" sz="2800" i="1">
                        <a:solidFill>
                          <a:srgbClr val="000000"/>
                        </a:solidFill>
                        <a:latin typeface="Cambria Math" panose="02040503050406030204" pitchFamily="18" charset="0"/>
                        <a:ea typeface="Cambria Math" panose="02040503050406030204" pitchFamily="18" charset="0"/>
                      </a:rPr>
                      <m:t> </m:t>
                    </m:r>
                    <m:r>
                      <a:rPr lang="en-US" sz="2800" b="0" i="1" smtClean="0">
                        <a:solidFill>
                          <a:srgbClr val="000000"/>
                        </a:solidFill>
                        <a:latin typeface="Cambria Math" panose="02040503050406030204" pitchFamily="18" charset="0"/>
                        <a:ea typeface="Cambria Math" panose="02040503050406030204" pitchFamily="18" charset="0"/>
                      </a:rPr>
                      <m:t>       </m:t>
                    </m:r>
                  </m:oMath>
                </a14:m>
                <a:r>
                  <a:rPr kumimoji="0" lang="en-US" altLang="en-US" sz="2800" b="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  ℤ </a:t>
                </a:r>
                <a:r>
                  <a:rPr kumimoji="0" lang="en-US" altLang="en-US" sz="2800" b="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−3</m:t>
                        </m:r>
                      </m:num>
                      <m:den>
                        <m:r>
                          <a:rPr lang="en-US" sz="2800" i="1">
                            <a:solidFill>
                              <a:srgbClr val="000000"/>
                            </a:solidFill>
                            <a:latin typeface="Cambria Math" panose="02040503050406030204" pitchFamily="18" charset="0"/>
                            <a:ea typeface="Cambria Math" panose="02040503050406030204" pitchFamily="18" charset="0"/>
                          </a:rPr>
                          <m:t>5</m:t>
                        </m:r>
                      </m:den>
                    </m:f>
                    <m:r>
                      <a:rPr lang="en-US" sz="2800" b="0" i="1" smtClean="0">
                        <a:solidFill>
                          <a:srgbClr val="000000"/>
                        </a:solidFill>
                        <a:latin typeface="Cambria Math" panose="02040503050406030204" pitchFamily="18" charset="0"/>
                        <a:ea typeface="Cambria Math" panose="02040503050406030204" pitchFamily="18" charset="0"/>
                      </a:rPr>
                      <m:t> </m:t>
                    </m:r>
                    <m:r>
                      <a:rPr lang="en-US" sz="2800" i="1">
                        <a:solidFill>
                          <a:srgbClr val="000000"/>
                        </a:solidFill>
                        <a:latin typeface="Cambria Math" panose="02040503050406030204" pitchFamily="18" charset="0"/>
                        <a:ea typeface="Cambria Math" panose="02040503050406030204" pitchFamily="18" charset="0"/>
                      </a:rPr>
                      <m:t> </m:t>
                    </m:r>
                  </m:oMath>
                </a14:m>
                <a:r>
                  <a:rPr kumimoji="0" lang="en-US" altLang="en-US" sz="2800" b="0" u="none" strike="noStrike" cap="none" normalizeH="0" baseline="0">
                    <a:ln>
                      <a:noFill/>
                    </a:ln>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        ℚ</a:t>
                </a:r>
                <a:endParaRPr kumimoji="0" lang="en-US" altLang="en-US" sz="2800" b="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mc:Choice>
        <mc:Fallback>
          <p:sp>
            <p:nvSpPr>
              <p:cNvPr id="12" name="Rectangle 8">
                <a:extLst>
                  <a:ext uri="{FF2B5EF4-FFF2-40B4-BE49-F238E27FC236}">
                    <a16:creationId xmlns:a16="http://schemas.microsoft.com/office/drawing/2014/main" id="{2219A02B-FF71-4C08-B7B3-A8A5AADF6BEB}"/>
                  </a:ext>
                </a:extLst>
              </p:cNvPr>
              <p:cNvSpPr>
                <a:spLocks noRot="1" noChangeAspect="1" noMove="1" noResize="1" noEditPoints="1" noAdjustHandles="1" noChangeArrowheads="1" noChangeShapeType="1" noTextEdit="1"/>
              </p:cNvSpPr>
              <p:nvPr/>
            </p:nvSpPr>
            <p:spPr bwMode="auto">
              <a:xfrm>
                <a:off x="1210050" y="1599992"/>
                <a:ext cx="9731259" cy="703398"/>
              </a:xfrm>
              <a:prstGeom prst="rect">
                <a:avLst/>
              </a:prstGeom>
              <a:blipFill>
                <a:blip r:embed="rId2"/>
                <a:stretch>
                  <a:fillRect l="-1252" b="-948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3" name="Rectangle 12">
            <a:extLst>
              <a:ext uri="{FF2B5EF4-FFF2-40B4-BE49-F238E27FC236}">
                <a16:creationId xmlns:a16="http://schemas.microsoft.com/office/drawing/2014/main" id="{2F465578-FA64-4D22-7710-6C167AF88EFF}"/>
              </a:ext>
            </a:extLst>
          </p:cNvPr>
          <p:cNvSpPr/>
          <p:nvPr/>
        </p:nvSpPr>
        <p:spPr>
          <a:xfrm>
            <a:off x="1842544" y="1637318"/>
            <a:ext cx="619291" cy="6266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p>
        </p:txBody>
      </p:sp>
      <p:sp>
        <p:nvSpPr>
          <p:cNvPr id="14" name="Rectangle 13">
            <a:extLst>
              <a:ext uri="{FF2B5EF4-FFF2-40B4-BE49-F238E27FC236}">
                <a16:creationId xmlns:a16="http://schemas.microsoft.com/office/drawing/2014/main" id="{B61FB07B-ED03-9346-BCA0-52F6C3D36A3D}"/>
              </a:ext>
            </a:extLst>
          </p:cNvPr>
          <p:cNvSpPr/>
          <p:nvPr/>
        </p:nvSpPr>
        <p:spPr>
          <a:xfrm>
            <a:off x="3533430" y="1621843"/>
            <a:ext cx="619291" cy="6266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p>
        </p:txBody>
      </p:sp>
      <p:sp>
        <p:nvSpPr>
          <p:cNvPr id="15" name="Rectangle 14">
            <a:extLst>
              <a:ext uri="{FF2B5EF4-FFF2-40B4-BE49-F238E27FC236}">
                <a16:creationId xmlns:a16="http://schemas.microsoft.com/office/drawing/2014/main" id="{811AE098-844A-7FBC-2A4A-5B6F1613DEC4}"/>
              </a:ext>
            </a:extLst>
          </p:cNvPr>
          <p:cNvSpPr/>
          <p:nvPr/>
        </p:nvSpPr>
        <p:spPr>
          <a:xfrm>
            <a:off x="5224316" y="1621843"/>
            <a:ext cx="619291" cy="6266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p>
        </p:txBody>
      </p:sp>
      <p:sp>
        <p:nvSpPr>
          <p:cNvPr id="16" name="Rectangle 15">
            <a:extLst>
              <a:ext uri="{FF2B5EF4-FFF2-40B4-BE49-F238E27FC236}">
                <a16:creationId xmlns:a16="http://schemas.microsoft.com/office/drawing/2014/main" id="{C0C30EC3-B9B0-6F65-E888-2A1B40C59E7B}"/>
              </a:ext>
            </a:extLst>
          </p:cNvPr>
          <p:cNvSpPr/>
          <p:nvPr/>
        </p:nvSpPr>
        <p:spPr>
          <a:xfrm>
            <a:off x="6818349" y="1611713"/>
            <a:ext cx="619291" cy="6266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p>
        </p:txBody>
      </p:sp>
      <p:sp>
        <p:nvSpPr>
          <p:cNvPr id="17" name="Rectangle 16">
            <a:extLst>
              <a:ext uri="{FF2B5EF4-FFF2-40B4-BE49-F238E27FC236}">
                <a16:creationId xmlns:a16="http://schemas.microsoft.com/office/drawing/2014/main" id="{04B8CDFC-E8C1-4D9F-6620-2F449596BA0D}"/>
              </a:ext>
            </a:extLst>
          </p:cNvPr>
          <p:cNvSpPr/>
          <p:nvPr/>
        </p:nvSpPr>
        <p:spPr>
          <a:xfrm>
            <a:off x="8441410" y="1605952"/>
            <a:ext cx="619291" cy="6266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p>
        </p:txBody>
      </p:sp>
      <mc:AlternateContent xmlns:mc="http://schemas.openxmlformats.org/markup-compatibility/2006">
        <mc:Choice xmlns:a14="http://schemas.microsoft.com/office/drawing/2010/main" Requires="a14">
          <p:graphicFrame>
            <p:nvGraphicFramePr>
              <p:cNvPr id="18" name="Table 17">
                <a:extLst>
                  <a:ext uri="{FF2B5EF4-FFF2-40B4-BE49-F238E27FC236}">
                    <a16:creationId xmlns:a16="http://schemas.microsoft.com/office/drawing/2014/main" id="{142003B5-18DE-D1D6-3EE3-CE3BDFD46B66}"/>
                  </a:ext>
                </a:extLst>
              </p:cNvPr>
              <p:cNvGraphicFramePr>
                <a:graphicFrameLocks noGrp="1"/>
              </p:cNvGraphicFramePr>
              <p:nvPr>
                <p:extLst>
                  <p:ext uri="{D42A27DB-BD31-4B8C-83A1-F6EECF244321}">
                    <p14:modId xmlns:p14="http://schemas.microsoft.com/office/powerpoint/2010/main" val="3414897471"/>
                  </p:ext>
                </p:extLst>
              </p:nvPr>
            </p:nvGraphicFramePr>
            <p:xfrm>
              <a:off x="1" y="3688812"/>
              <a:ext cx="12192000" cy="3169188"/>
            </p:xfrm>
            <a:graphic>
              <a:graphicData uri="http://schemas.openxmlformats.org/drawingml/2006/table">
                <a:tbl>
                  <a:tblPr firstRow="1" firstCol="1" bandRow="1">
                    <a:tableStyleId>{5C22544A-7EE6-4342-B048-85BDC9FD1C3A}</a:tableStyleId>
                  </a:tblPr>
                  <a:tblGrid>
                    <a:gridCol w="2543088">
                      <a:extLst>
                        <a:ext uri="{9D8B030D-6E8A-4147-A177-3AD203B41FA5}">
                          <a16:colId xmlns:a16="http://schemas.microsoft.com/office/drawing/2014/main" val="896115855"/>
                        </a:ext>
                      </a:extLst>
                    </a:gridCol>
                    <a:gridCol w="9648912">
                      <a:extLst>
                        <a:ext uri="{9D8B030D-6E8A-4147-A177-3AD203B41FA5}">
                          <a16:colId xmlns:a16="http://schemas.microsoft.com/office/drawing/2014/main" val="708124137"/>
                        </a:ext>
                      </a:extLst>
                    </a:gridCol>
                  </a:tblGrid>
                  <a:tr h="791450">
                    <a:tc>
                      <a:txBody>
                        <a:bodyPr/>
                        <a:lstStyle/>
                        <a:p>
                          <a:pPr marL="0" marR="0" algn="ctr">
                            <a:lnSpc>
                              <a:spcPct val="115000"/>
                            </a:lnSpc>
                            <a:spcBef>
                              <a:spcPts val="0"/>
                            </a:spcBef>
                            <a:spcAft>
                              <a:spcPts val="800"/>
                            </a:spcAft>
                          </a:pPr>
                          <a:r>
                            <a:rPr lang="en-US" sz="2800" b="0" kern="100">
                              <a:solidFill>
                                <a:schemeClr val="tx1"/>
                              </a:solidFill>
                              <a:effectLst/>
                              <a:latin typeface="Cambria Math" panose="02040503050406030204" pitchFamily="18" charset="0"/>
                              <a:ea typeface="Cambria Math" panose="02040503050406030204" pitchFamily="18" charset="0"/>
                            </a:rPr>
                            <a:t>a)   </a:t>
                          </a:r>
                          <a14:m>
                            <m:oMath xmlns:m="http://schemas.openxmlformats.org/officeDocument/2006/math">
                              <m:f>
                                <m:fPr>
                                  <m:ctrlPr>
                                    <a:rPr lang="en-US" sz="2800" b="0" i="1" kern="100">
                                      <a:solidFill>
                                        <a:schemeClr val="tx1"/>
                                      </a:solidFill>
                                      <a:effectLst/>
                                      <a:latin typeface="Cambria Math" panose="02040503050406030204" pitchFamily="18" charset="0"/>
                                      <a:ea typeface="Cambria Math" panose="02040503050406030204" pitchFamily="18" charset="0"/>
                                    </a:rPr>
                                  </m:ctrlPr>
                                </m:fPr>
                                <m:num>
                                  <m:r>
                                    <a:rPr lang="en-US" sz="2800" b="0" kern="100">
                                      <a:solidFill>
                                        <a:schemeClr val="tx1"/>
                                      </a:solidFill>
                                      <a:effectLst/>
                                      <a:latin typeface="Cambria Math" panose="02040503050406030204" pitchFamily="18" charset="0"/>
                                      <a:ea typeface="Cambria Math" panose="02040503050406030204" pitchFamily="18" charset="0"/>
                                    </a:rPr>
                                    <m:t>0</m:t>
                                  </m:r>
                                </m:num>
                                <m:den>
                                  <m:r>
                                    <a:rPr lang="en-US" sz="2800" b="0" kern="100">
                                      <a:solidFill>
                                        <a:schemeClr val="tx1"/>
                                      </a:solidFill>
                                      <a:effectLst/>
                                      <a:latin typeface="Cambria Math" panose="02040503050406030204" pitchFamily="18" charset="0"/>
                                      <a:ea typeface="Cambria Math" panose="02040503050406030204" pitchFamily="18" charset="0"/>
                                    </a:rPr>
                                    <m:t>8</m:t>
                                  </m:r>
                                </m:den>
                              </m:f>
                            </m:oMath>
                          </a14:m>
                          <a:endParaRPr lang="en-US" sz="2800" b="0"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endParaRPr>
                        </a:p>
                      </a:txBody>
                      <a:tcPr marL="0" marR="0" marT="0" marB="0" anchor="ctr">
                        <a:solidFill>
                          <a:schemeClr val="accent1">
                            <a:lumMod val="60000"/>
                            <a:lumOff val="40000"/>
                          </a:schemeClr>
                        </a:solidFill>
                      </a:tcPr>
                    </a:tc>
                    <a:tc>
                      <a:txBody>
                        <a:bodyPr/>
                        <a:lstStyle/>
                        <a:p>
                          <a:pPr marL="0" marR="0" algn="l">
                            <a:lnSpc>
                              <a:spcPct val="115000"/>
                            </a:lnSpc>
                            <a:spcBef>
                              <a:spcPts val="0"/>
                            </a:spcBef>
                            <a:spcAft>
                              <a:spcPts val="800"/>
                            </a:spcAft>
                          </a:pPr>
                          <a:r>
                            <a:rPr lang="en-US" sz="2800" b="0" kern="100">
                              <a:solidFill>
                                <a:schemeClr val="tx1"/>
                              </a:solidFill>
                              <a:effectLst/>
                              <a:latin typeface="Cambria Math" panose="02040503050406030204" pitchFamily="18" charset="0"/>
                              <a:ea typeface="Cambria Math" panose="02040503050406030204" pitchFamily="18" charset="0"/>
                            </a:rPr>
                            <a:t>1) Là số hữu tỉ âm.</a:t>
                          </a:r>
                          <a:endParaRPr lang="en-US" sz="2800" b="0"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353933063"/>
                      </a:ext>
                    </a:extLst>
                  </a:tr>
                  <a:tr h="787990">
                    <a:tc>
                      <a:txBody>
                        <a:bodyPr/>
                        <a:lstStyle/>
                        <a:p>
                          <a:pPr marL="0" marR="0" algn="ctr">
                            <a:lnSpc>
                              <a:spcPct val="115000"/>
                            </a:lnSpc>
                            <a:spcBef>
                              <a:spcPts val="0"/>
                            </a:spcBef>
                            <a:spcAft>
                              <a:spcPts val="800"/>
                            </a:spcAft>
                          </a:pPr>
                          <a:r>
                            <a:rPr lang="en-US" sz="2800" b="0" kern="100">
                              <a:solidFill>
                                <a:schemeClr val="tx1"/>
                              </a:solidFill>
                              <a:effectLst/>
                              <a:latin typeface="Cambria Math" panose="02040503050406030204" pitchFamily="18" charset="0"/>
                              <a:ea typeface="Cambria Math" panose="02040503050406030204" pitchFamily="18" charset="0"/>
                            </a:rPr>
                            <a:t>b)  </a:t>
                          </a:r>
                          <a14:m>
                            <m:oMath xmlns:m="http://schemas.openxmlformats.org/officeDocument/2006/math">
                              <m:f>
                                <m:fPr>
                                  <m:ctrlPr>
                                    <a:rPr lang="en-US" sz="2800" b="0" i="1" kern="100">
                                      <a:solidFill>
                                        <a:schemeClr val="tx1"/>
                                      </a:solidFill>
                                      <a:effectLst/>
                                      <a:latin typeface="Cambria Math" panose="02040503050406030204" pitchFamily="18" charset="0"/>
                                      <a:ea typeface="Cambria Math" panose="02040503050406030204" pitchFamily="18" charset="0"/>
                                    </a:rPr>
                                  </m:ctrlPr>
                                </m:fPr>
                                <m:num>
                                  <m:r>
                                    <a:rPr lang="en-US" sz="2800" b="0" kern="100">
                                      <a:solidFill>
                                        <a:schemeClr val="tx1"/>
                                      </a:solidFill>
                                      <a:effectLst/>
                                      <a:latin typeface="Cambria Math" panose="02040503050406030204" pitchFamily="18" charset="0"/>
                                      <a:ea typeface="Cambria Math" panose="02040503050406030204" pitchFamily="18" charset="0"/>
                                    </a:rPr>
                                    <m:t>−7</m:t>
                                  </m:r>
                                </m:num>
                                <m:den>
                                  <m:r>
                                    <a:rPr lang="en-US" sz="2800" b="0" kern="100">
                                      <a:solidFill>
                                        <a:schemeClr val="tx1"/>
                                      </a:solidFill>
                                      <a:effectLst/>
                                      <a:latin typeface="Cambria Math" panose="02040503050406030204" pitchFamily="18" charset="0"/>
                                      <a:ea typeface="Cambria Math" panose="02040503050406030204" pitchFamily="18" charset="0"/>
                                    </a:rPr>
                                    <m:t>−5</m:t>
                                  </m:r>
                                </m:den>
                              </m:f>
                            </m:oMath>
                          </a14:m>
                          <a:endParaRPr lang="en-US" sz="2800" b="0"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marL="0" marR="0" algn="l">
                            <a:lnSpc>
                              <a:spcPct val="115000"/>
                            </a:lnSpc>
                            <a:spcBef>
                              <a:spcPts val="0"/>
                            </a:spcBef>
                            <a:spcAft>
                              <a:spcPts val="800"/>
                            </a:spcAft>
                          </a:pPr>
                          <a:r>
                            <a:rPr lang="en-US" sz="2800" kern="100">
                              <a:solidFill>
                                <a:schemeClr val="tx1"/>
                              </a:solidFill>
                              <a:effectLst/>
                              <a:latin typeface="Cambria Math" panose="02040503050406030204" pitchFamily="18" charset="0"/>
                              <a:ea typeface="Cambria Math" panose="02040503050406030204" pitchFamily="18" charset="0"/>
                            </a:rPr>
                            <a:t>2) Là số hữu tỉ dương.</a:t>
                          </a:r>
                          <a:endParaRPr lang="en-US" sz="2800"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3525533065"/>
                      </a:ext>
                    </a:extLst>
                  </a:tr>
                  <a:tr h="790658">
                    <a:tc>
                      <a:txBody>
                        <a:bodyPr/>
                        <a:lstStyle/>
                        <a:p>
                          <a:pPr marL="0" marR="0" algn="ctr">
                            <a:lnSpc>
                              <a:spcPct val="115000"/>
                            </a:lnSpc>
                            <a:spcBef>
                              <a:spcPts val="0"/>
                            </a:spcBef>
                            <a:spcAft>
                              <a:spcPts val="800"/>
                            </a:spcAft>
                          </a:pPr>
                          <a:r>
                            <a:rPr lang="en-US" sz="2800" b="0" kern="100">
                              <a:solidFill>
                                <a:schemeClr val="tx1"/>
                              </a:solidFill>
                              <a:effectLst/>
                              <a:latin typeface="Cambria Math" panose="02040503050406030204" pitchFamily="18" charset="0"/>
                              <a:ea typeface="Cambria Math" panose="02040503050406030204" pitchFamily="18" charset="0"/>
                            </a:rPr>
                            <a:t>c)   </a:t>
                          </a:r>
                          <a14:m>
                            <m:oMath xmlns:m="http://schemas.openxmlformats.org/officeDocument/2006/math">
                              <m:f>
                                <m:fPr>
                                  <m:ctrlPr>
                                    <a:rPr lang="en-US" sz="2800" b="0" i="1" kern="100">
                                      <a:solidFill>
                                        <a:schemeClr val="tx1"/>
                                      </a:solidFill>
                                      <a:effectLst/>
                                      <a:latin typeface="Cambria Math" panose="02040503050406030204" pitchFamily="18" charset="0"/>
                                      <a:ea typeface="Cambria Math" panose="02040503050406030204" pitchFamily="18" charset="0"/>
                                    </a:rPr>
                                  </m:ctrlPr>
                                </m:fPr>
                                <m:num>
                                  <m:r>
                                    <a:rPr lang="en-US" sz="2800" b="0" kern="100">
                                      <a:solidFill>
                                        <a:schemeClr val="tx1"/>
                                      </a:solidFill>
                                      <a:effectLst/>
                                      <a:latin typeface="Cambria Math" panose="02040503050406030204" pitchFamily="18" charset="0"/>
                                      <a:ea typeface="Cambria Math" panose="02040503050406030204" pitchFamily="18" charset="0"/>
                                    </a:rPr>
                                    <m:t>−2</m:t>
                                  </m:r>
                                </m:num>
                                <m:den>
                                  <m:r>
                                    <a:rPr lang="en-US" sz="2800" b="0" kern="100">
                                      <a:solidFill>
                                        <a:schemeClr val="tx1"/>
                                      </a:solidFill>
                                      <a:effectLst/>
                                      <a:latin typeface="Cambria Math" panose="02040503050406030204" pitchFamily="18" charset="0"/>
                                      <a:ea typeface="Cambria Math" panose="02040503050406030204" pitchFamily="18" charset="0"/>
                                    </a:rPr>
                                    <m:t>9</m:t>
                                  </m:r>
                                </m:den>
                              </m:f>
                            </m:oMath>
                          </a14:m>
                          <a:endParaRPr lang="en-US" sz="2800" b="0"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endParaRPr>
                        </a:p>
                      </a:txBody>
                      <a:tcPr marL="0" marR="0" marT="0" marB="0" anchor="ctr">
                        <a:solidFill>
                          <a:schemeClr val="accent1">
                            <a:lumMod val="60000"/>
                            <a:lumOff val="40000"/>
                          </a:schemeClr>
                        </a:solidFill>
                      </a:tcPr>
                    </a:tc>
                    <a:tc>
                      <a:txBody>
                        <a:bodyPr/>
                        <a:lstStyle/>
                        <a:p>
                          <a:pPr marL="0" marR="0" algn="l">
                            <a:lnSpc>
                              <a:spcPct val="115000"/>
                            </a:lnSpc>
                            <a:spcBef>
                              <a:spcPts val="0"/>
                            </a:spcBef>
                            <a:spcAft>
                              <a:spcPts val="800"/>
                            </a:spcAft>
                          </a:pPr>
                          <a:r>
                            <a:rPr lang="en-US" sz="2800" kern="100">
                              <a:solidFill>
                                <a:schemeClr val="tx1"/>
                              </a:solidFill>
                              <a:effectLst/>
                              <a:latin typeface="Cambria Math" panose="02040503050406030204" pitchFamily="18" charset="0"/>
                              <a:ea typeface="Cambria Math" panose="02040503050406030204" pitchFamily="18" charset="0"/>
                            </a:rPr>
                            <a:t>3) Không là số hữu tỉ âm, cũng không là số hữu tỉ dương.</a:t>
                          </a:r>
                          <a:endParaRPr lang="en-US" sz="2800"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4118822286"/>
                      </a:ext>
                    </a:extLst>
                  </a:tr>
                  <a:tr h="799090">
                    <a:tc>
                      <a:txBody>
                        <a:bodyPr/>
                        <a:lstStyle/>
                        <a:p>
                          <a:pPr marL="0" marR="0" algn="ctr">
                            <a:lnSpc>
                              <a:spcPct val="115000"/>
                            </a:lnSpc>
                            <a:spcBef>
                              <a:spcPts val="0"/>
                            </a:spcBef>
                            <a:spcAft>
                              <a:spcPts val="800"/>
                            </a:spcAft>
                          </a:pPr>
                          <a:r>
                            <a:rPr lang="en-US" sz="2800" b="0" kern="100">
                              <a:solidFill>
                                <a:schemeClr val="tx1"/>
                              </a:solidFill>
                              <a:effectLst/>
                              <a:latin typeface="Cambria Math" panose="02040503050406030204" pitchFamily="18" charset="0"/>
                              <a:ea typeface="Cambria Math" panose="02040503050406030204" pitchFamily="18" charset="0"/>
                            </a:rPr>
                            <a:t>d)   </a:t>
                          </a:r>
                          <a14:m>
                            <m:oMath xmlns:m="http://schemas.openxmlformats.org/officeDocument/2006/math">
                              <m:f>
                                <m:fPr>
                                  <m:ctrlPr>
                                    <a:rPr lang="en-US" sz="2800" b="0" i="1" kern="100">
                                      <a:solidFill>
                                        <a:schemeClr val="tx1"/>
                                      </a:solidFill>
                                      <a:effectLst/>
                                      <a:latin typeface="Cambria Math" panose="02040503050406030204" pitchFamily="18" charset="0"/>
                                      <a:ea typeface="Cambria Math" panose="02040503050406030204" pitchFamily="18" charset="0"/>
                                    </a:rPr>
                                  </m:ctrlPr>
                                </m:fPr>
                                <m:num>
                                  <m:r>
                                    <a:rPr lang="en-US" sz="2800" b="0" kern="100">
                                      <a:solidFill>
                                        <a:schemeClr val="tx1"/>
                                      </a:solidFill>
                                      <a:effectLst/>
                                      <a:latin typeface="Cambria Math" panose="02040503050406030204" pitchFamily="18" charset="0"/>
                                      <a:ea typeface="Cambria Math" panose="02040503050406030204" pitchFamily="18" charset="0"/>
                                    </a:rPr>
                                    <m:t>5</m:t>
                                  </m:r>
                                </m:num>
                                <m:den>
                                  <m:r>
                                    <a:rPr lang="en-US" sz="2800" b="0" kern="100">
                                      <a:solidFill>
                                        <a:schemeClr val="tx1"/>
                                      </a:solidFill>
                                      <a:effectLst/>
                                      <a:latin typeface="Cambria Math" panose="02040503050406030204" pitchFamily="18" charset="0"/>
                                      <a:ea typeface="Cambria Math" panose="02040503050406030204" pitchFamily="18" charset="0"/>
                                    </a:rPr>
                                    <m:t>0</m:t>
                                  </m:r>
                                </m:den>
                              </m:f>
                            </m:oMath>
                          </a14:m>
                          <a:endParaRPr lang="en-US" sz="2800" b="0"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l">
                            <a:lnSpc>
                              <a:spcPct val="115000"/>
                            </a:lnSpc>
                            <a:spcBef>
                              <a:spcPts val="0"/>
                            </a:spcBef>
                            <a:spcAft>
                              <a:spcPts val="800"/>
                            </a:spcAft>
                          </a:pPr>
                          <a:r>
                            <a:rPr lang="en-US" sz="2800" kern="100">
                              <a:solidFill>
                                <a:schemeClr val="tx1"/>
                              </a:solidFill>
                              <a:effectLst/>
                              <a:latin typeface="Cambria Math" panose="02040503050406030204" pitchFamily="18" charset="0"/>
                              <a:ea typeface="Cambria Math" panose="02040503050406030204" pitchFamily="18" charset="0"/>
                            </a:rPr>
                            <a:t>4) Không là số hữu tỉ.</a:t>
                          </a:r>
                          <a:endParaRPr lang="en-US" sz="2800"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3480936264"/>
                      </a:ext>
                    </a:extLst>
                  </a:tr>
                </a:tbl>
              </a:graphicData>
            </a:graphic>
          </p:graphicFrame>
        </mc:Choice>
        <mc:Fallback>
          <p:graphicFrame>
            <p:nvGraphicFramePr>
              <p:cNvPr id="18" name="Table 17">
                <a:extLst>
                  <a:ext uri="{FF2B5EF4-FFF2-40B4-BE49-F238E27FC236}">
                    <a16:creationId xmlns:a16="http://schemas.microsoft.com/office/drawing/2014/main" id="{142003B5-18DE-D1D6-3EE3-CE3BDFD46B66}"/>
                  </a:ext>
                </a:extLst>
              </p:cNvPr>
              <p:cNvGraphicFramePr>
                <a:graphicFrameLocks noGrp="1"/>
              </p:cNvGraphicFramePr>
              <p:nvPr>
                <p:extLst>
                  <p:ext uri="{D42A27DB-BD31-4B8C-83A1-F6EECF244321}">
                    <p14:modId xmlns:p14="http://schemas.microsoft.com/office/powerpoint/2010/main" val="3414897471"/>
                  </p:ext>
                </p:extLst>
              </p:nvPr>
            </p:nvGraphicFramePr>
            <p:xfrm>
              <a:off x="1" y="3688812"/>
              <a:ext cx="12192000" cy="3169188"/>
            </p:xfrm>
            <a:graphic>
              <a:graphicData uri="http://schemas.openxmlformats.org/drawingml/2006/table">
                <a:tbl>
                  <a:tblPr firstRow="1" firstCol="1" bandRow="1">
                    <a:tableStyleId>{5C22544A-7EE6-4342-B048-85BDC9FD1C3A}</a:tableStyleId>
                  </a:tblPr>
                  <a:tblGrid>
                    <a:gridCol w="2543088">
                      <a:extLst>
                        <a:ext uri="{9D8B030D-6E8A-4147-A177-3AD203B41FA5}">
                          <a16:colId xmlns:a16="http://schemas.microsoft.com/office/drawing/2014/main" val="896115855"/>
                        </a:ext>
                      </a:extLst>
                    </a:gridCol>
                    <a:gridCol w="9648912">
                      <a:extLst>
                        <a:ext uri="{9D8B030D-6E8A-4147-A177-3AD203B41FA5}">
                          <a16:colId xmlns:a16="http://schemas.microsoft.com/office/drawing/2014/main" val="708124137"/>
                        </a:ext>
                      </a:extLst>
                    </a:gridCol>
                  </a:tblGrid>
                  <a:tr h="791450">
                    <a:tc>
                      <a:txBody>
                        <a:bodyPr/>
                        <a:lstStyle/>
                        <a:p>
                          <a:endParaRPr lang="en-US"/>
                        </a:p>
                      </a:txBody>
                      <a:tcPr marL="0" marR="0" marT="0" marB="0" anchor="ctr">
                        <a:blipFill>
                          <a:blip r:embed="rId3"/>
                          <a:stretch>
                            <a:fillRect l="-480" t="-769" r="-380815" b="-308462"/>
                          </a:stretch>
                        </a:blipFill>
                      </a:tcPr>
                    </a:tc>
                    <a:tc>
                      <a:txBody>
                        <a:bodyPr/>
                        <a:lstStyle/>
                        <a:p>
                          <a:pPr marL="0" marR="0" algn="l">
                            <a:lnSpc>
                              <a:spcPct val="115000"/>
                            </a:lnSpc>
                            <a:spcBef>
                              <a:spcPts val="0"/>
                            </a:spcBef>
                            <a:spcAft>
                              <a:spcPts val="800"/>
                            </a:spcAft>
                          </a:pPr>
                          <a:r>
                            <a:rPr lang="en-US" sz="2800" b="0" kern="100">
                              <a:solidFill>
                                <a:schemeClr val="tx1"/>
                              </a:solidFill>
                              <a:effectLst/>
                              <a:latin typeface="Cambria Math" panose="02040503050406030204" pitchFamily="18" charset="0"/>
                              <a:ea typeface="Cambria Math" panose="02040503050406030204" pitchFamily="18" charset="0"/>
                            </a:rPr>
                            <a:t>1) Là số hữu tỉ âm.</a:t>
                          </a:r>
                          <a:endParaRPr lang="en-US" sz="2800" b="0"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353933063"/>
                      </a:ext>
                    </a:extLst>
                  </a:tr>
                  <a:tr h="787990">
                    <a:tc>
                      <a:txBody>
                        <a:bodyPr/>
                        <a:lstStyle/>
                        <a:p>
                          <a:endParaRPr lang="en-US"/>
                        </a:p>
                      </a:txBody>
                      <a:tcPr marL="0" marR="0" marT="0" marB="0" anchor="ctr">
                        <a:blipFill>
                          <a:blip r:embed="rId3"/>
                          <a:stretch>
                            <a:fillRect l="-480" t="-101550" r="-380815" b="-210853"/>
                          </a:stretch>
                        </a:blipFill>
                      </a:tcPr>
                    </a:tc>
                    <a:tc>
                      <a:txBody>
                        <a:bodyPr/>
                        <a:lstStyle/>
                        <a:p>
                          <a:pPr marL="0" marR="0" algn="l">
                            <a:lnSpc>
                              <a:spcPct val="115000"/>
                            </a:lnSpc>
                            <a:spcBef>
                              <a:spcPts val="0"/>
                            </a:spcBef>
                            <a:spcAft>
                              <a:spcPts val="800"/>
                            </a:spcAft>
                          </a:pPr>
                          <a:r>
                            <a:rPr lang="en-US" sz="2800" kern="100">
                              <a:solidFill>
                                <a:schemeClr val="tx1"/>
                              </a:solidFill>
                              <a:effectLst/>
                              <a:latin typeface="Cambria Math" panose="02040503050406030204" pitchFamily="18" charset="0"/>
                              <a:ea typeface="Cambria Math" panose="02040503050406030204" pitchFamily="18" charset="0"/>
                            </a:rPr>
                            <a:t>2) Là số hữu tỉ dương.</a:t>
                          </a:r>
                          <a:endParaRPr lang="en-US" sz="2800"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3525533065"/>
                      </a:ext>
                    </a:extLst>
                  </a:tr>
                  <a:tr h="790658">
                    <a:tc>
                      <a:txBody>
                        <a:bodyPr/>
                        <a:lstStyle/>
                        <a:p>
                          <a:endParaRPr lang="en-US"/>
                        </a:p>
                      </a:txBody>
                      <a:tcPr marL="0" marR="0" marT="0" marB="0" anchor="ctr">
                        <a:blipFill>
                          <a:blip r:embed="rId3"/>
                          <a:stretch>
                            <a:fillRect l="-480" t="-200000" r="-380815" b="-109231"/>
                          </a:stretch>
                        </a:blipFill>
                      </a:tcPr>
                    </a:tc>
                    <a:tc>
                      <a:txBody>
                        <a:bodyPr/>
                        <a:lstStyle/>
                        <a:p>
                          <a:pPr marL="0" marR="0" algn="l">
                            <a:lnSpc>
                              <a:spcPct val="115000"/>
                            </a:lnSpc>
                            <a:spcBef>
                              <a:spcPts val="0"/>
                            </a:spcBef>
                            <a:spcAft>
                              <a:spcPts val="800"/>
                            </a:spcAft>
                          </a:pPr>
                          <a:r>
                            <a:rPr lang="en-US" sz="2800" kern="100">
                              <a:solidFill>
                                <a:schemeClr val="tx1"/>
                              </a:solidFill>
                              <a:effectLst/>
                              <a:latin typeface="Cambria Math" panose="02040503050406030204" pitchFamily="18" charset="0"/>
                              <a:ea typeface="Cambria Math" panose="02040503050406030204" pitchFamily="18" charset="0"/>
                            </a:rPr>
                            <a:t>3) Không là số hữu tỉ âm, cũng không là số hữu tỉ dương.</a:t>
                          </a:r>
                          <a:endParaRPr lang="en-US" sz="2800"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4118822286"/>
                      </a:ext>
                    </a:extLst>
                  </a:tr>
                  <a:tr h="799090">
                    <a:tc>
                      <a:txBody>
                        <a:bodyPr/>
                        <a:lstStyle/>
                        <a:p>
                          <a:endParaRPr lang="en-US"/>
                        </a:p>
                      </a:txBody>
                      <a:tcPr marL="0" marR="0" marT="0" marB="0" anchor="ctr">
                        <a:blipFill>
                          <a:blip r:embed="rId3"/>
                          <a:stretch>
                            <a:fillRect l="-480" t="-297710" r="-380815" b="-8397"/>
                          </a:stretch>
                        </a:blipFill>
                      </a:tcPr>
                    </a:tc>
                    <a:tc>
                      <a:txBody>
                        <a:bodyPr/>
                        <a:lstStyle/>
                        <a:p>
                          <a:pPr marL="0" marR="0" algn="l">
                            <a:lnSpc>
                              <a:spcPct val="115000"/>
                            </a:lnSpc>
                            <a:spcBef>
                              <a:spcPts val="0"/>
                            </a:spcBef>
                            <a:spcAft>
                              <a:spcPts val="800"/>
                            </a:spcAft>
                          </a:pPr>
                          <a:r>
                            <a:rPr lang="en-US" sz="2800" kern="100">
                              <a:solidFill>
                                <a:schemeClr val="tx1"/>
                              </a:solidFill>
                              <a:effectLst/>
                              <a:latin typeface="Cambria Math" panose="02040503050406030204" pitchFamily="18" charset="0"/>
                              <a:ea typeface="Cambria Math" panose="02040503050406030204" pitchFamily="18" charset="0"/>
                            </a:rPr>
                            <a:t>4) Không là số hữu tỉ.</a:t>
                          </a:r>
                          <a:endParaRPr lang="en-US" sz="2800"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3480936264"/>
                      </a:ext>
                    </a:extLst>
                  </a:tr>
                </a:tbl>
              </a:graphicData>
            </a:graphic>
          </p:graphicFrame>
        </mc:Fallback>
      </mc:AlternateContent>
      <p:sp>
        <p:nvSpPr>
          <p:cNvPr id="19" name="Rectangle 9">
            <a:extLst>
              <a:ext uri="{FF2B5EF4-FFF2-40B4-BE49-F238E27FC236}">
                <a16:creationId xmlns:a16="http://schemas.microsoft.com/office/drawing/2014/main" id="{B152FA3A-6BA7-2FDD-18BA-ECFFEE86BED8}"/>
              </a:ext>
            </a:extLst>
          </p:cNvPr>
          <p:cNvSpPr>
            <a:spLocks noChangeArrowheads="1"/>
          </p:cNvSpPr>
          <p:nvPr/>
        </p:nvSpPr>
        <p:spPr bwMode="auto">
          <a:xfrm>
            <a:off x="439763" y="2381455"/>
            <a:ext cx="11113608" cy="13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cs typeface="Open Sans" panose="020B0606030504020204" pitchFamily="34" charset="0"/>
              </a:rPr>
              <a:t>Bài 3. </a:t>
            </a:r>
            <a:r>
              <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a:t>Nối mỗi dòng ở cột bên trái với một dòng ở cột bên phải để được khẳng định đúng:</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59336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P spid="14" grpId="0" animBg="1"/>
      <p:bldP spid="15" grpId="0" animBg="1"/>
      <p:bldP spid="16" grpId="0" animBg="1"/>
      <p:bldP spid="17" grpId="0" animBg="1"/>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C53CA5-0BD9-1BE8-6D90-B3C908F7843F}"/>
              </a:ext>
            </a:extLst>
          </p:cNvPr>
          <p:cNvSpPr>
            <a:spLocks noGrp="1"/>
          </p:cNvSpPr>
          <p:nvPr>
            <p:ph type="title"/>
          </p:nvPr>
        </p:nvSpPr>
        <p:spPr>
          <a:xfrm>
            <a:off x="3702091" y="136525"/>
            <a:ext cx="5400966" cy="818866"/>
          </a:xfrm>
        </p:spPr>
        <p:txBody>
          <a:bodyPr>
            <a:normAutofit fontScale="90000"/>
          </a:bodyPr>
          <a:lstStyle/>
          <a:p>
            <a:pPr algn="ctr"/>
            <a:r>
              <a:rPr lang="en-US" b="1">
                <a:solidFill>
                  <a:srgbClr val="FF0000"/>
                </a:solidFill>
                <a:latin typeface="Arial Rounded MT Bold" panose="020F0704030504030204" pitchFamily="34" charset="0"/>
              </a:rPr>
              <a:t>BÀI TẬP LÀM THÊM</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840345C-0876-8112-54C1-20315CA78429}"/>
                  </a:ext>
                </a:extLst>
              </p:cNvPr>
              <p:cNvSpPr txBox="1"/>
              <p:nvPr/>
            </p:nvSpPr>
            <p:spPr>
              <a:xfrm>
                <a:off x="341628" y="955391"/>
                <a:ext cx="10440536" cy="1691169"/>
              </a:xfrm>
              <a:prstGeom prst="rect">
                <a:avLst/>
              </a:prstGeom>
              <a:noFill/>
            </p:spPr>
            <p:txBody>
              <a:bodyPr wrap="square">
                <a:spAutoFit/>
              </a:bodyPr>
              <a:lstStyle/>
              <a:p>
                <a:pPr marL="0" marR="0">
                  <a:lnSpc>
                    <a:spcPct val="150000"/>
                  </a:lnSpc>
                  <a:spcBef>
                    <a:spcPts val="0"/>
                  </a:spcBef>
                  <a:spcAft>
                    <a:spcPts val="800"/>
                  </a:spcAft>
                </a:pPr>
                <a:r>
                  <a:rPr lang="en-US" sz="2800" b="1" kern="100">
                    <a:solidFill>
                      <a:srgbClr val="008000"/>
                    </a:solidFill>
                    <a:effectLst/>
                    <a:latin typeface="Cambria Math" panose="02040503050406030204" pitchFamily="18" charset="0"/>
                    <a:ea typeface="Cambria Math" panose="02040503050406030204" pitchFamily="18" charset="0"/>
                    <a:cs typeface="Times New Roman" panose="02020603050405020304" pitchFamily="18" charset="0"/>
                  </a:rPr>
                  <a:t>Bài 4. </a:t>
                </a:r>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So sánh các số hữu tỉ sau:</a:t>
                </a:r>
              </a:p>
              <a:p>
                <a:pPr marL="0" marR="0">
                  <a:lnSpc>
                    <a:spcPct val="150000"/>
                  </a:lnSpc>
                  <a:spcBef>
                    <a:spcPts val="0"/>
                  </a:spcBef>
                  <a:spcAft>
                    <a:spcPts val="800"/>
                  </a:spcAft>
                </a:pPr>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a)  </a:t>
                </a:r>
                <a14:m>
                  <m:oMath xmlns:m="http://schemas.openxmlformats.org/officeDocument/2006/math">
                    <m:f>
                      <m:fPr>
                        <m:ctrlP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ctrlPr>
                      </m:fPr>
                      <m:num>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−57</m:t>
                        </m:r>
                      </m:num>
                      <m:den>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2021</m:t>
                        </m:r>
                      </m:den>
                    </m:f>
                  </m:oMath>
                </a14:m>
                <a:r>
                  <a:rPr lang="en-US" sz="2800"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a:t> và </a:t>
                </a:r>
                <a14:m>
                  <m:oMath xmlns:m="http://schemas.openxmlformats.org/officeDocument/2006/math">
                    <m:f>
                      <m:fPr>
                        <m:ctrlP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ctrlPr>
                      </m:fPr>
                      <m:num>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1</m:t>
                        </m:r>
                      </m:num>
                      <m:den>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6345</m:t>
                        </m:r>
                      </m:den>
                    </m:f>
                  </m:oMath>
                </a14:m>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                     b) </a:t>
                </a:r>
                <a: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a:t>
                </a:r>
                <a14:m>
                  <m:oMath xmlns:m="http://schemas.openxmlformats.org/officeDocument/2006/math">
                    <m:f>
                      <m:fPr>
                        <m:ctrlP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ctrlPr>
                      </m:fPr>
                      <m:num>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−19</m:t>
                        </m:r>
                      </m:num>
                      <m:den>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35</m:t>
                        </m:r>
                      </m:den>
                    </m:f>
                  </m:oMath>
                </a14:m>
                <a:r>
                  <a:rPr lang="en-US" sz="2800"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và </a:t>
                </a:r>
                <a14:m>
                  <m:oMath xmlns:m="http://schemas.openxmlformats.org/officeDocument/2006/math">
                    <m:f>
                      <m:fPr>
                        <m:ctrlP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ctrlPr>
                      </m:fPr>
                      <m:num>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−13</m:t>
                        </m:r>
                      </m:num>
                      <m:den>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21</m:t>
                        </m:r>
                      </m:den>
                    </m:f>
                  </m:oMath>
                </a14:m>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                         c) </a:t>
                </a:r>
                <a: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a:t>
                </a:r>
                <a14:m>
                  <m:oMath xmlns:m="http://schemas.openxmlformats.org/officeDocument/2006/math">
                    <m:f>
                      <m:fPr>
                        <m:ctrlP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ctrlPr>
                      </m:fPr>
                      <m:num>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6</m:t>
                        </m:r>
                      </m:num>
                      <m:den>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73</m:t>
                        </m:r>
                      </m:den>
                    </m:f>
                  </m:oMath>
                </a14:m>
                <a:r>
                  <a:rPr lang="en-US" sz="2800"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a:t> và </a:t>
                </a:r>
                <a14:m>
                  <m:oMath xmlns:m="http://schemas.openxmlformats.org/officeDocument/2006/math">
                    <m:f>
                      <m:fPr>
                        <m:ctrlP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ctrlPr>
                      </m:fPr>
                      <m:num>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9</m:t>
                        </m:r>
                      </m:num>
                      <m:den>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82</m:t>
                        </m:r>
                      </m:den>
                    </m:f>
                  </m:oMath>
                </a14:m>
                <a:endParaRPr lang="en-US" sz="2800" kern="100">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3840345C-0876-8112-54C1-20315CA78429}"/>
                  </a:ext>
                </a:extLst>
              </p:cNvPr>
              <p:cNvSpPr txBox="1">
                <a:spLocks noRot="1" noChangeAspect="1" noMove="1" noResize="1" noEditPoints="1" noAdjustHandles="1" noChangeArrowheads="1" noChangeShapeType="1" noTextEdit="1"/>
              </p:cNvSpPr>
              <p:nvPr/>
            </p:nvSpPr>
            <p:spPr>
              <a:xfrm>
                <a:off x="341628" y="955391"/>
                <a:ext cx="10440536" cy="1691169"/>
              </a:xfrm>
              <a:prstGeom prst="rect">
                <a:avLst/>
              </a:prstGeom>
              <a:blipFill>
                <a:blip r:embed="rId2"/>
                <a:stretch>
                  <a:fillRect l="-1168" b="-32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856DC3A-6A45-9F3F-16D5-9F2F2AEBD903}"/>
                  </a:ext>
                </a:extLst>
              </p:cNvPr>
              <p:cNvSpPr txBox="1"/>
              <p:nvPr/>
            </p:nvSpPr>
            <p:spPr>
              <a:xfrm>
                <a:off x="341627" y="3104587"/>
                <a:ext cx="11589115" cy="3616888"/>
              </a:xfrm>
              <a:prstGeom prst="rect">
                <a:avLst/>
              </a:prstGeom>
              <a:noFill/>
            </p:spPr>
            <p:txBody>
              <a:bodyPr wrap="square">
                <a:spAutoFit/>
              </a:bodyPr>
              <a:lstStyle/>
              <a:p>
                <a:pPr marL="0" marR="0">
                  <a:lnSpc>
                    <a:spcPct val="150000"/>
                  </a:lnSpc>
                  <a:spcBef>
                    <a:spcPts val="0"/>
                  </a:spcBef>
                  <a:spcAft>
                    <a:spcPts val="800"/>
                  </a:spcAft>
                </a:pPr>
                <a:r>
                  <a:rPr lang="en-US" sz="2800" b="1" kern="100">
                    <a:solidFill>
                      <a:srgbClr val="008000"/>
                    </a:solidFill>
                    <a:effectLst/>
                    <a:latin typeface="Cambria Math" panose="02040503050406030204" pitchFamily="18" charset="0"/>
                    <a:ea typeface="Cambria Math" panose="02040503050406030204" pitchFamily="18" charset="0"/>
                    <a:cs typeface="Times New Roman" panose="02020603050405020304" pitchFamily="18" charset="0"/>
                  </a:rPr>
                  <a:t>Bài 5. </a:t>
                </a:r>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Máy ảnh thường có nhiều tốc độ màn trập (tức khoảng thời gian mà màn trập mở cửa). Tốc độ màn trập tính bằng giây, thường là  </a:t>
                </a:r>
                <a14:m>
                  <m:oMath xmlns:m="http://schemas.openxmlformats.org/officeDocument/2006/math">
                    <m:f>
                      <m:fPr>
                        <m:ctrlP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ctrlPr>
                      </m:fPr>
                      <m:num>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1</m:t>
                        </m:r>
                      </m:num>
                      <m:den>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125</m:t>
                        </m:r>
                      </m:den>
                    </m:f>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 ; </m:t>
                    </m:r>
                    <m:f>
                      <m:fPr>
                        <m:ctrlP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ctrlPr>
                      </m:fPr>
                      <m:num>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1</m:t>
                        </m:r>
                      </m:num>
                      <m:den>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15</m:t>
                        </m:r>
                      </m:den>
                    </m:f>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 0,125 ; </m:t>
                    </m:r>
                    <m:f>
                      <m:fPr>
                        <m:ctrlP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ctrlPr>
                      </m:fPr>
                      <m:num>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1</m:t>
                        </m:r>
                      </m:num>
                      <m:den>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60</m:t>
                        </m:r>
                      </m:den>
                    </m:f>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 ;0,004 </m:t>
                    </m:r>
                    <m:r>
                      <m:rPr>
                        <m:sty m:val="p"/>
                      </m:rPr>
                      <a:rPr lang="en-US" sz="2800"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v</m:t>
                    </m:r>
                    <m:r>
                      <a:rPr lang="en-US" sz="2800"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à</m:t>
                    </m:r>
                  </m:oMath>
                </a14:m>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ctrlPr>
                      </m:fPr>
                      <m:num>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1</m:t>
                        </m:r>
                      </m:num>
                      <m:den>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4</m:t>
                        </m:r>
                      </m:den>
                    </m:f>
                  </m:oMath>
                </a14:m>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 Hãy sắp xếp các tốc độ này từ nhanh nhất đến chậm nhất.</a:t>
                </a:r>
              </a:p>
              <a:p>
                <a:pPr marL="0" marR="0" algn="r">
                  <a:lnSpc>
                    <a:spcPct val="150000"/>
                  </a:lnSpc>
                  <a:spcBef>
                    <a:spcPts val="0"/>
                  </a:spcBef>
                  <a:spcAft>
                    <a:spcPts val="800"/>
                  </a:spcAft>
                </a:pPr>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(Theo imaging.nikon.com)</a:t>
                </a:r>
              </a:p>
            </p:txBody>
          </p:sp>
        </mc:Choice>
        <mc:Fallback>
          <p:sp>
            <p:nvSpPr>
              <p:cNvPr id="2" name="TextBox 1">
                <a:extLst>
                  <a:ext uri="{FF2B5EF4-FFF2-40B4-BE49-F238E27FC236}">
                    <a16:creationId xmlns:a16="http://schemas.microsoft.com/office/drawing/2014/main" id="{7856DC3A-6A45-9F3F-16D5-9F2F2AEBD903}"/>
                  </a:ext>
                </a:extLst>
              </p:cNvPr>
              <p:cNvSpPr txBox="1">
                <a:spLocks noRot="1" noChangeAspect="1" noMove="1" noResize="1" noEditPoints="1" noAdjustHandles="1" noChangeArrowheads="1" noChangeShapeType="1" noTextEdit="1"/>
              </p:cNvSpPr>
              <p:nvPr/>
            </p:nvSpPr>
            <p:spPr>
              <a:xfrm>
                <a:off x="341627" y="3104587"/>
                <a:ext cx="11589115" cy="3616888"/>
              </a:xfrm>
              <a:prstGeom prst="rect">
                <a:avLst/>
              </a:prstGeom>
              <a:blipFill>
                <a:blip r:embed="rId3"/>
                <a:stretch>
                  <a:fillRect l="-1052" r="-1105" b="-3535"/>
                </a:stretch>
              </a:blipFill>
            </p:spPr>
            <p:txBody>
              <a:bodyPr/>
              <a:lstStyle/>
              <a:p>
                <a:r>
                  <a:rPr lang="en-US">
                    <a:noFill/>
                  </a:rPr>
                  <a:t> </a:t>
                </a:r>
              </a:p>
            </p:txBody>
          </p:sp>
        </mc:Fallback>
      </mc:AlternateContent>
    </p:spTree>
    <p:extLst>
      <p:ext uri="{BB962C8B-B14F-4D97-AF65-F5344CB8AC3E}">
        <p14:creationId xmlns:p14="http://schemas.microsoft.com/office/powerpoint/2010/main" val="3380998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C53CA5-0BD9-1BE8-6D90-B3C908F7843F}"/>
              </a:ext>
            </a:extLst>
          </p:cNvPr>
          <p:cNvSpPr>
            <a:spLocks noGrp="1"/>
          </p:cNvSpPr>
          <p:nvPr>
            <p:ph type="title"/>
          </p:nvPr>
        </p:nvSpPr>
        <p:spPr>
          <a:xfrm>
            <a:off x="3702091" y="136525"/>
            <a:ext cx="5400966" cy="818866"/>
          </a:xfrm>
        </p:spPr>
        <p:txBody>
          <a:bodyPr>
            <a:normAutofit fontScale="90000"/>
          </a:bodyPr>
          <a:lstStyle/>
          <a:p>
            <a:pPr algn="ctr"/>
            <a:r>
              <a:rPr lang="en-US" b="1">
                <a:solidFill>
                  <a:srgbClr val="FF0000"/>
                </a:solidFill>
                <a:latin typeface="Arial Rounded MT Bold" panose="020F0704030504030204" pitchFamily="34" charset="0"/>
              </a:rPr>
              <a:t>BÀI TẬP LÀM THÊM</a:t>
            </a:r>
          </a:p>
        </p:txBody>
      </p:sp>
      <p:sp>
        <p:nvSpPr>
          <p:cNvPr id="2" name="Rectangle 2">
            <a:extLst>
              <a:ext uri="{FF2B5EF4-FFF2-40B4-BE49-F238E27FC236}">
                <a16:creationId xmlns:a16="http://schemas.microsoft.com/office/drawing/2014/main" id="{43174258-12F2-C92A-A111-6585240120D0}"/>
              </a:ext>
            </a:extLst>
          </p:cNvPr>
          <p:cNvSpPr>
            <a:spLocks noChangeArrowheads="1"/>
          </p:cNvSpPr>
          <p:nvPr/>
        </p:nvSpPr>
        <p:spPr bwMode="auto">
          <a:xfrm>
            <a:off x="383275" y="1494659"/>
            <a:ext cx="111217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cs typeface="Open Sans" panose="020B0606030504020204" pitchFamily="34" charset="0"/>
              </a:rPr>
              <a:t>Bài 6. </a:t>
            </a:r>
            <a:r>
              <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a:t>Các điểm A, B, C, D (H. 1.3) lần lượt biểu diễn các số hữu tỉ nào?</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pic>
        <p:nvPicPr>
          <p:cNvPr id="3073" name="Picture 12" descr="Các điểm A, B, C, D lần lượt biểu diễn các số hữu tỉ nào">
            <a:extLst>
              <a:ext uri="{FF2B5EF4-FFF2-40B4-BE49-F238E27FC236}">
                <a16:creationId xmlns:a16="http://schemas.microsoft.com/office/drawing/2014/main" id="{F4AB9B65-210E-6118-C97F-C04E45DB7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753" y="2178778"/>
            <a:ext cx="10604310" cy="16343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1E6EAD9B-AE38-E711-A0A6-0C9681A2BDE2}"/>
              </a:ext>
            </a:extLst>
          </p:cNvPr>
          <p:cNvSpPr>
            <a:spLocks noChangeArrowheads="1"/>
          </p:cNvSpPr>
          <p:nvPr/>
        </p:nvSpPr>
        <p:spPr bwMode="auto">
          <a:xfrm>
            <a:off x="232012" y="23751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0BF9951-9263-5833-2390-750368CCAA66}"/>
                  </a:ext>
                </a:extLst>
              </p:cNvPr>
              <p:cNvSpPr txBox="1"/>
              <p:nvPr/>
            </p:nvSpPr>
            <p:spPr>
              <a:xfrm>
                <a:off x="383275" y="4289560"/>
                <a:ext cx="10849834" cy="794000"/>
              </a:xfrm>
              <a:prstGeom prst="rect">
                <a:avLst/>
              </a:prstGeom>
              <a:noFill/>
            </p:spPr>
            <p:txBody>
              <a:bodyPr wrap="square">
                <a:spAutoFit/>
              </a:bodyPr>
              <a:lstStyle/>
              <a:p>
                <a:pPr marL="0" marR="0">
                  <a:lnSpc>
                    <a:spcPct val="115000"/>
                  </a:lnSpc>
                  <a:spcBef>
                    <a:spcPts val="0"/>
                  </a:spcBef>
                  <a:spcAft>
                    <a:spcPts val="800"/>
                  </a:spcAft>
                </a:pPr>
                <a:r>
                  <a:rPr lang="en-US" sz="2800" b="1" kern="100">
                    <a:solidFill>
                      <a:srgbClr val="008000"/>
                    </a:solidFill>
                    <a:effectLst/>
                    <a:latin typeface="Cambria Math" panose="02040503050406030204" pitchFamily="18" charset="0"/>
                    <a:ea typeface="Cambria Math" panose="02040503050406030204" pitchFamily="18" charset="0"/>
                    <a:cs typeface="Times New Roman" panose="02020603050405020304" pitchFamily="18" charset="0"/>
                  </a:rPr>
                  <a:t>Bài 7. </a:t>
                </a:r>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Hãy biểu diễn hai số hữu tỉ  </a:t>
                </a:r>
                <a14:m>
                  <m:oMath xmlns:m="http://schemas.openxmlformats.org/officeDocument/2006/math">
                    <m:r>
                      <a:rPr lang="en-US" sz="2800" i="1" kern="10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ctrlPr>
                      </m:fPr>
                      <m:num>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4</m:t>
                        </m:r>
                      </m:num>
                      <m:den>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5</m:t>
                        </m:r>
                      </m:den>
                    </m:f>
                  </m:oMath>
                </a14:m>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 và  </a:t>
                </a:r>
                <a14:m>
                  <m:oMath xmlns:m="http://schemas.openxmlformats.org/officeDocument/2006/math">
                    <m:f>
                      <m:fPr>
                        <m:ctrlP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ctrlPr>
                      </m:fPr>
                      <m:num>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1</m:t>
                        </m:r>
                      </m:num>
                      <m:den>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2</m:t>
                        </m:r>
                      </m:den>
                    </m:f>
                  </m:oMath>
                </a14:m>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 trên cùng một trục số.</a:t>
                </a:r>
              </a:p>
            </p:txBody>
          </p:sp>
        </mc:Choice>
        <mc:Fallback>
          <p:sp>
            <p:nvSpPr>
              <p:cNvPr id="8" name="TextBox 7">
                <a:extLst>
                  <a:ext uri="{FF2B5EF4-FFF2-40B4-BE49-F238E27FC236}">
                    <a16:creationId xmlns:a16="http://schemas.microsoft.com/office/drawing/2014/main" id="{40BF9951-9263-5833-2390-750368CCAA66}"/>
                  </a:ext>
                </a:extLst>
              </p:cNvPr>
              <p:cNvSpPr txBox="1">
                <a:spLocks noRot="1" noChangeAspect="1" noMove="1" noResize="1" noEditPoints="1" noAdjustHandles="1" noChangeArrowheads="1" noChangeShapeType="1" noTextEdit="1"/>
              </p:cNvSpPr>
              <p:nvPr/>
            </p:nvSpPr>
            <p:spPr>
              <a:xfrm>
                <a:off x="383275" y="4289560"/>
                <a:ext cx="10849834" cy="794000"/>
              </a:xfrm>
              <a:prstGeom prst="rect">
                <a:avLst/>
              </a:prstGeom>
              <a:blipFill>
                <a:blip r:embed="rId3"/>
                <a:stretch>
                  <a:fillRect l="-1180" b="-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8C146A83-406D-3250-B723-D2EAF258CE9B}"/>
                  </a:ext>
                </a:extLst>
              </p:cNvPr>
              <p:cNvSpPr txBox="1"/>
              <p:nvPr/>
            </p:nvSpPr>
            <p:spPr>
              <a:xfrm>
                <a:off x="383275" y="5559977"/>
                <a:ext cx="10849834" cy="796372"/>
              </a:xfrm>
              <a:prstGeom prst="rect">
                <a:avLst/>
              </a:prstGeom>
              <a:noFill/>
            </p:spPr>
            <p:txBody>
              <a:bodyPr wrap="square">
                <a:spAutoFit/>
              </a:bodyPr>
              <a:lstStyle/>
              <a:p>
                <a:pPr marL="0" marR="0">
                  <a:lnSpc>
                    <a:spcPct val="115000"/>
                  </a:lnSpc>
                  <a:spcBef>
                    <a:spcPts val="0"/>
                  </a:spcBef>
                  <a:spcAft>
                    <a:spcPts val="800"/>
                  </a:spcAft>
                </a:pPr>
                <a:r>
                  <a:rPr lang="en-US" sz="2800" b="1" kern="100">
                    <a:solidFill>
                      <a:srgbClr val="008000"/>
                    </a:solidFill>
                    <a:effectLst/>
                    <a:latin typeface="Cambria Math" panose="02040503050406030204" pitchFamily="18" charset="0"/>
                    <a:ea typeface="Cambria Math" panose="02040503050406030204" pitchFamily="18" charset="0"/>
                    <a:cs typeface="Times New Roman" panose="02020603050405020304" pitchFamily="18" charset="0"/>
                  </a:rPr>
                  <a:t>Bài 8. </a:t>
                </a:r>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Chỉ ra hai phân số có mẫu bằng 7, lớn hơn </a:t>
                </a:r>
                <a14:m>
                  <m:oMath xmlns:m="http://schemas.openxmlformats.org/officeDocument/2006/math">
                    <m:r>
                      <a:rPr lang="en-US" sz="2800" i="1" kern="100">
                        <a:effectLst/>
                        <a:latin typeface="Cambria Math" panose="02040503050406030204" pitchFamily="18" charset="0"/>
                        <a:ea typeface="Cambria Math" panose="02040503050406030204" pitchFamily="18" charset="0"/>
                        <a:cs typeface="Times New Roman" panose="02020603050405020304" pitchFamily="18" charset="0"/>
                      </a:rPr>
                      <m:t>− </m:t>
                    </m:r>
                    <m:f>
                      <m:fPr>
                        <m:ctrlP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ctrlPr>
                      </m:fPr>
                      <m:num>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3</m:t>
                        </m:r>
                      </m:num>
                      <m:den>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8</m:t>
                        </m:r>
                      </m:den>
                    </m:f>
                  </m:oMath>
                </a14:m>
                <a:r>
                  <a:rPr lang="en-US" sz="2800"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a:t>  </a:t>
                </a:r>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và nhỏ hơn </a:t>
                </a:r>
                <a14:m>
                  <m:oMath xmlns:m="http://schemas.openxmlformats.org/officeDocument/2006/math">
                    <m:r>
                      <a:rPr lang="en-US" sz="2800" i="1" kern="10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ctrlPr>
                      </m:fPr>
                      <m:num>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1</m:t>
                        </m:r>
                      </m:num>
                      <m:den>
                        <m:r>
                          <a:rPr lang="en-US" sz="2800" i="1" kern="100">
                            <a:solidFill>
                              <a:srgbClr val="000000"/>
                            </a:solidFill>
                            <a:effectLst/>
                            <a:latin typeface="Cambria Math" panose="02040503050406030204" pitchFamily="18" charset="0"/>
                            <a:ea typeface="Cambria Math" panose="02040503050406030204" pitchFamily="18" charset="0"/>
                            <a:cs typeface="Open Sans" panose="020B0606030504020204" pitchFamily="34" charset="0"/>
                          </a:rPr>
                          <m:t>8</m:t>
                        </m:r>
                      </m:den>
                    </m:f>
                  </m:oMath>
                </a14:m>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a:t>
                </a:r>
              </a:p>
            </p:txBody>
          </p:sp>
        </mc:Choice>
        <mc:Fallback>
          <p:sp>
            <p:nvSpPr>
              <p:cNvPr id="10" name="TextBox 9">
                <a:extLst>
                  <a:ext uri="{FF2B5EF4-FFF2-40B4-BE49-F238E27FC236}">
                    <a16:creationId xmlns:a16="http://schemas.microsoft.com/office/drawing/2014/main" id="{8C146A83-406D-3250-B723-D2EAF258CE9B}"/>
                  </a:ext>
                </a:extLst>
              </p:cNvPr>
              <p:cNvSpPr txBox="1">
                <a:spLocks noRot="1" noChangeAspect="1" noMove="1" noResize="1" noEditPoints="1" noAdjustHandles="1" noChangeArrowheads="1" noChangeShapeType="1" noTextEdit="1"/>
              </p:cNvSpPr>
              <p:nvPr/>
            </p:nvSpPr>
            <p:spPr>
              <a:xfrm>
                <a:off x="383275" y="5559977"/>
                <a:ext cx="10849834" cy="796372"/>
              </a:xfrm>
              <a:prstGeom prst="rect">
                <a:avLst/>
              </a:prstGeom>
              <a:blipFill>
                <a:blip r:embed="rId4"/>
                <a:stretch>
                  <a:fillRect l="-1180" b="-7634"/>
                </a:stretch>
              </a:blipFill>
            </p:spPr>
            <p:txBody>
              <a:bodyPr/>
              <a:lstStyle/>
              <a:p>
                <a:r>
                  <a:rPr lang="en-US">
                    <a:noFill/>
                  </a:rPr>
                  <a:t> </a:t>
                </a:r>
              </a:p>
            </p:txBody>
          </p:sp>
        </mc:Fallback>
      </mc:AlternateContent>
    </p:spTree>
    <p:extLst>
      <p:ext uri="{BB962C8B-B14F-4D97-AF65-F5344CB8AC3E}">
        <p14:creationId xmlns:p14="http://schemas.microsoft.com/office/powerpoint/2010/main" val="188402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C53CA5-0BD9-1BE8-6D90-B3C908F7843F}"/>
              </a:ext>
            </a:extLst>
          </p:cNvPr>
          <p:cNvSpPr>
            <a:spLocks noGrp="1"/>
          </p:cNvSpPr>
          <p:nvPr>
            <p:ph type="title"/>
          </p:nvPr>
        </p:nvSpPr>
        <p:spPr>
          <a:xfrm>
            <a:off x="3702091" y="136525"/>
            <a:ext cx="5400966" cy="818866"/>
          </a:xfrm>
        </p:spPr>
        <p:txBody>
          <a:bodyPr>
            <a:normAutofit fontScale="90000"/>
          </a:bodyPr>
          <a:lstStyle/>
          <a:p>
            <a:pPr algn="ctr"/>
            <a:r>
              <a:rPr lang="en-US" b="1">
                <a:solidFill>
                  <a:srgbClr val="FF0000"/>
                </a:solidFill>
                <a:latin typeface="Arial Rounded MT Bold" panose="020F0704030504030204" pitchFamily="34" charset="0"/>
              </a:rPr>
              <a:t>BÀI TẬP LÀM THÊM</a:t>
            </a:r>
          </a:p>
        </p:txBody>
      </p:sp>
      <p:sp>
        <p:nvSpPr>
          <p:cNvPr id="2" name="Rectangle 2">
            <a:extLst>
              <a:ext uri="{FF2B5EF4-FFF2-40B4-BE49-F238E27FC236}">
                <a16:creationId xmlns:a16="http://schemas.microsoft.com/office/drawing/2014/main" id="{C248210F-3AB7-B13A-420B-532E6D45C401}"/>
              </a:ext>
            </a:extLst>
          </p:cNvPr>
          <p:cNvSpPr>
            <a:spLocks noChangeArrowheads="1"/>
          </p:cNvSpPr>
          <p:nvPr/>
        </p:nvSpPr>
        <p:spPr bwMode="auto">
          <a:xfrm>
            <a:off x="491320" y="774644"/>
            <a:ext cx="11389707" cy="196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Cambria Math" panose="02040503050406030204" pitchFamily="18" charset="0"/>
                <a:ea typeface="Cambria Math" panose="02040503050406030204" pitchFamily="18" charset="0"/>
                <a:cs typeface="Open Sans" panose="020B0606030504020204" pitchFamily="34" charset="0"/>
              </a:rPr>
              <a:t>Bài 9. </a:t>
            </a:r>
            <a:r>
              <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a:t>Bảng sau thống kê thành tích ghi bàn của cầu thủ bóng đá</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a:t> Lionel Messi cho câu lạc bộ FC Barcelona tại giải bóng đá vô địch quốc gia La Liga của Tây Ban Nha trong 5 mùa giải gần đây.</a:t>
            </a:r>
            <a:endParaRPr kumimoji="0" lang="en-US" altLang="en-US" sz="2800" b="0" i="0" u="none" strike="noStrike" cap="none" normalizeH="0" baseline="0">
              <a:ln>
                <a:noFill/>
              </a:ln>
              <a:solidFill>
                <a:schemeClr val="tx1"/>
              </a:solidFill>
              <a:effectLst/>
              <a:latin typeface="Cambria Math" panose="02040503050406030204" pitchFamily="18" charset="0"/>
              <a:ea typeface="Cambria Math" panose="02040503050406030204" pitchFamily="18" charset="0"/>
            </a:endParaRPr>
          </a:p>
        </p:txBody>
      </p:sp>
      <p:sp>
        <p:nvSpPr>
          <p:cNvPr id="5" name="Rectangle 3">
            <a:extLst>
              <a:ext uri="{FF2B5EF4-FFF2-40B4-BE49-F238E27FC236}">
                <a16:creationId xmlns:a16="http://schemas.microsoft.com/office/drawing/2014/main" id="{F8E90700-9B20-B3E7-EB1B-5864B3538003}"/>
              </a:ext>
            </a:extLst>
          </p:cNvPr>
          <p:cNvSpPr>
            <a:spLocks noChangeArrowheads="1"/>
          </p:cNvSpPr>
          <p:nvPr/>
        </p:nvSpPr>
        <p:spPr bwMode="auto">
          <a:xfrm>
            <a:off x="163773"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descr="Bảng sau thống kê thành tích ghi bàn của cầu thủ bóng đá Lionel Messi">
            <a:extLst>
              <a:ext uri="{FF2B5EF4-FFF2-40B4-BE49-F238E27FC236}">
                <a16:creationId xmlns:a16="http://schemas.microsoft.com/office/drawing/2014/main" id="{CE93D06C-649D-F5F5-A581-CC6A431EE3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1033" y="2742747"/>
            <a:ext cx="8971994" cy="2221138"/>
          </a:xfrm>
          <a:prstGeom prst="rect">
            <a:avLst/>
          </a:prstGeom>
          <a:noFill/>
          <a:ln>
            <a:noFill/>
          </a:ln>
        </p:spPr>
      </p:pic>
      <p:sp>
        <p:nvSpPr>
          <p:cNvPr id="8" name="TextBox 7">
            <a:extLst>
              <a:ext uri="{FF2B5EF4-FFF2-40B4-BE49-F238E27FC236}">
                <a16:creationId xmlns:a16="http://schemas.microsoft.com/office/drawing/2014/main" id="{46CCDCAF-D684-4718-98A6-14FAC0954502}"/>
              </a:ext>
            </a:extLst>
          </p:cNvPr>
          <p:cNvSpPr txBox="1"/>
          <p:nvPr/>
        </p:nvSpPr>
        <p:spPr>
          <a:xfrm>
            <a:off x="491320" y="4826144"/>
            <a:ext cx="11389707" cy="1951368"/>
          </a:xfrm>
          <a:prstGeom prst="rect">
            <a:avLst/>
          </a:prstGeom>
          <a:noFill/>
        </p:spPr>
        <p:txBody>
          <a:bodyPr wrap="square">
            <a:spAutoFit/>
          </a:bodyPr>
          <a:lstStyle/>
          <a:p>
            <a:pPr marL="0" marR="0">
              <a:lnSpc>
                <a:spcPct val="150000"/>
              </a:lnSpc>
              <a:spcBef>
                <a:spcPts val="0"/>
              </a:spcBef>
              <a:spcAft>
                <a:spcPts val="800"/>
              </a:spcAft>
            </a:pPr>
            <a:r>
              <a:rPr lang="en-US" sz="2800" kern="100">
                <a:effectLst/>
                <a:latin typeface="Cambria Math" panose="02040503050406030204" pitchFamily="18" charset="0"/>
                <a:ea typeface="Cambria Math" panose="02040503050406030204" pitchFamily="18" charset="0"/>
                <a:cs typeface="Times New Roman" panose="02020603050405020304" pitchFamily="18" charset="0"/>
              </a:rPr>
              <a:t>Biết hiệu suất ghi bàn được tính bằng tỉ số giữa số bàn thắng và số trận đấu. Em hãy sắp xếp hiệu suất ghi bàn của Messi từ bé đến lớn và cho biết mùa giải nào thì Messi ghi bàn tốt nhất.</a:t>
            </a:r>
          </a:p>
        </p:txBody>
      </p:sp>
    </p:spTree>
    <p:extLst>
      <p:ext uri="{BB962C8B-B14F-4D97-AF65-F5344CB8AC3E}">
        <p14:creationId xmlns:p14="http://schemas.microsoft.com/office/powerpoint/2010/main" val="511878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book and text&#10;&#10;AI-generated content may be incorrect.">
            <a:extLst>
              <a:ext uri="{FF2B5EF4-FFF2-40B4-BE49-F238E27FC236}">
                <a16:creationId xmlns:a16="http://schemas.microsoft.com/office/drawing/2014/main" id="{83DABA3A-B660-570E-E25E-CC55C0378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ABA1557-F0CE-487B-4E38-9C3AC36DAB6B}"/>
              </a:ext>
            </a:extLst>
          </p:cNvPr>
          <p:cNvSpPr txBox="1"/>
          <p:nvPr/>
        </p:nvSpPr>
        <p:spPr>
          <a:xfrm>
            <a:off x="718782" y="835780"/>
            <a:ext cx="10754436" cy="4033348"/>
          </a:xfrm>
          <a:prstGeom prst="rect">
            <a:avLst/>
          </a:prstGeom>
          <a:noFill/>
        </p:spPr>
        <p:txBody>
          <a:bodyPr wrap="square">
            <a:spAutoFit/>
          </a:bodyPr>
          <a:lstStyle/>
          <a:p>
            <a:pPr lvl="0" algn="ctr" eaLnBrk="0" fontAlgn="base" hangingPunct="0">
              <a:lnSpc>
                <a:spcPct val="150000"/>
              </a:lnSpc>
              <a:spcBef>
                <a:spcPct val="0"/>
              </a:spcBef>
              <a:spcAft>
                <a:spcPct val="0"/>
              </a:spcAft>
            </a:pPr>
            <a:r>
              <a:rPr lang="en-US" sz="4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CÁC CON HỌC TẬP TỐT</a:t>
            </a:r>
          </a:p>
          <a:p>
            <a:pPr lvl="0" algn="ctr" eaLnBrk="0" fontAlgn="base" hangingPunct="0">
              <a:lnSpc>
                <a:spcPct val="150000"/>
              </a:lnSpc>
              <a:spcBef>
                <a:spcPct val="0"/>
              </a:spcBef>
              <a:spcAft>
                <a:spcPct val="0"/>
              </a:spcAft>
            </a:pPr>
            <a:r>
              <a:rPr lang="en-US" sz="4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CHĂM NGOAN, HỌC GIỎI</a:t>
            </a:r>
          </a:p>
          <a:p>
            <a:pPr lvl="0" algn="ctr" eaLnBrk="0" fontAlgn="base" hangingPunct="0">
              <a:lnSpc>
                <a:spcPct val="150000"/>
              </a:lnSpc>
              <a:spcBef>
                <a:spcPct val="0"/>
              </a:spcBef>
              <a:spcAft>
                <a:spcPct val="0"/>
              </a:spcAft>
            </a:pPr>
            <a:r>
              <a:rPr lang="en-US" sz="4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 TẠM BIỆT</a:t>
            </a:r>
          </a:p>
          <a:p>
            <a:pPr lvl="0" algn="ctr" eaLnBrk="0" fontAlgn="base" hangingPunct="0">
              <a:lnSpc>
                <a:spcPct val="150000"/>
              </a:lnSpc>
              <a:spcBef>
                <a:spcPct val="0"/>
              </a:spcBef>
              <a:spcAft>
                <a:spcPct val="0"/>
              </a:spcAft>
            </a:pPr>
            <a:r>
              <a:rPr lang="en-US" sz="4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HEN GẶP LẠI</a:t>
            </a:r>
          </a:p>
        </p:txBody>
      </p:sp>
    </p:spTree>
    <p:extLst>
      <p:ext uri="{BB962C8B-B14F-4D97-AF65-F5344CB8AC3E}">
        <p14:creationId xmlns:p14="http://schemas.microsoft.com/office/powerpoint/2010/main" val="44461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3412"/>
            <a:ext cx="12192000" cy="7007344"/>
          </a:xfrm>
          <a:prstGeom prst="rect">
            <a:avLst/>
          </a:prstGeom>
        </p:spPr>
      </p:pic>
      <p:sp>
        <p:nvSpPr>
          <p:cNvPr id="2" name="Slide Number Placeholder 1">
            <a:extLst>
              <a:ext uri="{FF2B5EF4-FFF2-40B4-BE49-F238E27FC236}">
                <a16:creationId xmlns:a16="http://schemas.microsoft.com/office/drawing/2014/main" id="{118AC03C-073C-1386-A2D6-615D21EF1E95}"/>
              </a:ext>
            </a:extLst>
          </p:cNvPr>
          <p:cNvSpPr>
            <a:spLocks noGrp="1"/>
          </p:cNvSpPr>
          <p:nvPr>
            <p:ph type="sldNum" sz="quarter" idx="12"/>
          </p:nvPr>
        </p:nvSpPr>
        <p:spPr/>
        <p:txBody>
          <a:bodyPr/>
          <a:lstStyle/>
          <a:p>
            <a:fld id="{0C846248-0222-4A3A-B22E-4E2A0B918D57}" type="slidenum">
              <a:rPr lang="en-US" smtClean="0"/>
              <a:pPr/>
              <a:t>5</a:t>
            </a:fld>
            <a:endParaRPr lang="en-US"/>
          </a:p>
        </p:txBody>
      </p:sp>
      <p:pic>
        <p:nvPicPr>
          <p:cNvPr id="5" name="Picture 4" descr="A close up of a sign&#10;&#10;AI-generated content may be incorrect.">
            <a:extLst>
              <a:ext uri="{FF2B5EF4-FFF2-40B4-BE49-F238E27FC236}">
                <a16:creationId xmlns:a16="http://schemas.microsoft.com/office/drawing/2014/main" id="{7FC8FD46-E919-9BE1-3E17-EDD158503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398223"/>
            <a:ext cx="12191998" cy="1667108"/>
          </a:xfrm>
          <a:prstGeom prst="rect">
            <a:avLst/>
          </a:prstGeom>
        </p:spPr>
      </p:pic>
      <p:pic>
        <p:nvPicPr>
          <p:cNvPr id="8" name="Picture 7" descr="A close-up of a book&#10;&#10;AI-generated content may be incorrect.">
            <a:extLst>
              <a:ext uri="{FF2B5EF4-FFF2-40B4-BE49-F238E27FC236}">
                <a16:creationId xmlns:a16="http://schemas.microsoft.com/office/drawing/2014/main" id="{B5DBD704-C954-FDD3-BB36-E96B6A3378E9}"/>
              </a:ext>
            </a:extLst>
          </p:cNvPr>
          <p:cNvPicPr>
            <a:picLocks noChangeAspect="1"/>
          </p:cNvPicPr>
          <p:nvPr/>
        </p:nvPicPr>
        <p:blipFill>
          <a:blip r:embed="rId4">
            <a:extLst>
              <a:ext uri="{28A0092B-C50C-407E-A947-70E740481C1C}">
                <a14:useLocalDpi xmlns:a14="http://schemas.microsoft.com/office/drawing/2010/main" val="0"/>
              </a:ext>
            </a:extLst>
          </a:blip>
          <a:srcRect b="19388"/>
          <a:stretch/>
        </p:blipFill>
        <p:spPr>
          <a:xfrm>
            <a:off x="-1" y="0"/>
            <a:ext cx="12191999" cy="5398223"/>
          </a:xfrm>
          <a:prstGeom prst="rect">
            <a:avLst/>
          </a:prstGeom>
        </p:spPr>
      </p:pic>
    </p:spTree>
    <p:extLst>
      <p:ext uri="{BB962C8B-B14F-4D97-AF65-F5344CB8AC3E}">
        <p14:creationId xmlns:p14="http://schemas.microsoft.com/office/powerpoint/2010/main" val="399695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l="5000" t="6713" r="1666"/>
          <a:stretch/>
        </p:blipFill>
        <p:spPr>
          <a:xfrm>
            <a:off x="-1" y="1646465"/>
            <a:ext cx="12192000" cy="5211535"/>
          </a:xfrm>
          <a:prstGeom prst="rect">
            <a:avLst/>
          </a:prstGeom>
        </p:spPr>
      </p:pic>
      <p:sp>
        <p:nvSpPr>
          <p:cNvPr id="6" name="TextBox 5">
            <a:extLst>
              <a:ext uri="{FF2B5EF4-FFF2-40B4-BE49-F238E27FC236}">
                <a16:creationId xmlns:a16="http://schemas.microsoft.com/office/drawing/2014/main" id="{AC74D3DD-71F3-32BA-A0EC-4D3003FC096C}"/>
              </a:ext>
            </a:extLst>
          </p:cNvPr>
          <p:cNvSpPr txBox="1"/>
          <p:nvPr/>
        </p:nvSpPr>
        <p:spPr>
          <a:xfrm>
            <a:off x="3862159" y="203201"/>
            <a:ext cx="4467679" cy="916276"/>
          </a:xfrm>
          <a:prstGeom prst="rect">
            <a:avLst/>
          </a:prstGeom>
          <a:noFill/>
        </p:spPr>
        <p:txBody>
          <a:bodyPr wrap="square">
            <a:spAutoFit/>
          </a:bodyPr>
          <a:lstStyle/>
          <a:p>
            <a:pPr algn="ctr">
              <a:lnSpc>
                <a:spcPct val="150000"/>
              </a:lnSpc>
            </a:pPr>
            <a:r>
              <a:rPr lang="en-US" sz="4000" b="1">
                <a:solidFill>
                  <a:srgbClr val="FF0000"/>
                </a:solidFill>
              </a:rPr>
              <a:t>BÀI TOÁN MỞ ĐẦU</a:t>
            </a:r>
            <a:endParaRPr lang="vi-VN" sz="4000" b="1" dirty="0">
              <a:solidFill>
                <a:srgbClr val="FF0000"/>
              </a:solidFill>
            </a:endParaRPr>
          </a:p>
        </p:txBody>
      </p:sp>
    </p:spTree>
    <p:extLst>
      <p:ext uri="{BB962C8B-B14F-4D97-AF65-F5344CB8AC3E}">
        <p14:creationId xmlns:p14="http://schemas.microsoft.com/office/powerpoint/2010/main" val="417692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l="3530" t="11220" r="5595"/>
          <a:stretch/>
        </p:blipFill>
        <p:spPr>
          <a:xfrm>
            <a:off x="0" y="0"/>
            <a:ext cx="12192000" cy="3744049"/>
          </a:xfrm>
          <a:prstGeom prst="rect">
            <a:avLst/>
          </a:prstGeom>
        </p:spPr>
      </p:pic>
    </p:spTree>
    <p:extLst>
      <p:ext uri="{BB962C8B-B14F-4D97-AF65-F5344CB8AC3E}">
        <p14:creationId xmlns:p14="http://schemas.microsoft.com/office/powerpoint/2010/main" val="320179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B9CD80-368D-D7AD-35ED-A47761BAF8DB}"/>
              </a:ext>
            </a:extLst>
          </p:cNvPr>
          <p:cNvPicPr>
            <a:picLocks noChangeAspect="1"/>
          </p:cNvPicPr>
          <p:nvPr/>
        </p:nvPicPr>
        <p:blipFill>
          <a:blip r:embed="rId2"/>
          <a:stretch>
            <a:fillRect/>
          </a:stretch>
        </p:blipFill>
        <p:spPr>
          <a:xfrm>
            <a:off x="0" y="0"/>
            <a:ext cx="10319657" cy="1505909"/>
          </a:xfrm>
          <a:prstGeom prst="rect">
            <a:avLst/>
          </a:prstGeom>
        </p:spPr>
      </p:pic>
      <p:sp>
        <p:nvSpPr>
          <p:cNvPr id="9" name="Rectangle 8">
            <a:extLst>
              <a:ext uri="{FF2B5EF4-FFF2-40B4-BE49-F238E27FC236}">
                <a16:creationId xmlns:a16="http://schemas.microsoft.com/office/drawing/2014/main" id="{498B3038-86DA-45FC-99C2-AB3831B7CA6F}"/>
              </a:ext>
            </a:extLst>
          </p:cNvPr>
          <p:cNvSpPr/>
          <p:nvPr/>
        </p:nvSpPr>
        <p:spPr>
          <a:xfrm>
            <a:off x="721804" y="4232042"/>
            <a:ext cx="4365453" cy="1395126"/>
          </a:xfrm>
          <a:prstGeom prst="rect">
            <a:avLst/>
          </a:prstGeom>
        </p:spPr>
        <p:txBody>
          <a:bodyPr wrap="square">
            <a:spAutoFit/>
          </a:bodyPr>
          <a:lstStyle/>
          <a:p>
            <a:pPr>
              <a:lnSpc>
                <a:spcPct val="150000"/>
              </a:lnSpc>
              <a:spcAft>
                <a:spcPts val="600"/>
              </a:spcAft>
            </a:pPr>
            <a:r>
              <a:rPr lang="nl-NL" sz="2800" dirty="0">
                <a:latin typeface="Cambria Math" panose="02040503050406030204" pitchFamily="18" charset="0"/>
                <a:ea typeface="Cambria Math" panose="02040503050406030204" pitchFamily="18" charset="0"/>
                <a:cs typeface="Times New Roman" panose="02020603050405020304" pitchFamily="18" charset="0"/>
              </a:rPr>
              <a:t>Chỉ số WHtR của </a:t>
            </a:r>
            <a:r>
              <a:rPr lang="nl-NL" sz="2800">
                <a:latin typeface="Cambria Math" panose="02040503050406030204" pitchFamily="18" charset="0"/>
                <a:ea typeface="Cambria Math" panose="02040503050406030204" pitchFamily="18" charset="0"/>
                <a:cs typeface="Times New Roman" panose="02020603050405020304" pitchFamily="18" charset="0"/>
              </a:rPr>
              <a:t>ông An là </a:t>
            </a:r>
          </a:p>
          <a:p>
            <a:pPr>
              <a:lnSpc>
                <a:spcPct val="150000"/>
              </a:lnSpc>
              <a:spcAft>
                <a:spcPts val="600"/>
              </a:spcAft>
            </a:pPr>
            <a:r>
              <a:rPr lang="nl-NL" sz="2800">
                <a:latin typeface="Cambria Math" panose="02040503050406030204" pitchFamily="18" charset="0"/>
                <a:ea typeface="Cambria Math" panose="02040503050406030204" pitchFamily="18" charset="0"/>
                <a:cs typeface="Times New Roman" panose="02020603050405020304" pitchFamily="18" charset="0"/>
              </a:rPr>
              <a:t>108 </a:t>
            </a:r>
            <a:r>
              <a:rPr lang="nl-NL" sz="2800" dirty="0">
                <a:latin typeface="Cambria Math" panose="02040503050406030204" pitchFamily="18" charset="0"/>
                <a:ea typeface="Cambria Math" panose="02040503050406030204" pitchFamily="18" charset="0"/>
                <a:cs typeface="Times New Roman" panose="02020603050405020304" pitchFamily="18" charset="0"/>
              </a:rPr>
              <a:t>: 180 </a:t>
            </a:r>
            <a:r>
              <a:rPr lang="nl-NL" sz="2800">
                <a:latin typeface="Cambria Math" panose="02040503050406030204" pitchFamily="18" charset="0"/>
                <a:ea typeface="Cambria Math" panose="02040503050406030204" pitchFamily="18" charset="0"/>
                <a:cs typeface="Times New Roman" panose="02020603050405020304" pitchFamily="18" charset="0"/>
              </a:rPr>
              <a:t>= 0,6</a:t>
            </a:r>
          </a:p>
        </p:txBody>
      </p:sp>
      <p:sp>
        <p:nvSpPr>
          <p:cNvPr id="8" name="TextBox 7">
            <a:extLst>
              <a:ext uri="{FF2B5EF4-FFF2-40B4-BE49-F238E27FC236}">
                <a16:creationId xmlns:a16="http://schemas.microsoft.com/office/drawing/2014/main" id="{FC7848CD-5B69-493E-9049-E504CE600624}"/>
              </a:ext>
            </a:extLst>
          </p:cNvPr>
          <p:cNvSpPr txBox="1"/>
          <p:nvPr/>
        </p:nvSpPr>
        <p:spPr>
          <a:xfrm>
            <a:off x="6782082" y="4216337"/>
            <a:ext cx="4568086" cy="1395126"/>
          </a:xfrm>
          <a:prstGeom prst="rect">
            <a:avLst/>
          </a:prstGeom>
          <a:noFill/>
        </p:spPr>
        <p:txBody>
          <a:bodyPr wrap="square">
            <a:spAutoFit/>
          </a:bodyPr>
          <a:lstStyle/>
          <a:p>
            <a:pPr>
              <a:lnSpc>
                <a:spcPct val="150000"/>
              </a:lnSpc>
              <a:spcAft>
                <a:spcPts val="600"/>
              </a:spcAft>
            </a:pPr>
            <a:r>
              <a:rPr lang="nl-NL" sz="2800">
                <a:latin typeface="Cambria Math" panose="02040503050406030204" pitchFamily="18" charset="0"/>
                <a:ea typeface="Cambria Math" panose="02040503050406030204" pitchFamily="18" charset="0"/>
                <a:cs typeface="Times New Roman" panose="02020603050405020304" pitchFamily="18" charset="0"/>
              </a:rPr>
              <a:t>Chỉ số WHtR ông Chung là</a:t>
            </a:r>
            <a:endParaRPr lang="en-US" sz="2800">
              <a:latin typeface="Cambria Math" panose="02040503050406030204" pitchFamily="18" charset="0"/>
              <a:ea typeface="Cambria Math" panose="02040503050406030204" pitchFamily="18" charset="0"/>
              <a:cs typeface="Times New Roman" panose="02020603050405020304" pitchFamily="18" charset="0"/>
            </a:endParaRPr>
          </a:p>
          <a:p>
            <a:pPr>
              <a:lnSpc>
                <a:spcPct val="150000"/>
              </a:lnSpc>
              <a:spcAft>
                <a:spcPts val="600"/>
              </a:spcAft>
            </a:pPr>
            <a:r>
              <a:rPr lang="nl-NL" sz="2800">
                <a:latin typeface="Cambria Math" panose="02040503050406030204" pitchFamily="18" charset="0"/>
                <a:ea typeface="Cambria Math" panose="02040503050406030204" pitchFamily="18" charset="0"/>
                <a:cs typeface="Times New Roman" panose="02020603050405020304" pitchFamily="18" charset="0"/>
              </a:rPr>
              <a:t>70 : 160 = 0,43</a:t>
            </a:r>
            <a:endParaRPr lang="en-US" sz="2800" dirty="0">
              <a:latin typeface="Cambria Math" panose="02040503050406030204" pitchFamily="18" charset="0"/>
              <a:ea typeface="Cambria Math" panose="020405030504060302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D4E48B3F-76F3-5B3A-BB7F-A51CAE20237C}"/>
              </a:ext>
            </a:extLst>
          </p:cNvPr>
          <p:cNvCxnSpPr>
            <a:cxnSpLocks/>
          </p:cNvCxnSpPr>
          <p:nvPr/>
        </p:nvCxnSpPr>
        <p:spPr>
          <a:xfrm>
            <a:off x="6096000" y="4232042"/>
            <a:ext cx="0" cy="2625958"/>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A8E25DF8-BAE2-EFDE-6184-0611F6D6978B}"/>
              </a:ext>
            </a:extLst>
          </p:cNvPr>
          <p:cNvPicPr>
            <a:picLocks noChangeAspect="1"/>
          </p:cNvPicPr>
          <p:nvPr/>
        </p:nvPicPr>
        <p:blipFill>
          <a:blip r:embed="rId3"/>
          <a:srcRect b="84780"/>
          <a:stretch/>
        </p:blipFill>
        <p:spPr>
          <a:xfrm>
            <a:off x="0" y="1662194"/>
            <a:ext cx="12192000" cy="883403"/>
          </a:xfrm>
          <a:prstGeom prst="rect">
            <a:avLst/>
          </a:prstGeom>
        </p:spPr>
      </p:pic>
      <p:pic>
        <p:nvPicPr>
          <p:cNvPr id="13" name="Picture 12">
            <a:extLst>
              <a:ext uri="{FF2B5EF4-FFF2-40B4-BE49-F238E27FC236}">
                <a16:creationId xmlns:a16="http://schemas.microsoft.com/office/drawing/2014/main" id="{C88BD49B-021F-49B3-0806-CA5093F69351}"/>
              </a:ext>
            </a:extLst>
          </p:cNvPr>
          <p:cNvPicPr>
            <a:picLocks noChangeAspect="1"/>
          </p:cNvPicPr>
          <p:nvPr/>
        </p:nvPicPr>
        <p:blipFill>
          <a:blip r:embed="rId3"/>
          <a:srcRect t="15220" b="69560"/>
          <a:stretch/>
        </p:blipFill>
        <p:spPr>
          <a:xfrm>
            <a:off x="0" y="2545597"/>
            <a:ext cx="12192000" cy="883404"/>
          </a:xfrm>
          <a:prstGeom prst="rect">
            <a:avLst/>
          </a:prstGeom>
        </p:spPr>
      </p:pic>
      <p:grpSp>
        <p:nvGrpSpPr>
          <p:cNvPr id="17" name="Group 16">
            <a:extLst>
              <a:ext uri="{FF2B5EF4-FFF2-40B4-BE49-F238E27FC236}">
                <a16:creationId xmlns:a16="http://schemas.microsoft.com/office/drawing/2014/main" id="{A68E82DF-47CB-F20D-2095-6B9911905CDF}"/>
              </a:ext>
            </a:extLst>
          </p:cNvPr>
          <p:cNvGrpSpPr/>
          <p:nvPr/>
        </p:nvGrpSpPr>
        <p:grpSpPr>
          <a:xfrm>
            <a:off x="0" y="3429000"/>
            <a:ext cx="12192000" cy="608309"/>
            <a:chOff x="0" y="3429000"/>
            <a:chExt cx="12192000" cy="608309"/>
          </a:xfrm>
        </p:grpSpPr>
        <p:pic>
          <p:nvPicPr>
            <p:cNvPr id="14" name="Picture 13">
              <a:extLst>
                <a:ext uri="{FF2B5EF4-FFF2-40B4-BE49-F238E27FC236}">
                  <a16:creationId xmlns:a16="http://schemas.microsoft.com/office/drawing/2014/main" id="{23DEBD67-32A2-FD75-3EAE-F2A08243A11A}"/>
                </a:ext>
              </a:extLst>
            </p:cNvPr>
            <p:cNvPicPr>
              <a:picLocks noChangeAspect="1"/>
            </p:cNvPicPr>
            <p:nvPr/>
          </p:nvPicPr>
          <p:blipFill>
            <a:blip r:embed="rId3"/>
            <a:srcRect t="30441" b="59079"/>
            <a:stretch/>
          </p:blipFill>
          <p:spPr>
            <a:xfrm>
              <a:off x="0" y="3429000"/>
              <a:ext cx="12192000" cy="608309"/>
            </a:xfrm>
            <a:prstGeom prst="rect">
              <a:avLst/>
            </a:prstGeom>
          </p:spPr>
        </p:pic>
        <p:sp>
          <p:nvSpPr>
            <p:cNvPr id="16" name="Rectangle 15">
              <a:extLst>
                <a:ext uri="{FF2B5EF4-FFF2-40B4-BE49-F238E27FC236}">
                  <a16:creationId xmlns:a16="http://schemas.microsoft.com/office/drawing/2014/main" id="{7693D4FC-F121-E32C-E3A8-E839DD2EFA5B}"/>
                </a:ext>
              </a:extLst>
            </p:cNvPr>
            <p:cNvSpPr/>
            <p:nvPr/>
          </p:nvSpPr>
          <p:spPr>
            <a:xfrm>
              <a:off x="4034971" y="3918857"/>
              <a:ext cx="1364343" cy="1184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604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348F1F-E5E7-D4AB-EF35-6BA4643215E6}"/>
              </a:ext>
            </a:extLst>
          </p:cNvPr>
          <p:cNvPicPr>
            <a:picLocks noChangeAspect="1"/>
          </p:cNvPicPr>
          <p:nvPr/>
        </p:nvPicPr>
        <p:blipFill>
          <a:blip r:embed="rId2"/>
          <a:stretch>
            <a:fillRect/>
          </a:stretch>
        </p:blipFill>
        <p:spPr>
          <a:xfrm>
            <a:off x="0" y="0"/>
            <a:ext cx="10319657" cy="1505909"/>
          </a:xfrm>
          <a:prstGeom prst="rect">
            <a:avLst/>
          </a:prstGeom>
        </p:spPr>
      </p:pic>
      <p:pic>
        <p:nvPicPr>
          <p:cNvPr id="10" name="Picture 9">
            <a:extLst>
              <a:ext uri="{FF2B5EF4-FFF2-40B4-BE49-F238E27FC236}">
                <a16:creationId xmlns:a16="http://schemas.microsoft.com/office/drawing/2014/main" id="{49015A43-D3FB-E823-7578-39025925CEC3}"/>
              </a:ext>
            </a:extLst>
          </p:cNvPr>
          <p:cNvPicPr>
            <a:picLocks noChangeAspect="1"/>
          </p:cNvPicPr>
          <p:nvPr/>
        </p:nvPicPr>
        <p:blipFill>
          <a:blip r:embed="rId3"/>
          <a:srcRect t="53093" b="22563"/>
          <a:stretch/>
        </p:blipFill>
        <p:spPr>
          <a:xfrm>
            <a:off x="0" y="2625990"/>
            <a:ext cx="12192000" cy="1412918"/>
          </a:xfrm>
          <a:prstGeom prst="rect">
            <a:avLst/>
          </a:prstGeom>
        </p:spPr>
      </p:pic>
      <p:pic>
        <p:nvPicPr>
          <p:cNvPr id="11" name="Picture 10">
            <a:extLst>
              <a:ext uri="{FF2B5EF4-FFF2-40B4-BE49-F238E27FC236}">
                <a16:creationId xmlns:a16="http://schemas.microsoft.com/office/drawing/2014/main" id="{B91D4516-D67A-DA8B-8D8F-01B23487765E}"/>
              </a:ext>
            </a:extLst>
          </p:cNvPr>
          <p:cNvPicPr>
            <a:picLocks noChangeAspect="1"/>
          </p:cNvPicPr>
          <p:nvPr/>
        </p:nvPicPr>
        <p:blipFill>
          <a:blip r:embed="rId3"/>
          <a:srcRect t="77437"/>
          <a:stretch/>
        </p:blipFill>
        <p:spPr>
          <a:xfrm>
            <a:off x="0" y="5548393"/>
            <a:ext cx="12192000" cy="1309606"/>
          </a:xfrm>
          <a:prstGeom prst="rect">
            <a:avLst/>
          </a:prstGeom>
        </p:spPr>
      </p:pic>
      <p:grpSp>
        <p:nvGrpSpPr>
          <p:cNvPr id="13" name="Group 12">
            <a:extLst>
              <a:ext uri="{FF2B5EF4-FFF2-40B4-BE49-F238E27FC236}">
                <a16:creationId xmlns:a16="http://schemas.microsoft.com/office/drawing/2014/main" id="{DB4FF818-1159-BA4B-22ED-3AECF4BB306F}"/>
              </a:ext>
            </a:extLst>
          </p:cNvPr>
          <p:cNvGrpSpPr/>
          <p:nvPr/>
        </p:nvGrpSpPr>
        <p:grpSpPr>
          <a:xfrm>
            <a:off x="0" y="1655501"/>
            <a:ext cx="12192000" cy="970489"/>
            <a:chOff x="0" y="1655501"/>
            <a:chExt cx="12192000" cy="970489"/>
          </a:xfrm>
        </p:grpSpPr>
        <p:pic>
          <p:nvPicPr>
            <p:cNvPr id="9" name="Picture 8">
              <a:extLst>
                <a:ext uri="{FF2B5EF4-FFF2-40B4-BE49-F238E27FC236}">
                  <a16:creationId xmlns:a16="http://schemas.microsoft.com/office/drawing/2014/main" id="{98447E1F-3BED-1782-C67B-F527B17EB3DD}"/>
                </a:ext>
              </a:extLst>
            </p:cNvPr>
            <p:cNvPicPr>
              <a:picLocks noChangeAspect="1"/>
            </p:cNvPicPr>
            <p:nvPr/>
          </p:nvPicPr>
          <p:blipFill>
            <a:blip r:embed="rId3"/>
            <a:srcRect t="37873" b="46907"/>
            <a:stretch/>
          </p:blipFill>
          <p:spPr>
            <a:xfrm>
              <a:off x="0" y="1742586"/>
              <a:ext cx="12192000" cy="883404"/>
            </a:xfrm>
            <a:prstGeom prst="rect">
              <a:avLst/>
            </a:prstGeom>
          </p:spPr>
        </p:pic>
        <p:sp>
          <p:nvSpPr>
            <p:cNvPr id="12" name="Rectangle 11">
              <a:extLst>
                <a:ext uri="{FF2B5EF4-FFF2-40B4-BE49-F238E27FC236}">
                  <a16:creationId xmlns:a16="http://schemas.microsoft.com/office/drawing/2014/main" id="{8CF5A15C-EEFC-045D-04F2-FADB00C35C20}"/>
                </a:ext>
              </a:extLst>
            </p:cNvPr>
            <p:cNvSpPr/>
            <p:nvPr/>
          </p:nvSpPr>
          <p:spPr>
            <a:xfrm>
              <a:off x="493485" y="1655501"/>
              <a:ext cx="6763658" cy="2205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6" name="Object 20">
                <a:extLst>
                  <a:ext uri="{FF2B5EF4-FFF2-40B4-BE49-F238E27FC236}">
                    <a16:creationId xmlns:a16="http://schemas.microsoft.com/office/drawing/2014/main" id="{3BF31D75-6448-4948-B721-72BFFA40181E}"/>
                  </a:ext>
                </a:extLst>
              </p:cNvPr>
              <p:cNvSpPr txBox="1"/>
              <p:nvPr/>
            </p:nvSpPr>
            <p:spPr bwMode="auto">
              <a:xfrm>
                <a:off x="583371" y="4246775"/>
                <a:ext cx="1050042" cy="899888"/>
              </a:xfrm>
              <a:prstGeom prst="rect">
                <a:avLst/>
              </a:prstGeom>
              <a:noFill/>
            </p:spPr>
            <p:txBody>
              <a:bodyPr anchor="ctr">
                <a:no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−2,5</m:t>
                      </m:r>
                    </m:oMath>
                  </m:oMathPara>
                </a14:m>
                <a:endParaRPr lang="en-US" sz="2800">
                  <a:latin typeface="Calibri" panose="020F0502020204030204" pitchFamily="34" charset="0"/>
                  <a:cs typeface="Calibri" panose="020F0502020204030204" pitchFamily="34" charset="0"/>
                </a:endParaRPr>
              </a:p>
            </p:txBody>
          </p:sp>
        </mc:Choice>
        <mc:Fallback xmlns="">
          <p:sp>
            <p:nvSpPr>
              <p:cNvPr id="16" name="Object 20">
                <a:extLst>
                  <a:ext uri="{FF2B5EF4-FFF2-40B4-BE49-F238E27FC236}">
                    <a16:creationId xmlns:a16="http://schemas.microsoft.com/office/drawing/2014/main" id="{3BF31D75-6448-4948-B721-72BFFA40181E}"/>
                  </a:ext>
                </a:extLst>
              </p:cNvPr>
              <p:cNvSpPr txBox="1">
                <a:spLocks noRot="1" noChangeAspect="1" noMove="1" noResize="1" noEditPoints="1" noAdjustHandles="1" noChangeArrowheads="1" noChangeShapeType="1" noTextEdit="1"/>
              </p:cNvSpPr>
              <p:nvPr/>
            </p:nvSpPr>
            <p:spPr bwMode="auto">
              <a:xfrm>
                <a:off x="583371" y="4246775"/>
                <a:ext cx="1050042" cy="8998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bject 28">
                <a:extLst>
                  <a:ext uri="{FF2B5EF4-FFF2-40B4-BE49-F238E27FC236}">
                    <a16:creationId xmlns:a16="http://schemas.microsoft.com/office/drawing/2014/main" id="{F72B3461-8FDB-4778-BD3A-F77BF3F4CFDA}"/>
                  </a:ext>
                </a:extLst>
              </p:cNvPr>
              <p:cNvSpPr txBox="1"/>
              <p:nvPr/>
            </p:nvSpPr>
            <p:spPr bwMode="auto">
              <a:xfrm>
                <a:off x="7257143" y="4269237"/>
                <a:ext cx="982146" cy="90603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2</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3</m:t>
                          </m:r>
                        </m:num>
                        <m:den>
                          <m:r>
                            <a:rPr lang="en-US" sz="2800" i="1">
                              <a:solidFill>
                                <a:srgbClr val="000000"/>
                              </a:solidFill>
                              <a:latin typeface="Cambria Math" panose="02040503050406030204" pitchFamily="18" charset="0"/>
                            </a:rPr>
                            <m:t>4</m:t>
                          </m:r>
                        </m:den>
                      </m:f>
                    </m:oMath>
                  </m:oMathPara>
                </a14:m>
                <a:endParaRPr lang="en-US" sz="2800">
                  <a:latin typeface="Arial Rounded MT Bold" panose="020F0704030504030204" pitchFamily="34" charset="0"/>
                </a:endParaRPr>
              </a:p>
            </p:txBody>
          </p:sp>
        </mc:Choice>
        <mc:Fallback xmlns="">
          <p:sp>
            <p:nvSpPr>
              <p:cNvPr id="17" name="Object 28">
                <a:extLst>
                  <a:ext uri="{FF2B5EF4-FFF2-40B4-BE49-F238E27FC236}">
                    <a16:creationId xmlns:a16="http://schemas.microsoft.com/office/drawing/2014/main" id="{F72B3461-8FDB-4778-BD3A-F77BF3F4CFDA}"/>
                  </a:ext>
                </a:extLst>
              </p:cNvPr>
              <p:cNvSpPr txBox="1">
                <a:spLocks noRot="1" noChangeAspect="1" noMove="1" noResize="1" noEditPoints="1" noAdjustHandles="1" noChangeArrowheads="1" noChangeShapeType="1" noTextEdit="1"/>
              </p:cNvSpPr>
              <p:nvPr/>
            </p:nvSpPr>
            <p:spPr bwMode="auto">
              <a:xfrm>
                <a:off x="7257143" y="4269237"/>
                <a:ext cx="982146" cy="9060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CF4778C-B118-45D3-5FCE-BC7055B41B7B}"/>
                  </a:ext>
                </a:extLst>
              </p:cNvPr>
              <p:cNvSpPr txBox="1"/>
              <p:nvPr/>
            </p:nvSpPr>
            <p:spPr>
              <a:xfrm>
                <a:off x="1367714" y="4256830"/>
                <a:ext cx="1050043" cy="9077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−5</m:t>
                          </m:r>
                        </m:num>
                        <m:den>
                          <m:r>
                            <a:rPr lang="en-US" sz="2800" i="1">
                              <a:solidFill>
                                <a:srgbClr val="000000"/>
                              </a:solidFill>
                              <a:latin typeface="Cambria Math" panose="02040503050406030204" pitchFamily="18" charset="0"/>
                            </a:rPr>
                            <m:t>2</m:t>
                          </m:r>
                        </m:den>
                      </m:f>
                    </m:oMath>
                  </m:oMathPara>
                </a14:m>
                <a:endParaRPr lang="en-US" sz="2800">
                  <a:latin typeface="Arial Rounded MT Bold" panose="020F0704030504030204" pitchFamily="34" charset="0"/>
                </a:endParaRPr>
              </a:p>
            </p:txBody>
          </p:sp>
        </mc:Choice>
        <mc:Fallback xmlns="">
          <p:sp>
            <p:nvSpPr>
              <p:cNvPr id="18" name="TextBox 17">
                <a:extLst>
                  <a:ext uri="{FF2B5EF4-FFF2-40B4-BE49-F238E27FC236}">
                    <a16:creationId xmlns:a16="http://schemas.microsoft.com/office/drawing/2014/main" id="{6CF4778C-B118-45D3-5FCE-BC7055B41B7B}"/>
                  </a:ext>
                </a:extLst>
              </p:cNvPr>
              <p:cNvSpPr txBox="1">
                <a:spLocks noRot="1" noChangeAspect="1" noMove="1" noResize="1" noEditPoints="1" noAdjustHandles="1" noChangeArrowheads="1" noChangeShapeType="1" noTextEdit="1"/>
              </p:cNvSpPr>
              <p:nvPr/>
            </p:nvSpPr>
            <p:spPr>
              <a:xfrm>
                <a:off x="1367714" y="4256830"/>
                <a:ext cx="1050043" cy="90774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36FEADA-405A-1DE5-4B4F-F1557E4C4536}"/>
                  </a:ext>
                </a:extLst>
              </p:cNvPr>
              <p:cNvSpPr txBox="1"/>
              <p:nvPr/>
            </p:nvSpPr>
            <p:spPr>
              <a:xfrm>
                <a:off x="2149403" y="4269237"/>
                <a:ext cx="1580110"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−10</m:t>
                          </m:r>
                        </m:num>
                        <m:den>
                          <m:r>
                            <a:rPr lang="en-US" sz="2800" i="1">
                              <a:solidFill>
                                <a:srgbClr val="000000"/>
                              </a:solidFill>
                              <a:latin typeface="Cambria Math" panose="02040503050406030204" pitchFamily="18" charset="0"/>
                            </a:rPr>
                            <m:t>4</m:t>
                          </m:r>
                        </m:den>
                      </m:f>
                    </m:oMath>
                  </m:oMathPara>
                </a14:m>
                <a:endParaRPr lang="en-US" sz="2800">
                  <a:latin typeface="Arial Rounded MT Bold" panose="020F0704030504030204" pitchFamily="34" charset="0"/>
                </a:endParaRPr>
              </a:p>
            </p:txBody>
          </p:sp>
        </mc:Choice>
        <mc:Fallback xmlns="">
          <p:sp>
            <p:nvSpPr>
              <p:cNvPr id="19" name="TextBox 18">
                <a:extLst>
                  <a:ext uri="{FF2B5EF4-FFF2-40B4-BE49-F238E27FC236}">
                    <a16:creationId xmlns:a16="http://schemas.microsoft.com/office/drawing/2014/main" id="{736FEADA-405A-1DE5-4B4F-F1557E4C4536}"/>
                  </a:ext>
                </a:extLst>
              </p:cNvPr>
              <p:cNvSpPr txBox="1">
                <a:spLocks noRot="1" noChangeAspect="1" noMove="1" noResize="1" noEditPoints="1" noAdjustHandles="1" noChangeArrowheads="1" noChangeShapeType="1" noTextEdit="1"/>
              </p:cNvSpPr>
              <p:nvPr/>
            </p:nvSpPr>
            <p:spPr>
              <a:xfrm>
                <a:off x="2149403" y="4269237"/>
                <a:ext cx="1580110" cy="89896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7A8D707-9BDF-0146-7EE9-43E5CBB3CD1E}"/>
                  </a:ext>
                </a:extLst>
              </p:cNvPr>
              <p:cNvSpPr txBox="1"/>
              <p:nvPr/>
            </p:nvSpPr>
            <p:spPr>
              <a:xfrm>
                <a:off x="3362004" y="4259811"/>
                <a:ext cx="1594573"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−20</m:t>
                          </m:r>
                        </m:num>
                        <m:den>
                          <m:r>
                            <a:rPr lang="en-US" sz="2800" i="1">
                              <a:solidFill>
                                <a:srgbClr val="000000"/>
                              </a:solidFill>
                              <a:latin typeface="Cambria Math" panose="02040503050406030204" pitchFamily="18" charset="0"/>
                            </a:rPr>
                            <m:t>8</m:t>
                          </m:r>
                        </m:den>
                      </m:f>
                    </m:oMath>
                  </m:oMathPara>
                </a14:m>
                <a:endParaRPr lang="en-US" sz="2800">
                  <a:latin typeface="Arial Rounded MT Bold" panose="020F0704030504030204" pitchFamily="34" charset="0"/>
                </a:endParaRPr>
              </a:p>
            </p:txBody>
          </p:sp>
        </mc:Choice>
        <mc:Fallback xmlns="">
          <p:sp>
            <p:nvSpPr>
              <p:cNvPr id="22" name="TextBox 21">
                <a:extLst>
                  <a:ext uri="{FF2B5EF4-FFF2-40B4-BE49-F238E27FC236}">
                    <a16:creationId xmlns:a16="http://schemas.microsoft.com/office/drawing/2014/main" id="{A7A8D707-9BDF-0146-7EE9-43E5CBB3CD1E}"/>
                  </a:ext>
                </a:extLst>
              </p:cNvPr>
              <p:cNvSpPr txBox="1">
                <a:spLocks noRot="1" noChangeAspect="1" noMove="1" noResize="1" noEditPoints="1" noAdjustHandles="1" noChangeArrowheads="1" noChangeShapeType="1" noTextEdit="1"/>
              </p:cNvSpPr>
              <p:nvPr/>
            </p:nvSpPr>
            <p:spPr>
              <a:xfrm>
                <a:off x="3362004" y="4259811"/>
                <a:ext cx="1594573" cy="90178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FC8AB55-DA54-C91F-34CC-03E16451C402}"/>
                  </a:ext>
                </a:extLst>
              </p:cNvPr>
              <p:cNvSpPr txBox="1"/>
              <p:nvPr/>
            </p:nvSpPr>
            <p:spPr>
              <a:xfrm>
                <a:off x="7748216" y="4259993"/>
                <a:ext cx="983243"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11</m:t>
                          </m:r>
                        </m:num>
                        <m:den>
                          <m:r>
                            <a:rPr lang="en-US" sz="2800" i="1">
                              <a:solidFill>
                                <a:srgbClr val="000000"/>
                              </a:solidFill>
                              <a:latin typeface="Cambria Math" panose="02040503050406030204" pitchFamily="18" charset="0"/>
                            </a:rPr>
                            <m:t>4</m:t>
                          </m:r>
                        </m:den>
                      </m:f>
                    </m:oMath>
                  </m:oMathPara>
                </a14:m>
                <a:endParaRPr lang="en-US" sz="2800">
                  <a:latin typeface="Arial Rounded MT Bold" panose="020F0704030504030204" pitchFamily="34" charset="0"/>
                </a:endParaRPr>
              </a:p>
            </p:txBody>
          </p:sp>
        </mc:Choice>
        <mc:Fallback xmlns="">
          <p:sp>
            <p:nvSpPr>
              <p:cNvPr id="24" name="TextBox 23">
                <a:extLst>
                  <a:ext uri="{FF2B5EF4-FFF2-40B4-BE49-F238E27FC236}">
                    <a16:creationId xmlns:a16="http://schemas.microsoft.com/office/drawing/2014/main" id="{7FC8AB55-DA54-C91F-34CC-03E16451C402}"/>
                  </a:ext>
                </a:extLst>
              </p:cNvPr>
              <p:cNvSpPr txBox="1">
                <a:spLocks noRot="1" noChangeAspect="1" noMove="1" noResize="1" noEditPoints="1" noAdjustHandles="1" noChangeArrowheads="1" noChangeShapeType="1" noTextEdit="1"/>
              </p:cNvSpPr>
              <p:nvPr/>
            </p:nvSpPr>
            <p:spPr>
              <a:xfrm>
                <a:off x="7748216" y="4259993"/>
                <a:ext cx="983243" cy="8989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A87E328-33C2-E478-1AE8-B1C79E14D045}"/>
                  </a:ext>
                </a:extLst>
              </p:cNvPr>
              <p:cNvSpPr txBox="1"/>
              <p:nvPr/>
            </p:nvSpPr>
            <p:spPr>
              <a:xfrm>
                <a:off x="8608850" y="4271747"/>
                <a:ext cx="1181052"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22</m:t>
                          </m:r>
                        </m:num>
                        <m:den>
                          <m:r>
                            <a:rPr lang="en-US" sz="2800" i="1">
                              <a:solidFill>
                                <a:srgbClr val="000000"/>
                              </a:solidFill>
                              <a:latin typeface="Cambria Math" panose="02040503050406030204" pitchFamily="18" charset="0"/>
                            </a:rPr>
                            <m:t>8</m:t>
                          </m:r>
                        </m:den>
                      </m:f>
                    </m:oMath>
                  </m:oMathPara>
                </a14:m>
                <a:endParaRPr lang="en-US" sz="2800">
                  <a:latin typeface="Arial Rounded MT Bold" panose="020F0704030504030204" pitchFamily="34" charset="0"/>
                </a:endParaRPr>
              </a:p>
            </p:txBody>
          </p:sp>
        </mc:Choice>
        <mc:Fallback xmlns="">
          <p:sp>
            <p:nvSpPr>
              <p:cNvPr id="26" name="TextBox 25">
                <a:extLst>
                  <a:ext uri="{FF2B5EF4-FFF2-40B4-BE49-F238E27FC236}">
                    <a16:creationId xmlns:a16="http://schemas.microsoft.com/office/drawing/2014/main" id="{DA87E328-33C2-E478-1AE8-B1C79E14D045}"/>
                  </a:ext>
                </a:extLst>
              </p:cNvPr>
              <p:cNvSpPr txBox="1">
                <a:spLocks noRot="1" noChangeAspect="1" noMove="1" noResize="1" noEditPoints="1" noAdjustHandles="1" noChangeArrowheads="1" noChangeShapeType="1" noTextEdit="1"/>
              </p:cNvSpPr>
              <p:nvPr/>
            </p:nvSpPr>
            <p:spPr>
              <a:xfrm>
                <a:off x="8608850" y="4271747"/>
                <a:ext cx="1181052" cy="90178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48403C3-7FC5-B3B0-5A5D-8FD1BAE5B4A1}"/>
                  </a:ext>
                </a:extLst>
              </p:cNvPr>
              <p:cNvSpPr txBox="1"/>
              <p:nvPr/>
            </p:nvSpPr>
            <p:spPr>
              <a:xfrm>
                <a:off x="9470960" y="4272516"/>
                <a:ext cx="1307488" cy="900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33</m:t>
                          </m:r>
                        </m:num>
                        <m:den>
                          <m:r>
                            <a:rPr lang="en-US" sz="2800" b="0" i="1" smtClean="0">
                              <a:solidFill>
                                <a:srgbClr val="000000"/>
                              </a:solidFill>
                              <a:latin typeface="Cambria Math" panose="02040503050406030204" pitchFamily="18" charset="0"/>
                            </a:rPr>
                            <m:t>12</m:t>
                          </m:r>
                        </m:den>
                      </m:f>
                    </m:oMath>
                  </m:oMathPara>
                </a14:m>
                <a:endParaRPr lang="en-US" sz="2800">
                  <a:latin typeface="Arial Rounded MT Bold" panose="020F0704030504030204" pitchFamily="34" charset="0"/>
                </a:endParaRPr>
              </a:p>
            </p:txBody>
          </p:sp>
        </mc:Choice>
        <mc:Fallback xmlns="">
          <p:sp>
            <p:nvSpPr>
              <p:cNvPr id="28" name="TextBox 27">
                <a:extLst>
                  <a:ext uri="{FF2B5EF4-FFF2-40B4-BE49-F238E27FC236}">
                    <a16:creationId xmlns:a16="http://schemas.microsoft.com/office/drawing/2014/main" id="{D48403C3-7FC5-B3B0-5A5D-8FD1BAE5B4A1}"/>
                  </a:ext>
                </a:extLst>
              </p:cNvPr>
              <p:cNvSpPr txBox="1">
                <a:spLocks noRot="1" noChangeAspect="1" noMove="1" noResize="1" noEditPoints="1" noAdjustHandles="1" noChangeArrowheads="1" noChangeShapeType="1" noTextEdit="1"/>
              </p:cNvSpPr>
              <p:nvPr/>
            </p:nvSpPr>
            <p:spPr>
              <a:xfrm>
                <a:off x="9470960" y="4272516"/>
                <a:ext cx="1307488" cy="90024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155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2" grpId="0"/>
      <p:bldP spid="24" grpId="0"/>
      <p:bldP spid="26"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8916</TotalTime>
  <Words>2094</Words>
  <Application>Microsoft Office PowerPoint</Application>
  <PresentationFormat>Widescreen</PresentationFormat>
  <Paragraphs>353</Paragraphs>
  <Slides>48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Arial Rounded MT Bold</vt:lpstr>
      <vt:lpstr>Calibri</vt:lpstr>
      <vt:lpstr>Calibri Light</vt:lpstr>
      <vt:lpstr>Cambria Math</vt:lpstr>
      <vt:lpstr>Delius</vt:lpstr>
      <vt:lpstr>MJXc-TeX-main-R</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BÀI TẬP</vt:lpstr>
      <vt:lpstr>BÀI TẬP</vt:lpstr>
      <vt:lpstr>BÀI TẬP</vt:lpstr>
      <vt:lpstr>BÀI TẬP</vt:lpstr>
      <vt:lpstr>BÀI TẬP</vt:lpstr>
      <vt:lpstr>BÀI TẬP</vt:lpstr>
      <vt:lpstr>BÀI TẬP</vt:lpstr>
      <vt:lpstr>BÀI TẬP</vt:lpstr>
      <vt:lpstr>BÀI TẬP</vt:lpstr>
      <vt:lpstr>BÀI TẬP</vt:lpstr>
      <vt:lpstr>BÀI TẬP LÀM THÊM</vt:lpstr>
      <vt:lpstr>BÀI TẬP LÀM THÊM</vt:lpstr>
      <vt:lpstr>BÀI TẬP LÀM THÊM</vt:lpstr>
      <vt:lpstr>BÀI TẬP LÀM THÊM</vt:lpstr>
      <vt:lpstr>BÀI TẬP LÀM THÊM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Nguyễn Tài</cp:lastModifiedBy>
  <cp:revision>800</cp:revision>
  <dcterms:created xsi:type="dcterms:W3CDTF">2021-01-29T05:16:25Z</dcterms:created>
  <dcterms:modified xsi:type="dcterms:W3CDTF">2025-07-06T09:44:13Z</dcterms:modified>
</cp:coreProperties>
</file>