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1" r:id="rId1"/>
  </p:sldMasterIdLst>
  <p:notesMasterIdLst>
    <p:notesMasterId r:id="rId35"/>
  </p:notesMasterIdLst>
  <p:sldIdLst>
    <p:sldId id="321" r:id="rId2"/>
    <p:sldId id="312" r:id="rId3"/>
    <p:sldId id="365" r:id="rId4"/>
    <p:sldId id="366" r:id="rId5"/>
    <p:sldId id="363" r:id="rId6"/>
    <p:sldId id="256" r:id="rId7"/>
    <p:sldId id="344" r:id="rId8"/>
    <p:sldId id="335" r:id="rId9"/>
    <p:sldId id="336" r:id="rId10"/>
    <p:sldId id="358" r:id="rId11"/>
    <p:sldId id="349" r:id="rId12"/>
    <p:sldId id="350" r:id="rId13"/>
    <p:sldId id="351" r:id="rId14"/>
    <p:sldId id="352" r:id="rId15"/>
    <p:sldId id="353" r:id="rId16"/>
    <p:sldId id="354" r:id="rId17"/>
    <p:sldId id="355" r:id="rId18"/>
    <p:sldId id="356" r:id="rId19"/>
    <p:sldId id="368" r:id="rId20"/>
    <p:sldId id="367" r:id="rId21"/>
    <p:sldId id="337" r:id="rId22"/>
    <p:sldId id="359" r:id="rId23"/>
    <p:sldId id="362" r:id="rId24"/>
    <p:sldId id="360" r:id="rId25"/>
    <p:sldId id="361" r:id="rId26"/>
    <p:sldId id="340" r:id="rId27"/>
    <p:sldId id="341" r:id="rId28"/>
    <p:sldId id="342" r:id="rId29"/>
    <p:sldId id="347" r:id="rId30"/>
    <p:sldId id="348" r:id="rId31"/>
    <p:sldId id="364" r:id="rId32"/>
    <p:sldId id="293" r:id="rId33"/>
    <p:sldId id="345" r:id="rId3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990000"/>
    <a:srgbClr val="CC0000"/>
    <a:srgbClr val="0033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7" autoAdjust="0"/>
    <p:restoredTop sz="94660"/>
  </p:normalViewPr>
  <p:slideViewPr>
    <p:cSldViewPr>
      <p:cViewPr varScale="1">
        <p:scale>
          <a:sx n="82" d="100"/>
          <a:sy n="82" d="100"/>
        </p:scale>
        <p:origin x="86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C5CD988-5E01-4A3E-B6F3-ADCA224C737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78ABC8-2EAA-4149-91D1-0EB3F0012B7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759CFF0-8BD4-4CAF-A0BF-5CFE39C837BE}" type="datetimeFigureOut">
              <a:rPr lang="en-US"/>
              <a:pPr>
                <a:defRPr/>
              </a:pPr>
              <a:t>12/5/2022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8698559-7A82-48C4-B949-250BA9B18FC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B571E1D-36B3-4CF0-A447-7B73D546F3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815313-4E4D-4B10-8A5B-AFFAD635BEC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EF977D-BABD-4E85-91E6-28C39C1AAC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B1A4C87-1148-478B-8F14-A0079AB77BB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70c1df8b9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70c1df8b9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287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68A905F-45A2-4CE6-B9B1-092BD07457BC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33</a:t>
            </a:fld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072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e 6">
            <a:extLst>
              <a:ext uri="{FF2B5EF4-FFF2-40B4-BE49-F238E27FC236}">
                <a16:creationId xmlns:a16="http://schemas.microsoft.com/office/drawing/2014/main" id="{5FA3CCF5-D51E-4A61-8DE4-C9E36A73574F}"/>
              </a:ext>
            </a:extLst>
          </p:cNvPr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4F96135-EF66-4E72-9894-3B474BA355E8}"/>
              </a:ext>
            </a:extLst>
          </p:cNvPr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6" name="Donut 8">
            <a:extLst>
              <a:ext uri="{FF2B5EF4-FFF2-40B4-BE49-F238E27FC236}">
                <a16:creationId xmlns:a16="http://schemas.microsoft.com/office/drawing/2014/main" id="{B394BEED-D636-483E-A394-0DA9731C8673}"/>
              </a:ext>
            </a:extLst>
          </p:cNvPr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B81F3F-D4D0-4745-9CF0-32CF09D488FC}"/>
              </a:ext>
            </a:extLst>
          </p:cNvPr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D3E24B-9222-4ACA-BC65-6EC5259F8FCD}"/>
              </a:ext>
            </a:extLst>
          </p:cNvPr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9" name="Oval 3">
            <a:extLst>
              <a:ext uri="{FF2B5EF4-FFF2-40B4-BE49-F238E27FC236}">
                <a16:creationId xmlns:a16="http://schemas.microsoft.com/office/drawing/2014/main" id="{6FE0DA24-CF14-4A7F-837B-A9ECB42CDF3D}"/>
              </a:ext>
            </a:extLst>
          </p:cNvPr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10" name="Oval 4">
            <a:extLst>
              <a:ext uri="{FF2B5EF4-FFF2-40B4-BE49-F238E27FC236}">
                <a16:creationId xmlns:a16="http://schemas.microsoft.com/office/drawing/2014/main" id="{B27DA1FB-C721-447B-81C4-ADA2C6D217D6}"/>
              </a:ext>
            </a:extLst>
          </p:cNvPr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A644743C-9E47-4B60-8200-9A0641C18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A7AF78D-66B4-4D3D-AFA0-0DDEB9D8C5D3}" type="datetimeFigureOut">
              <a:rPr lang="en-US"/>
              <a:pPr>
                <a:defRPr/>
              </a:pPr>
              <a:t>12/5/2022</a:t>
            </a:fld>
            <a:endParaRPr lang="en-US"/>
          </a:p>
        </p:txBody>
      </p:sp>
      <p:sp>
        <p:nvSpPr>
          <p:cNvPr id="12" name="Footer Placeholder 19">
            <a:extLst>
              <a:ext uri="{FF2B5EF4-FFF2-40B4-BE49-F238E27FC236}">
                <a16:creationId xmlns:a16="http://schemas.microsoft.com/office/drawing/2014/main" id="{3BD1D637-53F7-495E-B159-8D16B7ED2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9">
            <a:extLst>
              <a:ext uri="{FF2B5EF4-FFF2-40B4-BE49-F238E27FC236}">
                <a16:creationId xmlns:a16="http://schemas.microsoft.com/office/drawing/2014/main" id="{FEDDE103-4FCA-4AEC-8FE8-BCE35A7C1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C517C-3BF4-4100-B013-BE6F3C9B614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59834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5289F-D69E-45F9-B949-888C33732968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44AA3-6CD2-4662-ADF6-2539C55FD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158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F8B1A59-4E03-4679-B136-7A68054A8838}"/>
              </a:ext>
            </a:extLst>
          </p:cNvPr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970A39-549B-4856-9DE8-3A70FDDB9D28}"/>
              </a:ext>
            </a:extLst>
          </p:cNvPr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1454C7C-E513-4B07-B20E-AA8C75D00BAA}"/>
              </a:ext>
            </a:extLst>
          </p:cNvPr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7975B9D-A240-4DDB-B564-55E543CC389E}"/>
              </a:ext>
            </a:extLst>
          </p:cNvPr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1726572-C4D5-4068-A947-4E03CAB8A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3F7ADD1-C5B3-4683-B735-C997C0FAEA93}" type="datetimeFigureOut">
              <a:rPr lang="en-US"/>
              <a:pPr>
                <a:defRPr/>
              </a:pPr>
              <a:t>12/5/2022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2A65456-2F77-4C24-B273-D4E68FE16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DC9501C-0006-4776-9FBD-D191B575E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BDDDD-CFF1-480E-8730-9D95AB53616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62647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04A768F2-F773-4983-B4F1-9935009A4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2001F-5BCB-4E92-93DA-BCEFAB8B2D23}" type="datetimeFigureOut">
              <a:rPr lang="en-US"/>
              <a:pPr>
                <a:defRPr/>
              </a:pPr>
              <a:t>12/5/2022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1F228066-149A-4EE6-AD13-05995D869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785F6539-99EF-4F27-BFD8-E20E21CB5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0FF9D-187E-4043-9CB6-EC1E838FCD9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0405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C42D19-CABF-4291-9228-82EF366C76FF}"/>
              </a:ext>
            </a:extLst>
          </p:cNvPr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77FCAE-07E8-4B78-AFD1-8AF9C5CE1012}"/>
              </a:ext>
            </a:extLst>
          </p:cNvPr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78A52D70-98EE-4C04-A539-DBA799F3A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930E8E0-E7E7-4A08-BA48-0DD792E0531F}" type="datetimeFigureOut">
              <a:rPr lang="en-US"/>
              <a:pPr>
                <a:defRPr/>
              </a:pPr>
              <a:t>12/5/2022</a:t>
            </a:fld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B600406E-BDA5-4D87-879B-0B0744C2B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B91C396-98DE-4E6E-827E-96284C961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0B3EE-FB91-49CE-A820-A2EB6CBADE3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40825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DD1958-B0C7-4782-85DB-2EB2A5102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DAF9F-B153-4277-9ABA-12AA14E3B411}" type="datetimeFigureOut">
              <a:rPr lang="en-US"/>
              <a:pPr>
                <a:defRPr/>
              </a:pPr>
              <a:t>12/5/2022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9EE054-547E-4BA3-9663-A460810D5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3E2B47-9399-40BF-A0E5-5192E7F94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E3EB6-F878-443C-AB8C-6157BFB84A9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62978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284CDEB-A15A-4951-8C83-38F11010F1DA}"/>
              </a:ext>
            </a:extLst>
          </p:cNvPr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/>
          <a:p>
            <a:pPr indent="-283464" eaLnBrk="1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cs typeface="+mn-cs"/>
            </a:endParaRP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5D6C49D3-30E9-40BB-8100-9D1F27AE308E}"/>
              </a:ext>
            </a:extLst>
          </p:cNvPr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2EAF6662-AE5E-42B0-9796-FBBF50B4C6B1}"/>
              </a:ext>
            </a:extLst>
          </p:cNvPr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3CCF499F-04DD-4AD0-88ED-F205DA127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E53D971-ECF5-478C-98AA-4388A2FD767D}" type="datetimeFigureOut">
              <a:rPr lang="en-US"/>
              <a:pPr>
                <a:defRPr/>
              </a:pPr>
              <a:t>12/5/2022</a:t>
            </a:fld>
            <a:endParaRPr 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C586E96E-1D2A-4031-A206-8CD15498C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CEE0030F-69A8-4753-B7B2-DACF46D6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CC81A-E470-4F91-9F69-C9EC64451EA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50736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0BD5C5-2C9D-4ED4-B098-8FEB6D5C9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FE43B-E1FC-4CC7-B423-5E3D8310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61E027-A7A1-4DDE-886F-831584E79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F1B29-95B7-443B-8382-2BF1B76BBA1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33996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7EBBC-EA2E-4F86-95F9-8A9647827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AE343-6261-4CCC-BC1A-CC686C23E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F361D-114A-46D8-831D-C207B2E4F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B862C-650C-494C-AB38-52273740F74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02883272"/>
      </p:ext>
    </p:extLst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>
            <a:spLocks noGrp="1"/>
          </p:cNvSpPr>
          <p:nvPr>
            <p:ph type="ctrTitle"/>
          </p:nvPr>
        </p:nvSpPr>
        <p:spPr>
          <a:xfrm>
            <a:off x="2040779" y="3561117"/>
            <a:ext cx="2466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title" idx="2" hasCustomPrompt="1"/>
          </p:nvPr>
        </p:nvSpPr>
        <p:spPr>
          <a:xfrm>
            <a:off x="833369" y="3244117"/>
            <a:ext cx="1123200" cy="12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6" name="Google Shape;46;p12"/>
          <p:cNvSpPr txBox="1">
            <a:spLocks noGrp="1"/>
          </p:cNvSpPr>
          <p:nvPr>
            <p:ph type="ctrTitle" idx="3"/>
          </p:nvPr>
        </p:nvSpPr>
        <p:spPr>
          <a:xfrm>
            <a:off x="2038900" y="4633676"/>
            <a:ext cx="2722200" cy="12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title" idx="4" hasCustomPrompt="1"/>
          </p:nvPr>
        </p:nvSpPr>
        <p:spPr>
          <a:xfrm>
            <a:off x="860394" y="4633676"/>
            <a:ext cx="1123200" cy="12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2"/>
          <p:cNvSpPr txBox="1">
            <a:spLocks noGrp="1"/>
          </p:cNvSpPr>
          <p:nvPr>
            <p:ph type="ctrTitle" idx="5"/>
          </p:nvPr>
        </p:nvSpPr>
        <p:spPr>
          <a:xfrm>
            <a:off x="5953764" y="3569439"/>
            <a:ext cx="28641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title" idx="6" hasCustomPrompt="1"/>
          </p:nvPr>
        </p:nvSpPr>
        <p:spPr>
          <a:xfrm>
            <a:off x="4734144" y="3252439"/>
            <a:ext cx="1123200" cy="12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2"/>
          <p:cNvSpPr txBox="1">
            <a:spLocks noGrp="1"/>
          </p:cNvSpPr>
          <p:nvPr>
            <p:ph type="ctrTitle" idx="7"/>
          </p:nvPr>
        </p:nvSpPr>
        <p:spPr>
          <a:xfrm>
            <a:off x="5953234" y="4647880"/>
            <a:ext cx="2466000" cy="12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title" idx="8" hasCustomPrompt="1"/>
          </p:nvPr>
        </p:nvSpPr>
        <p:spPr>
          <a:xfrm>
            <a:off x="4752253" y="4592075"/>
            <a:ext cx="1123200" cy="12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792C62CB-C2E0-43A1-A202-89779FE14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8">
            <a:extLst>
              <a:ext uri="{FF2B5EF4-FFF2-40B4-BE49-F238E27FC236}">
                <a16:creationId xmlns:a16="http://schemas.microsoft.com/office/drawing/2014/main" id="{E3C91F86-63A2-48AF-B152-B20319D7E1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74374909-F9A4-47DF-AE83-CAF3E73506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hangingPunct="1">
              <a:defRPr sz="1200">
                <a:solidFill>
                  <a:schemeClr val="bg2">
                    <a:shade val="50000"/>
                    <a:satMod val="200000"/>
                  </a:schemeClr>
                </a:solidFill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fld id="{290A631A-8DB9-4668-88BE-C7930E1946CC}" type="datetimeFigureOut">
              <a:rPr lang="en-US"/>
              <a:pPr>
                <a:defRPr/>
              </a:pPr>
              <a:t>12/5/2022</a:t>
            </a:fld>
            <a:endParaRPr lang="en-US"/>
          </a:p>
        </p:txBody>
      </p:sp>
      <p:sp>
        <p:nvSpPr>
          <p:cNvPr id="18" name="Footer Placeholder 5">
            <a:extLst>
              <a:ext uri="{FF2B5EF4-FFF2-40B4-BE49-F238E27FC236}">
                <a16:creationId xmlns:a16="http://schemas.microsoft.com/office/drawing/2014/main" id="{4EB59AC3-CC29-48BC-A3D0-FCAEFC2C95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hangingPunct="1">
              <a:defRPr sz="1200">
                <a:solidFill>
                  <a:schemeClr val="bg2">
                    <a:shade val="50000"/>
                    <a:satMod val="200000"/>
                  </a:schemeClr>
                </a:solidFill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id="{109D416C-33D6-44E6-9713-3336CCD45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B5A788"/>
                </a:solidFill>
              </a:defRPr>
            </a:lvl1pPr>
          </a:lstStyle>
          <a:p>
            <a:pPr>
              <a:defRPr/>
            </a:pPr>
            <a:fld id="{A7CC6726-61C1-4C06-8E18-BF9EDA8A724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1" r:id="rId3"/>
    <p:sldLayoutId id="2147484095" r:id="rId4"/>
    <p:sldLayoutId id="2147484092" r:id="rId5"/>
    <p:sldLayoutId id="2147484096" r:id="rId6"/>
    <p:sldLayoutId id="2147484097" r:id="rId7"/>
    <p:sldLayoutId id="2147484098" r:id="rId8"/>
    <p:sldLayoutId id="2147484100" r:id="rId9"/>
    <p:sldLayoutId id="2147484101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32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8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Relationship Id="rId9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9">
            <a:extLst>
              <a:ext uri="{FF2B5EF4-FFF2-40B4-BE49-F238E27FC236}">
                <a16:creationId xmlns:a16="http://schemas.microsoft.com/office/drawing/2014/main" id="{1075EEBD-1C39-4859-8111-32F837B0C9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vi-VN">
              <a:latin typeface="Calibri" pitchFamily="34" charset="0"/>
            </a:endParaRPr>
          </a:p>
        </p:txBody>
      </p:sp>
      <p:pic>
        <p:nvPicPr>
          <p:cNvPr id="30722" name="Picture 2" descr="H:\hinh anh\anh nen Destop\1920x1200\Digital_composite_spring_1016.jpg">
            <a:extLst>
              <a:ext uri="{FF2B5EF4-FFF2-40B4-BE49-F238E27FC236}">
                <a16:creationId xmlns:a16="http://schemas.microsoft.com/office/drawing/2014/main" id="{190397C0-FB18-4B3D-8637-049AB2CC3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75" y="6350"/>
            <a:ext cx="9021101" cy="662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44" name="TextBox 5">
            <a:extLst>
              <a:ext uri="{FF2B5EF4-FFF2-40B4-BE49-F238E27FC236}">
                <a16:creationId xmlns:a16="http://schemas.microsoft.com/office/drawing/2014/main" id="{865C4799-0FFA-40DB-9056-670480F05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914400"/>
            <a:ext cx="60960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990000"/>
                </a:solidFill>
              </a:rPr>
              <a:t>CHÀO MỪNG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990000"/>
                </a:solidFill>
              </a:rPr>
              <a:t>CÁC THẦY GIÁO, CÔ GIÁO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solidFill>
                  <a:srgbClr val="990000"/>
                </a:solidFill>
              </a:rPr>
              <a:t>VỀ DỰ TIẾT MĨ THUẬT LỚP 6A</a:t>
            </a:r>
            <a:r>
              <a:rPr lang="vi-VN" altLang="vi-VN" sz="2800" b="1" dirty="0">
                <a:solidFill>
                  <a:srgbClr val="990000"/>
                </a:solidFill>
              </a:rPr>
              <a:t>1</a:t>
            </a:r>
            <a:r>
              <a:rPr lang="en-US" altLang="vi-VN" sz="2800" b="1" dirty="0">
                <a:solidFill>
                  <a:srgbClr val="990000"/>
                </a:solidFill>
              </a:rPr>
              <a:t> TRƯỜNG THCS TAM GIANG !</a:t>
            </a:r>
            <a:endParaRPr lang="vi-VN" altLang="vi-VN" sz="2800" b="1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ransition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New folder\New folder\v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3124200"/>
            <a:ext cx="7848600" cy="3412192"/>
          </a:xfrm>
          <a:prstGeom prst="rect">
            <a:avLst/>
          </a:prstGeom>
          <a:noFill/>
        </p:spPr>
      </p:pic>
      <p:pic>
        <p:nvPicPr>
          <p:cNvPr id="7171" name="Picture 3" descr="F:\New folder\New folder\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152400"/>
            <a:ext cx="4724400" cy="29904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286000" y="6477000"/>
            <a:ext cx="510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15.000 – 12.000 TCN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New folder\New folder\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82575"/>
            <a:ext cx="8588121" cy="60420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New folder\New folder\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474663"/>
            <a:ext cx="8832850" cy="59070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New folder\New folder\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0413" y="-15672"/>
            <a:ext cx="5665787" cy="66779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New folder\New folder\z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990600"/>
            <a:ext cx="8382000" cy="41824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New folder\New folder\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381000"/>
            <a:ext cx="7496341" cy="56975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DAC292-DB8A-5423-BADD-EB6D17824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05" y="1143000"/>
            <a:ext cx="8667795" cy="433999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New folder\New folder\b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413" y="768350"/>
            <a:ext cx="8637587" cy="5321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New folder\New folder\p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9825" y="685800"/>
            <a:ext cx="8004175" cy="4791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Teu dung do">
            <a:extLst>
              <a:ext uri="{FF2B5EF4-FFF2-40B4-BE49-F238E27FC236}">
                <a16:creationId xmlns:a16="http://schemas.microsoft.com/office/drawing/2014/main" id="{4934DC88-CA5B-782C-98E2-124D86AB9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274436" flipH="1" flipV="1">
            <a:off x="7956204" y="45213"/>
            <a:ext cx="993778" cy="148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2069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DF07697-1379-779A-ACE1-D6D58EEDC6FA}"/>
              </a:ext>
            </a:extLst>
          </p:cNvPr>
          <p:cNvSpPr txBox="1"/>
          <p:nvPr/>
        </p:nvSpPr>
        <p:spPr>
          <a:xfrm>
            <a:off x="3429000" y="134471"/>
            <a:ext cx="30480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KHỞI ĐỘNG</a:t>
            </a:r>
            <a:endParaRPr lang="vi-VN" b="1" dirty="0">
              <a:solidFill>
                <a:srgbClr val="0000CC"/>
              </a:solidFill>
            </a:endParaRPr>
          </a:p>
        </p:txBody>
      </p:sp>
      <p:pic>
        <p:nvPicPr>
          <p:cNvPr id="6" name="Picture 10" descr="Teu dung do">
            <a:extLst>
              <a:ext uri="{FF2B5EF4-FFF2-40B4-BE49-F238E27FC236}">
                <a16:creationId xmlns:a16="http://schemas.microsoft.com/office/drawing/2014/main" id="{719D9B0C-5129-3EA3-CDA2-E958FFB3B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274436" flipH="1" flipV="1">
            <a:off x="107604" y="60764"/>
            <a:ext cx="993778" cy="148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D9E832-2249-94A9-79DE-D3343E8EA197}"/>
              </a:ext>
            </a:extLst>
          </p:cNvPr>
          <p:cNvSpPr txBox="1"/>
          <p:nvPr/>
        </p:nvSpPr>
        <p:spPr>
          <a:xfrm>
            <a:off x="1066800" y="4702693"/>
            <a:ext cx="7924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accent5"/>
                </a:solidFill>
              </a:rPr>
              <a:t>Hình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ảnh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trên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gợi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cho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chúng</a:t>
            </a:r>
            <a:r>
              <a:rPr lang="en-US" dirty="0">
                <a:solidFill>
                  <a:schemeClr val="accent5"/>
                </a:solidFill>
              </a:rPr>
              <a:t> ta </a:t>
            </a:r>
            <a:r>
              <a:rPr lang="en-US" dirty="0" err="1">
                <a:solidFill>
                  <a:schemeClr val="accent5"/>
                </a:solidFill>
              </a:rPr>
              <a:t>về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thời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kì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nào</a:t>
            </a:r>
            <a:r>
              <a:rPr lang="en-US" dirty="0">
                <a:solidFill>
                  <a:schemeClr val="accent5"/>
                </a:solidFill>
              </a:rPr>
              <a:t>?</a:t>
            </a:r>
            <a:endParaRPr lang="vi-VN" dirty="0">
              <a:solidFill>
                <a:schemeClr val="accent5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18AF41-65E1-6DE9-5857-812BB3486EEE}"/>
              </a:ext>
            </a:extLst>
          </p:cNvPr>
          <p:cNvSpPr txBox="1"/>
          <p:nvPr/>
        </p:nvSpPr>
        <p:spPr>
          <a:xfrm>
            <a:off x="1620531" y="54864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A. </a:t>
            </a:r>
            <a:r>
              <a:rPr lang="en-US" sz="2400" dirty="0" err="1"/>
              <a:t>Cổ</a:t>
            </a:r>
            <a:r>
              <a:rPr lang="en-US" sz="2400" dirty="0"/>
              <a:t> </a:t>
            </a:r>
            <a:r>
              <a:rPr lang="en-US" sz="2400" dirty="0" err="1"/>
              <a:t>đại</a:t>
            </a:r>
            <a:endParaRPr lang="vi-VN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8D6E9F-48BD-0A76-AB7F-683970E0AD72}"/>
              </a:ext>
            </a:extLst>
          </p:cNvPr>
          <p:cNvSpPr txBox="1"/>
          <p:nvPr/>
        </p:nvSpPr>
        <p:spPr>
          <a:xfrm>
            <a:off x="1592539" y="60960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C. </a:t>
            </a:r>
            <a:r>
              <a:rPr lang="en-US" sz="2400" dirty="0" err="1"/>
              <a:t>Phục</a:t>
            </a:r>
            <a:r>
              <a:rPr lang="en-US" sz="2400" dirty="0"/>
              <a:t> </a:t>
            </a:r>
            <a:r>
              <a:rPr lang="en-US" sz="2400" dirty="0" err="1"/>
              <a:t>hưng</a:t>
            </a:r>
            <a:endParaRPr lang="vi-VN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4FAAF5-0960-ECE2-2612-F77CA921A9D6}"/>
              </a:ext>
            </a:extLst>
          </p:cNvPr>
          <p:cNvSpPr txBox="1"/>
          <p:nvPr/>
        </p:nvSpPr>
        <p:spPr>
          <a:xfrm>
            <a:off x="5582931" y="54864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B. </a:t>
            </a:r>
            <a:r>
              <a:rPr lang="en-US" sz="2400" dirty="0" err="1"/>
              <a:t>Tiền</a:t>
            </a:r>
            <a:r>
              <a:rPr lang="en-US" sz="2400" dirty="0"/>
              <a:t> </a:t>
            </a:r>
            <a:r>
              <a:rPr lang="en-US" sz="2400" dirty="0" err="1"/>
              <a:t>sử</a:t>
            </a:r>
            <a:endParaRPr lang="vi-VN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E5B0DA-D351-19F5-9B99-F0510DB02BC2}"/>
              </a:ext>
            </a:extLst>
          </p:cNvPr>
          <p:cNvSpPr txBox="1"/>
          <p:nvPr/>
        </p:nvSpPr>
        <p:spPr>
          <a:xfrm>
            <a:off x="5638800" y="60960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D.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đại</a:t>
            </a:r>
            <a:endParaRPr lang="vi-VN" sz="2400" dirty="0"/>
          </a:p>
        </p:txBody>
      </p:sp>
      <p:pic>
        <p:nvPicPr>
          <p:cNvPr id="12" name="Nhac-nen-ai-la-trieu-phu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4BD9B50-1C20-2D24-B427-0A0ADAD630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51384" y="37477"/>
            <a:ext cx="487363" cy="487363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36D87208-AE9E-64AC-2F6D-28D7951126B6}"/>
              </a:ext>
            </a:extLst>
          </p:cNvPr>
          <p:cNvSpPr/>
          <p:nvPr/>
        </p:nvSpPr>
        <p:spPr>
          <a:xfrm>
            <a:off x="5354331" y="5410200"/>
            <a:ext cx="2362200" cy="5994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3" name="Tieng-vo-t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CEBD572-0C14-7EE9-0187-270247B08C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85575" y="98126"/>
            <a:ext cx="487363" cy="487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8C852A-AAD3-2EA3-C639-784CFC6959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8747" y="825316"/>
            <a:ext cx="6172200" cy="382676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6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6B7EED-B187-C86F-3586-67B63901E3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762000"/>
            <a:ext cx="3559743" cy="533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5FA163-6012-E7C3-4BFC-E7D8F75AC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01512" y="1541677"/>
            <a:ext cx="6527625" cy="373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298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3">
            <a:extLst>
              <a:ext uri="{FF2B5EF4-FFF2-40B4-BE49-F238E27FC236}">
                <a16:creationId xmlns:a16="http://schemas.microsoft.com/office/drawing/2014/main" id="{6C2BC7CF-3286-4104-A95B-E56E2D2D3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8575"/>
            <a:ext cx="44958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</a:rPr>
              <a:t>II. THỂ HIỆN</a:t>
            </a:r>
          </a:p>
        </p:txBody>
      </p:sp>
      <p:pic>
        <p:nvPicPr>
          <p:cNvPr id="19" name="Picture 10" descr="Teu dung do">
            <a:extLst>
              <a:ext uri="{FF2B5EF4-FFF2-40B4-BE49-F238E27FC236}">
                <a16:creationId xmlns:a16="http://schemas.microsoft.com/office/drawing/2014/main" id="{631F9BCC-216C-40D0-B8E8-CB875DDE5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8305800" y="0"/>
            <a:ext cx="839788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3630" y="2218386"/>
            <a:ext cx="3663170" cy="132797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182" y="3799412"/>
            <a:ext cx="1847218" cy="271606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3506" y="2171559"/>
            <a:ext cx="2952294" cy="43439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00" y="685800"/>
            <a:ext cx="1524000" cy="129558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7066" y="1376677"/>
            <a:ext cx="6138334" cy="5886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coxinh\Desktop\Anh MT tien su\z3931399080062_bf59d1fb9718c7c8d775949814c1790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935178" y="4038600"/>
            <a:ext cx="3446821" cy="258511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3316" name="Picture 4" descr="C:\Users\coxinh\Desktop\Anh MT tien su\z3931406357173_5d2720541ca55067f2b13251886d7c8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5550" y="304800"/>
            <a:ext cx="2686050" cy="35814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3318" name="Picture 6" descr="C:\Users\coxinh\Desktop\Anh MT tien su\z3931399076819_0e34a0b73ee9e18a7dc1b0170dc3f5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4038600"/>
            <a:ext cx="3810000" cy="25908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3319" name="Picture 7" descr="C:\Users\coxinh\Desktop\Anh MT tien su\z3931406369092_7a11f69cd8294c3d87fed2099b7347e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7800" y="228600"/>
            <a:ext cx="3556000" cy="36576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0" name="Picture 5" descr="C:\Users\coxinh\Desktop\Anh MT tien su\z3931406363586_503bf9fe657427895c6e9ecc6ef670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228600"/>
            <a:ext cx="2819400" cy="36576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oxinh\Desktop\Anh MT tien su\Picture3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76200"/>
            <a:ext cx="6100984" cy="6629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coxinh\Desktop\Anh MT tien su\z3931406366337_72dc652bb8d8da132cb492bb1c8a505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2400" y="152400"/>
            <a:ext cx="4368800" cy="3276600"/>
          </a:xfrm>
          <a:prstGeom prst="rect">
            <a:avLst/>
          </a:prstGeom>
          <a:noFill/>
          <a:ln w="38100">
            <a:solidFill>
              <a:srgbClr val="990000"/>
            </a:solidFill>
          </a:ln>
        </p:spPr>
      </p:pic>
      <p:pic>
        <p:nvPicPr>
          <p:cNvPr id="14340" name="Picture 4" descr="C:\Users\coxinh\Desktop\Anh MT tien su\z3931399081756_650a1ffc29388faa20cf6da7ea0c58e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8800" y="3581400"/>
            <a:ext cx="4165600" cy="3124200"/>
          </a:xfrm>
          <a:prstGeom prst="rect">
            <a:avLst/>
          </a:prstGeom>
          <a:noFill/>
          <a:ln w="38100">
            <a:solidFill>
              <a:srgbClr val="99000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oxinh\Desktop\Anh MT tien su\z3931399087039_4e4ef7ca47f2cd3cfffc1fe57ce9bc7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457200"/>
            <a:ext cx="7518400" cy="563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xinh\Desktop\Anh MT tien su\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0"/>
            <a:ext cx="3200400" cy="3227388"/>
          </a:xfrm>
          <a:prstGeom prst="rect">
            <a:avLst/>
          </a:prstGeom>
          <a:noFill/>
        </p:spPr>
      </p:pic>
      <p:pic>
        <p:nvPicPr>
          <p:cNvPr id="2051" name="Picture 3" descr="C:\Users\coxinh\Desktop\Anh MT tien su\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3352800"/>
            <a:ext cx="3433763" cy="3213900"/>
          </a:xfrm>
          <a:prstGeom prst="rect">
            <a:avLst/>
          </a:prstGeom>
          <a:noFill/>
        </p:spPr>
      </p:pic>
      <p:pic>
        <p:nvPicPr>
          <p:cNvPr id="2052" name="Picture 4" descr="C:\Users\coxinh\Desktop\Anh MT tien su\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600200"/>
            <a:ext cx="2775260" cy="3886199"/>
          </a:xfrm>
          <a:prstGeom prst="rect">
            <a:avLst/>
          </a:prstGeom>
          <a:noFill/>
        </p:spPr>
      </p:pic>
      <p:pic>
        <p:nvPicPr>
          <p:cNvPr id="2053" name="Picture 5" descr="C:\Users\coxinh\Desktop\Anh MT tien su\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83694" y="1219200"/>
            <a:ext cx="2760306" cy="4191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854637"/>
            <a:ext cx="4513199" cy="4174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4201534"/>
            <a:ext cx="3319852" cy="21230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999" y="762000"/>
            <a:ext cx="3256961" cy="261095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3276600"/>
            <a:ext cx="6461456" cy="3276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228600"/>
            <a:ext cx="3953386" cy="28194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oxinh\Desktop\Anh MT tien su\Picture2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396216"/>
            <a:ext cx="7696200" cy="58521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HINH NEN PPT\van-hoa-son-v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62000"/>
            <a:ext cx="6019800" cy="378113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F07697-1379-779A-ACE1-D6D58EEDC6FA}"/>
              </a:ext>
            </a:extLst>
          </p:cNvPr>
          <p:cNvSpPr txBox="1"/>
          <p:nvPr/>
        </p:nvSpPr>
        <p:spPr>
          <a:xfrm>
            <a:off x="3429000" y="134471"/>
            <a:ext cx="30480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KHỞI ĐỘNG</a:t>
            </a:r>
            <a:endParaRPr lang="vi-VN" b="1" dirty="0">
              <a:solidFill>
                <a:srgbClr val="0000CC"/>
              </a:solidFill>
            </a:endParaRPr>
          </a:p>
        </p:txBody>
      </p:sp>
      <p:pic>
        <p:nvPicPr>
          <p:cNvPr id="6" name="Picture 10" descr="Teu dung do">
            <a:extLst>
              <a:ext uri="{FF2B5EF4-FFF2-40B4-BE49-F238E27FC236}">
                <a16:creationId xmlns:a16="http://schemas.microsoft.com/office/drawing/2014/main" id="{719D9B0C-5129-3EA3-CDA2-E958FFB3B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274436" flipH="1" flipV="1">
            <a:off x="107604" y="60764"/>
            <a:ext cx="993778" cy="148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D9E832-2249-94A9-79DE-D3343E8EA197}"/>
              </a:ext>
            </a:extLst>
          </p:cNvPr>
          <p:cNvSpPr txBox="1"/>
          <p:nvPr/>
        </p:nvSpPr>
        <p:spPr>
          <a:xfrm>
            <a:off x="1066800" y="4702693"/>
            <a:ext cx="7924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/>
                </a:solidFill>
              </a:rPr>
              <a:t>Con </a:t>
            </a:r>
            <a:r>
              <a:rPr lang="en-US" sz="2400" dirty="0" err="1">
                <a:solidFill>
                  <a:schemeClr val="accent5"/>
                </a:solidFill>
              </a:rPr>
              <a:t>người</a:t>
            </a:r>
            <a:r>
              <a:rPr lang="en-US" sz="2400" dirty="0">
                <a:solidFill>
                  <a:schemeClr val="accent5"/>
                </a:solidFill>
              </a:rPr>
              <a:t> </a:t>
            </a:r>
            <a:r>
              <a:rPr lang="en-US" sz="2400" dirty="0" err="1">
                <a:solidFill>
                  <a:schemeClr val="accent5"/>
                </a:solidFill>
              </a:rPr>
              <a:t>thời</a:t>
            </a:r>
            <a:r>
              <a:rPr lang="en-US" sz="2400" dirty="0">
                <a:solidFill>
                  <a:schemeClr val="accent5"/>
                </a:solidFill>
              </a:rPr>
              <a:t> </a:t>
            </a:r>
            <a:r>
              <a:rPr lang="en-US" sz="2400" dirty="0" err="1">
                <a:solidFill>
                  <a:schemeClr val="accent5"/>
                </a:solidFill>
              </a:rPr>
              <a:t>tiền</a:t>
            </a:r>
            <a:r>
              <a:rPr lang="en-US" sz="2400" dirty="0">
                <a:solidFill>
                  <a:schemeClr val="accent5"/>
                </a:solidFill>
              </a:rPr>
              <a:t> </a:t>
            </a:r>
            <a:r>
              <a:rPr lang="en-US" sz="2400" dirty="0" err="1">
                <a:solidFill>
                  <a:schemeClr val="accent5"/>
                </a:solidFill>
              </a:rPr>
              <a:t>sử</a:t>
            </a:r>
            <a:r>
              <a:rPr lang="en-US" sz="2400" dirty="0">
                <a:solidFill>
                  <a:schemeClr val="accent5"/>
                </a:solidFill>
              </a:rPr>
              <a:t> </a:t>
            </a:r>
            <a:r>
              <a:rPr lang="en-US" sz="2400" dirty="0" err="1">
                <a:solidFill>
                  <a:schemeClr val="accent5"/>
                </a:solidFill>
              </a:rPr>
              <a:t>sinh</a:t>
            </a:r>
            <a:r>
              <a:rPr lang="en-US" sz="2400" dirty="0">
                <a:solidFill>
                  <a:schemeClr val="accent5"/>
                </a:solidFill>
              </a:rPr>
              <a:t> </a:t>
            </a:r>
            <a:r>
              <a:rPr lang="en-US" sz="2400" dirty="0" err="1">
                <a:solidFill>
                  <a:schemeClr val="accent5"/>
                </a:solidFill>
              </a:rPr>
              <a:t>sống</a:t>
            </a:r>
            <a:r>
              <a:rPr lang="en-US" sz="2400" dirty="0">
                <a:solidFill>
                  <a:schemeClr val="accent5"/>
                </a:solidFill>
              </a:rPr>
              <a:t> </a:t>
            </a:r>
            <a:r>
              <a:rPr lang="en-US" sz="2400" dirty="0" err="1">
                <a:solidFill>
                  <a:schemeClr val="accent5"/>
                </a:solidFill>
              </a:rPr>
              <a:t>theo</a:t>
            </a:r>
            <a:r>
              <a:rPr lang="en-US" sz="2400" dirty="0">
                <a:solidFill>
                  <a:schemeClr val="accent5"/>
                </a:solidFill>
              </a:rPr>
              <a:t> </a:t>
            </a:r>
            <a:r>
              <a:rPr lang="en-US" sz="2400" dirty="0" err="1">
                <a:solidFill>
                  <a:schemeClr val="accent5"/>
                </a:solidFill>
              </a:rPr>
              <a:t>hình</a:t>
            </a:r>
            <a:r>
              <a:rPr lang="en-US" sz="2400" dirty="0">
                <a:solidFill>
                  <a:schemeClr val="accent5"/>
                </a:solidFill>
              </a:rPr>
              <a:t> </a:t>
            </a:r>
            <a:r>
              <a:rPr lang="en-US" sz="2400" dirty="0" err="1">
                <a:solidFill>
                  <a:schemeClr val="accent5"/>
                </a:solidFill>
              </a:rPr>
              <a:t>thức</a:t>
            </a:r>
            <a:r>
              <a:rPr lang="en-US" sz="2400" dirty="0">
                <a:solidFill>
                  <a:schemeClr val="accent5"/>
                </a:solidFill>
              </a:rPr>
              <a:t> </a:t>
            </a:r>
            <a:r>
              <a:rPr lang="en-US" sz="2400" dirty="0" err="1">
                <a:solidFill>
                  <a:schemeClr val="accent5"/>
                </a:solidFill>
              </a:rPr>
              <a:t>nào</a:t>
            </a:r>
            <a:r>
              <a:rPr lang="en-US" sz="2400" dirty="0">
                <a:solidFill>
                  <a:schemeClr val="accent5"/>
                </a:solidFill>
              </a:rPr>
              <a:t>?</a:t>
            </a:r>
            <a:endParaRPr lang="vi-VN" sz="2400" dirty="0">
              <a:solidFill>
                <a:schemeClr val="accent5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18AF41-65E1-6DE9-5857-812BB3486EEE}"/>
              </a:ext>
            </a:extLst>
          </p:cNvPr>
          <p:cNvSpPr txBox="1"/>
          <p:nvPr/>
        </p:nvSpPr>
        <p:spPr>
          <a:xfrm>
            <a:off x="1544331" y="54864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A. </a:t>
            </a:r>
            <a:r>
              <a:rPr lang="en-US" sz="2400" dirty="0" err="1"/>
              <a:t>Hộ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đình</a:t>
            </a:r>
            <a:endParaRPr lang="vi-VN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8D6E9F-48BD-0A76-AB7F-683970E0AD72}"/>
              </a:ext>
            </a:extLst>
          </p:cNvPr>
          <p:cNvSpPr txBox="1"/>
          <p:nvPr/>
        </p:nvSpPr>
        <p:spPr>
          <a:xfrm>
            <a:off x="1516339" y="60960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C. </a:t>
            </a:r>
            <a:r>
              <a:rPr lang="en-US" sz="2400" dirty="0" err="1"/>
              <a:t>Bầy</a:t>
            </a:r>
            <a:r>
              <a:rPr lang="en-US" sz="2400" dirty="0"/>
              <a:t> </a:t>
            </a:r>
            <a:r>
              <a:rPr lang="en-US" sz="2400" dirty="0" err="1"/>
              <a:t>đàn</a:t>
            </a:r>
            <a:endParaRPr lang="vi-VN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4FAAF5-0960-ECE2-2612-F77CA921A9D6}"/>
              </a:ext>
            </a:extLst>
          </p:cNvPr>
          <p:cNvSpPr txBox="1"/>
          <p:nvPr/>
        </p:nvSpPr>
        <p:spPr>
          <a:xfrm>
            <a:off x="5506731" y="54864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B. </a:t>
            </a:r>
            <a:r>
              <a:rPr lang="en-US" sz="2400" dirty="0" err="1"/>
              <a:t>Dòng</a:t>
            </a:r>
            <a:r>
              <a:rPr lang="en-US" sz="2400" dirty="0"/>
              <a:t> </a:t>
            </a:r>
            <a:r>
              <a:rPr lang="en-US" sz="2400" dirty="0" err="1"/>
              <a:t>họ</a:t>
            </a:r>
            <a:endParaRPr lang="vi-VN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E5B0DA-D351-19F5-9B99-F0510DB02BC2}"/>
              </a:ext>
            </a:extLst>
          </p:cNvPr>
          <p:cNvSpPr txBox="1"/>
          <p:nvPr/>
        </p:nvSpPr>
        <p:spPr>
          <a:xfrm>
            <a:off x="5562600" y="60960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D.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độc</a:t>
            </a:r>
            <a:r>
              <a:rPr lang="en-US" sz="2400" dirty="0"/>
              <a:t> </a:t>
            </a:r>
            <a:r>
              <a:rPr lang="en-US" sz="2400" dirty="0" err="1"/>
              <a:t>thân</a:t>
            </a:r>
            <a:endParaRPr lang="vi-VN" sz="2400" dirty="0"/>
          </a:p>
        </p:txBody>
      </p:sp>
      <p:pic>
        <p:nvPicPr>
          <p:cNvPr id="12" name="Nhac-nen-ai-la-trieu-phu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4BD9B50-1C20-2D24-B427-0A0ADAD630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1384" y="37477"/>
            <a:ext cx="487363" cy="487363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36D87208-AE9E-64AC-2F6D-28D7951126B6}"/>
              </a:ext>
            </a:extLst>
          </p:cNvPr>
          <p:cNvSpPr/>
          <p:nvPr/>
        </p:nvSpPr>
        <p:spPr>
          <a:xfrm>
            <a:off x="1315731" y="6027122"/>
            <a:ext cx="2362200" cy="5994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Tieng-vo-t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CEBD572-0C14-7EE9-0187-270247B08C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85575" y="981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26444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6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coxinh\Desktop\Anh MT tien su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2667000"/>
            <a:ext cx="3975100" cy="3975100"/>
          </a:xfrm>
          <a:prstGeom prst="rect">
            <a:avLst/>
          </a:prstGeom>
          <a:noFill/>
        </p:spPr>
      </p:pic>
      <p:pic>
        <p:nvPicPr>
          <p:cNvPr id="5" name="Picture 4" descr="C:\Users\coxinh\Desktop\Anh MT tien su\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04800"/>
            <a:ext cx="4641383" cy="4572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5">
            <a:extLst>
              <a:ext uri="{FF2B5EF4-FFF2-40B4-BE49-F238E27FC236}">
                <a16:creationId xmlns:a16="http://schemas.microsoft.com/office/drawing/2014/main" id="{13E7006D-8D98-4C1A-972D-B163D11E8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447800"/>
            <a:ext cx="1828800" cy="58896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vi-VN" b="1">
                <a:solidFill>
                  <a:srgbClr val="990000"/>
                </a:solidFill>
              </a:rPr>
              <a:t>Dặn dò:</a:t>
            </a:r>
          </a:p>
        </p:txBody>
      </p:sp>
      <p:sp>
        <p:nvSpPr>
          <p:cNvPr id="27651" name="AutoShape 7">
            <a:extLst>
              <a:ext uri="{FF2B5EF4-FFF2-40B4-BE49-F238E27FC236}">
                <a16:creationId xmlns:a16="http://schemas.microsoft.com/office/drawing/2014/main" id="{7FF6FC54-9FD2-4AA6-847E-A5CDDEC13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752600"/>
            <a:ext cx="7696200" cy="4495800"/>
          </a:xfrm>
          <a:prstGeom prst="cloudCallout">
            <a:avLst>
              <a:gd name="adj1" fmla="val -39231"/>
              <a:gd name="adj2" fmla="val 44245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vi-VN" sz="2800"/>
          </a:p>
        </p:txBody>
      </p:sp>
      <p:sp>
        <p:nvSpPr>
          <p:cNvPr id="27652" name="Text Box 8">
            <a:extLst>
              <a:ext uri="{FF2B5EF4-FFF2-40B4-BE49-F238E27FC236}">
                <a16:creationId xmlns:a16="http://schemas.microsoft.com/office/drawing/2014/main" id="{76ABF06A-C65C-488A-984C-62348B0C7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024188"/>
            <a:ext cx="56388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vi-VN" sz="2800" dirty="0">
                <a:solidFill>
                  <a:srgbClr val="FF0000"/>
                </a:solidFill>
              </a:rPr>
              <a:t> </a:t>
            </a:r>
            <a:r>
              <a:rPr lang="en-US" altLang="vi-VN" sz="2800" dirty="0" err="1">
                <a:solidFill>
                  <a:srgbClr val="0000CC"/>
                </a:solidFill>
              </a:rPr>
              <a:t>Về</a:t>
            </a:r>
            <a:r>
              <a:rPr lang="en-US" altLang="vi-VN" sz="2800" dirty="0">
                <a:solidFill>
                  <a:srgbClr val="0000CC"/>
                </a:solidFill>
              </a:rPr>
              <a:t> </a:t>
            </a:r>
            <a:r>
              <a:rPr lang="en-US" altLang="vi-VN" sz="2800" dirty="0" err="1">
                <a:solidFill>
                  <a:srgbClr val="0000CC"/>
                </a:solidFill>
              </a:rPr>
              <a:t>nhà</a:t>
            </a:r>
            <a:r>
              <a:rPr lang="en-US" altLang="vi-VN" sz="2800" dirty="0">
                <a:solidFill>
                  <a:srgbClr val="0000CC"/>
                </a:solidFill>
              </a:rPr>
              <a:t> </a:t>
            </a:r>
            <a:r>
              <a:rPr lang="en-US" altLang="vi-VN" sz="2800" dirty="0" err="1">
                <a:solidFill>
                  <a:srgbClr val="0000CC"/>
                </a:solidFill>
              </a:rPr>
              <a:t>tiếp</a:t>
            </a:r>
            <a:r>
              <a:rPr lang="en-US" altLang="vi-VN" sz="2800" dirty="0">
                <a:solidFill>
                  <a:srgbClr val="0000CC"/>
                </a:solidFill>
              </a:rPr>
              <a:t> </a:t>
            </a:r>
            <a:r>
              <a:rPr lang="en-US" altLang="vi-VN" sz="2800" dirty="0" err="1">
                <a:solidFill>
                  <a:srgbClr val="0000CC"/>
                </a:solidFill>
              </a:rPr>
              <a:t>tục</a:t>
            </a:r>
            <a:r>
              <a:rPr lang="en-US" altLang="vi-VN" sz="2800" dirty="0">
                <a:solidFill>
                  <a:srgbClr val="0000CC"/>
                </a:solidFill>
              </a:rPr>
              <a:t> </a:t>
            </a:r>
            <a:r>
              <a:rPr lang="en-US" altLang="vi-VN" sz="2800" dirty="0" err="1">
                <a:solidFill>
                  <a:srgbClr val="0000CC"/>
                </a:solidFill>
              </a:rPr>
              <a:t>làm</a:t>
            </a:r>
            <a:r>
              <a:rPr lang="en-US" altLang="vi-VN" sz="2800" dirty="0">
                <a:solidFill>
                  <a:srgbClr val="0000CC"/>
                </a:solidFill>
              </a:rPr>
              <a:t> </a:t>
            </a:r>
            <a:r>
              <a:rPr lang="en-US" altLang="vi-VN" sz="2800" dirty="0" err="1">
                <a:solidFill>
                  <a:srgbClr val="0000CC"/>
                </a:solidFill>
              </a:rPr>
              <a:t>bài</a:t>
            </a:r>
            <a:r>
              <a:rPr lang="en-US" altLang="vi-VN" sz="2800" dirty="0">
                <a:solidFill>
                  <a:srgbClr val="0000CC"/>
                </a:solidFill>
              </a:rPr>
              <a:t> </a:t>
            </a:r>
            <a:r>
              <a:rPr lang="en-US" altLang="vi-VN" sz="2800" dirty="0" err="1">
                <a:solidFill>
                  <a:srgbClr val="0000CC"/>
                </a:solidFill>
              </a:rPr>
              <a:t>thực</a:t>
            </a:r>
            <a:r>
              <a:rPr lang="en-US" altLang="vi-VN" sz="2800" dirty="0">
                <a:solidFill>
                  <a:srgbClr val="0000CC"/>
                </a:solidFill>
              </a:rPr>
              <a:t> </a:t>
            </a:r>
            <a:r>
              <a:rPr lang="en-US" altLang="vi-VN" sz="2800" dirty="0" err="1">
                <a:solidFill>
                  <a:srgbClr val="0000CC"/>
                </a:solidFill>
              </a:rPr>
              <a:t>hành</a:t>
            </a:r>
            <a:r>
              <a:rPr lang="en-US" altLang="vi-VN" sz="2800" dirty="0">
                <a:solidFill>
                  <a:srgbClr val="0000CC"/>
                </a:solidFill>
              </a:rPr>
              <a:t>.</a:t>
            </a:r>
          </a:p>
          <a:p>
            <a:pPr algn="just"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pt-BR" altLang="vi-VN" sz="2800" dirty="0">
                <a:solidFill>
                  <a:srgbClr val="FF0000"/>
                </a:solidFill>
              </a:rPr>
              <a:t> </a:t>
            </a:r>
            <a:r>
              <a:rPr lang="pt-BR" altLang="vi-VN" sz="2800" dirty="0">
                <a:solidFill>
                  <a:srgbClr val="0000CC"/>
                </a:solidFill>
              </a:rPr>
              <a:t>Chuẩn bị đồ dùng học tập để tiết sau hoàn thành sản phẩm</a:t>
            </a:r>
            <a:r>
              <a:rPr lang="en-US" altLang="vi-VN" sz="2800" dirty="0">
                <a:solidFill>
                  <a:srgbClr val="0000CC"/>
                </a:solidFill>
              </a:rPr>
              <a:t>.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vi-VN" sz="28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D:\HINH NEN PPT\imager_22_16756_7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4" y="17194"/>
            <a:ext cx="9131906" cy="684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9552" y="1477228"/>
            <a:ext cx="82449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>
              <a:solidFill>
                <a:schemeClr val="accent5">
                  <a:lumMod val="10000"/>
                </a:schemeClr>
              </a:solidFill>
            </a:endParaRPr>
          </a:p>
          <a:p>
            <a:pPr algn="just"/>
            <a:endParaRPr lang="en-US" sz="2800" dirty="0">
              <a:solidFill>
                <a:schemeClr val="accent5">
                  <a:lumMod val="1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5556" y="1371600"/>
            <a:ext cx="8128000" cy="350095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114300" tIns="57150" rIns="114300" bIns="57150">
            <a:spAutoFit/>
          </a:bodyPr>
          <a:lstStyle/>
          <a:p>
            <a:pPr algn="ctr"/>
            <a:r>
              <a:rPr lang="en-US" sz="4400" b="1" dirty="0">
                <a:ln w="11430"/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XIN CHÂN THÀNH </a:t>
            </a:r>
          </a:p>
          <a:p>
            <a:pPr algn="ctr"/>
            <a:r>
              <a:rPr lang="en-US" sz="4400" b="1" dirty="0">
                <a:ln w="11430"/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CẢM ƠN VÀ CHÚC SỨC KHỎE QUÝ THẦY CÔ GIÁO, CÁC EM HỌC SINH !</a:t>
            </a:r>
          </a:p>
          <a:p>
            <a:pPr algn="ctr"/>
            <a:r>
              <a:rPr lang="en-US" sz="4400" b="1" dirty="0">
                <a:ln w="11430"/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AutoShape 5" descr="100178-768x576.jpg.webp (768×576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7" descr="100178-768x576.jpg.webp (768×576)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12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DF07697-1379-779A-ACE1-D6D58EEDC6FA}"/>
              </a:ext>
            </a:extLst>
          </p:cNvPr>
          <p:cNvSpPr txBox="1"/>
          <p:nvPr/>
        </p:nvSpPr>
        <p:spPr>
          <a:xfrm>
            <a:off x="3429000" y="134471"/>
            <a:ext cx="30480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CC"/>
                </a:solidFill>
              </a:rPr>
              <a:t>KHỞI ĐỘNG</a:t>
            </a:r>
            <a:endParaRPr lang="vi-VN" b="1" dirty="0">
              <a:solidFill>
                <a:srgbClr val="0000CC"/>
              </a:solidFill>
            </a:endParaRPr>
          </a:p>
        </p:txBody>
      </p:sp>
      <p:pic>
        <p:nvPicPr>
          <p:cNvPr id="6" name="Picture 10" descr="Teu dung do">
            <a:extLst>
              <a:ext uri="{FF2B5EF4-FFF2-40B4-BE49-F238E27FC236}">
                <a16:creationId xmlns:a16="http://schemas.microsoft.com/office/drawing/2014/main" id="{719D9B0C-5129-3EA3-CDA2-E958FFB3B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274436" flipH="1" flipV="1">
            <a:off x="107604" y="60764"/>
            <a:ext cx="993778" cy="148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D9E832-2249-94A9-79DE-D3343E8EA197}"/>
              </a:ext>
            </a:extLst>
          </p:cNvPr>
          <p:cNvSpPr txBox="1"/>
          <p:nvPr/>
        </p:nvSpPr>
        <p:spPr>
          <a:xfrm>
            <a:off x="914400" y="4702693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accent5"/>
                </a:solidFill>
              </a:rPr>
              <a:t>Công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cụ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lao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động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của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người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tiền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sử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làm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bằng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 err="1">
                <a:solidFill>
                  <a:schemeClr val="accent5"/>
                </a:solidFill>
              </a:rPr>
              <a:t>gì</a:t>
            </a:r>
            <a:r>
              <a:rPr lang="en-US" dirty="0">
                <a:solidFill>
                  <a:schemeClr val="accent5"/>
                </a:solidFill>
              </a:rPr>
              <a:t>?</a:t>
            </a:r>
            <a:endParaRPr lang="vi-VN" dirty="0">
              <a:solidFill>
                <a:schemeClr val="accent5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18AF41-65E1-6DE9-5857-812BB3486EEE}"/>
              </a:ext>
            </a:extLst>
          </p:cNvPr>
          <p:cNvSpPr txBox="1"/>
          <p:nvPr/>
        </p:nvSpPr>
        <p:spPr>
          <a:xfrm>
            <a:off x="1696731" y="54864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A. </a:t>
            </a:r>
            <a:r>
              <a:rPr lang="en-US" sz="2400" dirty="0" err="1"/>
              <a:t>Đá</a:t>
            </a:r>
            <a:endParaRPr lang="vi-VN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8D6E9F-48BD-0A76-AB7F-683970E0AD72}"/>
              </a:ext>
            </a:extLst>
          </p:cNvPr>
          <p:cNvSpPr txBox="1"/>
          <p:nvPr/>
        </p:nvSpPr>
        <p:spPr>
          <a:xfrm>
            <a:off x="1668739" y="60960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C. Inox</a:t>
            </a:r>
            <a:endParaRPr lang="vi-VN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4FAAF5-0960-ECE2-2612-F77CA921A9D6}"/>
              </a:ext>
            </a:extLst>
          </p:cNvPr>
          <p:cNvSpPr txBox="1"/>
          <p:nvPr/>
        </p:nvSpPr>
        <p:spPr>
          <a:xfrm>
            <a:off x="5659131" y="54864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B. </a:t>
            </a:r>
            <a:r>
              <a:rPr lang="en-US" sz="2400" dirty="0" err="1"/>
              <a:t>Thủy</a:t>
            </a:r>
            <a:r>
              <a:rPr lang="en-US" sz="2400" dirty="0"/>
              <a:t> </a:t>
            </a:r>
            <a:r>
              <a:rPr lang="en-US" sz="2400" dirty="0" err="1"/>
              <a:t>tinh</a:t>
            </a:r>
            <a:endParaRPr lang="vi-VN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E5B0DA-D351-19F5-9B99-F0510DB02BC2}"/>
              </a:ext>
            </a:extLst>
          </p:cNvPr>
          <p:cNvSpPr txBox="1"/>
          <p:nvPr/>
        </p:nvSpPr>
        <p:spPr>
          <a:xfrm>
            <a:off x="5715000" y="60960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D. </a:t>
            </a:r>
            <a:r>
              <a:rPr lang="en-US" sz="2400" dirty="0" err="1"/>
              <a:t>Sắt</a:t>
            </a:r>
            <a:endParaRPr lang="vi-VN" sz="2400" dirty="0"/>
          </a:p>
        </p:txBody>
      </p:sp>
      <p:pic>
        <p:nvPicPr>
          <p:cNvPr id="12" name="Nhac-nen-ai-la-trieu-phu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4BD9B50-1C20-2D24-B427-0A0ADAD630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51384" y="37477"/>
            <a:ext cx="487363" cy="487363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36D87208-AE9E-64AC-2F6D-28D7951126B6}"/>
              </a:ext>
            </a:extLst>
          </p:cNvPr>
          <p:cNvSpPr/>
          <p:nvPr/>
        </p:nvSpPr>
        <p:spPr>
          <a:xfrm>
            <a:off x="1468131" y="5466184"/>
            <a:ext cx="1503669" cy="5994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Tieng-vo-t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CEBD572-0C14-7EE9-0187-270247B08C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85575" y="98126"/>
            <a:ext cx="487363" cy="487363"/>
          </a:xfrm>
          <a:prstGeom prst="rect">
            <a:avLst/>
          </a:prstGeom>
        </p:spPr>
      </p:pic>
      <p:pic>
        <p:nvPicPr>
          <p:cNvPr id="5" name="Picture 4" descr="D:\HINH NEN PPT\nhung-su-that-khong-ngo-ve-thoi-an-long-o-lo.jpg">
            <a:extLst>
              <a:ext uri="{FF2B5EF4-FFF2-40B4-BE49-F238E27FC236}">
                <a16:creationId xmlns:a16="http://schemas.microsoft.com/office/drawing/2014/main" id="{32CB25BE-5AFF-DE5A-FDC8-E700EFB7A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054" y="2102073"/>
            <a:ext cx="3659982" cy="22098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39A9D1-A0D8-E39E-B66E-F00A95BEF0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848380"/>
            <a:ext cx="3470890" cy="22098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85339742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6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amond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>
            <a:extLst>
              <a:ext uri="{FF2B5EF4-FFF2-40B4-BE49-F238E27FC236}">
                <a16:creationId xmlns:a16="http://schemas.microsoft.com/office/drawing/2014/main" id="{4F5FB557-5792-4805-A96E-46AA11BA6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828800"/>
            <a:ext cx="662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vi-VN" altLang="vi-VN" sz="1800">
              <a:latin typeface=".VnCentury SchoolbookH" pitchFamily="34" charset="0"/>
            </a:endParaRPr>
          </a:p>
        </p:txBody>
      </p:sp>
      <p:sp>
        <p:nvSpPr>
          <p:cNvPr id="12291" name="Text Box 6">
            <a:extLst>
              <a:ext uri="{FF2B5EF4-FFF2-40B4-BE49-F238E27FC236}">
                <a16:creationId xmlns:a16="http://schemas.microsoft.com/office/drawing/2014/main" id="{635F7E78-A4EF-427C-8586-C7B89071C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286000"/>
            <a:ext cx="7620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990000"/>
                </a:solidFill>
              </a:rPr>
              <a:t>MĨ THUẬT THẾ GIỚI THỜI KÌ TIỀN SỬ (TIẾT 1)</a:t>
            </a:r>
          </a:p>
        </p:txBody>
      </p:sp>
      <p:sp>
        <p:nvSpPr>
          <p:cNvPr id="10245" name="Text Box 12">
            <a:extLst>
              <a:ext uri="{FF2B5EF4-FFF2-40B4-BE49-F238E27FC236}">
                <a16:creationId xmlns:a16="http://schemas.microsoft.com/office/drawing/2014/main" id="{3B849203-BB1C-4BBA-BDEB-E36CE0525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324600"/>
            <a:ext cx="3200400" cy="36671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1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1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1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1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endParaRPr lang="en-US" sz="1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coxinh\Desktop\Anh MT tien su\Pictur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3352800"/>
            <a:ext cx="4990998" cy="2819400"/>
          </a:xfrm>
          <a:prstGeom prst="rect">
            <a:avLst/>
          </a:prstGeom>
          <a:noFill/>
        </p:spPr>
      </p:pic>
      <p:pic>
        <p:nvPicPr>
          <p:cNvPr id="2" name="Picture 2" descr="C:\Users\coxinh\Desktop\z3931939327317_86c8bd4154354b7b9f0e3bc72c56db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0"/>
            <a:ext cx="7848600" cy="188693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276600" y="1748135"/>
            <a:ext cx="403860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vi-VN" sz="2400" b="1" dirty="0">
                <a:solidFill>
                  <a:srgbClr val="0033CC"/>
                </a:solidFill>
              </a:rPr>
              <a:t>TIẾT 14, BÀI 7:</a:t>
            </a:r>
          </a:p>
        </p:txBody>
      </p:sp>
      <p:pic>
        <p:nvPicPr>
          <p:cNvPr id="1027" name="Picture 3" descr="C:\Users\coxinh\Desktop\Anh MT tien su\Picture1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7616" y="3360904"/>
            <a:ext cx="2427610" cy="28112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776" y="354100"/>
            <a:ext cx="8088449" cy="3544067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8"/>
          <p:cNvSpPr txBox="1">
            <a:spLocks noGrp="1"/>
          </p:cNvSpPr>
          <p:nvPr>
            <p:ph type="ctrTitle"/>
          </p:nvPr>
        </p:nvSpPr>
        <p:spPr>
          <a:xfrm>
            <a:off x="2040779" y="3352800"/>
            <a:ext cx="2607421" cy="9787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+mn-lt"/>
              </a:rPr>
              <a:t>Quan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sát</a:t>
            </a:r>
            <a:endParaRPr dirty="0">
              <a:latin typeface="+mn-lt"/>
            </a:endParaRPr>
          </a:p>
        </p:txBody>
      </p:sp>
      <p:sp>
        <p:nvSpPr>
          <p:cNvPr id="136" name="Google Shape;136;p28"/>
          <p:cNvSpPr txBox="1">
            <a:spLocks noGrp="1"/>
          </p:cNvSpPr>
          <p:nvPr>
            <p:ph type="title" idx="2"/>
          </p:nvPr>
        </p:nvSpPr>
        <p:spPr>
          <a:xfrm>
            <a:off x="833369" y="3244117"/>
            <a:ext cx="1123200" cy="12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n-lt"/>
              </a:rPr>
              <a:t>01</a:t>
            </a:r>
            <a:endParaRPr dirty="0">
              <a:latin typeface="+mn-lt"/>
            </a:endParaRPr>
          </a:p>
        </p:txBody>
      </p:sp>
      <p:sp>
        <p:nvSpPr>
          <p:cNvPr id="137" name="Google Shape;137;p28"/>
          <p:cNvSpPr txBox="1">
            <a:spLocks noGrp="1"/>
          </p:cNvSpPr>
          <p:nvPr>
            <p:ph type="ctrTitle" idx="3"/>
          </p:nvPr>
        </p:nvSpPr>
        <p:spPr>
          <a:xfrm>
            <a:off x="2038900" y="4953000"/>
            <a:ext cx="2527170" cy="8818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+mn-lt"/>
              </a:rPr>
              <a:t>Thể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hiện</a:t>
            </a:r>
            <a:endParaRPr dirty="0">
              <a:latin typeface="+mn-lt"/>
            </a:endParaRPr>
          </a:p>
        </p:txBody>
      </p:sp>
      <p:sp>
        <p:nvSpPr>
          <p:cNvPr id="138" name="Google Shape;138;p28"/>
          <p:cNvSpPr txBox="1">
            <a:spLocks noGrp="1"/>
          </p:cNvSpPr>
          <p:nvPr>
            <p:ph type="title" idx="4"/>
          </p:nvPr>
        </p:nvSpPr>
        <p:spPr>
          <a:xfrm>
            <a:off x="860394" y="4633676"/>
            <a:ext cx="1123200" cy="12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n-lt"/>
              </a:rPr>
              <a:t>02</a:t>
            </a:r>
            <a:endParaRPr dirty="0">
              <a:latin typeface="+mn-lt"/>
            </a:endParaRPr>
          </a:p>
        </p:txBody>
      </p:sp>
      <p:sp>
        <p:nvSpPr>
          <p:cNvPr id="139" name="Google Shape;139;p28"/>
          <p:cNvSpPr txBox="1">
            <a:spLocks noGrp="1"/>
          </p:cNvSpPr>
          <p:nvPr>
            <p:ph type="ctrTitle" idx="5"/>
          </p:nvPr>
        </p:nvSpPr>
        <p:spPr>
          <a:xfrm>
            <a:off x="5953764" y="3429000"/>
            <a:ext cx="2658904" cy="9108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+mn-lt"/>
              </a:rPr>
              <a:t>Thảo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luận</a:t>
            </a:r>
            <a:endParaRPr dirty="0">
              <a:latin typeface="+mn-lt"/>
            </a:endParaRPr>
          </a:p>
        </p:txBody>
      </p:sp>
      <p:sp>
        <p:nvSpPr>
          <p:cNvPr id="140" name="Google Shape;140;p28"/>
          <p:cNvSpPr txBox="1">
            <a:spLocks noGrp="1"/>
          </p:cNvSpPr>
          <p:nvPr>
            <p:ph type="title" idx="6"/>
          </p:nvPr>
        </p:nvSpPr>
        <p:spPr>
          <a:xfrm>
            <a:off x="4734144" y="3252439"/>
            <a:ext cx="1123200" cy="12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n-lt"/>
              </a:rPr>
              <a:t>03</a:t>
            </a:r>
            <a:endParaRPr dirty="0">
              <a:latin typeface="+mn-lt"/>
            </a:endParaRPr>
          </a:p>
        </p:txBody>
      </p:sp>
      <p:sp>
        <p:nvSpPr>
          <p:cNvPr id="141" name="Google Shape;141;p28"/>
          <p:cNvSpPr txBox="1">
            <a:spLocks noGrp="1"/>
          </p:cNvSpPr>
          <p:nvPr>
            <p:ph type="ctrTitle" idx="7"/>
          </p:nvPr>
        </p:nvSpPr>
        <p:spPr>
          <a:xfrm>
            <a:off x="5953234" y="4953000"/>
            <a:ext cx="2885966" cy="8960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+mn-lt"/>
              </a:rPr>
              <a:t>Vận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dụng</a:t>
            </a:r>
            <a:endParaRPr dirty="0">
              <a:latin typeface="+mn-lt"/>
            </a:endParaRPr>
          </a:p>
        </p:txBody>
      </p:sp>
      <p:sp>
        <p:nvSpPr>
          <p:cNvPr id="142" name="Google Shape;142;p28"/>
          <p:cNvSpPr txBox="1">
            <a:spLocks noGrp="1"/>
          </p:cNvSpPr>
          <p:nvPr>
            <p:ph type="title" idx="8"/>
          </p:nvPr>
        </p:nvSpPr>
        <p:spPr>
          <a:xfrm>
            <a:off x="4752253" y="4592075"/>
            <a:ext cx="1123200" cy="12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+mn-lt"/>
              </a:rPr>
              <a:t>04</a:t>
            </a:r>
            <a:endParaRPr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32235" y="1520575"/>
            <a:ext cx="436651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NỘI DUNG BÀI HỌC</a:t>
            </a:r>
            <a:endParaRPr lang="en-US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136" grpId="0"/>
      <p:bldP spid="137" grpId="0" animBg="1"/>
      <p:bldP spid="138" grpId="0"/>
      <p:bldP spid="139" grpId="0" animBg="1"/>
      <p:bldP spid="140" grpId="0"/>
      <p:bldP spid="141" grpId="0" animBg="1"/>
      <p:bldP spid="1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Teu dung do">
            <a:extLst>
              <a:ext uri="{FF2B5EF4-FFF2-40B4-BE49-F238E27FC236}">
                <a16:creationId xmlns:a16="http://schemas.microsoft.com/office/drawing/2014/main" id="{D2D5FFD0-78B5-4CA7-85E7-E8C770F32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274436" flipH="1" flipV="1">
            <a:off x="0" y="230188"/>
            <a:ext cx="1155700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0"/>
            <a:ext cx="7924800" cy="1295400"/>
          </a:xfrm>
          <a:prstGeom prst="rect">
            <a:avLst/>
          </a:prstGeom>
        </p:spPr>
      </p:pic>
      <p:sp>
        <p:nvSpPr>
          <p:cNvPr id="13" name="AutoShape 9">
            <a:extLst>
              <a:ext uri="{FF2B5EF4-FFF2-40B4-BE49-F238E27FC236}">
                <a16:creationId xmlns:a16="http://schemas.microsoft.com/office/drawing/2014/main" id="{587E6818-B897-423B-B9F4-A89F59D18F8C}"/>
              </a:ext>
            </a:extLst>
          </p:cNvPr>
          <p:cNvSpPr txBox="1">
            <a:spLocks noChangeArrowheads="1"/>
          </p:cNvSpPr>
          <p:nvPr/>
        </p:nvSpPr>
        <p:spPr>
          <a:xfrm>
            <a:off x="2667000" y="228600"/>
            <a:ext cx="2451100" cy="3810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charset="0"/>
                <a:ea typeface="+mj-ea"/>
                <a:cs typeface="+mj-cs"/>
              </a:rPr>
              <a:t>I. QUAN SÁT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717" y="1447800"/>
            <a:ext cx="3017483" cy="51442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1447801"/>
            <a:ext cx="4528531" cy="335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843FC8-C44A-B469-2B39-E9BA5975B43D}"/>
              </a:ext>
            </a:extLst>
          </p:cNvPr>
          <p:cNvSpPr txBox="1"/>
          <p:nvPr/>
        </p:nvSpPr>
        <p:spPr>
          <a:xfrm>
            <a:off x="1340534" y="4800601"/>
            <a:ext cx="4133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Tượng</a:t>
            </a:r>
            <a:r>
              <a:rPr lang="en-US" sz="2000" dirty="0"/>
              <a:t> </a:t>
            </a:r>
            <a:r>
              <a:rPr lang="en-US" sz="2000" dirty="0" err="1"/>
              <a:t>voi</a:t>
            </a:r>
            <a:r>
              <a:rPr lang="en-US" sz="2000" dirty="0"/>
              <a:t> ma </a:t>
            </a:r>
            <a:r>
              <a:rPr lang="en-US" sz="2000" dirty="0" err="1"/>
              <a:t>mút</a:t>
            </a:r>
            <a:r>
              <a:rPr lang="en-US" sz="2000" dirty="0"/>
              <a:t> (</a:t>
            </a:r>
            <a:r>
              <a:rPr lang="en-US" sz="2000" dirty="0" err="1"/>
              <a:t>Đức</a:t>
            </a:r>
            <a:r>
              <a:rPr lang="en-US" sz="2000" dirty="0"/>
              <a:t>)</a:t>
            </a:r>
            <a:endParaRPr lang="vi-VN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F12E25-21E2-5B3B-FCC9-19CADD68762A}"/>
              </a:ext>
            </a:extLst>
          </p:cNvPr>
          <p:cNvSpPr txBox="1"/>
          <p:nvPr/>
        </p:nvSpPr>
        <p:spPr>
          <a:xfrm>
            <a:off x="5391538" y="6381690"/>
            <a:ext cx="4133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Tượng</a:t>
            </a:r>
            <a:r>
              <a:rPr lang="en-US" sz="2000" dirty="0"/>
              <a:t> </a:t>
            </a:r>
            <a:r>
              <a:rPr lang="en-US" sz="2000" dirty="0" err="1"/>
              <a:t>đá</a:t>
            </a:r>
            <a:r>
              <a:rPr lang="en-US" sz="2000" dirty="0"/>
              <a:t> (</a:t>
            </a:r>
            <a:r>
              <a:rPr lang="en-US" sz="2000" dirty="0" err="1"/>
              <a:t>Áo</a:t>
            </a:r>
            <a:r>
              <a:rPr lang="en-US" sz="2000" dirty="0"/>
              <a:t>)</a:t>
            </a:r>
            <a:endParaRPr lang="vi-VN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28600"/>
            <a:ext cx="4648200" cy="328279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628668"/>
            <a:ext cx="4693761" cy="29944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DB9C91-AC6F-E047-6DCC-4BD57329B130}"/>
              </a:ext>
            </a:extLst>
          </p:cNvPr>
          <p:cNvSpPr txBox="1"/>
          <p:nvPr/>
        </p:nvSpPr>
        <p:spPr>
          <a:xfrm>
            <a:off x="1066800" y="6201261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vẽ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đá</a:t>
            </a:r>
            <a:r>
              <a:rPr lang="en-US" sz="2000" dirty="0"/>
              <a:t> (</a:t>
            </a:r>
            <a:r>
              <a:rPr lang="en-US" sz="2000" dirty="0" err="1"/>
              <a:t>Ấn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r>
              <a:rPr lang="en-US" sz="2000" dirty="0"/>
              <a:t>)</a:t>
            </a:r>
            <a:endParaRPr lang="vi-VN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943880-2E4E-9AA3-EBBC-C935CB8510E1}"/>
              </a:ext>
            </a:extLst>
          </p:cNvPr>
          <p:cNvSpPr txBox="1"/>
          <p:nvPr/>
        </p:nvSpPr>
        <p:spPr>
          <a:xfrm>
            <a:off x="5410200" y="381000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khắc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đá</a:t>
            </a:r>
            <a:r>
              <a:rPr lang="en-US" sz="2000" dirty="0"/>
              <a:t> (Sahara)</a:t>
            </a:r>
            <a:endParaRPr lang="vi-VN" sz="20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1_Solst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2942</TotalTime>
  <Words>238</Words>
  <Application>Microsoft Office PowerPoint</Application>
  <PresentationFormat>On-screen Show (4:3)</PresentationFormat>
  <Paragraphs>47</Paragraphs>
  <Slides>33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.VnCentury SchoolbookH</vt:lpstr>
      <vt:lpstr>Arial</vt:lpstr>
      <vt:lpstr>Calibri</vt:lpstr>
      <vt:lpstr>Fira Sans Extra Condensed Medium</vt:lpstr>
      <vt:lpstr>Gill Sans MT</vt:lpstr>
      <vt:lpstr>Times New Roman</vt:lpstr>
      <vt:lpstr>Verdana</vt:lpstr>
      <vt:lpstr>Wingdings 2</vt:lpstr>
      <vt:lpstr>1_Solstice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Quan sát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Windows 10</cp:lastModifiedBy>
  <cp:revision>146</cp:revision>
  <dcterms:created xsi:type="dcterms:W3CDTF">2008-12-19T09:44:33Z</dcterms:created>
  <dcterms:modified xsi:type="dcterms:W3CDTF">2022-12-05T16:27:02Z</dcterms:modified>
</cp:coreProperties>
</file>