
<file path=[Content_Types].xml><?xml version="1.0" encoding="utf-8"?>
<Types xmlns="http://schemas.openxmlformats.org/package/2006/content-types">
  <Default Extension="emf" ContentType="image/x-emf"/>
  <Default Extension="gif" ContentType="image/gif"/>
  <Default Extension="jfif" ContentType="image/jpeg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31"/>
  </p:notesMasterIdLst>
  <p:sldIdLst>
    <p:sldId id="323" r:id="rId3"/>
    <p:sldId id="325" r:id="rId4"/>
    <p:sldId id="258" r:id="rId5"/>
    <p:sldId id="306" r:id="rId6"/>
    <p:sldId id="327" r:id="rId7"/>
    <p:sldId id="326" r:id="rId8"/>
    <p:sldId id="328" r:id="rId9"/>
    <p:sldId id="307" r:id="rId10"/>
    <p:sldId id="309" r:id="rId11"/>
    <p:sldId id="329" r:id="rId12"/>
    <p:sldId id="330" r:id="rId13"/>
    <p:sldId id="269" r:id="rId14"/>
    <p:sldId id="310" r:id="rId15"/>
    <p:sldId id="311" r:id="rId16"/>
    <p:sldId id="312" r:id="rId17"/>
    <p:sldId id="317" r:id="rId18"/>
    <p:sldId id="333" r:id="rId19"/>
    <p:sldId id="313" r:id="rId20"/>
    <p:sldId id="332" r:id="rId21"/>
    <p:sldId id="331" r:id="rId22"/>
    <p:sldId id="320" r:id="rId23"/>
    <p:sldId id="276" r:id="rId24"/>
    <p:sldId id="321" r:id="rId25"/>
    <p:sldId id="322" r:id="rId26"/>
    <p:sldId id="324" r:id="rId27"/>
    <p:sldId id="334" r:id="rId28"/>
    <p:sldId id="335" r:id="rId29"/>
    <p:sldId id="256" r:id="rId3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35318"/>
    <a:srgbClr val="F0587D"/>
    <a:srgbClr val="8ECB33"/>
    <a:srgbClr val="2E2E2E"/>
    <a:srgbClr val="45BCBC"/>
    <a:srgbClr val="CD5897"/>
    <a:srgbClr val="44636A"/>
    <a:srgbClr val="FFEC85"/>
    <a:srgbClr val="C56D27"/>
    <a:srgbClr val="72BE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181" autoAdjust="0"/>
    <p:restoredTop sz="93410" autoAdjust="0"/>
  </p:normalViewPr>
  <p:slideViewPr>
    <p:cSldViewPr snapToGrid="0">
      <p:cViewPr>
        <p:scale>
          <a:sx n="70" d="100"/>
          <a:sy n="70" d="100"/>
        </p:scale>
        <p:origin x="684" y="-2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Relationship Id="rId4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55557350628068E-2"/>
          <c:y val="2.0439546821449293E-2"/>
          <c:w val="0.96388888529874384"/>
          <c:h val="0.925054994988019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1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retch"/>
          </c:pictureOption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B6-465D-B3C5-016918C97C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B6-465D-B3C5-016918C97C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B6-465D-B3C5-016918C97C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57"/>
        <c:axId val="685751632"/>
        <c:axId val="685752192"/>
      </c:barChart>
      <c:catAx>
        <c:axId val="685751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85752192"/>
        <c:crosses val="autoZero"/>
        <c:auto val="1"/>
        <c:lblAlgn val="ctr"/>
        <c:lblOffset val="100"/>
        <c:noMultiLvlLbl val="0"/>
      </c:catAx>
      <c:valAx>
        <c:axId val="685752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5751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en-US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956036680808384E-2"/>
          <c:y val="3.2814222665946302E-2"/>
          <c:w val="0.95384835965111081"/>
          <c:h val="0.92780871013491817"/>
        </c:manualLayout>
      </c:layout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72BE00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</c:v>
                </c:pt>
                <c:pt idx="1">
                  <c:v>5</c:v>
                </c:pt>
                <c:pt idx="2">
                  <c:v>10</c:v>
                </c:pt>
                <c:pt idx="3">
                  <c:v>4</c:v>
                </c:pt>
                <c:pt idx="4">
                  <c:v>7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0A-459F-971C-26B429AAD9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285B76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6</c:v>
                </c:pt>
                <c:pt idx="1">
                  <c:v>8</c:v>
                </c:pt>
                <c:pt idx="2">
                  <c:v>3</c:v>
                </c:pt>
                <c:pt idx="3">
                  <c:v>7</c:v>
                </c:pt>
                <c:pt idx="4">
                  <c:v>6</c:v>
                </c:pt>
                <c:pt idx="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A0A-459F-971C-26B429AAD99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rgbClr val="FFC000"/>
            </a:solidFill>
            <a:ln w="25400"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3</c:v>
                </c:pt>
                <c:pt idx="1">
                  <c:v>2</c:v>
                </c:pt>
                <c:pt idx="2">
                  <c:v>5</c:v>
                </c:pt>
                <c:pt idx="3">
                  <c:v>8</c:v>
                </c:pt>
                <c:pt idx="4">
                  <c:v>5</c:v>
                </c:pt>
                <c:pt idx="5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0A-459F-971C-26B429AAD9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03049264"/>
        <c:axId val="743142128"/>
      </c:areaChart>
      <c:catAx>
        <c:axId val="7030492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43142128"/>
        <c:crosses val="autoZero"/>
        <c:auto val="1"/>
        <c:lblAlgn val="ctr"/>
        <c:lblOffset val="100"/>
        <c:noMultiLvlLbl val="0"/>
      </c:catAx>
      <c:valAx>
        <c:axId val="7431421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7030492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E0B13C-CEF5-485E-B81E-43A7C9499AAC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ADD126-CAB5-4313-92D2-897FE284EF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06634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73557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09280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58266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673A94-7519-C393-861E-191C7B937AB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01CF4AC-A303-D112-98FC-BCB05487FF2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4F5B1D-1C84-6522-CADF-6A333907DD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69C2B1-A1A6-C55E-3599-417BFFF2E2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80BE72-9095-12EC-6004-72FF80309E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BC5AEA-DF94-42E3-89C4-39C90DD43E1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96203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B6B1A0-6D25-08FE-A67A-F6DAA9470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CB2BB13-F2D9-EDD7-037F-2B300517BB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4EDD82A-86E7-965F-4165-AB3907E588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D5F6A7-D907-BD62-4655-DF151002A9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551390-F681-C287-70FD-3A994F5DF4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750F40-20B4-422B-80D2-443E7AC198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72634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E04EA4-2AFA-4E2D-25A2-6CF3F4BBD9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D558ADD-044A-1B5D-2320-FE46574FD7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11B5D0-8F57-E38A-5542-8DB2E6B5A9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FE9984-A112-0138-1D59-79AA08CB8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4BEA97-3DCC-2420-D342-75E18DA0CD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402B68-6BE3-4244-BCF1-7CFD1C3FB3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86670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5645D4-CAF8-D4E6-772F-0EDA8B6AED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19D2AE-BFD8-F61C-DF70-1345053C38E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CC9BE8F-F477-89CE-77B2-B94D0095A94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D6AC336-C2D5-86E4-F540-F0C974F84D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DDC50F6-6BDA-1492-AFA4-1F5AAA67A7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616604-5335-8762-090A-1504D1F776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D1D61B-7FD3-4A94-B3E5-83F427F28F9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35899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58359D-5627-41DA-F88B-D4BBD5686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22AD54-FAC9-3F1C-28CA-A4CBBDCCE6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826D07F-8B80-3CE5-B1E2-71D66A80CCD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BD97156-1BB4-E8FA-B560-00BAA9A90C3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CFF713A-7085-1DB5-C14A-2B63F5F792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4251894-B47F-20FF-C2C8-585DEB0B39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F098B7D-23D0-8688-49D8-E3496B962F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6D4028B-EDF3-F588-5456-08CAF4E49F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13D082-0D15-4187-B566-5075515445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476286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FD0983-6C6D-932E-2096-8BF291AF5B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2C134D2-8465-60F0-A386-6298C14470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A566C14-E705-8FD0-3A99-F08A811B22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85A4856-1966-E45B-6331-A7B8CF5862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AD0B05-A4C6-46C0-BB9F-B4D9DCDCDBD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87666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6068B84-9447-3E2B-22BA-93BAE6E8CB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9EF4CE2-F7C8-B1AE-5B94-019B9256FC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9FD498-7E11-892C-BFEA-22EF071F1A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281A5D-53D7-4547-9D65-7569E68B38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20974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FC398C-000A-3ACB-0E9A-8FF9C9617D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382606A-CC8F-9A89-5719-2B297E5A87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D2D3F3A-3EE7-086A-4381-8BF91518A47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7B58B6-0FC9-595E-A81A-E4DB0FE4E1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ED915E9-A76A-B058-D060-B671ECC5DB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79E2FB-285B-797E-074B-57B3DD104E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465152-26F0-4381-ACEA-3EEC372444E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62363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59376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97BD4A-CD97-646B-D49F-ACABE50837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8FC4221-573F-D128-6F48-972781FED18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3B1D0BB-DB79-FFAE-84EB-B39780404B0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7C67ED-A95F-3383-A958-D11577015F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62080C-9AA0-AF62-4CF8-787E0B310D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2A2AAC8-047E-EC65-8C15-04028F220B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7CAF82-42C2-46BE-87A0-12EF266530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598968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26005C-8A04-9B82-46C5-F39FDF69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D7FE9BD-821A-53CE-A677-2B4E94CD65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C54E13-D6F3-8B3D-D724-A5A1D4DFA2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DB83B4-7885-B76D-F379-6BC86B1B10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EC4899D-0E72-A55C-96CA-6FCEECB927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66735C-B38F-4788-8BAB-A25D6FD0474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9861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26F2EF1-569C-30BE-9A0C-78DA06E98D4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7D83BD9-97CA-B7EB-5B46-99BCE9774D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DD69CD-D314-951D-C400-959BD9EB25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7DB33-1801-144B-0F74-F397EF0C84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DA7021-759A-257D-66CB-AED20770D4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00EA6C1-5576-4962-B0F7-A80F58B7D3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3444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5024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44719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6271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34950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241863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81444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2022/7/12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26871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59253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3818A1CC-81B7-6A94-9B2A-9FA20E1D7E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2A85C15B-7E14-567B-DC45-BBF06AFFA74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CB8383C8-00D3-0396-F745-BD3F991A22A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9B7FC788-532B-674B-85B6-24BD8ECB783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 alt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38F6A4EA-404E-291A-749B-880F32EFE3C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F13B5992-1B27-40C4-904D-0DA89F00DE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86669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10.jfif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10.jfif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emf"/><Relationship Id="rId4" Type="http://schemas.openxmlformats.org/officeDocument/2006/relationships/image" Target="../media/image20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4.png"/><Relationship Id="rId4" Type="http://schemas.openxmlformats.org/officeDocument/2006/relationships/image" Target="../media/image18.emf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gif"/><Relationship Id="rId2" Type="http://schemas.openxmlformats.org/officeDocument/2006/relationships/image" Target="../media/image17.gif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6.jfi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6.jfi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gif"/><Relationship Id="rId4" Type="http://schemas.openxmlformats.org/officeDocument/2006/relationships/image" Target="../media/image4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gif"/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0.gif"/><Relationship Id="rId4" Type="http://schemas.openxmlformats.org/officeDocument/2006/relationships/image" Target="../media/image29.gif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gif"/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fif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5.jfif"/><Relationship Id="rId4" Type="http://schemas.openxmlformats.org/officeDocument/2006/relationships/image" Target="../media/image34.jfif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fif"/><Relationship Id="rId2" Type="http://schemas.openxmlformats.org/officeDocument/2006/relationships/image" Target="../media/image31.emf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gif"/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8.png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12" Type="http://schemas.openxmlformats.org/officeDocument/2006/relationships/image" Target="../media/image47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11" Type="http://schemas.openxmlformats.org/officeDocument/2006/relationships/image" Target="../media/image46.png"/><Relationship Id="rId5" Type="http://schemas.openxmlformats.org/officeDocument/2006/relationships/image" Target="../media/image40.png"/><Relationship Id="rId15" Type="http://schemas.openxmlformats.org/officeDocument/2006/relationships/image" Target="../media/image50.gif"/><Relationship Id="rId10" Type="http://schemas.openxmlformats.org/officeDocument/2006/relationships/image" Target="../media/image45.png"/><Relationship Id="rId4" Type="http://schemas.openxmlformats.org/officeDocument/2006/relationships/image" Target="../media/image39.png"/><Relationship Id="rId9" Type="http://schemas.openxmlformats.org/officeDocument/2006/relationships/image" Target="../media/image44.png"/><Relationship Id="rId14" Type="http://schemas.openxmlformats.org/officeDocument/2006/relationships/image" Target="../media/image4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fif"/><Relationship Id="rId2" Type="http://schemas.openxmlformats.org/officeDocument/2006/relationships/image" Target="../media/image6.jfif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fif"/><Relationship Id="rId2" Type="http://schemas.openxmlformats.org/officeDocument/2006/relationships/image" Target="../media/image8.jfif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fif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2.png"/><Relationship Id="rId5" Type="http://schemas.microsoft.com/office/2007/relationships/hdphoto" Target="../media/hdphoto1.wdp"/><Relationship Id="rId4" Type="http://schemas.openxmlformats.org/officeDocument/2006/relationships/image" Target="../media/image11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fif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-79217" y="-182880"/>
            <a:ext cx="12341971" cy="4300024"/>
          </a:xfrm>
          <a:prstGeom prst="rect">
            <a:avLst/>
          </a:prstGeom>
          <a:solidFill>
            <a:srgbClr val="45BC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754380"/>
            <a:ext cx="12331386" cy="3451511"/>
          </a:xfrm>
          <a:prstGeom prst="rect">
            <a:avLst/>
          </a:prstGeom>
        </p:spPr>
      </p:pic>
      <p:cxnSp>
        <p:nvCxnSpPr>
          <p:cNvPr id="6" name="直接连接符 5"/>
          <p:cNvCxnSpPr/>
          <p:nvPr/>
        </p:nvCxnSpPr>
        <p:spPr>
          <a:xfrm>
            <a:off x="3346265" y="6240780"/>
            <a:ext cx="4983480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标题 1"/>
          <p:cNvSpPr txBox="1">
            <a:spLocks/>
          </p:cNvSpPr>
          <p:nvPr/>
        </p:nvSpPr>
        <p:spPr>
          <a:xfrm>
            <a:off x="243840" y="4925494"/>
            <a:ext cx="11176000" cy="76845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6000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BÀI 2. LÀM ĐẤT TRỒNG CÂY</a:t>
            </a:r>
            <a:endParaRPr lang="zh-CN" altLang="en-US" sz="6000" b="1" dirty="0">
              <a:solidFill>
                <a:srgbClr val="A35318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8" name="Picture 4" descr="Nhãn tăng trưởng nông nghiệp của TIMAC AGRO International">
            <a:extLst>
              <a:ext uri="{FF2B5EF4-FFF2-40B4-BE49-F238E27FC236}">
                <a16:creationId xmlns:a16="http://schemas.microsoft.com/office/drawing/2014/main" id="{938ABD62-764F-730C-A534-3F56C3FF11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76" y="2301679"/>
            <a:ext cx="2362200" cy="275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09022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9628" y="136523"/>
            <a:ext cx="1673096" cy="1710778"/>
          </a:xfrm>
          <a:prstGeom prst="rect">
            <a:avLst/>
          </a:prstGeom>
        </p:spPr>
      </p:pic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2616837" y="1802989"/>
            <a:ext cx="6131560" cy="21645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10305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30984" y="65086"/>
            <a:ext cx="2211740" cy="2261554"/>
          </a:xfrm>
          <a:prstGeom prst="rect">
            <a:avLst/>
          </a:prstGeom>
        </p:spPr>
      </p:pic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1267618" y="1661155"/>
            <a:ext cx="9263064" cy="28273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vững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tan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dinh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dưỡng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oxygen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tơi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xốp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oxygen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34836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45402" y="1937156"/>
            <a:ext cx="12504608" cy="5046256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4" name="标题 1"/>
          <p:cNvSpPr txBox="1">
            <a:spLocks/>
          </p:cNvSpPr>
          <p:nvPr/>
        </p:nvSpPr>
        <p:spPr>
          <a:xfrm>
            <a:off x="1031113" y="1468668"/>
            <a:ext cx="9584583" cy="51573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2.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  <a:p>
            <a:pPr algn="ctr"/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zh-CN" altLang="en-US" sz="5400" b="1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14594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椭圆 1028"/>
          <p:cNvSpPr/>
          <p:nvPr/>
        </p:nvSpPr>
        <p:spPr>
          <a:xfrm>
            <a:off x="3030583" y="685460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40" name="椭圆 1039"/>
          <p:cNvSpPr/>
          <p:nvPr/>
        </p:nvSpPr>
        <p:spPr>
          <a:xfrm>
            <a:off x="3163992" y="843573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3690255" y="2042325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0" name="椭圆 1029"/>
          <p:cNvSpPr/>
          <p:nvPr/>
        </p:nvSpPr>
        <p:spPr>
          <a:xfrm>
            <a:off x="2875062" y="4641384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1" name="椭圆 1030"/>
          <p:cNvSpPr/>
          <p:nvPr/>
        </p:nvSpPr>
        <p:spPr>
          <a:xfrm>
            <a:off x="7359066" y="3885649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2" name="椭圆 1031"/>
          <p:cNvSpPr/>
          <p:nvPr/>
        </p:nvSpPr>
        <p:spPr>
          <a:xfrm>
            <a:off x="7180600" y="786210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2" name="图片 10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10115" y="801950"/>
            <a:ext cx="1367493" cy="1502369"/>
          </a:xfrm>
          <a:prstGeom prst="rect">
            <a:avLst/>
          </a:prstGeom>
        </p:spPr>
      </p:pic>
      <p:pic>
        <p:nvPicPr>
          <p:cNvPr id="1043" name="图片 10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26004" y="4090669"/>
            <a:ext cx="1153962" cy="1546239"/>
          </a:xfrm>
          <a:prstGeom prst="rect">
            <a:avLst/>
          </a:prstGeom>
        </p:spPr>
      </p:pic>
      <p:pic>
        <p:nvPicPr>
          <p:cNvPr id="1044" name="图片 10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0859" y="3878216"/>
            <a:ext cx="2179894" cy="2130037"/>
          </a:xfrm>
          <a:prstGeom prst="rect">
            <a:avLst/>
          </a:prstGeom>
        </p:spPr>
      </p:pic>
      <p:pic>
        <p:nvPicPr>
          <p:cNvPr id="1046" name="图片 104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20015" y="562709"/>
            <a:ext cx="1079339" cy="1513998"/>
          </a:xfrm>
          <a:prstGeom prst="rect">
            <a:avLst/>
          </a:prstGeom>
        </p:spPr>
      </p:pic>
      <p:grpSp>
        <p:nvGrpSpPr>
          <p:cNvPr id="1050" name="组合 1049"/>
          <p:cNvGrpSpPr/>
          <p:nvPr/>
        </p:nvGrpSpPr>
        <p:grpSpPr>
          <a:xfrm>
            <a:off x="906490" y="4202808"/>
            <a:ext cx="1864511" cy="922034"/>
            <a:chOff x="6861598" y="1612241"/>
            <a:chExt cx="1864511" cy="922034"/>
          </a:xfrm>
        </p:grpSpPr>
        <p:sp>
          <p:nvSpPr>
            <p:cNvPr id="1047" name="矩形 51"/>
            <p:cNvSpPr>
              <a:spLocks noChangeArrowheads="1"/>
            </p:cNvSpPr>
            <p:nvPr/>
          </p:nvSpPr>
          <p:spPr bwMode="auto">
            <a:xfrm>
              <a:off x="7189260" y="1612241"/>
              <a:ext cx="75052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Cày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1" name="组合 1050"/>
          <p:cNvGrpSpPr/>
          <p:nvPr/>
        </p:nvGrpSpPr>
        <p:grpSpPr>
          <a:xfrm>
            <a:off x="1159483" y="940449"/>
            <a:ext cx="1864511" cy="1258340"/>
            <a:chOff x="6861598" y="1625774"/>
            <a:chExt cx="1864511" cy="1258340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7159526" y="1625774"/>
              <a:ext cx="6992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0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Bừa</a:t>
              </a:r>
              <a:endParaRPr lang="zh-CN" altLang="en-US" sz="1600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663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en-US" altLang="zh-CN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5" name="组合 1054"/>
          <p:cNvGrpSpPr/>
          <p:nvPr/>
        </p:nvGrpSpPr>
        <p:grpSpPr>
          <a:xfrm flipH="1">
            <a:off x="8799520" y="603449"/>
            <a:ext cx="1864511" cy="921144"/>
            <a:chOff x="6861598" y="1613131"/>
            <a:chExt cx="1864511" cy="921144"/>
          </a:xfrm>
        </p:grpSpPr>
        <p:sp>
          <p:nvSpPr>
            <p:cNvPr id="1056" name="矩形 51"/>
            <p:cNvSpPr>
              <a:spLocks noChangeArrowheads="1"/>
            </p:cNvSpPr>
            <p:nvPr/>
          </p:nvSpPr>
          <p:spPr bwMode="auto">
            <a:xfrm flipH="1">
              <a:off x="7396750" y="1613131"/>
              <a:ext cx="131318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Đập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đất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9" name="组合 1058"/>
          <p:cNvGrpSpPr/>
          <p:nvPr/>
        </p:nvGrpSpPr>
        <p:grpSpPr>
          <a:xfrm flipH="1">
            <a:off x="9737431" y="4271048"/>
            <a:ext cx="1864511" cy="921144"/>
            <a:chOff x="6861598" y="1613131"/>
            <a:chExt cx="1864511" cy="921144"/>
          </a:xfrm>
        </p:grpSpPr>
        <p:sp>
          <p:nvSpPr>
            <p:cNvPr id="1060" name="矩形 51"/>
            <p:cNvSpPr>
              <a:spLocks noChangeArrowheads="1"/>
            </p:cNvSpPr>
            <p:nvPr/>
          </p:nvSpPr>
          <p:spPr bwMode="auto">
            <a:xfrm flipH="1">
              <a:off x="7058516" y="1613131"/>
              <a:ext cx="16514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Lên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luống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21015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2" name="图片 1281"/>
          <p:cNvPicPr>
            <a:picLocks noChangeAspect="1"/>
          </p:cNvPicPr>
          <p:nvPr/>
        </p:nvPicPr>
        <p:blipFill>
          <a:blip r:embed="rId2"/>
          <a:srcRect l="59181" t="36596" r="29263" b="34849"/>
          <a:stretch>
            <a:fillRect/>
          </a:stretch>
        </p:blipFill>
        <p:spPr>
          <a:xfrm>
            <a:off x="7425645" y="3657415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81" name="图片 1280"/>
          <p:cNvPicPr>
            <a:picLocks noChangeAspect="1"/>
          </p:cNvPicPr>
          <p:nvPr/>
        </p:nvPicPr>
        <p:blipFill>
          <a:blip r:embed="rId2"/>
          <a:srcRect l="23520" t="43913" r="64936" b="27531"/>
          <a:stretch>
            <a:fillRect/>
          </a:stretch>
        </p:blipFill>
        <p:spPr>
          <a:xfrm>
            <a:off x="5988958" y="3657415"/>
            <a:ext cx="1439862" cy="1441450"/>
          </a:xfrm>
          <a:custGeom>
            <a:avLst/>
            <a:gdLst>
              <a:gd name="connsiteX0" fmla="*/ 0 w 1439862"/>
              <a:gd name="connsiteY0" fmla="*/ 0 h 1441450"/>
              <a:gd name="connsiteX1" fmla="*/ 1439862 w 1439862"/>
              <a:gd name="connsiteY1" fmla="*/ 0 h 1441450"/>
              <a:gd name="connsiteX2" fmla="*/ 1439862 w 1439862"/>
              <a:gd name="connsiteY2" fmla="*/ 1441450 h 1441450"/>
              <a:gd name="connsiteX3" fmla="*/ 0 w 1439862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2" h="1441450">
                <a:moveTo>
                  <a:pt x="0" y="0"/>
                </a:moveTo>
                <a:lnTo>
                  <a:pt x="1439862" y="0"/>
                </a:lnTo>
                <a:lnTo>
                  <a:pt x="1439862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80" name="图片 1279"/>
          <p:cNvPicPr>
            <a:picLocks noChangeAspect="1"/>
          </p:cNvPicPr>
          <p:nvPr/>
        </p:nvPicPr>
        <p:blipFill>
          <a:blip r:embed="rId2"/>
          <a:srcRect l="16156" t="45473" r="72300" b="25972"/>
          <a:stretch>
            <a:fillRect/>
          </a:stretch>
        </p:blipFill>
        <p:spPr>
          <a:xfrm>
            <a:off x="10307051" y="790483"/>
            <a:ext cx="1439863" cy="1441450"/>
          </a:xfrm>
          <a:custGeom>
            <a:avLst/>
            <a:gdLst>
              <a:gd name="connsiteX0" fmla="*/ 0 w 1439863"/>
              <a:gd name="connsiteY0" fmla="*/ 0 h 1441450"/>
              <a:gd name="connsiteX1" fmla="*/ 1439863 w 1439863"/>
              <a:gd name="connsiteY1" fmla="*/ 0 h 1441450"/>
              <a:gd name="connsiteX2" fmla="*/ 1439863 w 1439863"/>
              <a:gd name="connsiteY2" fmla="*/ 1441450 h 1441450"/>
              <a:gd name="connsiteX3" fmla="*/ 0 w 1439863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3" h="144145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9" name="图片 1278"/>
          <p:cNvPicPr>
            <a:picLocks noChangeAspect="1"/>
          </p:cNvPicPr>
          <p:nvPr/>
        </p:nvPicPr>
        <p:blipFill>
          <a:blip r:embed="rId2"/>
          <a:srcRect l="45872" t="48490" r="42585" b="22954"/>
          <a:stretch>
            <a:fillRect/>
          </a:stretch>
        </p:blipFill>
        <p:spPr>
          <a:xfrm>
            <a:off x="10314895" y="2223903"/>
            <a:ext cx="1439863" cy="1441450"/>
          </a:xfrm>
          <a:custGeom>
            <a:avLst/>
            <a:gdLst>
              <a:gd name="connsiteX0" fmla="*/ 0 w 1439863"/>
              <a:gd name="connsiteY0" fmla="*/ 0 h 1441450"/>
              <a:gd name="connsiteX1" fmla="*/ 1439863 w 1439863"/>
              <a:gd name="connsiteY1" fmla="*/ 0 h 1441450"/>
              <a:gd name="connsiteX2" fmla="*/ 1439863 w 1439863"/>
              <a:gd name="connsiteY2" fmla="*/ 1441450 h 1441450"/>
              <a:gd name="connsiteX3" fmla="*/ 0 w 1439863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39863" h="1441450">
                <a:moveTo>
                  <a:pt x="0" y="0"/>
                </a:moveTo>
                <a:lnTo>
                  <a:pt x="1439863" y="0"/>
                </a:lnTo>
                <a:lnTo>
                  <a:pt x="1439863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8" name="图片 1277"/>
          <p:cNvPicPr>
            <a:picLocks noChangeAspect="1"/>
          </p:cNvPicPr>
          <p:nvPr/>
        </p:nvPicPr>
        <p:blipFill>
          <a:blip r:embed="rId2"/>
          <a:srcRect l="33821" t="50619" r="54623" b="20826"/>
          <a:stretch>
            <a:fillRect/>
          </a:stretch>
        </p:blipFill>
        <p:spPr>
          <a:xfrm>
            <a:off x="8876620" y="2223903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1276" name="图片 1275"/>
          <p:cNvPicPr>
            <a:picLocks noChangeAspect="1"/>
          </p:cNvPicPr>
          <p:nvPr/>
        </p:nvPicPr>
        <p:blipFill>
          <a:blip r:embed="rId3"/>
          <a:srcRect l="71207" t="14311" r="17231" b="57134"/>
          <a:stretch>
            <a:fillRect/>
          </a:stretch>
        </p:blipFill>
        <p:spPr>
          <a:xfrm>
            <a:off x="7416120" y="2223903"/>
            <a:ext cx="1441450" cy="144145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pic>
        <p:nvPicPr>
          <p:cNvPr id="483" name="图片 482"/>
          <p:cNvPicPr>
            <a:picLocks noChangeAspect="1"/>
          </p:cNvPicPr>
          <p:nvPr/>
        </p:nvPicPr>
        <p:blipFill>
          <a:blip r:embed="rId2"/>
          <a:srcRect l="2002" t="19136" r="80105" b="36650"/>
          <a:stretch>
            <a:fillRect/>
          </a:stretch>
        </p:blipFill>
        <p:spPr>
          <a:xfrm>
            <a:off x="4537983" y="2223903"/>
            <a:ext cx="1441450" cy="1422290"/>
          </a:xfrm>
          <a:custGeom>
            <a:avLst/>
            <a:gdLst>
              <a:gd name="connsiteX0" fmla="*/ 0 w 1441450"/>
              <a:gd name="connsiteY0" fmla="*/ 0 h 1441450"/>
              <a:gd name="connsiteX1" fmla="*/ 1441450 w 1441450"/>
              <a:gd name="connsiteY1" fmla="*/ 0 h 1441450"/>
              <a:gd name="connsiteX2" fmla="*/ 1441450 w 1441450"/>
              <a:gd name="connsiteY2" fmla="*/ 1441450 h 1441450"/>
              <a:gd name="connsiteX3" fmla="*/ 0 w 1441450"/>
              <a:gd name="connsiteY3" fmla="*/ 1441450 h 144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1450" h="1441450">
                <a:moveTo>
                  <a:pt x="0" y="0"/>
                </a:moveTo>
                <a:lnTo>
                  <a:pt x="1441450" y="0"/>
                </a:lnTo>
                <a:lnTo>
                  <a:pt x="1441450" y="1441450"/>
                </a:lnTo>
                <a:lnTo>
                  <a:pt x="0" y="1441450"/>
                </a:lnTo>
                <a:close/>
              </a:path>
            </a:pathLst>
          </a:custGeom>
          <a:ln>
            <a:solidFill>
              <a:srgbClr val="A35318"/>
            </a:solidFill>
          </a:ln>
        </p:spPr>
      </p:pic>
      <p:sp>
        <p:nvSpPr>
          <p:cNvPr id="1029" name="椭圆 1028"/>
          <p:cNvSpPr/>
          <p:nvPr/>
        </p:nvSpPr>
        <p:spPr>
          <a:xfrm>
            <a:off x="-2841297" y="3374657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-1398211" y="4731522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0" name="椭圆 1029"/>
          <p:cNvSpPr/>
          <p:nvPr/>
        </p:nvSpPr>
        <p:spPr>
          <a:xfrm>
            <a:off x="1020212" y="3314123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3" name="图片 10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1154" y="2763408"/>
            <a:ext cx="1153962" cy="1546239"/>
          </a:xfrm>
          <a:prstGeom prst="rect">
            <a:avLst/>
          </a:prstGeom>
        </p:spPr>
      </p:pic>
      <p:sp>
        <p:nvSpPr>
          <p:cNvPr id="443" name="矩形 13"/>
          <p:cNvSpPr>
            <a:spLocks noChangeArrowheads="1"/>
          </p:cNvSpPr>
          <p:nvPr/>
        </p:nvSpPr>
        <p:spPr bwMode="auto">
          <a:xfrm>
            <a:off x="3110820" y="2223903"/>
            <a:ext cx="1439863" cy="1439862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6" name="矩形 12"/>
          <p:cNvSpPr>
            <a:spLocks noChangeArrowheads="1"/>
          </p:cNvSpPr>
          <p:nvPr/>
        </p:nvSpPr>
        <p:spPr bwMode="auto">
          <a:xfrm>
            <a:off x="8857570" y="3657415"/>
            <a:ext cx="1441450" cy="1441450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3" name="矩形 10"/>
          <p:cNvSpPr>
            <a:spLocks noChangeArrowheads="1"/>
          </p:cNvSpPr>
          <p:nvPr/>
        </p:nvSpPr>
        <p:spPr bwMode="auto">
          <a:xfrm>
            <a:off x="8855983" y="792071"/>
            <a:ext cx="1439862" cy="1439862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69" name="矩形 11"/>
          <p:cNvSpPr>
            <a:spLocks noChangeArrowheads="1"/>
          </p:cNvSpPr>
          <p:nvPr/>
        </p:nvSpPr>
        <p:spPr bwMode="auto">
          <a:xfrm>
            <a:off x="5988958" y="2223903"/>
            <a:ext cx="1439862" cy="1441450"/>
          </a:xfrm>
          <a:prstGeom prst="rect">
            <a:avLst/>
          </a:prstGeom>
          <a:solidFill>
            <a:srgbClr val="A35318"/>
          </a:solidFill>
          <a:ln w="12700">
            <a:solidFill>
              <a:srgbClr val="A35318"/>
            </a:solidFill>
            <a:bevel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dirty="0">
              <a:solidFill>
                <a:srgbClr val="FFFFFF"/>
              </a:solidFill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81" name="矩形 62"/>
          <p:cNvSpPr>
            <a:spLocks noChangeArrowheads="1"/>
          </p:cNvSpPr>
          <p:nvPr/>
        </p:nvSpPr>
        <p:spPr bwMode="auto">
          <a:xfrm>
            <a:off x="1662600" y="1121067"/>
            <a:ext cx="6945728" cy="875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>
              <a:lnSpc>
                <a:spcPts val="1700"/>
              </a:lnSpc>
            </a:pPr>
            <a:endParaRPr lang="zh-CN" altLang="en-US" sz="1600" dirty="0"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EA77B2DD-8686-6850-BD16-C33E3EC7C749}"/>
              </a:ext>
            </a:extLst>
          </p:cNvPr>
          <p:cNvSpPr txBox="1"/>
          <p:nvPr/>
        </p:nvSpPr>
        <p:spPr>
          <a:xfrm>
            <a:off x="1028586" y="375493"/>
            <a:ext cx="7717597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là công đoạn đầu tiên trong quy trình trồng trọt.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 loại cây trồng khác nhau thì kĩ thuật làm đất cũng khác nhau.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19336169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65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" grpId="0" bldLvl="0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椭圆 374"/>
          <p:cNvSpPr/>
          <p:nvPr/>
        </p:nvSpPr>
        <p:spPr>
          <a:xfrm>
            <a:off x="0" y="-2803350"/>
            <a:ext cx="4491318" cy="449131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051" name="组合 1050"/>
          <p:cNvGrpSpPr/>
          <p:nvPr/>
        </p:nvGrpSpPr>
        <p:grpSpPr>
          <a:xfrm>
            <a:off x="-47471" y="48504"/>
            <a:ext cx="3608754" cy="983589"/>
            <a:chOff x="5719784" y="1550686"/>
            <a:chExt cx="3608754" cy="983589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6566243" y="1550686"/>
              <a:ext cx="276229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Hoạt</a:t>
              </a:r>
              <a:r>
                <a:rPr lang="en-US" altLang="zh-CN" sz="2800" b="1" dirty="0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động</a:t>
              </a:r>
              <a:r>
                <a:rPr lang="en-US" altLang="zh-CN" sz="2800" b="1" dirty="0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 </a:t>
              </a:r>
              <a:r>
                <a:rPr lang="en-US" altLang="zh-CN" sz="2800" b="1" dirty="0" err="1">
                  <a:latin typeface="Times New Roman" panose="02020603050405020304" pitchFamily="18" charset="0"/>
                  <a:ea typeface="微软雅黑" panose="020B0503020204020204" pitchFamily="34" charset="-122"/>
                  <a:cs typeface="Times New Roman" panose="02020603050405020304" pitchFamily="18" charset="0"/>
                  <a:sym typeface="Arial" panose="020B0604020202020204" pitchFamily="34" charset="0"/>
                </a:rPr>
                <a:t>nhóm</a:t>
              </a:r>
              <a:endParaRPr lang="zh-CN" altLang="en-US" sz="2800" dirty="0"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5719784" y="2220343"/>
              <a:ext cx="3006326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椭圆 376"/>
          <p:cNvSpPr/>
          <p:nvPr/>
        </p:nvSpPr>
        <p:spPr>
          <a:xfrm>
            <a:off x="9310656" y="-940580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39E837CB-EB0C-DA0B-7E44-6B5F19AC8D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629758"/>
              </p:ext>
            </p:extLst>
          </p:nvPr>
        </p:nvGraphicFramePr>
        <p:xfrm>
          <a:off x="135505" y="2064675"/>
          <a:ext cx="9716529" cy="407113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20591">
                  <a:extLst>
                    <a:ext uri="{9D8B030D-6E8A-4147-A177-3AD203B41FA5}">
                      <a16:colId xmlns:a16="http://schemas.microsoft.com/office/drawing/2014/main" val="1374488132"/>
                    </a:ext>
                  </a:extLst>
                </a:gridCol>
                <a:gridCol w="2946400">
                  <a:extLst>
                    <a:ext uri="{9D8B030D-6E8A-4147-A177-3AD203B41FA5}">
                      <a16:colId xmlns:a16="http://schemas.microsoft.com/office/drawing/2014/main" val="394446333"/>
                    </a:ext>
                  </a:extLst>
                </a:gridCol>
                <a:gridCol w="3349538">
                  <a:extLst>
                    <a:ext uri="{9D8B030D-6E8A-4147-A177-3AD203B41FA5}">
                      <a16:colId xmlns:a16="http://schemas.microsoft.com/office/drawing/2014/main" val="184058412"/>
                    </a:ext>
                  </a:extLst>
                </a:gridCol>
              </a:tblGrid>
              <a:tr h="524312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Bừa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Lên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35968795"/>
                  </a:ext>
                </a:extLst>
              </a:tr>
              <a:tr h="3546819"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trộn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lớp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mặt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sâu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20 -  30cm.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tang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bề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lớp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trồng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chôn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vùi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xốp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thoáng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gom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cỏ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ruộng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trộn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đều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phân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bón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san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phẳng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mặt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ruộng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loại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trồng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cần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phải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làm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luống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dễ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chăm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sóc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chống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ngập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úng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tạo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tầng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dày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cây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sinh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trưởng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28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triển</a:t>
                      </a:r>
                      <a:endParaRPr lang="en-US" sz="28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95316794"/>
                  </a:ext>
                </a:extLst>
              </a:tr>
            </a:tbl>
          </a:graphicData>
        </a:graphic>
      </p:graphicFrame>
      <p:sp>
        <p:nvSpPr>
          <p:cNvPr id="1029" name="椭圆 1028"/>
          <p:cNvSpPr/>
          <p:nvPr/>
        </p:nvSpPr>
        <p:spPr>
          <a:xfrm>
            <a:off x="8311967" y="4345343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8871297" y="4720097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40" name="椭圆 1039"/>
          <p:cNvSpPr/>
          <p:nvPr/>
        </p:nvSpPr>
        <p:spPr>
          <a:xfrm>
            <a:off x="9832578" y="3235567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2" name="图片 10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10112642" y="3515585"/>
            <a:ext cx="1047348" cy="1150648"/>
          </a:xfrm>
          <a:prstGeom prst="rect">
            <a:avLst/>
          </a:prstGeom>
        </p:spPr>
      </p:pic>
      <p:sp>
        <p:nvSpPr>
          <p:cNvPr id="316" name="TextBox 315">
            <a:extLst>
              <a:ext uri="{FF2B5EF4-FFF2-40B4-BE49-F238E27FC236}">
                <a16:creationId xmlns:a16="http://schemas.microsoft.com/office/drawing/2014/main" id="{29CF4BC7-4FD4-59D8-A8E4-65EB8E9949EB}"/>
              </a:ext>
            </a:extLst>
          </p:cNvPr>
          <p:cNvSpPr txBox="1"/>
          <p:nvPr/>
        </p:nvSpPr>
        <p:spPr>
          <a:xfrm>
            <a:off x="4472058" y="23022"/>
            <a:ext cx="679704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HS đọc Bảng thông tin SGK tr.12, thảo luận và trả lời câu hỏi: 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 hãy nêu một số công việc chính của kĩ thuật làm đất trồng cây.</a:t>
            </a:r>
            <a:endParaRPr lang="en-US" sz="2800" dirty="0"/>
          </a:p>
        </p:txBody>
      </p:sp>
      <p:pic>
        <p:nvPicPr>
          <p:cNvPr id="317" name="3 phút đếm ngược với nhạc sôi động 3 minutes countdown with music">
            <a:hlinkClick r:id="" action="ppaction://media"/>
            <a:extLst>
              <a:ext uri="{FF2B5EF4-FFF2-40B4-BE49-F238E27FC236}">
                <a16:creationId xmlns:a16="http://schemas.microsoft.com/office/drawing/2014/main" id="{413062AE-C038-DABA-3562-649F796D9EC0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226145" y="722194"/>
            <a:ext cx="1907979" cy="1073238"/>
          </a:xfrm>
          <a:prstGeom prst="rect">
            <a:avLst/>
          </a:prstGeom>
        </p:spPr>
      </p:pic>
      <p:sp>
        <p:nvSpPr>
          <p:cNvPr id="376" name="椭圆 375"/>
          <p:cNvSpPr/>
          <p:nvPr/>
        </p:nvSpPr>
        <p:spPr>
          <a:xfrm>
            <a:off x="96335" y="5930586"/>
            <a:ext cx="2396787" cy="2396785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7141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88314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3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7"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317"/>
                </p:tgtEl>
              </p:cMediaNode>
            </p:vide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" name="图片 10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23632" y="1956431"/>
            <a:ext cx="2680783" cy="2619470"/>
          </a:xfrm>
          <a:prstGeom prst="rect">
            <a:avLst/>
          </a:prstGeom>
        </p:spPr>
      </p:pic>
      <p:sp>
        <p:nvSpPr>
          <p:cNvPr id="1029" name="矩形 1028"/>
          <p:cNvSpPr/>
          <p:nvPr/>
        </p:nvSpPr>
        <p:spPr>
          <a:xfrm>
            <a:off x="5659176" y="2094451"/>
            <a:ext cx="3979992" cy="394947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 thêm các hoạt động khác trong quá trình làm đất trồng cây ở gia đình và địa phương em.</a:t>
            </a:r>
            <a:endParaRPr lang="zh-CN" altLang="en-US" sz="2800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1191769" y="0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1" name="矩形 1030"/>
          <p:cNvSpPr/>
          <p:nvPr/>
        </p:nvSpPr>
        <p:spPr>
          <a:xfrm>
            <a:off x="5390546" y="6140159"/>
            <a:ext cx="4533627" cy="108000"/>
          </a:xfrm>
          <a:prstGeom prst="rect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059" name="组合 1058"/>
          <p:cNvGrpSpPr/>
          <p:nvPr/>
        </p:nvGrpSpPr>
        <p:grpSpPr>
          <a:xfrm>
            <a:off x="5446810" y="2349749"/>
            <a:ext cx="4469176" cy="925810"/>
            <a:chOff x="6327925" y="1608465"/>
            <a:chExt cx="4469176" cy="925810"/>
          </a:xfrm>
        </p:grpSpPr>
        <p:sp>
          <p:nvSpPr>
            <p:cNvPr id="1060" name="矩形 51"/>
            <p:cNvSpPr>
              <a:spLocks noChangeArrowheads="1"/>
            </p:cNvSpPr>
            <p:nvPr/>
          </p:nvSpPr>
          <p:spPr bwMode="auto">
            <a:xfrm flipH="1">
              <a:off x="6540291" y="1608465"/>
              <a:ext cx="23887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Liên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hệ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thực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tế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" name="矩形 52"/>
            <p:cNvSpPr>
              <a:spLocks noChangeArrowheads="1"/>
            </p:cNvSpPr>
            <p:nvPr/>
          </p:nvSpPr>
          <p:spPr bwMode="auto">
            <a:xfrm flipH="1">
              <a:off x="6327925" y="2220343"/>
              <a:ext cx="4469176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" name="直接连接符 40"/>
            <p:cNvSpPr>
              <a:spLocks noChangeShapeType="1"/>
            </p:cNvSpPr>
            <p:nvPr/>
          </p:nvSpPr>
          <p:spPr bwMode="auto">
            <a:xfrm flipH="1">
              <a:off x="6739117" y="2122718"/>
              <a:ext cx="1885978" cy="139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r"/>
              <a:endParaRPr lang="zh-CN" altLang="en-US" dirty="0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5" name="矩形 374"/>
          <p:cNvSpPr/>
          <p:nvPr/>
        </p:nvSpPr>
        <p:spPr>
          <a:xfrm>
            <a:off x="5382359" y="1910219"/>
            <a:ext cx="4533627" cy="108000"/>
          </a:xfrm>
          <a:prstGeom prst="rect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6" name="椭圆 375"/>
          <p:cNvSpPr/>
          <p:nvPr/>
        </p:nvSpPr>
        <p:spPr>
          <a:xfrm>
            <a:off x="10710304" y="5278030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7" name="椭圆 376"/>
          <p:cNvSpPr/>
          <p:nvPr/>
        </p:nvSpPr>
        <p:spPr>
          <a:xfrm>
            <a:off x="9915986" y="1019227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8" name="椭圆 377"/>
          <p:cNvSpPr/>
          <p:nvPr/>
        </p:nvSpPr>
        <p:spPr>
          <a:xfrm>
            <a:off x="-1942540" y="5290847"/>
            <a:ext cx="3134309" cy="3134306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79" name="椭圆 378"/>
          <p:cNvSpPr/>
          <p:nvPr/>
        </p:nvSpPr>
        <p:spPr>
          <a:xfrm>
            <a:off x="3953836" y="5636670"/>
            <a:ext cx="451752" cy="451752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39" name="椭圆 438"/>
          <p:cNvSpPr/>
          <p:nvPr/>
        </p:nvSpPr>
        <p:spPr>
          <a:xfrm>
            <a:off x="5446810" y="-427875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0" name="椭圆 439"/>
          <p:cNvSpPr/>
          <p:nvPr/>
        </p:nvSpPr>
        <p:spPr>
          <a:xfrm>
            <a:off x="-269053" y="-123161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1" name="椭圆 440"/>
          <p:cNvSpPr/>
          <p:nvPr/>
        </p:nvSpPr>
        <p:spPr>
          <a:xfrm>
            <a:off x="11888473" y="-425601"/>
            <a:ext cx="679921" cy="679920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2620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1396205" y="1194198"/>
            <a:ext cx="9088440" cy="37494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Một số công việc chính: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Cày đất: Làm xáo trộn lớp đất mặt ở sâu khoảng 20 - 30 cm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 tăng bề dày của lớp đất trồng, chôn vùi cỏ, làm cho đất tơi xốp và thoáng khí.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Bừa/đập đất: Có tác dụng làm nhỏ đất, thu gom cỏ dại trong ruộng, trộn đều phân bón và san phẳng mặt ruộng.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Lên luống: </a:t>
            </a:r>
            <a:r>
              <a:rPr lang="en-US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ễ chăm sóc, chống ngập úng vào tạo tầng đất dày cho cây sinh trưởng, phát triển.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2" descr="Hình dán Địa chất Trái đất của Thiết bị Địa kỹ thuật Pagani">
            <a:extLst>
              <a:ext uri="{FF2B5EF4-FFF2-40B4-BE49-F238E27FC236}">
                <a16:creationId xmlns:a16="http://schemas.microsoft.com/office/drawing/2014/main" id="{882358D2-C159-2C1C-03CC-51916E0FFD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5187" y="34924"/>
            <a:ext cx="2362200" cy="1314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88989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矩形 374"/>
          <p:cNvSpPr/>
          <p:nvPr/>
        </p:nvSpPr>
        <p:spPr>
          <a:xfrm>
            <a:off x="721670" y="948902"/>
            <a:ext cx="10769471" cy="4762884"/>
          </a:xfrm>
          <a:prstGeom prst="rect">
            <a:avLst/>
          </a:prstGeom>
          <a:solidFill>
            <a:srgbClr val="44636A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376" name="直接连接符 375"/>
          <p:cNvCxnSpPr/>
          <p:nvPr/>
        </p:nvCxnSpPr>
        <p:spPr>
          <a:xfrm>
            <a:off x="4048664" y="1127163"/>
            <a:ext cx="0" cy="2713704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直接连接符 376"/>
          <p:cNvCxnSpPr/>
          <p:nvPr/>
        </p:nvCxnSpPr>
        <p:spPr>
          <a:xfrm flipH="1">
            <a:off x="8094976" y="1029306"/>
            <a:ext cx="0" cy="2808000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2" name="文本框 441"/>
          <p:cNvSpPr txBox="1"/>
          <p:nvPr/>
        </p:nvSpPr>
        <p:spPr>
          <a:xfrm>
            <a:off x="203701" y="-60881"/>
            <a:ext cx="12049757" cy="983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 sát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và nêu tên, mục đích các công việc làm đất trồng cây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tương ứng với mỗi ảnh.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29" name="椭圆 1028"/>
          <p:cNvSpPr/>
          <p:nvPr/>
        </p:nvSpPr>
        <p:spPr>
          <a:xfrm>
            <a:off x="3348550" y="4992064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4850160" y="5571874"/>
            <a:ext cx="2567666" cy="1339008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F766DF3-FE41-7771-DB63-B8B6BFB856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086" y="1568482"/>
            <a:ext cx="10766628" cy="2776913"/>
          </a:xfrm>
          <a:prstGeom prst="rect">
            <a:avLst/>
          </a:prstGeom>
        </p:spPr>
      </p:pic>
      <p:sp>
        <p:nvSpPr>
          <p:cNvPr id="1032" name="椭圆 1031"/>
          <p:cNvSpPr/>
          <p:nvPr/>
        </p:nvSpPr>
        <p:spPr>
          <a:xfrm>
            <a:off x="5449872" y="4347368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6" name="图片 10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9287" y="4123867"/>
            <a:ext cx="1079339" cy="1513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80280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矩形 374"/>
          <p:cNvSpPr/>
          <p:nvPr/>
        </p:nvSpPr>
        <p:spPr>
          <a:xfrm>
            <a:off x="694081" y="1202778"/>
            <a:ext cx="10769471" cy="4762884"/>
          </a:xfrm>
          <a:prstGeom prst="rect">
            <a:avLst/>
          </a:prstGeom>
          <a:solidFill>
            <a:srgbClr val="44636A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42" name="文本框 441"/>
          <p:cNvSpPr txBox="1"/>
          <p:nvPr/>
        </p:nvSpPr>
        <p:spPr>
          <a:xfrm>
            <a:off x="203701" y="-60881"/>
            <a:ext cx="12049757" cy="983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 sát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và nêu tên, mục đích các công việc làm đất trồng cây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tương ứng với mỗi ảnh.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29" name="椭圆 1028"/>
          <p:cNvSpPr/>
          <p:nvPr/>
        </p:nvSpPr>
        <p:spPr>
          <a:xfrm>
            <a:off x="3348550" y="4992064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4850160" y="5571874"/>
            <a:ext cx="2567666" cy="1339008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F766DF3-FE41-7771-DB63-B8B6BFB856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081" y="1190413"/>
            <a:ext cx="10766628" cy="2776913"/>
          </a:xfrm>
          <a:prstGeom prst="rect">
            <a:avLst/>
          </a:prstGeom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</p:pic>
      <p:sp>
        <p:nvSpPr>
          <p:cNvPr id="1032" name="椭圆 1031"/>
          <p:cNvSpPr/>
          <p:nvPr/>
        </p:nvSpPr>
        <p:spPr>
          <a:xfrm>
            <a:off x="5449872" y="4347368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6" name="图片 10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9287" y="4123867"/>
            <a:ext cx="1079339" cy="151399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8E1EE74-3C89-CF1C-5D23-8B78B008D606}"/>
              </a:ext>
            </a:extLst>
          </p:cNvPr>
          <p:cNvSpPr txBox="1"/>
          <p:nvPr/>
        </p:nvSpPr>
        <p:spPr>
          <a:xfrm>
            <a:off x="1609554" y="3605201"/>
            <a:ext cx="1584959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Cày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0" name="TextBox 309">
            <a:extLst>
              <a:ext uri="{FF2B5EF4-FFF2-40B4-BE49-F238E27FC236}">
                <a16:creationId xmlns:a16="http://schemas.microsoft.com/office/drawing/2014/main" id="{0D1119B3-BE58-A54E-3139-F4560BE8FB00}"/>
              </a:ext>
            </a:extLst>
          </p:cNvPr>
          <p:cNvSpPr txBox="1"/>
          <p:nvPr/>
        </p:nvSpPr>
        <p:spPr>
          <a:xfrm>
            <a:off x="5031481" y="3610341"/>
            <a:ext cx="2195295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Bừa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đập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FB43F97D-A6E4-001C-2A53-ABA6503A1F99}"/>
              </a:ext>
            </a:extLst>
          </p:cNvPr>
          <p:cNvSpPr txBox="1"/>
          <p:nvPr/>
        </p:nvSpPr>
        <p:spPr>
          <a:xfrm>
            <a:off x="8940778" y="3605201"/>
            <a:ext cx="1680902" cy="523220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luống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83168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2" grpId="0"/>
      <p:bldP spid="2" grpId="0" animBg="1"/>
      <p:bldP spid="310" grpId="0" animBg="1"/>
      <p:bldP spid="31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3433785"/>
            <a:ext cx="12331386" cy="3451511"/>
          </a:xfrm>
          <a:prstGeom prst="rect">
            <a:avLst/>
          </a:prstGeom>
        </p:spPr>
      </p:pic>
      <p:sp>
        <p:nvSpPr>
          <p:cNvPr id="32" name="TextBox 13"/>
          <p:cNvSpPr txBox="1">
            <a:spLocks noChangeArrowheads="1"/>
          </p:cNvSpPr>
          <p:nvPr/>
        </p:nvSpPr>
        <p:spPr bwMode="auto">
          <a:xfrm>
            <a:off x="1575544" y="3008716"/>
            <a:ext cx="183896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en-US" altLang="zh-CN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" name="TextBox 13"/>
          <p:cNvSpPr txBox="1">
            <a:spLocks noChangeArrowheads="1"/>
          </p:cNvSpPr>
          <p:nvPr/>
        </p:nvSpPr>
        <p:spPr bwMode="auto">
          <a:xfrm>
            <a:off x="5025455" y="3008716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0" name="Rectangle 3"/>
          <p:cNvSpPr/>
          <p:nvPr/>
        </p:nvSpPr>
        <p:spPr>
          <a:xfrm>
            <a:off x="1753421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1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41" name="Rectangle 5"/>
          <p:cNvSpPr/>
          <p:nvPr/>
        </p:nvSpPr>
        <p:spPr>
          <a:xfrm>
            <a:off x="5432426" y="117875"/>
            <a:ext cx="1308100" cy="1397000"/>
          </a:xfrm>
          <a:prstGeom prst="rect">
            <a:avLst/>
          </a:prstGeom>
          <a:noFill/>
          <a:ln>
            <a:noFill/>
          </a:ln>
          <a:effectLst/>
        </p:spPr>
        <p:txBody>
          <a:bodyPr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vi-VN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2</a:t>
            </a:r>
            <a:endParaRPr lang="en-US" sz="8625" b="1" kern="0" dirty="0">
              <a:ln w="12700" cmpd="sng">
                <a:noFill/>
                <a:prstDash val="solid"/>
              </a:ln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2050" name="Picture 2" descr="Hình dán Vườn cây của PRO-MIX Làm vườn">
            <a:extLst>
              <a:ext uri="{FF2B5EF4-FFF2-40B4-BE49-F238E27FC236}">
                <a16:creationId xmlns:a16="http://schemas.microsoft.com/office/drawing/2014/main" id="{1894DDB0-1072-188B-D7F4-A99A47F22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8527" y="1514875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ình dán Fiskars_Americas trồng cây làm vườn làm vườn">
            <a:extLst>
              <a:ext uri="{FF2B5EF4-FFF2-40B4-BE49-F238E27FC236}">
                <a16:creationId xmlns:a16="http://schemas.microsoft.com/office/drawing/2014/main" id="{890BD92A-D786-8207-B76A-F5964D70CC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426" y="1478078"/>
            <a:ext cx="1132994" cy="1132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5">
            <a:extLst>
              <a:ext uri="{FF2B5EF4-FFF2-40B4-BE49-F238E27FC236}">
                <a16:creationId xmlns:a16="http://schemas.microsoft.com/office/drawing/2014/main" id="{0CCBE56D-159B-6430-0556-8A9E470F3775}"/>
              </a:ext>
            </a:extLst>
          </p:cNvPr>
          <p:cNvSpPr/>
          <p:nvPr/>
        </p:nvSpPr>
        <p:spPr>
          <a:xfrm>
            <a:off x="9349475" y="127575"/>
            <a:ext cx="913998" cy="1396536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68580" tIns="34290" rIns="68580" bIns="34290">
            <a:spAutoFit/>
          </a:bodyPr>
          <a:lstStyle/>
          <a:p>
            <a:pPr algn="ctr"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8625" b="1" kern="0" dirty="0">
                <a:ln w="12700" cmpd="sng">
                  <a:noFill/>
                  <a:prstDash val="solid"/>
                </a:ln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3</a:t>
            </a:r>
          </a:p>
        </p:txBody>
      </p:sp>
      <p:sp>
        <p:nvSpPr>
          <p:cNvPr id="10" name="TextBox 13">
            <a:extLst>
              <a:ext uri="{FF2B5EF4-FFF2-40B4-BE49-F238E27FC236}">
                <a16:creationId xmlns:a16="http://schemas.microsoft.com/office/drawing/2014/main" id="{AE4D11E8-6182-B884-B072-9F485EC46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1921" y="2944252"/>
            <a:ext cx="2228785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defTabSz="911225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20000"/>
              </a:spcBef>
            </a:pP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b="1" dirty="0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b="1" dirty="0" err="1"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en-US" altLang="zh-CN" b="1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6" name="Picture 2" descr="Nhãn dán thực vật của IvyMay &amp; Co.">
            <a:extLst>
              <a:ext uri="{FF2B5EF4-FFF2-40B4-BE49-F238E27FC236}">
                <a16:creationId xmlns:a16="http://schemas.microsoft.com/office/drawing/2014/main" id="{E9417A5A-72D1-F7A8-5EE7-5AF5F67264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01420" y="1575054"/>
            <a:ext cx="810108" cy="101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772611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01600" y="4064000"/>
            <a:ext cx="12449904" cy="4013200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2" name="TextBox 691">
            <a:extLst>
              <a:ext uri="{FF2B5EF4-FFF2-40B4-BE49-F238E27FC236}">
                <a16:creationId xmlns:a16="http://schemas.microsoft.com/office/drawing/2014/main" id="{B48396CD-ACC8-21E3-E0DD-E7618A675792}"/>
              </a:ext>
            </a:extLst>
          </p:cNvPr>
          <p:cNvSpPr txBox="1"/>
          <p:nvPr/>
        </p:nvSpPr>
        <p:spPr>
          <a:xfrm>
            <a:off x="3152276" y="2270419"/>
            <a:ext cx="6207760" cy="28283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găng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vườn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cuốc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xẻng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cào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tỉa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bay,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cưa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kéo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tưới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xịt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cắt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cỏ</a:t>
            </a:r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,…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r>
              <a:rPr lang="en-US" sz="2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  <a:endParaRPr lang="en-US" sz="2800" dirty="0"/>
          </a:p>
        </p:txBody>
      </p:sp>
      <p:pic>
        <p:nvPicPr>
          <p:cNvPr id="2050" name="Picture 2" descr="Plant Garden Sticker của PRO-MIX Gardening">
            <a:extLst>
              <a:ext uri="{FF2B5EF4-FFF2-40B4-BE49-F238E27FC236}">
                <a16:creationId xmlns:a16="http://schemas.microsoft.com/office/drawing/2014/main" id="{96E6087F-F757-A868-D77E-B554A578D4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1564" y="758625"/>
            <a:ext cx="1446035" cy="1446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Plant Garden Sticker của PRO-MIX Gardening">
            <a:extLst>
              <a:ext uri="{FF2B5EF4-FFF2-40B4-BE49-F238E27FC236}">
                <a16:creationId xmlns:a16="http://schemas.microsoft.com/office/drawing/2014/main" id="{22A8AF06-4E36-A453-BC00-96E622E2E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9" y="155552"/>
            <a:ext cx="2362200" cy="2362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Plant Garden Sticker của PRO-MIX Gardening">
            <a:extLst>
              <a:ext uri="{FF2B5EF4-FFF2-40B4-BE49-F238E27FC236}">
                <a16:creationId xmlns:a16="http://schemas.microsoft.com/office/drawing/2014/main" id="{32ABAA1C-A233-CDBB-F31B-62A8FA3475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6305" y="238780"/>
            <a:ext cx="2362200" cy="2133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Hình dán Grow Grace Mandeville">
            <a:extLst>
              <a:ext uri="{FF2B5EF4-FFF2-40B4-BE49-F238E27FC236}">
                <a16:creationId xmlns:a16="http://schemas.microsoft.com/office/drawing/2014/main" id="{4B247127-34FE-5EAB-B33B-AD389CAD3B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678" y="3039545"/>
            <a:ext cx="2362200" cy="2019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164397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2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E2E2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标题 1"/>
          <p:cNvSpPr txBox="1">
            <a:spLocks/>
          </p:cNvSpPr>
          <p:nvPr/>
        </p:nvSpPr>
        <p:spPr>
          <a:xfrm>
            <a:off x="1058290" y="1456775"/>
            <a:ext cx="10251537" cy="66691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3.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02" name="Group 4"/>
          <p:cNvGrpSpPr>
            <a:grpSpLocks/>
          </p:cNvGrpSpPr>
          <p:nvPr/>
        </p:nvGrpSpPr>
        <p:grpSpPr bwMode="auto">
          <a:xfrm>
            <a:off x="1357084" y="4457309"/>
            <a:ext cx="455613" cy="889000"/>
            <a:chOff x="0" y="0"/>
            <a:chExt cx="455984" cy="889318"/>
          </a:xfrm>
        </p:grpSpPr>
        <p:sp>
          <p:nvSpPr>
            <p:cNvPr id="503" name="TextBox 5"/>
            <p:cNvSpPr txBox="1">
              <a:spLocks noChangeArrowheads="1"/>
            </p:cNvSpPr>
            <p:nvPr/>
          </p:nvSpPr>
          <p:spPr bwMode="auto">
            <a:xfrm>
              <a:off x="0" y="0"/>
              <a:ext cx="455984" cy="830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id-ID" altLang="zh-CN" sz="4800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o</a:t>
              </a:r>
            </a:p>
          </p:txBody>
        </p:sp>
        <p:sp>
          <p:nvSpPr>
            <p:cNvPr id="504" name="Oval 6"/>
            <p:cNvSpPr>
              <a:spLocks noChangeArrowheads="1"/>
            </p:cNvSpPr>
            <p:nvPr/>
          </p:nvSpPr>
          <p:spPr bwMode="auto">
            <a:xfrm>
              <a:off x="157978" y="757644"/>
              <a:ext cx="133200" cy="131674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zh-CN" altLang="zh-CN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-123810" y="3292355"/>
            <a:ext cx="12408377" cy="3659428"/>
            <a:chOff x="1108" y="2225"/>
            <a:chExt cx="5232" cy="1543"/>
          </a:xfrm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1131" y="2569"/>
              <a:ext cx="5145" cy="1041"/>
              <a:chOff x="1131" y="2569"/>
              <a:chExt cx="5145" cy="1041"/>
            </a:xfrm>
          </p:grpSpPr>
          <p:sp>
            <p:nvSpPr>
              <p:cNvPr id="303" name="Freeform 18"/>
              <p:cNvSpPr>
                <a:spLocks/>
              </p:cNvSpPr>
              <p:nvPr/>
            </p:nvSpPr>
            <p:spPr bwMode="auto">
              <a:xfrm>
                <a:off x="2064" y="2771"/>
                <a:ext cx="363" cy="835"/>
              </a:xfrm>
              <a:custGeom>
                <a:avLst/>
                <a:gdLst>
                  <a:gd name="T0" fmla="*/ 77 w 205"/>
                  <a:gd name="T1" fmla="*/ 0 h 445"/>
                  <a:gd name="T2" fmla="*/ 74 w 205"/>
                  <a:gd name="T3" fmla="*/ 4 h 445"/>
                  <a:gd name="T4" fmla="*/ 5 w 205"/>
                  <a:gd name="T5" fmla="*/ 89 h 445"/>
                  <a:gd name="T6" fmla="*/ 42 w 205"/>
                  <a:gd name="T7" fmla="*/ 89 h 445"/>
                  <a:gd name="T8" fmla="*/ 5 w 205"/>
                  <a:gd name="T9" fmla="*/ 146 h 445"/>
                  <a:gd name="T10" fmla="*/ 19 w 205"/>
                  <a:gd name="T11" fmla="*/ 169 h 445"/>
                  <a:gd name="T12" fmla="*/ 17 w 205"/>
                  <a:gd name="T13" fmla="*/ 169 h 445"/>
                  <a:gd name="T14" fmla="*/ 19 w 205"/>
                  <a:gd name="T15" fmla="*/ 173 h 445"/>
                  <a:gd name="T16" fmla="*/ 0 w 205"/>
                  <a:gd name="T17" fmla="*/ 173 h 445"/>
                  <a:gd name="T18" fmla="*/ 12 w 205"/>
                  <a:gd name="T19" fmla="*/ 197 h 445"/>
                  <a:gd name="T20" fmla="*/ 15 w 205"/>
                  <a:gd name="T21" fmla="*/ 197 h 445"/>
                  <a:gd name="T22" fmla="*/ 14 w 205"/>
                  <a:gd name="T23" fmla="*/ 200 h 445"/>
                  <a:gd name="T24" fmla="*/ 36 w 205"/>
                  <a:gd name="T25" fmla="*/ 245 h 445"/>
                  <a:gd name="T26" fmla="*/ 36 w 205"/>
                  <a:gd name="T27" fmla="*/ 245 h 445"/>
                  <a:gd name="T28" fmla="*/ 36 w 205"/>
                  <a:gd name="T29" fmla="*/ 245 h 445"/>
                  <a:gd name="T30" fmla="*/ 23 w 205"/>
                  <a:gd name="T31" fmla="*/ 245 h 445"/>
                  <a:gd name="T32" fmla="*/ 50 w 205"/>
                  <a:gd name="T33" fmla="*/ 305 h 445"/>
                  <a:gd name="T34" fmla="*/ 50 w 205"/>
                  <a:gd name="T35" fmla="*/ 305 h 445"/>
                  <a:gd name="T36" fmla="*/ 50 w 205"/>
                  <a:gd name="T37" fmla="*/ 306 h 445"/>
                  <a:gd name="T38" fmla="*/ 35 w 205"/>
                  <a:gd name="T39" fmla="*/ 306 h 445"/>
                  <a:gd name="T40" fmla="*/ 40 w 205"/>
                  <a:gd name="T41" fmla="*/ 321 h 445"/>
                  <a:gd name="T42" fmla="*/ 59 w 205"/>
                  <a:gd name="T43" fmla="*/ 321 h 445"/>
                  <a:gd name="T44" fmla="*/ 56 w 205"/>
                  <a:gd name="T45" fmla="*/ 362 h 445"/>
                  <a:gd name="T46" fmla="*/ 57 w 205"/>
                  <a:gd name="T47" fmla="*/ 364 h 445"/>
                  <a:gd name="T48" fmla="*/ 57 w 205"/>
                  <a:gd name="T49" fmla="*/ 364 h 445"/>
                  <a:gd name="T50" fmla="*/ 57 w 205"/>
                  <a:gd name="T51" fmla="*/ 365 h 445"/>
                  <a:gd name="T52" fmla="*/ 56 w 205"/>
                  <a:gd name="T53" fmla="*/ 365 h 445"/>
                  <a:gd name="T54" fmla="*/ 50 w 205"/>
                  <a:gd name="T55" fmla="*/ 445 h 445"/>
                  <a:gd name="T56" fmla="*/ 78 w 205"/>
                  <a:gd name="T57" fmla="*/ 445 h 445"/>
                  <a:gd name="T58" fmla="*/ 103 w 205"/>
                  <a:gd name="T59" fmla="*/ 445 h 445"/>
                  <a:gd name="T60" fmla="*/ 104 w 205"/>
                  <a:gd name="T61" fmla="*/ 445 h 445"/>
                  <a:gd name="T62" fmla="*/ 96 w 205"/>
                  <a:gd name="T63" fmla="*/ 321 h 445"/>
                  <a:gd name="T64" fmla="*/ 205 w 205"/>
                  <a:gd name="T65" fmla="*/ 321 h 445"/>
                  <a:gd name="T66" fmla="*/ 202 w 205"/>
                  <a:gd name="T67" fmla="*/ 317 h 445"/>
                  <a:gd name="T68" fmla="*/ 98 w 205"/>
                  <a:gd name="T69" fmla="*/ 317 h 445"/>
                  <a:gd name="T70" fmla="*/ 151 w 205"/>
                  <a:gd name="T71" fmla="*/ 217 h 445"/>
                  <a:gd name="T72" fmla="*/ 140 w 205"/>
                  <a:gd name="T73" fmla="*/ 197 h 445"/>
                  <a:gd name="T74" fmla="*/ 161 w 205"/>
                  <a:gd name="T75" fmla="*/ 197 h 445"/>
                  <a:gd name="T76" fmla="*/ 163 w 205"/>
                  <a:gd name="T77" fmla="*/ 192 h 445"/>
                  <a:gd name="T78" fmla="*/ 148 w 205"/>
                  <a:gd name="T79" fmla="*/ 192 h 445"/>
                  <a:gd name="T80" fmla="*/ 147 w 205"/>
                  <a:gd name="T81" fmla="*/ 189 h 445"/>
                  <a:gd name="T82" fmla="*/ 122 w 205"/>
                  <a:gd name="T83" fmla="*/ 189 h 445"/>
                  <a:gd name="T84" fmla="*/ 149 w 205"/>
                  <a:gd name="T85" fmla="*/ 145 h 445"/>
                  <a:gd name="T86" fmla="*/ 114 w 205"/>
                  <a:gd name="T87" fmla="*/ 89 h 445"/>
                  <a:gd name="T88" fmla="*/ 134 w 205"/>
                  <a:gd name="T89" fmla="*/ 89 h 445"/>
                  <a:gd name="T90" fmla="*/ 150 w 205"/>
                  <a:gd name="T91" fmla="*/ 89 h 445"/>
                  <a:gd name="T92" fmla="*/ 81 w 205"/>
                  <a:gd name="T93" fmla="*/ 4 h 445"/>
                  <a:gd name="T94" fmla="*/ 78 w 205"/>
                  <a:gd name="T95" fmla="*/ 1 h 445"/>
                  <a:gd name="T96" fmla="*/ 78 w 205"/>
                  <a:gd name="T97" fmla="*/ 2 h 445"/>
                  <a:gd name="T98" fmla="*/ 77 w 205"/>
                  <a:gd name="T99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5" h="445">
                    <a:moveTo>
                      <a:pt x="77" y="0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19" y="169"/>
                      <a:pt x="19" y="169"/>
                      <a:pt x="19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9" y="173"/>
                      <a:pt x="19" y="173"/>
                      <a:pt x="19" y="173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12" y="197"/>
                      <a:pt x="12" y="197"/>
                      <a:pt x="12" y="197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23" y="245"/>
                      <a:pt x="23" y="245"/>
                      <a:pt x="23" y="24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35" y="306"/>
                      <a:pt x="35" y="306"/>
                      <a:pt x="35" y="306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56" y="362"/>
                      <a:pt x="56" y="362"/>
                      <a:pt x="56" y="362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5"/>
                      <a:pt x="57" y="365"/>
                      <a:pt x="57" y="365"/>
                    </a:cubicBezTo>
                    <a:cubicBezTo>
                      <a:pt x="56" y="365"/>
                      <a:pt x="56" y="365"/>
                      <a:pt x="56" y="365"/>
                    </a:cubicBezTo>
                    <a:cubicBezTo>
                      <a:pt x="50" y="445"/>
                      <a:pt x="50" y="445"/>
                      <a:pt x="50" y="445"/>
                    </a:cubicBezTo>
                    <a:cubicBezTo>
                      <a:pt x="78" y="445"/>
                      <a:pt x="78" y="445"/>
                      <a:pt x="78" y="445"/>
                    </a:cubicBezTo>
                    <a:cubicBezTo>
                      <a:pt x="103" y="445"/>
                      <a:pt x="103" y="445"/>
                      <a:pt x="103" y="445"/>
                    </a:cubicBezTo>
                    <a:cubicBezTo>
                      <a:pt x="104" y="445"/>
                      <a:pt x="104" y="445"/>
                      <a:pt x="104" y="445"/>
                    </a:cubicBezTo>
                    <a:cubicBezTo>
                      <a:pt x="96" y="321"/>
                      <a:pt x="96" y="321"/>
                      <a:pt x="96" y="321"/>
                    </a:cubicBezTo>
                    <a:cubicBezTo>
                      <a:pt x="205" y="321"/>
                      <a:pt x="205" y="321"/>
                      <a:pt x="205" y="321"/>
                    </a:cubicBezTo>
                    <a:cubicBezTo>
                      <a:pt x="202" y="317"/>
                      <a:pt x="202" y="317"/>
                      <a:pt x="202" y="317"/>
                    </a:cubicBezTo>
                    <a:cubicBezTo>
                      <a:pt x="98" y="317"/>
                      <a:pt x="98" y="317"/>
                      <a:pt x="98" y="317"/>
                    </a:cubicBezTo>
                    <a:cubicBezTo>
                      <a:pt x="151" y="217"/>
                      <a:pt x="151" y="217"/>
                      <a:pt x="151" y="217"/>
                    </a:cubicBezTo>
                    <a:cubicBezTo>
                      <a:pt x="140" y="197"/>
                      <a:pt x="140" y="197"/>
                      <a:pt x="140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3" y="192"/>
                      <a:pt x="163" y="192"/>
                      <a:pt x="163" y="192"/>
                    </a:cubicBezTo>
                    <a:cubicBezTo>
                      <a:pt x="148" y="192"/>
                      <a:pt x="148" y="192"/>
                      <a:pt x="148" y="192"/>
                    </a:cubicBezTo>
                    <a:cubicBezTo>
                      <a:pt x="148" y="191"/>
                      <a:pt x="148" y="190"/>
                      <a:pt x="147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Freeform 19"/>
              <p:cNvSpPr>
                <a:spLocks/>
              </p:cNvSpPr>
              <p:nvPr/>
            </p:nvSpPr>
            <p:spPr bwMode="auto">
              <a:xfrm>
                <a:off x="2325" y="3126"/>
                <a:ext cx="31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 w 18"/>
                  <a:gd name="T5" fmla="*/ 3 h 3"/>
                  <a:gd name="T6" fmla="*/ 16 w 18"/>
                  <a:gd name="T7" fmla="*/ 3 h 3"/>
                  <a:gd name="T8" fmla="*/ 18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Freeform 20"/>
              <p:cNvSpPr>
                <a:spLocks/>
              </p:cNvSpPr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Freeform 21"/>
              <p:cNvSpPr>
                <a:spLocks/>
              </p:cNvSpPr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close/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3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6"/>
              <p:cNvSpPr>
                <a:spLocks/>
              </p:cNvSpPr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7"/>
              <p:cNvSpPr>
                <a:spLocks/>
              </p:cNvSpPr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8"/>
              <p:cNvSpPr>
                <a:spLocks noEditPoints="1"/>
              </p:cNvSpPr>
              <p:nvPr/>
            </p:nvSpPr>
            <p:spPr bwMode="auto">
              <a:xfrm>
                <a:off x="4321" y="2739"/>
                <a:ext cx="469" cy="867"/>
              </a:xfrm>
              <a:custGeom>
                <a:avLst/>
                <a:gdLst>
                  <a:gd name="T0" fmla="*/ 159 w 265"/>
                  <a:gd name="T1" fmla="*/ 449 h 462"/>
                  <a:gd name="T2" fmla="*/ 115 w 265"/>
                  <a:gd name="T3" fmla="*/ 449 h 462"/>
                  <a:gd name="T4" fmla="*/ 114 w 265"/>
                  <a:gd name="T5" fmla="*/ 458 h 462"/>
                  <a:gd name="T6" fmla="*/ 137 w 265"/>
                  <a:gd name="T7" fmla="*/ 458 h 462"/>
                  <a:gd name="T8" fmla="*/ 137 w 265"/>
                  <a:gd name="T9" fmla="*/ 462 h 462"/>
                  <a:gd name="T10" fmla="*/ 159 w 265"/>
                  <a:gd name="T11" fmla="*/ 462 h 462"/>
                  <a:gd name="T12" fmla="*/ 159 w 265"/>
                  <a:gd name="T13" fmla="*/ 458 h 462"/>
                  <a:gd name="T14" fmla="*/ 159 w 265"/>
                  <a:gd name="T15" fmla="*/ 458 h 462"/>
                  <a:gd name="T16" fmla="*/ 159 w 265"/>
                  <a:gd name="T17" fmla="*/ 449 h 462"/>
                  <a:gd name="T18" fmla="*/ 139 w 265"/>
                  <a:gd name="T19" fmla="*/ 0 h 462"/>
                  <a:gd name="T20" fmla="*/ 0 w 265"/>
                  <a:gd name="T21" fmla="*/ 386 h 462"/>
                  <a:gd name="T22" fmla="*/ 119 w 265"/>
                  <a:gd name="T23" fmla="*/ 386 h 462"/>
                  <a:gd name="T24" fmla="*/ 117 w 265"/>
                  <a:gd name="T25" fmla="*/ 410 h 462"/>
                  <a:gd name="T26" fmla="*/ 128 w 265"/>
                  <a:gd name="T27" fmla="*/ 409 h 462"/>
                  <a:gd name="T28" fmla="*/ 129 w 265"/>
                  <a:gd name="T29" fmla="*/ 409 h 462"/>
                  <a:gd name="T30" fmla="*/ 128 w 265"/>
                  <a:gd name="T31" fmla="*/ 400 h 462"/>
                  <a:gd name="T32" fmla="*/ 162 w 265"/>
                  <a:gd name="T33" fmla="*/ 365 h 462"/>
                  <a:gd name="T34" fmla="*/ 175 w 265"/>
                  <a:gd name="T35" fmla="*/ 368 h 462"/>
                  <a:gd name="T36" fmla="*/ 210 w 265"/>
                  <a:gd name="T37" fmla="*/ 338 h 462"/>
                  <a:gd name="T38" fmla="*/ 240 w 265"/>
                  <a:gd name="T39" fmla="*/ 355 h 462"/>
                  <a:gd name="T40" fmla="*/ 241 w 265"/>
                  <a:gd name="T41" fmla="*/ 356 h 462"/>
                  <a:gd name="T42" fmla="*/ 265 w 265"/>
                  <a:gd name="T43" fmla="*/ 348 h 462"/>
                  <a:gd name="T44" fmla="*/ 261 w 265"/>
                  <a:gd name="T45" fmla="*/ 338 h 462"/>
                  <a:gd name="T46" fmla="*/ 260 w 265"/>
                  <a:gd name="T47" fmla="*/ 337 h 462"/>
                  <a:gd name="T48" fmla="*/ 261 w 265"/>
                  <a:gd name="T49" fmla="*/ 337 h 462"/>
                  <a:gd name="T50" fmla="*/ 139 w 265"/>
                  <a:gd name="T5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5" h="462">
                    <a:moveTo>
                      <a:pt x="159" y="449"/>
                    </a:moveTo>
                    <a:cubicBezTo>
                      <a:pt x="115" y="449"/>
                      <a:pt x="115" y="449"/>
                      <a:pt x="115" y="449"/>
                    </a:cubicBezTo>
                    <a:cubicBezTo>
                      <a:pt x="114" y="458"/>
                      <a:pt x="114" y="458"/>
                      <a:pt x="114" y="458"/>
                    </a:cubicBezTo>
                    <a:cubicBezTo>
                      <a:pt x="137" y="458"/>
                      <a:pt x="137" y="458"/>
                      <a:pt x="137" y="458"/>
                    </a:cubicBezTo>
                    <a:cubicBezTo>
                      <a:pt x="137" y="462"/>
                      <a:pt x="137" y="462"/>
                      <a:pt x="137" y="462"/>
                    </a:cubicBezTo>
                    <a:cubicBezTo>
                      <a:pt x="159" y="462"/>
                      <a:pt x="159" y="462"/>
                      <a:pt x="159" y="462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49"/>
                      <a:pt x="159" y="449"/>
                      <a:pt x="159" y="449"/>
                    </a:cubicBezTo>
                    <a:moveTo>
                      <a:pt x="139" y="0"/>
                    </a:moveTo>
                    <a:cubicBezTo>
                      <a:pt x="0" y="386"/>
                      <a:pt x="0" y="386"/>
                      <a:pt x="0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410"/>
                      <a:pt x="117" y="410"/>
                      <a:pt x="117" y="410"/>
                    </a:cubicBezTo>
                    <a:cubicBezTo>
                      <a:pt x="121" y="409"/>
                      <a:pt x="124" y="409"/>
                      <a:pt x="128" y="409"/>
                    </a:cubicBezTo>
                    <a:cubicBezTo>
                      <a:pt x="129" y="409"/>
                      <a:pt x="129" y="409"/>
                      <a:pt x="129" y="409"/>
                    </a:cubicBezTo>
                    <a:cubicBezTo>
                      <a:pt x="128" y="406"/>
                      <a:pt x="128" y="403"/>
                      <a:pt x="128" y="400"/>
                    </a:cubicBezTo>
                    <a:cubicBezTo>
                      <a:pt x="128" y="381"/>
                      <a:pt x="143" y="365"/>
                      <a:pt x="162" y="365"/>
                    </a:cubicBezTo>
                    <a:cubicBezTo>
                      <a:pt x="167" y="365"/>
                      <a:pt x="171" y="366"/>
                      <a:pt x="175" y="368"/>
                    </a:cubicBezTo>
                    <a:cubicBezTo>
                      <a:pt x="177" y="352"/>
                      <a:pt x="189" y="338"/>
                      <a:pt x="210" y="338"/>
                    </a:cubicBezTo>
                    <a:cubicBezTo>
                      <a:pt x="224" y="338"/>
                      <a:pt x="234" y="345"/>
                      <a:pt x="240" y="355"/>
                    </a:cubicBezTo>
                    <a:cubicBezTo>
                      <a:pt x="240" y="355"/>
                      <a:pt x="240" y="356"/>
                      <a:pt x="241" y="356"/>
                    </a:cubicBezTo>
                    <a:cubicBezTo>
                      <a:pt x="248" y="351"/>
                      <a:pt x="256" y="348"/>
                      <a:pt x="265" y="348"/>
                    </a:cubicBezTo>
                    <a:cubicBezTo>
                      <a:pt x="261" y="338"/>
                      <a:pt x="261" y="338"/>
                      <a:pt x="261" y="338"/>
                    </a:cubicBezTo>
                    <a:cubicBezTo>
                      <a:pt x="260" y="337"/>
                      <a:pt x="260" y="337"/>
                      <a:pt x="260" y="337"/>
                    </a:cubicBezTo>
                    <a:cubicBezTo>
                      <a:pt x="260" y="337"/>
                      <a:pt x="260" y="337"/>
                      <a:pt x="261" y="337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9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close/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close/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close/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30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31"/>
              <p:cNvSpPr>
                <a:spLocks noEditPoints="1"/>
              </p:cNvSpPr>
              <p:nvPr/>
            </p:nvSpPr>
            <p:spPr bwMode="auto">
              <a:xfrm>
                <a:off x="2927" y="2886"/>
                <a:ext cx="311" cy="668"/>
              </a:xfrm>
              <a:custGeom>
                <a:avLst/>
                <a:gdLst>
                  <a:gd name="T0" fmla="*/ 119 w 175"/>
                  <a:gd name="T1" fmla="*/ 0 h 356"/>
                  <a:gd name="T2" fmla="*/ 64 w 175"/>
                  <a:gd name="T3" fmla="*/ 79 h 356"/>
                  <a:gd name="T4" fmla="*/ 107 w 175"/>
                  <a:gd name="T5" fmla="*/ 244 h 356"/>
                  <a:gd name="T6" fmla="*/ 102 w 175"/>
                  <a:gd name="T7" fmla="*/ 323 h 356"/>
                  <a:gd name="T8" fmla="*/ 113 w 175"/>
                  <a:gd name="T9" fmla="*/ 336 h 356"/>
                  <a:gd name="T10" fmla="*/ 118 w 175"/>
                  <a:gd name="T11" fmla="*/ 349 h 356"/>
                  <a:gd name="T12" fmla="*/ 119 w 175"/>
                  <a:gd name="T13" fmla="*/ 356 h 356"/>
                  <a:gd name="T14" fmla="*/ 139 w 175"/>
                  <a:gd name="T15" fmla="*/ 356 h 356"/>
                  <a:gd name="T16" fmla="*/ 138 w 175"/>
                  <a:gd name="T17" fmla="*/ 356 h 356"/>
                  <a:gd name="T18" fmla="*/ 139 w 175"/>
                  <a:gd name="T19" fmla="*/ 356 h 356"/>
                  <a:gd name="T20" fmla="*/ 129 w 175"/>
                  <a:gd name="T21" fmla="*/ 245 h 356"/>
                  <a:gd name="T22" fmla="*/ 145 w 175"/>
                  <a:gd name="T23" fmla="*/ 240 h 356"/>
                  <a:gd name="T24" fmla="*/ 148 w 175"/>
                  <a:gd name="T25" fmla="*/ 239 h 356"/>
                  <a:gd name="T26" fmla="*/ 156 w 175"/>
                  <a:gd name="T27" fmla="*/ 107 h 356"/>
                  <a:gd name="T28" fmla="*/ 175 w 175"/>
                  <a:gd name="T29" fmla="*/ 79 h 356"/>
                  <a:gd name="T30" fmla="*/ 119 w 175"/>
                  <a:gd name="T31" fmla="*/ 0 h 356"/>
                  <a:gd name="T32" fmla="*/ 118 w 175"/>
                  <a:gd name="T33" fmla="*/ 0 h 356"/>
                  <a:gd name="T34" fmla="*/ 118 w 175"/>
                  <a:gd name="T35" fmla="*/ 0 h 356"/>
                  <a:gd name="T36" fmla="*/ 118 w 175"/>
                  <a:gd name="T37" fmla="*/ 0 h 356"/>
                  <a:gd name="T38" fmla="*/ 118 w 175"/>
                  <a:gd name="T39" fmla="*/ 0 h 356"/>
                  <a:gd name="T40" fmla="*/ 119 w 175"/>
                  <a:gd name="T41" fmla="*/ 0 h 356"/>
                  <a:gd name="T42" fmla="*/ 118 w 175"/>
                  <a:gd name="T43" fmla="*/ 0 h 356"/>
                  <a:gd name="T44" fmla="*/ 119 w 175"/>
                  <a:gd name="T45" fmla="*/ 0 h 356"/>
                  <a:gd name="T46" fmla="*/ 119 w 175"/>
                  <a:gd name="T47" fmla="*/ 0 h 356"/>
                  <a:gd name="T48" fmla="*/ 119 w 175"/>
                  <a:gd name="T49" fmla="*/ 0 h 356"/>
                  <a:gd name="T50" fmla="*/ 119 w 175"/>
                  <a:gd name="T51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5" h="356">
                    <a:moveTo>
                      <a:pt x="119" y="0"/>
                    </a:moveTo>
                    <a:cubicBezTo>
                      <a:pt x="114" y="4"/>
                      <a:pt x="91" y="38"/>
                      <a:pt x="64" y="79"/>
                    </a:cubicBezTo>
                    <a:cubicBezTo>
                      <a:pt x="0" y="174"/>
                      <a:pt x="58" y="232"/>
                      <a:pt x="107" y="244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6" y="327"/>
                      <a:pt x="110" y="331"/>
                      <a:pt x="113" y="336"/>
                    </a:cubicBezTo>
                    <a:cubicBezTo>
                      <a:pt x="114" y="341"/>
                      <a:pt x="116" y="345"/>
                      <a:pt x="118" y="349"/>
                    </a:cubicBezTo>
                    <a:cubicBezTo>
                      <a:pt x="119" y="351"/>
                      <a:pt x="119" y="354"/>
                      <a:pt x="119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38" y="356"/>
                      <a:pt x="138" y="356"/>
                      <a:pt x="138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34" y="244"/>
                      <a:pt x="140" y="242"/>
                      <a:pt x="145" y="240"/>
                    </a:cubicBezTo>
                    <a:cubicBezTo>
                      <a:pt x="146" y="240"/>
                      <a:pt x="147" y="240"/>
                      <a:pt x="148" y="239"/>
                    </a:cubicBezTo>
                    <a:cubicBezTo>
                      <a:pt x="125" y="211"/>
                      <a:pt x="117" y="166"/>
                      <a:pt x="156" y="107"/>
                    </a:cubicBezTo>
                    <a:cubicBezTo>
                      <a:pt x="163" y="97"/>
                      <a:pt x="169" y="88"/>
                      <a:pt x="175" y="79"/>
                    </a:cubicBezTo>
                    <a:cubicBezTo>
                      <a:pt x="149" y="37"/>
                      <a:pt x="123" y="4"/>
                      <a:pt x="119" y="0"/>
                    </a:cubicBezTo>
                    <a:moveTo>
                      <a:pt x="118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moveTo>
                      <a:pt x="119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Freeform 32"/>
              <p:cNvSpPr>
                <a:spLocks noEditPoints="1"/>
              </p:cNvSpPr>
              <p:nvPr/>
            </p:nvSpPr>
            <p:spPr bwMode="auto">
              <a:xfrm>
                <a:off x="4938" y="288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Freeform 33"/>
              <p:cNvSpPr>
                <a:spLocks/>
              </p:cNvSpPr>
              <p:nvPr/>
            </p:nvSpPr>
            <p:spPr bwMode="auto">
              <a:xfrm>
                <a:off x="4728" y="2903"/>
                <a:ext cx="362" cy="551"/>
              </a:xfrm>
              <a:custGeom>
                <a:avLst/>
                <a:gdLst>
                  <a:gd name="T0" fmla="*/ 126 w 204"/>
                  <a:gd name="T1" fmla="*/ 0 h 294"/>
                  <a:gd name="T2" fmla="*/ 112 w 204"/>
                  <a:gd name="T3" fmla="*/ 0 h 294"/>
                  <a:gd name="T4" fmla="*/ 64 w 204"/>
                  <a:gd name="T5" fmla="*/ 70 h 294"/>
                  <a:gd name="T6" fmla="*/ 107 w 204"/>
                  <a:gd name="T7" fmla="*/ 235 h 294"/>
                  <a:gd name="T8" fmla="*/ 104 w 204"/>
                  <a:gd name="T9" fmla="*/ 280 h 294"/>
                  <a:gd name="T10" fmla="*/ 108 w 204"/>
                  <a:gd name="T11" fmla="*/ 269 h 294"/>
                  <a:gd name="T12" fmla="*/ 116 w 204"/>
                  <a:gd name="T13" fmla="*/ 252 h 294"/>
                  <a:gd name="T14" fmla="*/ 121 w 204"/>
                  <a:gd name="T15" fmla="*/ 245 h 294"/>
                  <a:gd name="T16" fmla="*/ 125 w 204"/>
                  <a:gd name="T17" fmla="*/ 241 h 294"/>
                  <a:gd name="T18" fmla="*/ 128 w 204"/>
                  <a:gd name="T19" fmla="*/ 239 h 294"/>
                  <a:gd name="T20" fmla="*/ 129 w 204"/>
                  <a:gd name="T21" fmla="*/ 238 h 294"/>
                  <a:gd name="T22" fmla="*/ 128 w 204"/>
                  <a:gd name="T23" fmla="*/ 239 h 294"/>
                  <a:gd name="T24" fmla="*/ 126 w 204"/>
                  <a:gd name="T25" fmla="*/ 242 h 294"/>
                  <a:gd name="T26" fmla="*/ 124 w 204"/>
                  <a:gd name="T27" fmla="*/ 247 h 294"/>
                  <a:gd name="T28" fmla="*/ 122 w 204"/>
                  <a:gd name="T29" fmla="*/ 254 h 294"/>
                  <a:gd name="T30" fmla="*/ 120 w 204"/>
                  <a:gd name="T31" fmla="*/ 272 h 294"/>
                  <a:gd name="T32" fmla="*/ 121 w 204"/>
                  <a:gd name="T33" fmla="*/ 292 h 294"/>
                  <a:gd name="T34" fmla="*/ 122 w 204"/>
                  <a:gd name="T35" fmla="*/ 294 h 294"/>
                  <a:gd name="T36" fmla="*/ 126 w 204"/>
                  <a:gd name="T37" fmla="*/ 288 h 294"/>
                  <a:gd name="T38" fmla="*/ 133 w 204"/>
                  <a:gd name="T39" fmla="*/ 281 h 294"/>
                  <a:gd name="T40" fmla="*/ 129 w 204"/>
                  <a:gd name="T41" fmla="*/ 236 h 294"/>
                  <a:gd name="T42" fmla="*/ 145 w 204"/>
                  <a:gd name="T43" fmla="*/ 231 h 294"/>
                  <a:gd name="T44" fmla="*/ 202 w 204"/>
                  <a:gd name="T45" fmla="*/ 160 h 294"/>
                  <a:gd name="T46" fmla="*/ 176 w 204"/>
                  <a:gd name="T47" fmla="*/ 70 h 294"/>
                  <a:gd name="T48" fmla="*/ 126 w 204"/>
                  <a:gd name="T49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4" h="294">
                    <a:moveTo>
                      <a:pt x="126" y="0"/>
                    </a:moveTo>
                    <a:cubicBezTo>
                      <a:pt x="112" y="0"/>
                      <a:pt x="112" y="0"/>
                      <a:pt x="112" y="0"/>
                    </a:cubicBezTo>
                    <a:cubicBezTo>
                      <a:pt x="102" y="14"/>
                      <a:pt x="84" y="40"/>
                      <a:pt x="64" y="70"/>
                    </a:cubicBezTo>
                    <a:cubicBezTo>
                      <a:pt x="0" y="165"/>
                      <a:pt x="58" y="223"/>
                      <a:pt x="107" y="235"/>
                    </a:cubicBezTo>
                    <a:cubicBezTo>
                      <a:pt x="104" y="280"/>
                      <a:pt x="104" y="280"/>
                      <a:pt x="104" y="280"/>
                    </a:cubicBezTo>
                    <a:cubicBezTo>
                      <a:pt x="105" y="276"/>
                      <a:pt x="107" y="273"/>
                      <a:pt x="108" y="269"/>
                    </a:cubicBezTo>
                    <a:cubicBezTo>
                      <a:pt x="110" y="263"/>
                      <a:pt x="113" y="257"/>
                      <a:pt x="116" y="252"/>
                    </a:cubicBezTo>
                    <a:cubicBezTo>
                      <a:pt x="118" y="249"/>
                      <a:pt x="119" y="247"/>
                      <a:pt x="121" y="245"/>
                    </a:cubicBezTo>
                    <a:cubicBezTo>
                      <a:pt x="122" y="244"/>
                      <a:pt x="124" y="242"/>
                      <a:pt x="125" y="241"/>
                    </a:cubicBezTo>
                    <a:cubicBezTo>
                      <a:pt x="126" y="240"/>
                      <a:pt x="127" y="239"/>
                      <a:pt x="128" y="239"/>
                    </a:cubicBezTo>
                    <a:cubicBezTo>
                      <a:pt x="128" y="238"/>
                      <a:pt x="129" y="238"/>
                      <a:pt x="129" y="238"/>
                    </a:cubicBezTo>
                    <a:cubicBezTo>
                      <a:pt x="129" y="238"/>
                      <a:pt x="128" y="238"/>
                      <a:pt x="128" y="239"/>
                    </a:cubicBezTo>
                    <a:cubicBezTo>
                      <a:pt x="128" y="240"/>
                      <a:pt x="127" y="241"/>
                      <a:pt x="126" y="242"/>
                    </a:cubicBezTo>
                    <a:cubicBezTo>
                      <a:pt x="125" y="243"/>
                      <a:pt x="125" y="245"/>
                      <a:pt x="124" y="247"/>
                    </a:cubicBezTo>
                    <a:cubicBezTo>
                      <a:pt x="123" y="249"/>
                      <a:pt x="123" y="251"/>
                      <a:pt x="122" y="254"/>
                    </a:cubicBezTo>
                    <a:cubicBezTo>
                      <a:pt x="121" y="259"/>
                      <a:pt x="120" y="265"/>
                      <a:pt x="120" y="272"/>
                    </a:cubicBezTo>
                    <a:cubicBezTo>
                      <a:pt x="120" y="278"/>
                      <a:pt x="121" y="285"/>
                      <a:pt x="121" y="292"/>
                    </a:cubicBezTo>
                    <a:cubicBezTo>
                      <a:pt x="121" y="293"/>
                      <a:pt x="121" y="294"/>
                      <a:pt x="122" y="294"/>
                    </a:cubicBezTo>
                    <a:cubicBezTo>
                      <a:pt x="123" y="292"/>
                      <a:pt x="125" y="290"/>
                      <a:pt x="126" y="288"/>
                    </a:cubicBezTo>
                    <a:cubicBezTo>
                      <a:pt x="129" y="286"/>
                      <a:pt x="131" y="283"/>
                      <a:pt x="133" y="281"/>
                    </a:cubicBezTo>
                    <a:cubicBezTo>
                      <a:pt x="129" y="236"/>
                      <a:pt x="129" y="236"/>
                      <a:pt x="129" y="236"/>
                    </a:cubicBezTo>
                    <a:cubicBezTo>
                      <a:pt x="134" y="235"/>
                      <a:pt x="140" y="233"/>
                      <a:pt x="145" y="231"/>
                    </a:cubicBezTo>
                    <a:cubicBezTo>
                      <a:pt x="171" y="221"/>
                      <a:pt x="198" y="198"/>
                      <a:pt x="202" y="160"/>
                    </a:cubicBezTo>
                    <a:cubicBezTo>
                      <a:pt x="204" y="136"/>
                      <a:pt x="198" y="106"/>
                      <a:pt x="176" y="70"/>
                    </a:cubicBezTo>
                    <a:cubicBezTo>
                      <a:pt x="156" y="39"/>
                      <a:pt x="137" y="14"/>
                      <a:pt x="126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34"/>
              <p:cNvSpPr>
                <a:spLocks/>
              </p:cNvSpPr>
              <p:nvPr/>
            </p:nvSpPr>
            <p:spPr bwMode="auto">
              <a:xfrm>
                <a:off x="4927" y="2886"/>
                <a:ext cx="25" cy="17"/>
              </a:xfrm>
              <a:custGeom>
                <a:avLst/>
                <a:gdLst>
                  <a:gd name="T0" fmla="*/ 7 w 14"/>
                  <a:gd name="T1" fmla="*/ 0 h 9"/>
                  <a:gd name="T2" fmla="*/ 0 w 14"/>
                  <a:gd name="T3" fmla="*/ 9 h 9"/>
                  <a:gd name="T4" fmla="*/ 14 w 14"/>
                  <a:gd name="T5" fmla="*/ 9 h 9"/>
                  <a:gd name="T6" fmla="*/ 7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7" y="0"/>
                    </a:moveTo>
                    <a:cubicBezTo>
                      <a:pt x="6" y="1"/>
                      <a:pt x="3" y="4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4"/>
                      <a:pt x="8" y="1"/>
                      <a:pt x="7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35"/>
              <p:cNvSpPr>
                <a:spLocks/>
              </p:cNvSpPr>
              <p:nvPr/>
            </p:nvSpPr>
            <p:spPr bwMode="auto">
              <a:xfrm>
                <a:off x="3440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36"/>
              <p:cNvSpPr>
                <a:spLocks/>
              </p:cNvSpPr>
              <p:nvPr/>
            </p:nvSpPr>
            <p:spPr bwMode="auto">
              <a:xfrm>
                <a:off x="3335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37"/>
              <p:cNvSpPr>
                <a:spLocks/>
              </p:cNvSpPr>
              <p:nvPr/>
            </p:nvSpPr>
            <p:spPr bwMode="auto">
              <a:xfrm>
                <a:off x="3448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38"/>
              <p:cNvSpPr>
                <a:spLocks/>
              </p:cNvSpPr>
              <p:nvPr/>
            </p:nvSpPr>
            <p:spPr bwMode="auto">
              <a:xfrm>
                <a:off x="3316" y="3468"/>
                <a:ext cx="196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39"/>
              <p:cNvSpPr>
                <a:spLocks/>
              </p:cNvSpPr>
              <p:nvPr/>
            </p:nvSpPr>
            <p:spPr bwMode="auto">
              <a:xfrm>
                <a:off x="3447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40"/>
              <p:cNvSpPr>
                <a:spLocks/>
              </p:cNvSpPr>
              <p:nvPr/>
            </p:nvSpPr>
            <p:spPr bwMode="auto">
              <a:xfrm>
                <a:off x="125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41"/>
              <p:cNvSpPr>
                <a:spLocks/>
              </p:cNvSpPr>
              <p:nvPr/>
            </p:nvSpPr>
            <p:spPr bwMode="auto">
              <a:xfrm>
                <a:off x="1151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5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5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42"/>
              <p:cNvSpPr>
                <a:spLocks/>
              </p:cNvSpPr>
              <p:nvPr/>
            </p:nvSpPr>
            <p:spPr bwMode="auto">
              <a:xfrm>
                <a:off x="1264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43"/>
              <p:cNvSpPr>
                <a:spLocks/>
              </p:cNvSpPr>
              <p:nvPr/>
            </p:nvSpPr>
            <p:spPr bwMode="auto">
              <a:xfrm>
                <a:off x="1131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lnTo>
                      <a:pt x="72" y="6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44"/>
              <p:cNvSpPr>
                <a:spLocks/>
              </p:cNvSpPr>
              <p:nvPr/>
            </p:nvSpPr>
            <p:spPr bwMode="auto">
              <a:xfrm>
                <a:off x="126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45"/>
              <p:cNvSpPr>
                <a:spLocks/>
              </p:cNvSpPr>
              <p:nvPr/>
            </p:nvSpPr>
            <p:spPr bwMode="auto">
              <a:xfrm>
                <a:off x="488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46"/>
              <p:cNvSpPr>
                <a:spLocks/>
              </p:cNvSpPr>
              <p:nvPr/>
            </p:nvSpPr>
            <p:spPr bwMode="auto">
              <a:xfrm>
                <a:off x="4782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47"/>
              <p:cNvSpPr>
                <a:spLocks/>
              </p:cNvSpPr>
              <p:nvPr/>
            </p:nvSpPr>
            <p:spPr bwMode="auto">
              <a:xfrm>
                <a:off x="4897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48"/>
              <p:cNvSpPr>
                <a:spLocks/>
              </p:cNvSpPr>
              <p:nvPr/>
            </p:nvSpPr>
            <p:spPr bwMode="auto">
              <a:xfrm>
                <a:off x="4762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49"/>
              <p:cNvSpPr>
                <a:spLocks/>
              </p:cNvSpPr>
              <p:nvPr/>
            </p:nvSpPr>
            <p:spPr bwMode="auto">
              <a:xfrm>
                <a:off x="489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50"/>
              <p:cNvSpPr>
                <a:spLocks/>
              </p:cNvSpPr>
              <p:nvPr/>
            </p:nvSpPr>
            <p:spPr bwMode="auto">
              <a:xfrm>
                <a:off x="4312" y="3349"/>
                <a:ext cx="193" cy="224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51"/>
              <p:cNvSpPr>
                <a:spLocks/>
              </p:cNvSpPr>
              <p:nvPr/>
            </p:nvSpPr>
            <p:spPr bwMode="auto">
              <a:xfrm>
                <a:off x="4207" y="3349"/>
                <a:ext cx="193" cy="224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52"/>
              <p:cNvSpPr>
                <a:spLocks/>
              </p:cNvSpPr>
              <p:nvPr/>
            </p:nvSpPr>
            <p:spPr bwMode="auto">
              <a:xfrm>
                <a:off x="4322" y="3445"/>
                <a:ext cx="195" cy="128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53"/>
              <p:cNvSpPr>
                <a:spLocks/>
              </p:cNvSpPr>
              <p:nvPr/>
            </p:nvSpPr>
            <p:spPr bwMode="auto">
              <a:xfrm>
                <a:off x="4188" y="3445"/>
                <a:ext cx="197" cy="128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54"/>
              <p:cNvSpPr>
                <a:spLocks/>
              </p:cNvSpPr>
              <p:nvPr/>
            </p:nvSpPr>
            <p:spPr bwMode="auto">
              <a:xfrm>
                <a:off x="4319" y="3327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55"/>
              <p:cNvSpPr>
                <a:spLocks/>
              </p:cNvSpPr>
              <p:nvPr/>
            </p:nvSpPr>
            <p:spPr bwMode="auto">
              <a:xfrm>
                <a:off x="6070" y="3372"/>
                <a:ext cx="194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56"/>
              <p:cNvSpPr>
                <a:spLocks/>
              </p:cNvSpPr>
              <p:nvPr/>
            </p:nvSpPr>
            <p:spPr bwMode="auto">
              <a:xfrm>
                <a:off x="5966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57"/>
              <p:cNvSpPr>
                <a:spLocks/>
              </p:cNvSpPr>
              <p:nvPr/>
            </p:nvSpPr>
            <p:spPr bwMode="auto">
              <a:xfrm>
                <a:off x="6081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58"/>
              <p:cNvSpPr>
                <a:spLocks/>
              </p:cNvSpPr>
              <p:nvPr/>
            </p:nvSpPr>
            <p:spPr bwMode="auto">
              <a:xfrm>
                <a:off x="5946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Freeform 59"/>
              <p:cNvSpPr>
                <a:spLocks/>
              </p:cNvSpPr>
              <p:nvPr/>
            </p:nvSpPr>
            <p:spPr bwMode="auto">
              <a:xfrm>
                <a:off x="6078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Freeform 60"/>
              <p:cNvSpPr>
                <a:spLocks/>
              </p:cNvSpPr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Freeform 61"/>
              <p:cNvSpPr>
                <a:spLocks/>
              </p:cNvSpPr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Freeform 62"/>
              <p:cNvSpPr>
                <a:spLocks/>
              </p:cNvSpPr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63"/>
              <p:cNvSpPr>
                <a:spLocks/>
              </p:cNvSpPr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64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close/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65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Rectangle 66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Rectangle 67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Rectangle 68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Rectangle 69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70"/>
              <p:cNvSpPr>
                <a:spLocks/>
              </p:cNvSpPr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71"/>
              <p:cNvSpPr>
                <a:spLocks/>
              </p:cNvSpPr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72"/>
              <p:cNvSpPr>
                <a:spLocks/>
              </p:cNvSpPr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73"/>
              <p:cNvSpPr>
                <a:spLocks/>
              </p:cNvSpPr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74"/>
              <p:cNvSpPr>
                <a:spLocks/>
              </p:cNvSpPr>
              <p:nvPr/>
            </p:nvSpPr>
            <p:spPr bwMode="auto">
              <a:xfrm>
                <a:off x="2621" y="3349"/>
                <a:ext cx="519" cy="209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2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70 h 111"/>
                  <a:gd name="T12" fmla="*/ 239 w 293"/>
                  <a:gd name="T13" fmla="*/ 63 h 111"/>
                  <a:gd name="T14" fmla="*/ 232 w 293"/>
                  <a:gd name="T15" fmla="*/ 64 h 111"/>
                  <a:gd name="T16" fmla="*/ 232 w 293"/>
                  <a:gd name="T17" fmla="*/ 60 h 111"/>
                  <a:gd name="T18" fmla="*/ 182 w 293"/>
                  <a:gd name="T19" fmla="*/ 10 h 111"/>
                  <a:gd name="T20" fmla="*/ 155 w 293"/>
                  <a:gd name="T21" fmla="*/ 19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8 h 111"/>
                  <a:gd name="T28" fmla="*/ 42 w 293"/>
                  <a:gd name="T29" fmla="*/ 63 h 111"/>
                  <a:gd name="T30" fmla="*/ 43 w 293"/>
                  <a:gd name="T31" fmla="*/ 72 h 111"/>
                  <a:gd name="T32" fmla="*/ 42 w 293"/>
                  <a:gd name="T33" fmla="*/ 72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2"/>
                    </a:cubicBezTo>
                    <a:cubicBezTo>
                      <a:pt x="289" y="98"/>
                      <a:pt x="287" y="94"/>
                      <a:pt x="286" y="89"/>
                    </a:cubicBezTo>
                    <a:cubicBezTo>
                      <a:pt x="281" y="81"/>
                      <a:pt x="275" y="75"/>
                      <a:pt x="267" y="70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58" y="65"/>
                      <a:pt x="249" y="63"/>
                      <a:pt x="239" y="63"/>
                    </a:cubicBezTo>
                    <a:cubicBezTo>
                      <a:pt x="237" y="63"/>
                      <a:pt x="234" y="63"/>
                      <a:pt x="232" y="64"/>
                    </a:cubicBezTo>
                    <a:cubicBezTo>
                      <a:pt x="232" y="62"/>
                      <a:pt x="232" y="61"/>
                      <a:pt x="232" y="60"/>
                    </a:cubicBezTo>
                    <a:cubicBezTo>
                      <a:pt x="232" y="33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9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9"/>
                      <a:pt x="81" y="28"/>
                      <a:pt x="76" y="28"/>
                    </a:cubicBezTo>
                    <a:cubicBezTo>
                      <a:pt x="57" y="28"/>
                      <a:pt x="42" y="44"/>
                      <a:pt x="42" y="63"/>
                    </a:cubicBezTo>
                    <a:cubicBezTo>
                      <a:pt x="42" y="66"/>
                      <a:pt x="42" y="69"/>
                      <a:pt x="43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20" y="72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75"/>
              <p:cNvSpPr>
                <a:spLocks/>
              </p:cNvSpPr>
              <p:nvPr/>
            </p:nvSpPr>
            <p:spPr bwMode="auto">
              <a:xfrm>
                <a:off x="2894" y="3368"/>
                <a:ext cx="138" cy="94"/>
              </a:xfrm>
              <a:custGeom>
                <a:avLst/>
                <a:gdLst>
                  <a:gd name="T0" fmla="*/ 28 w 78"/>
                  <a:gd name="T1" fmla="*/ 0 h 50"/>
                  <a:gd name="T2" fmla="*/ 1 w 78"/>
                  <a:gd name="T3" fmla="*/ 9 h 50"/>
                  <a:gd name="T4" fmla="*/ 0 w 78"/>
                  <a:gd name="T5" fmla="*/ 8 h 50"/>
                  <a:gd name="T6" fmla="*/ 1 w 78"/>
                  <a:gd name="T7" fmla="*/ 9 h 50"/>
                  <a:gd name="T8" fmla="*/ 28 w 78"/>
                  <a:gd name="T9" fmla="*/ 0 h 50"/>
                  <a:gd name="T10" fmla="*/ 78 w 78"/>
                  <a:gd name="T11" fmla="*/ 50 h 50"/>
                  <a:gd name="T12" fmla="*/ 78 w 78"/>
                  <a:gd name="T13" fmla="*/ 50 h 50"/>
                  <a:gd name="T14" fmla="*/ 28 w 7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50">
                    <a:moveTo>
                      <a:pt x="28" y="0"/>
                    </a:moveTo>
                    <a:cubicBezTo>
                      <a:pt x="18" y="0"/>
                      <a:pt x="9" y="3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9" y="3"/>
                      <a:pt x="18" y="0"/>
                      <a:pt x="28" y="0"/>
                    </a:cubicBezTo>
                    <a:cubicBezTo>
                      <a:pt x="55" y="0"/>
                      <a:pt x="78" y="2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23"/>
                      <a:pt x="55" y="0"/>
                      <a:pt x="28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76"/>
              <p:cNvSpPr>
                <a:spLocks/>
              </p:cNvSpPr>
              <p:nvPr/>
            </p:nvSpPr>
            <p:spPr bwMode="auto">
              <a:xfrm>
                <a:off x="2881" y="3366"/>
                <a:ext cx="259" cy="192"/>
              </a:xfrm>
              <a:custGeom>
                <a:avLst/>
                <a:gdLst>
                  <a:gd name="T0" fmla="*/ 0 w 146"/>
                  <a:gd name="T1" fmla="*/ 0 h 102"/>
                  <a:gd name="T2" fmla="*/ 0 w 146"/>
                  <a:gd name="T3" fmla="*/ 102 h 102"/>
                  <a:gd name="T4" fmla="*/ 146 w 146"/>
                  <a:gd name="T5" fmla="*/ 102 h 102"/>
                  <a:gd name="T6" fmla="*/ 145 w 146"/>
                  <a:gd name="T7" fmla="*/ 100 h 102"/>
                  <a:gd name="T8" fmla="*/ 144 w 146"/>
                  <a:gd name="T9" fmla="*/ 93 h 102"/>
                  <a:gd name="T10" fmla="*/ 139 w 146"/>
                  <a:gd name="T11" fmla="*/ 80 h 102"/>
                  <a:gd name="T12" fmla="*/ 128 w 146"/>
                  <a:gd name="T13" fmla="*/ 67 h 102"/>
                  <a:gd name="T14" fmla="*/ 120 w 146"/>
                  <a:gd name="T15" fmla="*/ 61 h 102"/>
                  <a:gd name="T16" fmla="*/ 119 w 146"/>
                  <a:gd name="T17" fmla="*/ 61 h 102"/>
                  <a:gd name="T18" fmla="*/ 92 w 146"/>
                  <a:gd name="T19" fmla="*/ 54 h 102"/>
                  <a:gd name="T20" fmla="*/ 85 w 146"/>
                  <a:gd name="T21" fmla="*/ 55 h 102"/>
                  <a:gd name="T22" fmla="*/ 85 w 146"/>
                  <a:gd name="T23" fmla="*/ 55 h 102"/>
                  <a:gd name="T24" fmla="*/ 85 w 146"/>
                  <a:gd name="T25" fmla="*/ 55 h 102"/>
                  <a:gd name="T26" fmla="*/ 85 w 146"/>
                  <a:gd name="T27" fmla="*/ 51 h 102"/>
                  <a:gd name="T28" fmla="*/ 35 w 146"/>
                  <a:gd name="T29" fmla="*/ 1 h 102"/>
                  <a:gd name="T30" fmla="*/ 8 w 146"/>
                  <a:gd name="T31" fmla="*/ 10 h 102"/>
                  <a:gd name="T32" fmla="*/ 7 w 146"/>
                  <a:gd name="T33" fmla="*/ 9 h 102"/>
                  <a:gd name="T34" fmla="*/ 0 w 1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102">
                    <a:moveTo>
                      <a:pt x="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146" y="102"/>
                      <a:pt x="146" y="102"/>
                      <a:pt x="146" y="102"/>
                    </a:cubicBezTo>
                    <a:cubicBezTo>
                      <a:pt x="146" y="102"/>
                      <a:pt x="145" y="101"/>
                      <a:pt x="145" y="100"/>
                    </a:cubicBezTo>
                    <a:cubicBezTo>
                      <a:pt x="145" y="98"/>
                      <a:pt x="145" y="95"/>
                      <a:pt x="144" y="93"/>
                    </a:cubicBezTo>
                    <a:cubicBezTo>
                      <a:pt x="142" y="89"/>
                      <a:pt x="140" y="85"/>
                      <a:pt x="139" y="80"/>
                    </a:cubicBezTo>
                    <a:cubicBezTo>
                      <a:pt x="136" y="75"/>
                      <a:pt x="132" y="71"/>
                      <a:pt x="128" y="67"/>
                    </a:cubicBezTo>
                    <a:cubicBezTo>
                      <a:pt x="126" y="65"/>
                      <a:pt x="123" y="63"/>
                      <a:pt x="120" y="61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6"/>
                      <a:pt x="102" y="54"/>
                      <a:pt x="92" y="54"/>
                    </a:cubicBezTo>
                    <a:cubicBezTo>
                      <a:pt x="90" y="54"/>
                      <a:pt x="87" y="54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3"/>
                      <a:pt x="85" y="52"/>
                      <a:pt x="85" y="51"/>
                    </a:cubicBezTo>
                    <a:cubicBezTo>
                      <a:pt x="85" y="24"/>
                      <a:pt x="62" y="1"/>
                      <a:pt x="35" y="1"/>
                    </a:cubicBezTo>
                    <a:cubicBezTo>
                      <a:pt x="25" y="1"/>
                      <a:pt x="16" y="4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77"/>
              <p:cNvSpPr>
                <a:spLocks/>
              </p:cNvSpPr>
              <p:nvPr/>
            </p:nvSpPr>
            <p:spPr bwMode="auto">
              <a:xfrm>
                <a:off x="4473" y="3374"/>
                <a:ext cx="520" cy="208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1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69 h 111"/>
                  <a:gd name="T12" fmla="*/ 239 w 293"/>
                  <a:gd name="T13" fmla="*/ 62 h 111"/>
                  <a:gd name="T14" fmla="*/ 232 w 293"/>
                  <a:gd name="T15" fmla="*/ 63 h 111"/>
                  <a:gd name="T16" fmla="*/ 232 w 293"/>
                  <a:gd name="T17" fmla="*/ 59 h 111"/>
                  <a:gd name="T18" fmla="*/ 182 w 293"/>
                  <a:gd name="T19" fmla="*/ 10 h 111"/>
                  <a:gd name="T20" fmla="*/ 155 w 293"/>
                  <a:gd name="T21" fmla="*/ 18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7 h 111"/>
                  <a:gd name="T28" fmla="*/ 42 w 293"/>
                  <a:gd name="T29" fmla="*/ 62 h 111"/>
                  <a:gd name="T30" fmla="*/ 43 w 293"/>
                  <a:gd name="T31" fmla="*/ 71 h 111"/>
                  <a:gd name="T32" fmla="*/ 42 w 293"/>
                  <a:gd name="T33" fmla="*/ 71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1"/>
                    </a:cubicBezTo>
                    <a:cubicBezTo>
                      <a:pt x="289" y="97"/>
                      <a:pt x="287" y="93"/>
                      <a:pt x="286" y="89"/>
                    </a:cubicBezTo>
                    <a:cubicBezTo>
                      <a:pt x="281" y="81"/>
                      <a:pt x="275" y="74"/>
                      <a:pt x="267" y="70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58" y="64"/>
                      <a:pt x="249" y="62"/>
                      <a:pt x="239" y="62"/>
                    </a:cubicBezTo>
                    <a:cubicBezTo>
                      <a:pt x="237" y="62"/>
                      <a:pt x="234" y="63"/>
                      <a:pt x="232" y="63"/>
                    </a:cubicBezTo>
                    <a:cubicBezTo>
                      <a:pt x="232" y="62"/>
                      <a:pt x="232" y="61"/>
                      <a:pt x="232" y="59"/>
                    </a:cubicBezTo>
                    <a:cubicBezTo>
                      <a:pt x="232" y="32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8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8"/>
                      <a:pt x="81" y="27"/>
                      <a:pt x="76" y="27"/>
                    </a:cubicBezTo>
                    <a:cubicBezTo>
                      <a:pt x="57" y="27"/>
                      <a:pt x="42" y="43"/>
                      <a:pt x="42" y="62"/>
                    </a:cubicBezTo>
                    <a:cubicBezTo>
                      <a:pt x="42" y="65"/>
                      <a:pt x="42" y="68"/>
                      <a:pt x="43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20" y="71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78"/>
              <p:cNvSpPr>
                <a:spLocks/>
              </p:cNvSpPr>
              <p:nvPr/>
            </p:nvSpPr>
            <p:spPr bwMode="auto">
              <a:xfrm>
                <a:off x="4746" y="3392"/>
                <a:ext cx="44" cy="15"/>
              </a:xfrm>
              <a:custGeom>
                <a:avLst/>
                <a:gdLst>
                  <a:gd name="T0" fmla="*/ 25 w 25"/>
                  <a:gd name="T1" fmla="*/ 0 h 8"/>
                  <a:gd name="T2" fmla="*/ 1 w 25"/>
                  <a:gd name="T3" fmla="*/ 8 h 8"/>
                  <a:gd name="T4" fmla="*/ 0 w 25"/>
                  <a:gd name="T5" fmla="*/ 7 h 8"/>
                  <a:gd name="T6" fmla="*/ 1 w 25"/>
                  <a:gd name="T7" fmla="*/ 8 h 8"/>
                  <a:gd name="T8" fmla="*/ 25 w 25"/>
                  <a:gd name="T9" fmla="*/ 0 h 8"/>
                  <a:gd name="T10" fmla="*/ 25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25" y="0"/>
                    </a:moveTo>
                    <a:cubicBezTo>
                      <a:pt x="16" y="0"/>
                      <a:pt x="8" y="3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8" y="3"/>
                      <a:pt x="1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79"/>
              <p:cNvSpPr>
                <a:spLocks/>
              </p:cNvSpPr>
              <p:nvPr/>
            </p:nvSpPr>
            <p:spPr bwMode="auto">
              <a:xfrm>
                <a:off x="4734" y="3389"/>
                <a:ext cx="259" cy="193"/>
              </a:xfrm>
              <a:custGeom>
                <a:avLst/>
                <a:gdLst>
                  <a:gd name="T0" fmla="*/ 0 w 146"/>
                  <a:gd name="T1" fmla="*/ 0 h 103"/>
                  <a:gd name="T2" fmla="*/ 0 w 146"/>
                  <a:gd name="T3" fmla="*/ 103 h 103"/>
                  <a:gd name="T4" fmla="*/ 146 w 146"/>
                  <a:gd name="T5" fmla="*/ 103 h 103"/>
                  <a:gd name="T6" fmla="*/ 144 w 146"/>
                  <a:gd name="T7" fmla="*/ 93 h 103"/>
                  <a:gd name="T8" fmla="*/ 139 w 146"/>
                  <a:gd name="T9" fmla="*/ 81 h 103"/>
                  <a:gd name="T10" fmla="*/ 123 w 146"/>
                  <a:gd name="T11" fmla="*/ 64 h 103"/>
                  <a:gd name="T12" fmla="*/ 120 w 146"/>
                  <a:gd name="T13" fmla="*/ 62 h 103"/>
                  <a:gd name="T14" fmla="*/ 119 w 146"/>
                  <a:gd name="T15" fmla="*/ 61 h 103"/>
                  <a:gd name="T16" fmla="*/ 94 w 146"/>
                  <a:gd name="T17" fmla="*/ 54 h 103"/>
                  <a:gd name="T18" fmla="*/ 92 w 146"/>
                  <a:gd name="T19" fmla="*/ 54 h 103"/>
                  <a:gd name="T20" fmla="*/ 85 w 146"/>
                  <a:gd name="T21" fmla="*/ 55 h 103"/>
                  <a:gd name="T22" fmla="*/ 85 w 146"/>
                  <a:gd name="T23" fmla="*/ 55 h 103"/>
                  <a:gd name="T24" fmla="*/ 85 w 146"/>
                  <a:gd name="T25" fmla="*/ 55 h 103"/>
                  <a:gd name="T26" fmla="*/ 85 w 146"/>
                  <a:gd name="T27" fmla="*/ 51 h 103"/>
                  <a:gd name="T28" fmla="*/ 84 w 146"/>
                  <a:gd name="T29" fmla="*/ 46 h 103"/>
                  <a:gd name="T30" fmla="*/ 53 w 146"/>
                  <a:gd name="T31" fmla="*/ 5 h 103"/>
                  <a:gd name="T32" fmla="*/ 35 w 146"/>
                  <a:gd name="T33" fmla="*/ 2 h 103"/>
                  <a:gd name="T34" fmla="*/ 32 w 146"/>
                  <a:gd name="T35" fmla="*/ 2 h 103"/>
                  <a:gd name="T36" fmla="*/ 8 w 146"/>
                  <a:gd name="T37" fmla="*/ 10 h 103"/>
                  <a:gd name="T38" fmla="*/ 7 w 146"/>
                  <a:gd name="T39" fmla="*/ 9 h 103"/>
                  <a:gd name="T40" fmla="*/ 0 w 146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103">
                    <a:moveTo>
                      <a:pt x="0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0"/>
                      <a:pt x="145" y="97"/>
                      <a:pt x="144" y="93"/>
                    </a:cubicBezTo>
                    <a:cubicBezTo>
                      <a:pt x="142" y="89"/>
                      <a:pt x="140" y="85"/>
                      <a:pt x="139" y="81"/>
                    </a:cubicBezTo>
                    <a:cubicBezTo>
                      <a:pt x="135" y="74"/>
                      <a:pt x="130" y="69"/>
                      <a:pt x="123" y="64"/>
                    </a:cubicBezTo>
                    <a:cubicBezTo>
                      <a:pt x="122" y="63"/>
                      <a:pt x="121" y="62"/>
                      <a:pt x="120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7"/>
                      <a:pt x="103" y="54"/>
                      <a:pt x="94" y="54"/>
                    </a:cubicBezTo>
                    <a:cubicBezTo>
                      <a:pt x="93" y="54"/>
                      <a:pt x="93" y="54"/>
                      <a:pt x="92" y="54"/>
                    </a:cubicBezTo>
                    <a:cubicBezTo>
                      <a:pt x="90" y="54"/>
                      <a:pt x="87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4"/>
                      <a:pt x="85" y="53"/>
                      <a:pt x="85" y="51"/>
                    </a:cubicBezTo>
                    <a:cubicBezTo>
                      <a:pt x="85" y="49"/>
                      <a:pt x="85" y="47"/>
                      <a:pt x="84" y="46"/>
                    </a:cubicBezTo>
                    <a:cubicBezTo>
                      <a:pt x="82" y="27"/>
                      <a:pt x="70" y="12"/>
                      <a:pt x="53" y="5"/>
                    </a:cubicBezTo>
                    <a:cubicBezTo>
                      <a:pt x="48" y="3"/>
                      <a:pt x="42" y="2"/>
                      <a:pt x="35" y="2"/>
                    </a:cubicBezTo>
                    <a:cubicBezTo>
                      <a:pt x="34" y="2"/>
                      <a:pt x="33" y="2"/>
                      <a:pt x="32" y="2"/>
                    </a:cubicBezTo>
                    <a:cubicBezTo>
                      <a:pt x="23" y="2"/>
                      <a:pt x="15" y="5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80"/>
              <p:cNvSpPr>
                <a:spLocks/>
              </p:cNvSpPr>
              <p:nvPr/>
            </p:nvSpPr>
            <p:spPr bwMode="auto">
              <a:xfrm>
                <a:off x="3083" y="2936"/>
                <a:ext cx="440" cy="464"/>
              </a:xfrm>
              <a:custGeom>
                <a:avLst/>
                <a:gdLst>
                  <a:gd name="T0" fmla="*/ 181 w 248"/>
                  <a:gd name="T1" fmla="*/ 80 h 247"/>
                  <a:gd name="T2" fmla="*/ 124 w 248"/>
                  <a:gd name="T3" fmla="*/ 0 h 247"/>
                  <a:gd name="T4" fmla="*/ 68 w 248"/>
                  <a:gd name="T5" fmla="*/ 80 h 247"/>
                  <a:gd name="T6" fmla="*/ 123 w 248"/>
                  <a:gd name="T7" fmla="*/ 247 h 247"/>
                  <a:gd name="T8" fmla="*/ 123 w 248"/>
                  <a:gd name="T9" fmla="*/ 247 h 247"/>
                  <a:gd name="T10" fmla="*/ 125 w 248"/>
                  <a:gd name="T11" fmla="*/ 247 h 247"/>
                  <a:gd name="T12" fmla="*/ 127 w 248"/>
                  <a:gd name="T13" fmla="*/ 247 h 247"/>
                  <a:gd name="T14" fmla="*/ 127 w 248"/>
                  <a:gd name="T15" fmla="*/ 247 h 247"/>
                  <a:gd name="T16" fmla="*/ 181 w 248"/>
                  <a:gd name="T17" fmla="*/ 8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8" h="247">
                    <a:moveTo>
                      <a:pt x="181" y="80"/>
                    </a:moveTo>
                    <a:cubicBezTo>
                      <a:pt x="153" y="35"/>
                      <a:pt x="124" y="0"/>
                      <a:pt x="124" y="0"/>
                    </a:cubicBezTo>
                    <a:cubicBezTo>
                      <a:pt x="124" y="0"/>
                      <a:pt x="98" y="36"/>
                      <a:pt x="68" y="80"/>
                    </a:cubicBezTo>
                    <a:cubicBezTo>
                      <a:pt x="0" y="182"/>
                      <a:pt x="75" y="243"/>
                      <a:pt x="123" y="247"/>
                    </a:cubicBezTo>
                    <a:cubicBezTo>
                      <a:pt x="123" y="247"/>
                      <a:pt x="123" y="247"/>
                      <a:pt x="123" y="247"/>
                    </a:cubicBezTo>
                    <a:cubicBezTo>
                      <a:pt x="123" y="247"/>
                      <a:pt x="124" y="247"/>
                      <a:pt x="125" y="247"/>
                    </a:cubicBezTo>
                    <a:cubicBezTo>
                      <a:pt x="126" y="247"/>
                      <a:pt x="123" y="247"/>
                      <a:pt x="127" y="247"/>
                    </a:cubicBezTo>
                    <a:cubicBezTo>
                      <a:pt x="127" y="247"/>
                      <a:pt x="127" y="247"/>
                      <a:pt x="127" y="247"/>
                    </a:cubicBezTo>
                    <a:cubicBezTo>
                      <a:pt x="171" y="243"/>
                      <a:pt x="248" y="189"/>
                      <a:pt x="181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81"/>
              <p:cNvSpPr>
                <a:spLocks/>
              </p:cNvSpPr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82"/>
              <p:cNvSpPr>
                <a:spLocks/>
              </p:cNvSpPr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83"/>
              <p:cNvSpPr>
                <a:spLocks noEditPoints="1"/>
              </p:cNvSpPr>
              <p:nvPr/>
            </p:nvSpPr>
            <p:spPr bwMode="auto">
              <a:xfrm>
                <a:off x="3303" y="2936"/>
                <a:ext cx="193" cy="462"/>
              </a:xfrm>
              <a:custGeom>
                <a:avLst/>
                <a:gdLst>
                  <a:gd name="T0" fmla="*/ 32 w 109"/>
                  <a:gd name="T1" fmla="*/ 238 h 246"/>
                  <a:gd name="T2" fmla="*/ 11 w 109"/>
                  <a:gd name="T3" fmla="*/ 246 h 246"/>
                  <a:gd name="T4" fmla="*/ 11 w 109"/>
                  <a:gd name="T5" fmla="*/ 246 h 246"/>
                  <a:gd name="T6" fmla="*/ 32 w 109"/>
                  <a:gd name="T7" fmla="*/ 239 h 246"/>
                  <a:gd name="T8" fmla="*/ 32 w 109"/>
                  <a:gd name="T9" fmla="*/ 238 h 246"/>
                  <a:gd name="T10" fmla="*/ 0 w 109"/>
                  <a:gd name="T11" fmla="*/ 0 h 246"/>
                  <a:gd name="T12" fmla="*/ 0 w 109"/>
                  <a:gd name="T13" fmla="*/ 1 h 246"/>
                  <a:gd name="T14" fmla="*/ 57 w 109"/>
                  <a:gd name="T15" fmla="*/ 80 h 246"/>
                  <a:gd name="T16" fmla="*/ 37 w 109"/>
                  <a:gd name="T17" fmla="*/ 236 h 246"/>
                  <a:gd name="T18" fmla="*/ 38 w 109"/>
                  <a:gd name="T19" fmla="*/ 236 h 246"/>
                  <a:gd name="T20" fmla="*/ 57 w 109"/>
                  <a:gd name="T21" fmla="*/ 80 h 246"/>
                  <a:gd name="T22" fmla="*/ 0 w 109"/>
                  <a:gd name="T2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246">
                    <a:moveTo>
                      <a:pt x="32" y="238"/>
                    </a:moveTo>
                    <a:cubicBezTo>
                      <a:pt x="25" y="242"/>
                      <a:pt x="18" y="244"/>
                      <a:pt x="11" y="246"/>
                    </a:cubicBezTo>
                    <a:cubicBezTo>
                      <a:pt x="11" y="246"/>
                      <a:pt x="11" y="246"/>
                      <a:pt x="11" y="246"/>
                    </a:cubicBezTo>
                    <a:cubicBezTo>
                      <a:pt x="18" y="244"/>
                      <a:pt x="25" y="242"/>
                      <a:pt x="32" y="239"/>
                    </a:cubicBezTo>
                    <a:cubicBezTo>
                      <a:pt x="32" y="239"/>
                      <a:pt x="32" y="238"/>
                      <a:pt x="32" y="238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0" y="36"/>
                      <a:pt x="57" y="80"/>
                    </a:cubicBezTo>
                    <a:cubicBezTo>
                      <a:pt x="108" y="164"/>
                      <a:pt x="75" y="215"/>
                      <a:pt x="37" y="236"/>
                    </a:cubicBezTo>
                    <a:cubicBezTo>
                      <a:pt x="37" y="236"/>
                      <a:pt x="38" y="236"/>
                      <a:pt x="38" y="236"/>
                    </a:cubicBezTo>
                    <a:cubicBezTo>
                      <a:pt x="76" y="215"/>
                      <a:pt x="109" y="164"/>
                      <a:pt x="57" y="80"/>
                    </a:cubicBezTo>
                    <a:cubicBezTo>
                      <a:pt x="29" y="35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84"/>
              <p:cNvSpPr>
                <a:spLocks/>
              </p:cNvSpPr>
              <p:nvPr/>
            </p:nvSpPr>
            <p:spPr bwMode="auto">
              <a:xfrm>
                <a:off x="3360" y="3379"/>
                <a:ext cx="10" cy="6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0 w 6"/>
                  <a:gd name="T5" fmla="*/ 3 h 3"/>
                  <a:gd name="T6" fmla="*/ 6 w 6"/>
                  <a:gd name="T7" fmla="*/ 0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Rectangle 85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Rectangle 86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87"/>
              <p:cNvSpPr>
                <a:spLocks/>
              </p:cNvSpPr>
              <p:nvPr/>
            </p:nvSpPr>
            <p:spPr bwMode="auto">
              <a:xfrm>
                <a:off x="3303" y="2938"/>
                <a:ext cx="192" cy="460"/>
              </a:xfrm>
              <a:custGeom>
                <a:avLst/>
                <a:gdLst>
                  <a:gd name="T0" fmla="*/ 0 w 108"/>
                  <a:gd name="T1" fmla="*/ 0 h 245"/>
                  <a:gd name="T2" fmla="*/ 0 w 108"/>
                  <a:gd name="T3" fmla="*/ 0 h 245"/>
                  <a:gd name="T4" fmla="*/ 0 w 108"/>
                  <a:gd name="T5" fmla="*/ 136 h 245"/>
                  <a:gd name="T6" fmla="*/ 6 w 108"/>
                  <a:gd name="T7" fmla="*/ 191 h 245"/>
                  <a:gd name="T8" fmla="*/ 43 w 108"/>
                  <a:gd name="T9" fmla="*/ 170 h 245"/>
                  <a:gd name="T10" fmla="*/ 9 w 108"/>
                  <a:gd name="T11" fmla="*/ 209 h 245"/>
                  <a:gd name="T12" fmla="*/ 11 w 108"/>
                  <a:gd name="T13" fmla="*/ 245 h 245"/>
                  <a:gd name="T14" fmla="*/ 32 w 108"/>
                  <a:gd name="T15" fmla="*/ 237 h 245"/>
                  <a:gd name="T16" fmla="*/ 37 w 108"/>
                  <a:gd name="T17" fmla="*/ 235 h 245"/>
                  <a:gd name="T18" fmla="*/ 57 w 108"/>
                  <a:gd name="T19" fmla="*/ 79 h 245"/>
                  <a:gd name="T20" fmla="*/ 0 w 108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24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43" y="170"/>
                      <a:pt x="43" y="170"/>
                      <a:pt x="43" y="170"/>
                    </a:cubicBezTo>
                    <a:cubicBezTo>
                      <a:pt x="9" y="209"/>
                      <a:pt x="9" y="209"/>
                      <a:pt x="9" y="209"/>
                    </a:cubicBezTo>
                    <a:cubicBezTo>
                      <a:pt x="11" y="245"/>
                      <a:pt x="11" y="245"/>
                      <a:pt x="11" y="245"/>
                    </a:cubicBezTo>
                    <a:cubicBezTo>
                      <a:pt x="18" y="243"/>
                      <a:pt x="25" y="241"/>
                      <a:pt x="32" y="237"/>
                    </a:cubicBezTo>
                    <a:cubicBezTo>
                      <a:pt x="34" y="237"/>
                      <a:pt x="35" y="236"/>
                      <a:pt x="37" y="235"/>
                    </a:cubicBezTo>
                    <a:cubicBezTo>
                      <a:pt x="75" y="214"/>
                      <a:pt x="108" y="163"/>
                      <a:pt x="57" y="79"/>
                    </a:cubicBezTo>
                    <a:cubicBezTo>
                      <a:pt x="30" y="35"/>
                      <a:pt x="2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88"/>
              <p:cNvSpPr>
                <a:spLocks/>
              </p:cNvSpPr>
              <p:nvPr/>
            </p:nvSpPr>
            <p:spPr bwMode="auto">
              <a:xfrm>
                <a:off x="3303" y="3193"/>
                <a:ext cx="76" cy="413"/>
              </a:xfrm>
              <a:custGeom>
                <a:avLst/>
                <a:gdLst>
                  <a:gd name="T0" fmla="*/ 0 w 43"/>
                  <a:gd name="T1" fmla="*/ 0 h 220"/>
                  <a:gd name="T2" fmla="*/ 0 w 43"/>
                  <a:gd name="T3" fmla="*/ 220 h 220"/>
                  <a:gd name="T4" fmla="*/ 20 w 43"/>
                  <a:gd name="T5" fmla="*/ 220 h 220"/>
                  <a:gd name="T6" fmla="*/ 9 w 43"/>
                  <a:gd name="T7" fmla="*/ 109 h 220"/>
                  <a:gd name="T8" fmla="*/ 11 w 43"/>
                  <a:gd name="T9" fmla="*/ 109 h 220"/>
                  <a:gd name="T10" fmla="*/ 11 w 43"/>
                  <a:gd name="T11" fmla="*/ 109 h 220"/>
                  <a:gd name="T12" fmla="*/ 9 w 43"/>
                  <a:gd name="T13" fmla="*/ 73 h 220"/>
                  <a:gd name="T14" fmla="*/ 43 w 43"/>
                  <a:gd name="T15" fmla="*/ 34 h 220"/>
                  <a:gd name="T16" fmla="*/ 6 w 43"/>
                  <a:gd name="T17" fmla="*/ 55 h 220"/>
                  <a:gd name="T18" fmla="*/ 0 w 43"/>
                  <a:gd name="T1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20">
                    <a:moveTo>
                      <a:pt x="0" y="0"/>
                    </a:moveTo>
                    <a:cubicBezTo>
                      <a:pt x="0" y="220"/>
                      <a:pt x="0" y="220"/>
                      <a:pt x="0" y="220"/>
                    </a:cubicBezTo>
                    <a:cubicBezTo>
                      <a:pt x="20" y="220"/>
                      <a:pt x="20" y="220"/>
                      <a:pt x="20" y="22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89"/>
              <p:cNvSpPr>
                <a:spLocks/>
              </p:cNvSpPr>
              <p:nvPr/>
            </p:nvSpPr>
            <p:spPr bwMode="auto">
              <a:xfrm>
                <a:off x="3698" y="3083"/>
                <a:ext cx="408" cy="373"/>
              </a:xfrm>
              <a:custGeom>
                <a:avLst/>
                <a:gdLst>
                  <a:gd name="T0" fmla="*/ 188 w 230"/>
                  <a:gd name="T1" fmla="*/ 57 h 199"/>
                  <a:gd name="T2" fmla="*/ 115 w 230"/>
                  <a:gd name="T3" fmla="*/ 0 h 199"/>
                  <a:gd name="T4" fmla="*/ 42 w 230"/>
                  <a:gd name="T5" fmla="*/ 57 h 199"/>
                  <a:gd name="T6" fmla="*/ 0 w 230"/>
                  <a:gd name="T7" fmla="*/ 124 h 199"/>
                  <a:gd name="T8" fmla="*/ 75 w 230"/>
                  <a:gd name="T9" fmla="*/ 199 h 199"/>
                  <a:gd name="T10" fmla="*/ 115 w 230"/>
                  <a:gd name="T11" fmla="*/ 188 h 199"/>
                  <a:gd name="T12" fmla="*/ 155 w 230"/>
                  <a:gd name="T13" fmla="*/ 199 h 199"/>
                  <a:gd name="T14" fmla="*/ 230 w 230"/>
                  <a:gd name="T15" fmla="*/ 124 h 199"/>
                  <a:gd name="T16" fmla="*/ 188 w 230"/>
                  <a:gd name="T17" fmla="*/ 5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199">
                    <a:moveTo>
                      <a:pt x="188" y="57"/>
                    </a:moveTo>
                    <a:cubicBezTo>
                      <a:pt x="180" y="24"/>
                      <a:pt x="150" y="0"/>
                      <a:pt x="115" y="0"/>
                    </a:cubicBezTo>
                    <a:cubicBezTo>
                      <a:pt x="80" y="0"/>
                      <a:pt x="50" y="24"/>
                      <a:pt x="42" y="57"/>
                    </a:cubicBezTo>
                    <a:cubicBezTo>
                      <a:pt x="17" y="69"/>
                      <a:pt x="0" y="95"/>
                      <a:pt x="0" y="124"/>
                    </a:cubicBezTo>
                    <a:cubicBezTo>
                      <a:pt x="0" y="166"/>
                      <a:pt x="34" y="199"/>
                      <a:pt x="75" y="199"/>
                    </a:cubicBezTo>
                    <a:cubicBezTo>
                      <a:pt x="90" y="199"/>
                      <a:pt x="103" y="195"/>
                      <a:pt x="115" y="188"/>
                    </a:cubicBezTo>
                    <a:cubicBezTo>
                      <a:pt x="126" y="195"/>
                      <a:pt x="140" y="199"/>
                      <a:pt x="155" y="199"/>
                    </a:cubicBezTo>
                    <a:cubicBezTo>
                      <a:pt x="196" y="199"/>
                      <a:pt x="230" y="166"/>
                      <a:pt x="230" y="124"/>
                    </a:cubicBezTo>
                    <a:cubicBezTo>
                      <a:pt x="230" y="95"/>
                      <a:pt x="212" y="69"/>
                      <a:pt x="188" y="5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90"/>
              <p:cNvSpPr>
                <a:spLocks/>
              </p:cNvSpPr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91"/>
              <p:cNvSpPr>
                <a:spLocks/>
              </p:cNvSpPr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92"/>
              <p:cNvSpPr>
                <a:spLocks noEditPoints="1"/>
              </p:cNvSpPr>
              <p:nvPr/>
            </p:nvSpPr>
            <p:spPr bwMode="auto">
              <a:xfrm>
                <a:off x="3918" y="3162"/>
                <a:ext cx="123" cy="403"/>
              </a:xfrm>
              <a:custGeom>
                <a:avLst/>
                <a:gdLst>
                  <a:gd name="T0" fmla="*/ 0 w 69"/>
                  <a:gd name="T1" fmla="*/ 151 h 215"/>
                  <a:gd name="T2" fmla="*/ 4 w 69"/>
                  <a:gd name="T3" fmla="*/ 215 h 215"/>
                  <a:gd name="T4" fmla="*/ 4 w 69"/>
                  <a:gd name="T5" fmla="*/ 215 h 215"/>
                  <a:gd name="T6" fmla="*/ 0 w 69"/>
                  <a:gd name="T7" fmla="*/ 151 h 215"/>
                  <a:gd name="T8" fmla="*/ 0 w 69"/>
                  <a:gd name="T9" fmla="*/ 151 h 215"/>
                  <a:gd name="T10" fmla="*/ 58 w 69"/>
                  <a:gd name="T11" fmla="*/ 0 h 215"/>
                  <a:gd name="T12" fmla="*/ 64 w 69"/>
                  <a:gd name="T13" fmla="*/ 15 h 215"/>
                  <a:gd name="T14" fmla="*/ 69 w 69"/>
                  <a:gd name="T15" fmla="*/ 18 h 215"/>
                  <a:gd name="T16" fmla="*/ 69 w 69"/>
                  <a:gd name="T17" fmla="*/ 18 h 215"/>
                  <a:gd name="T18" fmla="*/ 64 w 69"/>
                  <a:gd name="T19" fmla="*/ 15 h 215"/>
                  <a:gd name="T20" fmla="*/ 58 w 6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215">
                    <a:moveTo>
                      <a:pt x="0" y="151"/>
                    </a:moveTo>
                    <a:cubicBezTo>
                      <a:pt x="4" y="215"/>
                      <a:pt x="4" y="215"/>
                      <a:pt x="4" y="215"/>
                    </a:cubicBezTo>
                    <a:cubicBezTo>
                      <a:pt x="4" y="215"/>
                      <a:pt x="4" y="215"/>
                      <a:pt x="4" y="215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1"/>
                    </a:cubicBezTo>
                    <a:moveTo>
                      <a:pt x="58" y="0"/>
                    </a:moveTo>
                    <a:cubicBezTo>
                      <a:pt x="61" y="5"/>
                      <a:pt x="62" y="10"/>
                      <a:pt x="64" y="15"/>
                    </a:cubicBezTo>
                    <a:cubicBezTo>
                      <a:pt x="66" y="16"/>
                      <a:pt x="68" y="17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6"/>
                      <a:pt x="64" y="15"/>
                    </a:cubicBezTo>
                    <a:cubicBezTo>
                      <a:pt x="62" y="10"/>
                      <a:pt x="61" y="5"/>
                      <a:pt x="58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93"/>
              <p:cNvSpPr>
                <a:spLocks noEditPoints="1"/>
              </p:cNvSpPr>
              <p:nvPr/>
            </p:nvSpPr>
            <p:spPr bwMode="auto">
              <a:xfrm>
                <a:off x="3970" y="3456"/>
                <a:ext cx="3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1 w 2"/>
                  <a:gd name="T9" fmla="*/ 1 w 2"/>
                  <a:gd name="T10" fmla="*/ 1 w 2"/>
                  <a:gd name="T11" fmla="*/ 1 w 2"/>
                  <a:gd name="T12" fmla="*/ 1 w 2"/>
                  <a:gd name="T13" fmla="*/ 1 w 2"/>
                  <a:gd name="T14" fmla="*/ 1 w 2"/>
                  <a:gd name="T15" fmla="*/ 0 w 2"/>
                  <a:gd name="T16" fmla="*/ 1 w 2"/>
                  <a:gd name="T17" fmla="*/ 0 w 2"/>
                  <a:gd name="T18" fmla="*/ 0 w 2"/>
                  <a:gd name="T19" fmla="*/ 0 w 2"/>
                  <a:gd name="T20" fmla="*/ 0 w 2"/>
                  <a:gd name="T21" fmla="*/ 0 w 2"/>
                  <a:gd name="T22" fmla="*/ 0 w 2"/>
                  <a:gd name="T23" fmla="*/ 0 w 2"/>
                  <a:gd name="T24" fmla="*/ 0 w 2"/>
                  <a:gd name="T25" fmla="*/ 0 w 2"/>
                  <a:gd name="T26" fmla="*/ 0 w 2"/>
                  <a:gd name="T27" fmla="*/ 0 w 2"/>
                  <a:gd name="T28" fmla="*/ 0 w 2"/>
                  <a:gd name="T29" fmla="*/ 0 w 2"/>
                  <a:gd name="T30" fmla="*/ 0 w 2"/>
                  <a:gd name="T31" fmla="*/ 0 w 2"/>
                  <a:gd name="T3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94"/>
              <p:cNvSpPr>
                <a:spLocks/>
              </p:cNvSpPr>
              <p:nvPr/>
            </p:nvSpPr>
            <p:spPr bwMode="auto">
              <a:xfrm>
                <a:off x="3904" y="3083"/>
                <a:ext cx="202" cy="373"/>
              </a:xfrm>
              <a:custGeom>
                <a:avLst/>
                <a:gdLst>
                  <a:gd name="T0" fmla="*/ 0 w 114"/>
                  <a:gd name="T1" fmla="*/ 0 h 199"/>
                  <a:gd name="T2" fmla="*/ 0 w 114"/>
                  <a:gd name="T3" fmla="*/ 122 h 199"/>
                  <a:gd name="T4" fmla="*/ 5 w 114"/>
                  <a:gd name="T5" fmla="*/ 167 h 199"/>
                  <a:gd name="T6" fmla="*/ 42 w 114"/>
                  <a:gd name="T7" fmla="*/ 145 h 199"/>
                  <a:gd name="T8" fmla="*/ 8 w 114"/>
                  <a:gd name="T9" fmla="*/ 186 h 199"/>
                  <a:gd name="T10" fmla="*/ 8 w 114"/>
                  <a:gd name="T11" fmla="*/ 193 h 199"/>
                  <a:gd name="T12" fmla="*/ 8 w 114"/>
                  <a:gd name="T13" fmla="*/ 193 h 199"/>
                  <a:gd name="T14" fmla="*/ 8 w 114"/>
                  <a:gd name="T15" fmla="*/ 193 h 199"/>
                  <a:gd name="T16" fmla="*/ 37 w 114"/>
                  <a:gd name="T17" fmla="*/ 199 h 199"/>
                  <a:gd name="T18" fmla="*/ 37 w 114"/>
                  <a:gd name="T19" fmla="*/ 199 h 199"/>
                  <a:gd name="T20" fmla="*/ 37 w 114"/>
                  <a:gd name="T21" fmla="*/ 199 h 199"/>
                  <a:gd name="T22" fmla="*/ 37 w 114"/>
                  <a:gd name="T23" fmla="*/ 199 h 199"/>
                  <a:gd name="T24" fmla="*/ 37 w 114"/>
                  <a:gd name="T25" fmla="*/ 199 h 199"/>
                  <a:gd name="T26" fmla="*/ 37 w 114"/>
                  <a:gd name="T27" fmla="*/ 199 h 199"/>
                  <a:gd name="T28" fmla="*/ 37 w 114"/>
                  <a:gd name="T29" fmla="*/ 199 h 199"/>
                  <a:gd name="T30" fmla="*/ 37 w 114"/>
                  <a:gd name="T31" fmla="*/ 199 h 199"/>
                  <a:gd name="T32" fmla="*/ 37 w 114"/>
                  <a:gd name="T33" fmla="*/ 199 h 199"/>
                  <a:gd name="T34" fmla="*/ 37 w 114"/>
                  <a:gd name="T35" fmla="*/ 199 h 199"/>
                  <a:gd name="T36" fmla="*/ 37 w 114"/>
                  <a:gd name="T37" fmla="*/ 199 h 199"/>
                  <a:gd name="T38" fmla="*/ 38 w 114"/>
                  <a:gd name="T39" fmla="*/ 199 h 199"/>
                  <a:gd name="T40" fmla="*/ 38 w 114"/>
                  <a:gd name="T41" fmla="*/ 199 h 199"/>
                  <a:gd name="T42" fmla="*/ 38 w 114"/>
                  <a:gd name="T43" fmla="*/ 199 h 199"/>
                  <a:gd name="T44" fmla="*/ 38 w 114"/>
                  <a:gd name="T45" fmla="*/ 199 h 199"/>
                  <a:gd name="T46" fmla="*/ 38 w 114"/>
                  <a:gd name="T47" fmla="*/ 199 h 199"/>
                  <a:gd name="T48" fmla="*/ 38 w 114"/>
                  <a:gd name="T49" fmla="*/ 199 h 199"/>
                  <a:gd name="T50" fmla="*/ 38 w 114"/>
                  <a:gd name="T51" fmla="*/ 199 h 199"/>
                  <a:gd name="T52" fmla="*/ 38 w 114"/>
                  <a:gd name="T53" fmla="*/ 199 h 199"/>
                  <a:gd name="T54" fmla="*/ 38 w 114"/>
                  <a:gd name="T55" fmla="*/ 199 h 199"/>
                  <a:gd name="T56" fmla="*/ 38 w 114"/>
                  <a:gd name="T57" fmla="*/ 199 h 199"/>
                  <a:gd name="T58" fmla="*/ 39 w 114"/>
                  <a:gd name="T59" fmla="*/ 199 h 199"/>
                  <a:gd name="T60" fmla="*/ 39 w 114"/>
                  <a:gd name="T61" fmla="*/ 199 h 199"/>
                  <a:gd name="T62" fmla="*/ 114 w 114"/>
                  <a:gd name="T63" fmla="*/ 124 h 199"/>
                  <a:gd name="T64" fmla="*/ 77 w 114"/>
                  <a:gd name="T65" fmla="*/ 60 h 199"/>
                  <a:gd name="T66" fmla="*/ 72 w 114"/>
                  <a:gd name="T67" fmla="*/ 57 h 199"/>
                  <a:gd name="T68" fmla="*/ 66 w 114"/>
                  <a:gd name="T69" fmla="*/ 42 h 199"/>
                  <a:gd name="T70" fmla="*/ 0 w 114"/>
                  <a:gd name="T7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4" h="199">
                    <a:moveTo>
                      <a:pt x="0" y="0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8" y="186"/>
                      <a:pt x="8" y="186"/>
                      <a:pt x="8" y="186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17" y="197"/>
                      <a:pt x="26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9" y="199"/>
                      <a:pt x="39" y="199"/>
                    </a:cubicBezTo>
                    <a:cubicBezTo>
                      <a:pt x="39" y="199"/>
                      <a:pt x="39" y="199"/>
                      <a:pt x="39" y="199"/>
                    </a:cubicBezTo>
                    <a:cubicBezTo>
                      <a:pt x="80" y="199"/>
                      <a:pt x="114" y="166"/>
                      <a:pt x="114" y="124"/>
                    </a:cubicBezTo>
                    <a:cubicBezTo>
                      <a:pt x="114" y="97"/>
                      <a:pt x="99" y="73"/>
                      <a:pt x="77" y="60"/>
                    </a:cubicBezTo>
                    <a:cubicBezTo>
                      <a:pt x="76" y="59"/>
                      <a:pt x="74" y="58"/>
                      <a:pt x="72" y="57"/>
                    </a:cubicBezTo>
                    <a:cubicBezTo>
                      <a:pt x="70" y="52"/>
                      <a:pt x="69" y="47"/>
                      <a:pt x="66" y="42"/>
                    </a:cubicBezTo>
                    <a:cubicBezTo>
                      <a:pt x="54" y="17"/>
                      <a:pt x="29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95"/>
              <p:cNvSpPr>
                <a:spLocks/>
              </p:cNvSpPr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96"/>
              <p:cNvSpPr>
                <a:spLocks/>
              </p:cNvSpPr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Oval 97"/>
              <p:cNvSpPr>
                <a:spLocks noChangeArrowheads="1"/>
              </p:cNvSpPr>
              <p:nvPr/>
            </p:nvSpPr>
            <p:spPr bwMode="auto">
              <a:xfrm>
                <a:off x="3459" y="2805"/>
                <a:ext cx="262" cy="514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98"/>
              <p:cNvSpPr>
                <a:spLocks/>
              </p:cNvSpPr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99"/>
              <p:cNvSpPr>
                <a:spLocks/>
              </p:cNvSpPr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100"/>
              <p:cNvSpPr>
                <a:spLocks noEditPoints="1"/>
              </p:cNvSpPr>
              <p:nvPr/>
            </p:nvSpPr>
            <p:spPr bwMode="auto">
              <a:xfrm>
                <a:off x="3599" y="3062"/>
                <a:ext cx="122" cy="527"/>
              </a:xfrm>
              <a:custGeom>
                <a:avLst/>
                <a:gdLst>
                  <a:gd name="T0" fmla="*/ 4 w 69"/>
                  <a:gd name="T1" fmla="*/ 224 h 281"/>
                  <a:gd name="T2" fmla="*/ 5 w 69"/>
                  <a:gd name="T3" fmla="*/ 224 h 281"/>
                  <a:gd name="T4" fmla="*/ 2 w 69"/>
                  <a:gd name="T5" fmla="*/ 173 h 281"/>
                  <a:gd name="T6" fmla="*/ 5 w 69"/>
                  <a:gd name="T7" fmla="*/ 217 h 281"/>
                  <a:gd name="T8" fmla="*/ 4 w 69"/>
                  <a:gd name="T9" fmla="*/ 136 h 281"/>
                  <a:gd name="T10" fmla="*/ 2 w 69"/>
                  <a:gd name="T11" fmla="*/ 168 h 281"/>
                  <a:gd name="T12" fmla="*/ 4 w 69"/>
                  <a:gd name="T13" fmla="*/ 136 h 281"/>
                  <a:gd name="T14" fmla="*/ 69 w 69"/>
                  <a:gd name="T15" fmla="*/ 8 h 281"/>
                  <a:gd name="T16" fmla="*/ 69 w 69"/>
                  <a:gd name="T17" fmla="*/ 7 h 281"/>
                  <a:gd name="T18" fmla="*/ 69 w 69"/>
                  <a:gd name="T19" fmla="*/ 7 h 281"/>
                  <a:gd name="T20" fmla="*/ 69 w 69"/>
                  <a:gd name="T21" fmla="*/ 7 h 281"/>
                  <a:gd name="T22" fmla="*/ 69 w 69"/>
                  <a:gd name="T23" fmla="*/ 7 h 281"/>
                  <a:gd name="T24" fmla="*/ 69 w 69"/>
                  <a:gd name="T25" fmla="*/ 7 h 281"/>
                  <a:gd name="T26" fmla="*/ 69 w 69"/>
                  <a:gd name="T27" fmla="*/ 7 h 281"/>
                  <a:gd name="T28" fmla="*/ 69 w 69"/>
                  <a:gd name="T29" fmla="*/ 7 h 281"/>
                  <a:gd name="T30" fmla="*/ 69 w 69"/>
                  <a:gd name="T31" fmla="*/ 7 h 281"/>
                  <a:gd name="T32" fmla="*/ 69 w 69"/>
                  <a:gd name="T33" fmla="*/ 6 h 281"/>
                  <a:gd name="T34" fmla="*/ 69 w 69"/>
                  <a:gd name="T35" fmla="*/ 5 h 281"/>
                  <a:gd name="T36" fmla="*/ 69 w 69"/>
                  <a:gd name="T37" fmla="*/ 5 h 281"/>
                  <a:gd name="T38" fmla="*/ 69 w 69"/>
                  <a:gd name="T39" fmla="*/ 5 h 281"/>
                  <a:gd name="T40" fmla="*/ 69 w 69"/>
                  <a:gd name="T41" fmla="*/ 5 h 281"/>
                  <a:gd name="T42" fmla="*/ 69 w 69"/>
                  <a:gd name="T43" fmla="*/ 5 h 281"/>
                  <a:gd name="T44" fmla="*/ 69 w 69"/>
                  <a:gd name="T45" fmla="*/ 5 h 281"/>
                  <a:gd name="T46" fmla="*/ 69 w 69"/>
                  <a:gd name="T47" fmla="*/ 5 h 281"/>
                  <a:gd name="T48" fmla="*/ 69 w 69"/>
                  <a:gd name="T49" fmla="*/ 5 h 281"/>
                  <a:gd name="T50" fmla="*/ 69 w 69"/>
                  <a:gd name="T51" fmla="*/ 4 h 281"/>
                  <a:gd name="T52" fmla="*/ 69 w 69"/>
                  <a:gd name="T53" fmla="*/ 4 h 281"/>
                  <a:gd name="T54" fmla="*/ 69 w 69"/>
                  <a:gd name="T55" fmla="*/ 4 h 281"/>
                  <a:gd name="T56" fmla="*/ 69 w 69"/>
                  <a:gd name="T57" fmla="*/ 4 h 281"/>
                  <a:gd name="T58" fmla="*/ 69 w 69"/>
                  <a:gd name="T59" fmla="*/ 4 h 281"/>
                  <a:gd name="T60" fmla="*/ 69 w 69"/>
                  <a:gd name="T61" fmla="*/ 4 h 281"/>
                  <a:gd name="T62" fmla="*/ 69 w 69"/>
                  <a:gd name="T63" fmla="*/ 4 h 281"/>
                  <a:gd name="T64" fmla="*/ 69 w 69"/>
                  <a:gd name="T65" fmla="*/ 3 h 281"/>
                  <a:gd name="T66" fmla="*/ 69 w 69"/>
                  <a:gd name="T67" fmla="*/ 3 h 281"/>
                  <a:gd name="T68" fmla="*/ 69 w 69"/>
                  <a:gd name="T69" fmla="*/ 3 h 281"/>
                  <a:gd name="T70" fmla="*/ 69 w 69"/>
                  <a:gd name="T71" fmla="*/ 3 h 281"/>
                  <a:gd name="T72" fmla="*/ 69 w 69"/>
                  <a:gd name="T73" fmla="*/ 3 h 281"/>
                  <a:gd name="T74" fmla="*/ 69 w 69"/>
                  <a:gd name="T75" fmla="*/ 2 h 281"/>
                  <a:gd name="T76" fmla="*/ 69 w 69"/>
                  <a:gd name="T77" fmla="*/ 2 h 281"/>
                  <a:gd name="T78" fmla="*/ 69 w 69"/>
                  <a:gd name="T79" fmla="*/ 2 h 281"/>
                  <a:gd name="T80" fmla="*/ 69 w 69"/>
                  <a:gd name="T81" fmla="*/ 2 h 281"/>
                  <a:gd name="T82" fmla="*/ 69 w 69"/>
                  <a:gd name="T83" fmla="*/ 2 h 281"/>
                  <a:gd name="T84" fmla="*/ 69 w 69"/>
                  <a:gd name="T85" fmla="*/ 2 h 281"/>
                  <a:gd name="T86" fmla="*/ 69 w 69"/>
                  <a:gd name="T87" fmla="*/ 2 h 281"/>
                  <a:gd name="T88" fmla="*/ 69 w 69"/>
                  <a:gd name="T89" fmla="*/ 1 h 281"/>
                  <a:gd name="T90" fmla="*/ 69 w 69"/>
                  <a:gd name="T91" fmla="*/ 1 h 281"/>
                  <a:gd name="T92" fmla="*/ 69 w 69"/>
                  <a:gd name="T93" fmla="*/ 1 h 281"/>
                  <a:gd name="T94" fmla="*/ 69 w 69"/>
                  <a:gd name="T95" fmla="*/ 1 h 281"/>
                  <a:gd name="T96" fmla="*/ 69 w 69"/>
                  <a:gd name="T97" fmla="*/ 1 h 281"/>
                  <a:gd name="T98" fmla="*/ 69 w 69"/>
                  <a:gd name="T99" fmla="*/ 1 h 281"/>
                  <a:gd name="T100" fmla="*/ 69 w 69"/>
                  <a:gd name="T101" fmla="*/ 0 h 281"/>
                  <a:gd name="T102" fmla="*/ 69 w 69"/>
                  <a:gd name="T103" fmla="*/ 0 h 281"/>
                  <a:gd name="T104" fmla="*/ 69 w 69"/>
                  <a:gd name="T105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" h="281">
                    <a:moveTo>
                      <a:pt x="5" y="224"/>
                    </a:moveTo>
                    <a:cubicBezTo>
                      <a:pt x="5" y="224"/>
                      <a:pt x="4" y="224"/>
                      <a:pt x="4" y="224"/>
                    </a:cubicBezTo>
                    <a:cubicBezTo>
                      <a:pt x="6" y="281"/>
                      <a:pt x="6" y="281"/>
                      <a:pt x="6" y="281"/>
                    </a:cubicBezTo>
                    <a:cubicBezTo>
                      <a:pt x="5" y="224"/>
                      <a:pt x="5" y="224"/>
                      <a:pt x="5" y="224"/>
                    </a:cubicBezTo>
                    <a:moveTo>
                      <a:pt x="4" y="172"/>
                    </a:moveTo>
                    <a:cubicBezTo>
                      <a:pt x="3" y="172"/>
                      <a:pt x="3" y="173"/>
                      <a:pt x="2" y="173"/>
                    </a:cubicBezTo>
                    <a:cubicBezTo>
                      <a:pt x="4" y="217"/>
                      <a:pt x="4" y="217"/>
                      <a:pt x="4" y="217"/>
                    </a:cubicBezTo>
                    <a:cubicBezTo>
                      <a:pt x="4" y="217"/>
                      <a:pt x="5" y="217"/>
                      <a:pt x="5" y="217"/>
                    </a:cubicBezTo>
                    <a:cubicBezTo>
                      <a:pt x="4" y="172"/>
                      <a:pt x="4" y="172"/>
                      <a:pt x="4" y="172"/>
                    </a:cubicBezTo>
                    <a:moveTo>
                      <a:pt x="4" y="136"/>
                    </a:moveTo>
                    <a:cubicBezTo>
                      <a:pt x="3" y="137"/>
                      <a:pt x="1" y="137"/>
                      <a:pt x="0" y="137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3" y="168"/>
                      <a:pt x="4" y="168"/>
                    </a:cubicBezTo>
                    <a:cubicBezTo>
                      <a:pt x="4" y="136"/>
                      <a:pt x="4" y="136"/>
                      <a:pt x="4" y="136"/>
                    </a:cubicBezTo>
                    <a:moveTo>
                      <a:pt x="69" y="8"/>
                    </a:move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6"/>
                    </a:move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3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1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101"/>
              <p:cNvSpPr>
                <a:spLocks/>
              </p:cNvSpPr>
              <p:nvPr/>
            </p:nvSpPr>
            <p:spPr bwMode="auto">
              <a:xfrm>
                <a:off x="3603" y="3377"/>
                <a:ext cx="3" cy="10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102"/>
              <p:cNvSpPr>
                <a:spLocks/>
              </p:cNvSpPr>
              <p:nvPr/>
            </p:nvSpPr>
            <p:spPr bwMode="auto">
              <a:xfrm>
                <a:off x="3606" y="3469"/>
                <a:ext cx="2" cy="14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7 h 7"/>
                  <a:gd name="T6" fmla="*/ 1 w 1"/>
                  <a:gd name="T7" fmla="*/ 0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103"/>
              <p:cNvSpPr>
                <a:spLocks/>
              </p:cNvSpPr>
              <p:nvPr/>
            </p:nvSpPr>
            <p:spPr bwMode="auto">
              <a:xfrm>
                <a:off x="3587" y="2805"/>
                <a:ext cx="134" cy="514"/>
              </a:xfrm>
              <a:custGeom>
                <a:avLst/>
                <a:gdLst>
                  <a:gd name="T0" fmla="*/ 2 w 76"/>
                  <a:gd name="T1" fmla="*/ 0 h 274"/>
                  <a:gd name="T2" fmla="*/ 0 w 76"/>
                  <a:gd name="T3" fmla="*/ 200 h 274"/>
                  <a:gd name="T4" fmla="*/ 7 w 76"/>
                  <a:gd name="T5" fmla="*/ 274 h 274"/>
                  <a:gd name="T6" fmla="*/ 11 w 76"/>
                  <a:gd name="T7" fmla="*/ 273 h 274"/>
                  <a:gd name="T8" fmla="*/ 76 w 76"/>
                  <a:gd name="T9" fmla="*/ 145 h 274"/>
                  <a:gd name="T10" fmla="*/ 76 w 76"/>
                  <a:gd name="T11" fmla="*/ 144 h 274"/>
                  <a:gd name="T12" fmla="*/ 76 w 76"/>
                  <a:gd name="T13" fmla="*/ 144 h 274"/>
                  <a:gd name="T14" fmla="*/ 76 w 76"/>
                  <a:gd name="T15" fmla="*/ 144 h 274"/>
                  <a:gd name="T16" fmla="*/ 76 w 76"/>
                  <a:gd name="T17" fmla="*/ 144 h 274"/>
                  <a:gd name="T18" fmla="*/ 76 w 76"/>
                  <a:gd name="T19" fmla="*/ 144 h 274"/>
                  <a:gd name="T20" fmla="*/ 76 w 76"/>
                  <a:gd name="T21" fmla="*/ 143 h 274"/>
                  <a:gd name="T22" fmla="*/ 76 w 76"/>
                  <a:gd name="T23" fmla="*/ 142 h 274"/>
                  <a:gd name="T24" fmla="*/ 76 w 76"/>
                  <a:gd name="T25" fmla="*/ 142 h 274"/>
                  <a:gd name="T26" fmla="*/ 76 w 76"/>
                  <a:gd name="T27" fmla="*/ 142 h 274"/>
                  <a:gd name="T28" fmla="*/ 76 w 76"/>
                  <a:gd name="T29" fmla="*/ 142 h 274"/>
                  <a:gd name="T30" fmla="*/ 76 w 76"/>
                  <a:gd name="T31" fmla="*/ 142 h 274"/>
                  <a:gd name="T32" fmla="*/ 76 w 76"/>
                  <a:gd name="T33" fmla="*/ 141 h 274"/>
                  <a:gd name="T34" fmla="*/ 76 w 76"/>
                  <a:gd name="T35" fmla="*/ 141 h 274"/>
                  <a:gd name="T36" fmla="*/ 76 w 76"/>
                  <a:gd name="T37" fmla="*/ 141 h 274"/>
                  <a:gd name="T38" fmla="*/ 76 w 76"/>
                  <a:gd name="T39" fmla="*/ 141 h 274"/>
                  <a:gd name="T40" fmla="*/ 76 w 76"/>
                  <a:gd name="T41" fmla="*/ 140 h 274"/>
                  <a:gd name="T42" fmla="*/ 76 w 76"/>
                  <a:gd name="T43" fmla="*/ 140 h 274"/>
                  <a:gd name="T44" fmla="*/ 76 w 76"/>
                  <a:gd name="T45" fmla="*/ 140 h 274"/>
                  <a:gd name="T46" fmla="*/ 76 w 76"/>
                  <a:gd name="T47" fmla="*/ 140 h 274"/>
                  <a:gd name="T48" fmla="*/ 76 w 76"/>
                  <a:gd name="T49" fmla="*/ 139 h 274"/>
                  <a:gd name="T50" fmla="*/ 76 w 76"/>
                  <a:gd name="T51" fmla="*/ 139 h 274"/>
                  <a:gd name="T52" fmla="*/ 76 w 76"/>
                  <a:gd name="T53" fmla="*/ 139 h 274"/>
                  <a:gd name="T54" fmla="*/ 76 w 76"/>
                  <a:gd name="T55" fmla="*/ 139 h 274"/>
                  <a:gd name="T56" fmla="*/ 76 w 76"/>
                  <a:gd name="T57" fmla="*/ 138 h 274"/>
                  <a:gd name="T58" fmla="*/ 76 w 76"/>
                  <a:gd name="T59" fmla="*/ 138 h 274"/>
                  <a:gd name="T60" fmla="*/ 76 w 76"/>
                  <a:gd name="T61" fmla="*/ 138 h 274"/>
                  <a:gd name="T62" fmla="*/ 76 w 76"/>
                  <a:gd name="T63" fmla="*/ 138 h 274"/>
                  <a:gd name="T64" fmla="*/ 76 w 76"/>
                  <a:gd name="T65" fmla="*/ 138 h 274"/>
                  <a:gd name="T66" fmla="*/ 76 w 76"/>
                  <a:gd name="T67" fmla="*/ 137 h 274"/>
                  <a:gd name="T68" fmla="*/ 76 w 76"/>
                  <a:gd name="T69" fmla="*/ 137 h 274"/>
                  <a:gd name="T70" fmla="*/ 2 w 76"/>
                  <a:gd name="T71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27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2" y="149"/>
                      <a:pt x="2" y="149"/>
                      <a:pt x="2" y="149"/>
                    </a:cubicBezTo>
                    <a:cubicBezTo>
                      <a:pt x="7" y="274"/>
                      <a:pt x="7" y="274"/>
                      <a:pt x="7" y="274"/>
                    </a:cubicBezTo>
                    <a:cubicBezTo>
                      <a:pt x="8" y="274"/>
                      <a:pt x="10" y="274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46" y="266"/>
                      <a:pt x="74" y="212"/>
                      <a:pt x="76" y="145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6" y="145"/>
                      <a:pt x="76" y="145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6" y="143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61"/>
                      <a:pt x="43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Rectangle 104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Rectangle 105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106"/>
              <p:cNvSpPr>
                <a:spLocks/>
              </p:cNvSpPr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107"/>
              <p:cNvSpPr>
                <a:spLocks/>
              </p:cNvSpPr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Freeform 108"/>
              <p:cNvSpPr>
                <a:spLocks/>
              </p:cNvSpPr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109"/>
              <p:cNvSpPr>
                <a:spLocks/>
              </p:cNvSpPr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110"/>
              <p:cNvSpPr>
                <a:spLocks/>
              </p:cNvSpPr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111"/>
              <p:cNvSpPr>
                <a:spLocks/>
              </p:cNvSpPr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112"/>
              <p:cNvSpPr>
                <a:spLocks/>
              </p:cNvSpPr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113"/>
              <p:cNvSpPr>
                <a:spLocks/>
              </p:cNvSpPr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114"/>
              <p:cNvSpPr>
                <a:spLocks/>
              </p:cNvSpPr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115"/>
              <p:cNvSpPr>
                <a:spLocks/>
              </p:cNvSpPr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116"/>
              <p:cNvSpPr>
                <a:spLocks/>
              </p:cNvSpPr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Freeform 117"/>
              <p:cNvSpPr>
                <a:spLocks/>
              </p:cNvSpPr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118"/>
              <p:cNvSpPr>
                <a:spLocks noEditPoints="1"/>
              </p:cNvSpPr>
              <p:nvPr/>
            </p:nvSpPr>
            <p:spPr bwMode="auto">
              <a:xfrm>
                <a:off x="6026" y="3351"/>
                <a:ext cx="236" cy="254"/>
              </a:xfrm>
              <a:custGeom>
                <a:avLst/>
                <a:gdLst>
                  <a:gd name="T0" fmla="*/ 4 w 133"/>
                  <a:gd name="T1" fmla="*/ 84 h 135"/>
                  <a:gd name="T2" fmla="*/ 6 w 133"/>
                  <a:gd name="T3" fmla="*/ 135 h 135"/>
                  <a:gd name="T4" fmla="*/ 6 w 133"/>
                  <a:gd name="T5" fmla="*/ 135 h 135"/>
                  <a:gd name="T6" fmla="*/ 4 w 133"/>
                  <a:gd name="T7" fmla="*/ 85 h 135"/>
                  <a:gd name="T8" fmla="*/ 4 w 133"/>
                  <a:gd name="T9" fmla="*/ 84 h 135"/>
                  <a:gd name="T10" fmla="*/ 2 w 133"/>
                  <a:gd name="T11" fmla="*/ 33 h 135"/>
                  <a:gd name="T12" fmla="*/ 3 w 133"/>
                  <a:gd name="T13" fmla="*/ 65 h 135"/>
                  <a:gd name="T14" fmla="*/ 3 w 133"/>
                  <a:gd name="T15" fmla="*/ 66 h 135"/>
                  <a:gd name="T16" fmla="*/ 2 w 133"/>
                  <a:gd name="T17" fmla="*/ 34 h 135"/>
                  <a:gd name="T18" fmla="*/ 2 w 133"/>
                  <a:gd name="T19" fmla="*/ 33 h 135"/>
                  <a:gd name="T20" fmla="*/ 63 w 133"/>
                  <a:gd name="T21" fmla="*/ 0 h 135"/>
                  <a:gd name="T22" fmla="*/ 0 w 133"/>
                  <a:gd name="T23" fmla="*/ 0 h 135"/>
                  <a:gd name="T24" fmla="*/ 1 w 133"/>
                  <a:gd name="T25" fmla="*/ 21 h 135"/>
                  <a:gd name="T26" fmla="*/ 2 w 133"/>
                  <a:gd name="T27" fmla="*/ 21 h 135"/>
                  <a:gd name="T28" fmla="*/ 1 w 133"/>
                  <a:gd name="T29" fmla="*/ 3 h 135"/>
                  <a:gd name="T30" fmla="*/ 60 w 133"/>
                  <a:gd name="T31" fmla="*/ 3 h 135"/>
                  <a:gd name="T32" fmla="*/ 61 w 133"/>
                  <a:gd name="T33" fmla="*/ 2 h 135"/>
                  <a:gd name="T34" fmla="*/ 63 w 133"/>
                  <a:gd name="T35" fmla="*/ 0 h 135"/>
                  <a:gd name="T36" fmla="*/ 132 w 133"/>
                  <a:gd name="T37" fmla="*/ 0 h 135"/>
                  <a:gd name="T38" fmla="*/ 64 w 133"/>
                  <a:gd name="T39" fmla="*/ 0 h 135"/>
                  <a:gd name="T40" fmla="*/ 62 w 133"/>
                  <a:gd name="T41" fmla="*/ 3 h 135"/>
                  <a:gd name="T42" fmla="*/ 133 w 133"/>
                  <a:gd name="T43" fmla="*/ 3 h 135"/>
                  <a:gd name="T44" fmla="*/ 132 w 133"/>
                  <a:gd name="T4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135">
                    <a:moveTo>
                      <a:pt x="4" y="84"/>
                    </a:moveTo>
                    <a:cubicBezTo>
                      <a:pt x="6" y="135"/>
                      <a:pt x="6" y="135"/>
                      <a:pt x="6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4"/>
                      <a:pt x="4" y="84"/>
                      <a:pt x="4" y="84"/>
                    </a:cubicBezTo>
                    <a:moveTo>
                      <a:pt x="2" y="33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2" y="33"/>
                    </a:cubicBezTo>
                    <a:moveTo>
                      <a:pt x="6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2" y="1"/>
                      <a:pt x="63" y="0"/>
                      <a:pt x="63" y="0"/>
                    </a:cubicBezTo>
                    <a:moveTo>
                      <a:pt x="132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3" y="1"/>
                      <a:pt x="62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119"/>
              <p:cNvSpPr>
                <a:spLocks/>
              </p:cNvSpPr>
              <p:nvPr/>
            </p:nvSpPr>
            <p:spPr bwMode="auto">
              <a:xfrm>
                <a:off x="6028" y="3391"/>
                <a:ext cx="2" cy="24"/>
              </a:xfrm>
              <a:custGeom>
                <a:avLst/>
                <a:gdLst>
                  <a:gd name="T0" fmla="*/ 0 w 1"/>
                  <a:gd name="T1" fmla="*/ 0 h 13"/>
                  <a:gd name="T2" fmla="*/ 1 w 1"/>
                  <a:gd name="T3" fmla="*/ 12 h 13"/>
                  <a:gd name="T4" fmla="*/ 1 w 1"/>
                  <a:gd name="T5" fmla="*/ 13 h 13"/>
                  <a:gd name="T6" fmla="*/ 1 w 1"/>
                  <a:gd name="T7" fmla="*/ 0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120"/>
              <p:cNvSpPr>
                <a:spLocks/>
              </p:cNvSpPr>
              <p:nvPr/>
            </p:nvSpPr>
            <p:spPr bwMode="auto">
              <a:xfrm>
                <a:off x="6031" y="3473"/>
                <a:ext cx="2" cy="38"/>
              </a:xfrm>
              <a:custGeom>
                <a:avLst/>
                <a:gdLst>
                  <a:gd name="T0" fmla="*/ 0 w 1"/>
                  <a:gd name="T1" fmla="*/ 0 h 20"/>
                  <a:gd name="T2" fmla="*/ 1 w 1"/>
                  <a:gd name="T3" fmla="*/ 19 h 20"/>
                  <a:gd name="T4" fmla="*/ 1 w 1"/>
                  <a:gd name="T5" fmla="*/ 20 h 20"/>
                  <a:gd name="T6" fmla="*/ 0 w 1"/>
                  <a:gd name="T7" fmla="*/ 1 h 20"/>
                  <a:gd name="T8" fmla="*/ 0 w 1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121"/>
              <p:cNvSpPr>
                <a:spLocks/>
              </p:cNvSpPr>
              <p:nvPr/>
            </p:nvSpPr>
            <p:spPr bwMode="auto">
              <a:xfrm>
                <a:off x="6132" y="3351"/>
                <a:ext cx="8" cy="6"/>
              </a:xfrm>
              <a:custGeom>
                <a:avLst/>
                <a:gdLst>
                  <a:gd name="T0" fmla="*/ 4 w 4"/>
                  <a:gd name="T1" fmla="*/ 0 h 3"/>
                  <a:gd name="T2" fmla="*/ 3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122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close/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123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124"/>
              <p:cNvSpPr>
                <a:spLocks/>
              </p:cNvSpPr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125"/>
              <p:cNvSpPr>
                <a:spLocks/>
              </p:cNvSpPr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Freeform 126"/>
              <p:cNvSpPr>
                <a:spLocks/>
              </p:cNvSpPr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127"/>
              <p:cNvSpPr>
                <a:spLocks/>
              </p:cNvSpPr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128"/>
              <p:cNvSpPr>
                <a:spLocks/>
              </p:cNvSpPr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129"/>
              <p:cNvSpPr>
                <a:spLocks/>
              </p:cNvSpPr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130"/>
              <p:cNvSpPr>
                <a:spLocks/>
              </p:cNvSpPr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131"/>
              <p:cNvSpPr>
                <a:spLocks/>
              </p:cNvSpPr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132"/>
              <p:cNvSpPr>
                <a:spLocks noEditPoints="1"/>
              </p:cNvSpPr>
              <p:nvPr/>
            </p:nvSpPr>
            <p:spPr bwMode="auto">
              <a:xfrm>
                <a:off x="2473" y="2747"/>
                <a:ext cx="130" cy="253"/>
              </a:xfrm>
              <a:custGeom>
                <a:avLst/>
                <a:gdLst>
                  <a:gd name="T0" fmla="*/ 36 w 73"/>
                  <a:gd name="T1" fmla="*/ 90 h 135"/>
                  <a:gd name="T2" fmla="*/ 35 w 73"/>
                  <a:gd name="T3" fmla="*/ 90 h 135"/>
                  <a:gd name="T4" fmla="*/ 64 w 73"/>
                  <a:gd name="T5" fmla="*/ 135 h 135"/>
                  <a:gd name="T6" fmla="*/ 64 w 73"/>
                  <a:gd name="T7" fmla="*/ 135 h 135"/>
                  <a:gd name="T8" fmla="*/ 36 w 73"/>
                  <a:gd name="T9" fmla="*/ 90 h 135"/>
                  <a:gd name="T10" fmla="*/ 0 w 73"/>
                  <a:gd name="T11" fmla="*/ 0 h 135"/>
                  <a:gd name="T12" fmla="*/ 0 w 73"/>
                  <a:gd name="T13" fmla="*/ 1 h 135"/>
                  <a:gd name="T14" fmla="*/ 2 w 73"/>
                  <a:gd name="T15" fmla="*/ 3 h 135"/>
                  <a:gd name="T16" fmla="*/ 73 w 73"/>
                  <a:gd name="T17" fmla="*/ 90 h 135"/>
                  <a:gd name="T18" fmla="*/ 57 w 73"/>
                  <a:gd name="T19" fmla="*/ 90 h 135"/>
                  <a:gd name="T20" fmla="*/ 73 w 73"/>
                  <a:gd name="T21" fmla="*/ 90 h 135"/>
                  <a:gd name="T22" fmla="*/ 2 w 73"/>
                  <a:gd name="T23" fmla="*/ 3 h 135"/>
                  <a:gd name="T24" fmla="*/ 0 w 73"/>
                  <a:gd name="T2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35">
                    <a:moveTo>
                      <a:pt x="36" y="90"/>
                    </a:moveTo>
                    <a:cubicBezTo>
                      <a:pt x="35" y="90"/>
                      <a:pt x="35" y="90"/>
                      <a:pt x="35" y="90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36" y="90"/>
                      <a:pt x="36" y="90"/>
                      <a:pt x="36" y="9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133"/>
              <p:cNvSpPr>
                <a:spLocks noEditPoints="1"/>
              </p:cNvSpPr>
              <p:nvPr/>
            </p:nvSpPr>
            <p:spPr bwMode="auto">
              <a:xfrm>
                <a:off x="2587" y="3000"/>
                <a:ext cx="64" cy="107"/>
              </a:xfrm>
              <a:custGeom>
                <a:avLst/>
                <a:gdLst>
                  <a:gd name="T0" fmla="*/ 22 w 36"/>
                  <a:gd name="T1" fmla="*/ 35 h 57"/>
                  <a:gd name="T2" fmla="*/ 22 w 36"/>
                  <a:gd name="T3" fmla="*/ 35 h 57"/>
                  <a:gd name="T4" fmla="*/ 35 w 36"/>
                  <a:gd name="T5" fmla="*/ 57 h 57"/>
                  <a:gd name="T6" fmla="*/ 36 w 36"/>
                  <a:gd name="T7" fmla="*/ 56 h 57"/>
                  <a:gd name="T8" fmla="*/ 22 w 36"/>
                  <a:gd name="T9" fmla="*/ 35 h 57"/>
                  <a:gd name="T10" fmla="*/ 0 w 36"/>
                  <a:gd name="T11" fmla="*/ 0 h 57"/>
                  <a:gd name="T12" fmla="*/ 0 w 36"/>
                  <a:gd name="T13" fmla="*/ 0 h 57"/>
                  <a:gd name="T14" fmla="*/ 21 w 36"/>
                  <a:gd name="T15" fmla="*/ 34 h 57"/>
                  <a:gd name="T16" fmla="*/ 21 w 36"/>
                  <a:gd name="T17" fmla="*/ 33 h 57"/>
                  <a:gd name="T18" fmla="*/ 0 w 36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57">
                    <a:moveTo>
                      <a:pt x="22" y="35"/>
                    </a:moveTo>
                    <a:cubicBezTo>
                      <a:pt x="22" y="35"/>
                      <a:pt x="22" y="35"/>
                      <a:pt x="22" y="35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22" y="35"/>
                      <a:pt x="22" y="35"/>
                      <a:pt x="22" y="3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134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Freeform 135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136"/>
              <p:cNvSpPr>
                <a:spLocks/>
              </p:cNvSpPr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137"/>
              <p:cNvSpPr>
                <a:spLocks/>
              </p:cNvSpPr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138"/>
              <p:cNvSpPr>
                <a:spLocks/>
              </p:cNvSpPr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139"/>
              <p:cNvSpPr>
                <a:spLocks/>
              </p:cNvSpPr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140"/>
              <p:cNvSpPr>
                <a:spLocks/>
              </p:cNvSpPr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141"/>
              <p:cNvSpPr>
                <a:spLocks/>
              </p:cNvSpPr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142"/>
              <p:cNvSpPr>
                <a:spLocks/>
              </p:cNvSpPr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143"/>
              <p:cNvSpPr>
                <a:spLocks/>
              </p:cNvSpPr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Freeform 144"/>
              <p:cNvSpPr>
                <a:spLocks/>
              </p:cNvSpPr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145"/>
              <p:cNvSpPr>
                <a:spLocks/>
              </p:cNvSpPr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146"/>
              <p:cNvSpPr>
                <a:spLocks/>
              </p:cNvSpPr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147"/>
              <p:cNvSpPr>
                <a:spLocks/>
              </p:cNvSpPr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148"/>
              <p:cNvSpPr>
                <a:spLocks/>
              </p:cNvSpPr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149"/>
              <p:cNvSpPr>
                <a:spLocks/>
              </p:cNvSpPr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150"/>
              <p:cNvSpPr>
                <a:spLocks/>
              </p:cNvSpPr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151"/>
              <p:cNvSpPr>
                <a:spLocks/>
              </p:cNvSpPr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152"/>
              <p:cNvSpPr>
                <a:spLocks/>
              </p:cNvSpPr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Freeform 153"/>
              <p:cNvSpPr>
                <a:spLocks/>
              </p:cNvSpPr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154"/>
              <p:cNvSpPr>
                <a:spLocks/>
              </p:cNvSpPr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155"/>
              <p:cNvSpPr>
                <a:spLocks/>
              </p:cNvSpPr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156"/>
              <p:cNvSpPr>
                <a:spLocks/>
              </p:cNvSpPr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157"/>
              <p:cNvSpPr>
                <a:spLocks/>
              </p:cNvSpPr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158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159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160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close/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161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162"/>
              <p:cNvSpPr>
                <a:spLocks/>
              </p:cNvSpPr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163"/>
              <p:cNvSpPr>
                <a:spLocks/>
              </p:cNvSpPr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164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close/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165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166"/>
              <p:cNvSpPr>
                <a:spLocks/>
              </p:cNvSpPr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Freeform 167"/>
              <p:cNvSpPr>
                <a:spLocks/>
              </p:cNvSpPr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168"/>
              <p:cNvSpPr>
                <a:spLocks/>
              </p:cNvSpPr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169"/>
              <p:cNvSpPr>
                <a:spLocks/>
              </p:cNvSpPr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170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171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172"/>
              <p:cNvSpPr>
                <a:spLocks/>
              </p:cNvSpPr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173"/>
              <p:cNvSpPr>
                <a:spLocks/>
              </p:cNvSpPr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174"/>
              <p:cNvSpPr>
                <a:spLocks/>
              </p:cNvSpPr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175"/>
              <p:cNvSpPr>
                <a:spLocks/>
              </p:cNvSpPr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Freeform 176"/>
              <p:cNvSpPr>
                <a:spLocks/>
              </p:cNvSpPr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177"/>
              <p:cNvSpPr>
                <a:spLocks/>
              </p:cNvSpPr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178"/>
              <p:cNvSpPr>
                <a:spLocks/>
              </p:cNvSpPr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179"/>
              <p:cNvSpPr>
                <a:spLocks/>
              </p:cNvSpPr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180"/>
              <p:cNvSpPr>
                <a:spLocks/>
              </p:cNvSpPr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181"/>
              <p:cNvSpPr>
                <a:spLocks/>
              </p:cNvSpPr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182"/>
              <p:cNvSpPr>
                <a:spLocks/>
              </p:cNvSpPr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183"/>
              <p:cNvSpPr>
                <a:spLocks/>
              </p:cNvSpPr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184"/>
              <p:cNvSpPr>
                <a:spLocks/>
              </p:cNvSpPr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Freeform 185"/>
              <p:cNvSpPr>
                <a:spLocks/>
              </p:cNvSpPr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186"/>
              <p:cNvSpPr>
                <a:spLocks/>
              </p:cNvSpPr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187"/>
              <p:cNvSpPr>
                <a:spLocks/>
              </p:cNvSpPr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188"/>
              <p:cNvSpPr>
                <a:spLocks/>
              </p:cNvSpPr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189"/>
              <p:cNvSpPr>
                <a:spLocks/>
              </p:cNvSpPr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190"/>
              <p:cNvSpPr>
                <a:spLocks/>
              </p:cNvSpPr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191"/>
              <p:cNvSpPr>
                <a:spLocks/>
              </p:cNvSpPr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192"/>
              <p:cNvSpPr>
                <a:spLocks/>
              </p:cNvSpPr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193"/>
              <p:cNvSpPr>
                <a:spLocks/>
              </p:cNvSpPr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Freeform 194"/>
              <p:cNvSpPr>
                <a:spLocks/>
              </p:cNvSpPr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195"/>
              <p:cNvSpPr>
                <a:spLocks/>
              </p:cNvSpPr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196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197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198"/>
              <p:cNvSpPr>
                <a:spLocks/>
              </p:cNvSpPr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199"/>
              <p:cNvSpPr>
                <a:spLocks/>
              </p:cNvSpPr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200"/>
              <p:cNvSpPr>
                <a:spLocks/>
              </p:cNvSpPr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201"/>
              <p:cNvSpPr>
                <a:spLocks/>
              </p:cNvSpPr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202"/>
              <p:cNvSpPr>
                <a:spLocks/>
              </p:cNvSpPr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Freeform 203"/>
              <p:cNvSpPr>
                <a:spLocks/>
              </p:cNvSpPr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204"/>
              <p:cNvSpPr>
                <a:spLocks/>
              </p:cNvSpPr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9" name="Group 406"/>
            <p:cNvGrpSpPr>
              <a:grpSpLocks/>
            </p:cNvGrpSpPr>
            <p:nvPr/>
          </p:nvGrpSpPr>
          <p:grpSpPr bwMode="auto">
            <a:xfrm>
              <a:off x="1149" y="2225"/>
              <a:ext cx="5026" cy="1408"/>
              <a:chOff x="1149" y="2225"/>
              <a:chExt cx="5026" cy="1408"/>
            </a:xfrm>
          </p:grpSpPr>
          <p:sp>
            <p:nvSpPr>
              <p:cNvPr id="90" name="Freeform 206"/>
              <p:cNvSpPr>
                <a:spLocks/>
              </p:cNvSpPr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" name="Rectangle 207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" name="Rectangle 208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209"/>
              <p:cNvSpPr>
                <a:spLocks/>
              </p:cNvSpPr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210"/>
              <p:cNvSpPr>
                <a:spLocks/>
              </p:cNvSpPr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211"/>
              <p:cNvSpPr>
                <a:spLocks/>
              </p:cNvSpPr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212"/>
              <p:cNvSpPr>
                <a:spLocks/>
              </p:cNvSpPr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Freeform 213"/>
              <p:cNvSpPr>
                <a:spLocks/>
              </p:cNvSpPr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214"/>
              <p:cNvSpPr>
                <a:spLocks/>
              </p:cNvSpPr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215"/>
              <p:cNvSpPr>
                <a:spLocks/>
              </p:cNvSpPr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216"/>
              <p:cNvSpPr>
                <a:spLocks/>
              </p:cNvSpPr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217"/>
              <p:cNvSpPr>
                <a:spLocks/>
              </p:cNvSpPr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218"/>
              <p:cNvSpPr>
                <a:spLocks/>
              </p:cNvSpPr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219"/>
              <p:cNvSpPr>
                <a:spLocks/>
              </p:cNvSpPr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220"/>
              <p:cNvSpPr>
                <a:spLocks/>
              </p:cNvSpPr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221"/>
              <p:cNvSpPr>
                <a:spLocks/>
              </p:cNvSpPr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222"/>
              <p:cNvSpPr>
                <a:spLocks/>
              </p:cNvSpPr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Rectangle 223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Rectangle 224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Rectangle 225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Rectangle 226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227"/>
              <p:cNvSpPr>
                <a:spLocks/>
              </p:cNvSpPr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228"/>
              <p:cNvSpPr>
                <a:spLocks/>
              </p:cNvSpPr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229"/>
              <p:cNvSpPr>
                <a:spLocks/>
              </p:cNvSpPr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230"/>
              <p:cNvSpPr>
                <a:spLocks/>
              </p:cNvSpPr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231"/>
              <p:cNvSpPr>
                <a:spLocks/>
              </p:cNvSpPr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232"/>
              <p:cNvSpPr>
                <a:spLocks/>
              </p:cNvSpPr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Oval 233"/>
              <p:cNvSpPr>
                <a:spLocks noChangeArrowheads="1"/>
              </p:cNvSpPr>
              <p:nvPr/>
            </p:nvSpPr>
            <p:spPr bwMode="auto">
              <a:xfrm>
                <a:off x="4046" y="2696"/>
                <a:ext cx="282" cy="550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234"/>
              <p:cNvSpPr>
                <a:spLocks/>
              </p:cNvSpPr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235"/>
              <p:cNvSpPr>
                <a:spLocks/>
              </p:cNvSpPr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236"/>
              <p:cNvSpPr>
                <a:spLocks noEditPoints="1"/>
              </p:cNvSpPr>
              <p:nvPr/>
            </p:nvSpPr>
            <p:spPr bwMode="auto">
              <a:xfrm>
                <a:off x="4292" y="2786"/>
                <a:ext cx="36" cy="201"/>
              </a:xfrm>
              <a:custGeom>
                <a:avLst/>
                <a:gdLst>
                  <a:gd name="T0" fmla="*/ 20 w 20"/>
                  <a:gd name="T1" fmla="*/ 107 h 107"/>
                  <a:gd name="T2" fmla="*/ 20 w 20"/>
                  <a:gd name="T3" fmla="*/ 107 h 107"/>
                  <a:gd name="T4" fmla="*/ 20 w 20"/>
                  <a:gd name="T5" fmla="*/ 104 h 107"/>
                  <a:gd name="T6" fmla="*/ 20 w 20"/>
                  <a:gd name="T7" fmla="*/ 104 h 107"/>
                  <a:gd name="T8" fmla="*/ 20 w 20"/>
                  <a:gd name="T9" fmla="*/ 103 h 107"/>
                  <a:gd name="T10" fmla="*/ 20 w 20"/>
                  <a:gd name="T11" fmla="*/ 103 h 107"/>
                  <a:gd name="T12" fmla="*/ 20 w 20"/>
                  <a:gd name="T13" fmla="*/ 103 h 107"/>
                  <a:gd name="T14" fmla="*/ 20 w 20"/>
                  <a:gd name="T15" fmla="*/ 103 h 107"/>
                  <a:gd name="T16" fmla="*/ 20 w 20"/>
                  <a:gd name="T17" fmla="*/ 103 h 107"/>
                  <a:gd name="T18" fmla="*/ 20 w 20"/>
                  <a:gd name="T19" fmla="*/ 102 h 107"/>
                  <a:gd name="T20" fmla="*/ 20 w 20"/>
                  <a:gd name="T21" fmla="*/ 102 h 107"/>
                  <a:gd name="T22" fmla="*/ 20 w 20"/>
                  <a:gd name="T23" fmla="*/ 102 h 107"/>
                  <a:gd name="T24" fmla="*/ 20 w 20"/>
                  <a:gd name="T25" fmla="*/ 102 h 107"/>
                  <a:gd name="T26" fmla="*/ 20 w 20"/>
                  <a:gd name="T27" fmla="*/ 101 h 107"/>
                  <a:gd name="T28" fmla="*/ 20 w 20"/>
                  <a:gd name="T29" fmla="*/ 101 h 107"/>
                  <a:gd name="T30" fmla="*/ 20 w 20"/>
                  <a:gd name="T31" fmla="*/ 101 h 107"/>
                  <a:gd name="T32" fmla="*/ 20 w 20"/>
                  <a:gd name="T33" fmla="*/ 101 h 107"/>
                  <a:gd name="T34" fmla="*/ 20 w 20"/>
                  <a:gd name="T35" fmla="*/ 100 h 107"/>
                  <a:gd name="T36" fmla="*/ 20 w 20"/>
                  <a:gd name="T37" fmla="*/ 100 h 107"/>
                  <a:gd name="T38" fmla="*/ 20 w 20"/>
                  <a:gd name="T39" fmla="*/ 100 h 107"/>
                  <a:gd name="T40" fmla="*/ 20 w 20"/>
                  <a:gd name="T41" fmla="*/ 100 h 107"/>
                  <a:gd name="T42" fmla="*/ 20 w 20"/>
                  <a:gd name="T43" fmla="*/ 100 h 107"/>
                  <a:gd name="T44" fmla="*/ 20 w 20"/>
                  <a:gd name="T45" fmla="*/ 99 h 107"/>
                  <a:gd name="T46" fmla="*/ 20 w 20"/>
                  <a:gd name="T47" fmla="*/ 99 h 107"/>
                  <a:gd name="T48" fmla="*/ 20 w 20"/>
                  <a:gd name="T49" fmla="*/ 99 h 107"/>
                  <a:gd name="T50" fmla="*/ 20 w 20"/>
                  <a:gd name="T51" fmla="*/ 97 h 107"/>
                  <a:gd name="T52" fmla="*/ 20 w 20"/>
                  <a:gd name="T53" fmla="*/ 97 h 107"/>
                  <a:gd name="T54" fmla="*/ 20 w 20"/>
                  <a:gd name="T55" fmla="*/ 96 h 107"/>
                  <a:gd name="T56" fmla="*/ 20 w 20"/>
                  <a:gd name="T57" fmla="*/ 95 h 107"/>
                  <a:gd name="T58" fmla="*/ 20 w 20"/>
                  <a:gd name="T59" fmla="*/ 94 h 107"/>
                  <a:gd name="T60" fmla="*/ 1 w 20"/>
                  <a:gd name="T61" fmla="*/ 2 h 107"/>
                  <a:gd name="T62" fmla="*/ 1 w 20"/>
                  <a:gd name="T63" fmla="*/ 2 h 107"/>
                  <a:gd name="T64" fmla="*/ 0 w 20"/>
                  <a:gd name="T65" fmla="*/ 2 h 107"/>
                  <a:gd name="T66" fmla="*/ 0 w 20"/>
                  <a:gd name="T67" fmla="*/ 2 h 107"/>
                  <a:gd name="T68" fmla="*/ 0 w 20"/>
                  <a:gd name="T69" fmla="*/ 1 h 107"/>
                  <a:gd name="T70" fmla="*/ 0 w 20"/>
                  <a:gd name="T71" fmla="*/ 1 h 107"/>
                  <a:gd name="T72" fmla="*/ 0 w 20"/>
                  <a:gd name="T73" fmla="*/ 1 h 107"/>
                  <a:gd name="T74" fmla="*/ 0 w 20"/>
                  <a:gd name="T75" fmla="*/ 1 h 107"/>
                  <a:gd name="T76" fmla="*/ 0 w 20"/>
                  <a:gd name="T77" fmla="*/ 1 h 107"/>
                  <a:gd name="T78" fmla="*/ 0 w 20"/>
                  <a:gd name="T79" fmla="*/ 1 h 107"/>
                  <a:gd name="T80" fmla="*/ 0 w 20"/>
                  <a:gd name="T81" fmla="*/ 0 h 107"/>
                  <a:gd name="T82" fmla="*/ 0 w 20"/>
                  <a:gd name="T83" fmla="*/ 0 h 107"/>
                  <a:gd name="T84" fmla="*/ 0 w 20"/>
                  <a:gd name="T85" fmla="*/ 0 h 107"/>
                  <a:gd name="T86" fmla="*/ 0 w 20"/>
                  <a:gd name="T87" fmla="*/ 0 h 107"/>
                  <a:gd name="T88" fmla="*/ 0 w 20"/>
                  <a:gd name="T8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07"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0"/>
                    </a:moveTo>
                    <a:cubicBezTo>
                      <a:pt x="20" y="100"/>
                      <a:pt x="20" y="101"/>
                      <a:pt x="20" y="101"/>
                    </a:cubicBezTo>
                    <a:cubicBezTo>
                      <a:pt x="20" y="101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6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moveTo>
                      <a:pt x="20" y="95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5"/>
                    </a:cubicBezTo>
                    <a:moveTo>
                      <a:pt x="20" y="94"/>
                    </a:move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moveTo>
                      <a:pt x="1" y="2"/>
                    </a:moveTo>
                    <a:cubicBezTo>
                      <a:pt x="12" y="27"/>
                      <a:pt x="20" y="59"/>
                      <a:pt x="20" y="94"/>
                    </a:cubicBezTo>
                    <a:cubicBezTo>
                      <a:pt x="20" y="59"/>
                      <a:pt x="12" y="27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237"/>
              <p:cNvSpPr>
                <a:spLocks/>
              </p:cNvSpPr>
              <p:nvPr/>
            </p:nvSpPr>
            <p:spPr bwMode="auto">
              <a:xfrm>
                <a:off x="4188" y="2696"/>
                <a:ext cx="140" cy="550"/>
              </a:xfrm>
              <a:custGeom>
                <a:avLst/>
                <a:gdLst>
                  <a:gd name="T0" fmla="*/ 0 w 79"/>
                  <a:gd name="T1" fmla="*/ 217 h 293"/>
                  <a:gd name="T2" fmla="*/ 79 w 79"/>
                  <a:gd name="T3" fmla="*/ 155 h 293"/>
                  <a:gd name="T4" fmla="*/ 79 w 79"/>
                  <a:gd name="T5" fmla="*/ 155 h 293"/>
                  <a:gd name="T6" fmla="*/ 79 w 79"/>
                  <a:gd name="T7" fmla="*/ 152 h 293"/>
                  <a:gd name="T8" fmla="*/ 79 w 79"/>
                  <a:gd name="T9" fmla="*/ 152 h 293"/>
                  <a:gd name="T10" fmla="*/ 79 w 79"/>
                  <a:gd name="T11" fmla="*/ 151 h 293"/>
                  <a:gd name="T12" fmla="*/ 79 w 79"/>
                  <a:gd name="T13" fmla="*/ 151 h 293"/>
                  <a:gd name="T14" fmla="*/ 79 w 79"/>
                  <a:gd name="T15" fmla="*/ 151 h 293"/>
                  <a:gd name="T16" fmla="*/ 79 w 79"/>
                  <a:gd name="T17" fmla="*/ 151 h 293"/>
                  <a:gd name="T18" fmla="*/ 79 w 79"/>
                  <a:gd name="T19" fmla="*/ 151 h 293"/>
                  <a:gd name="T20" fmla="*/ 79 w 79"/>
                  <a:gd name="T21" fmla="*/ 150 h 293"/>
                  <a:gd name="T22" fmla="*/ 79 w 79"/>
                  <a:gd name="T23" fmla="*/ 150 h 293"/>
                  <a:gd name="T24" fmla="*/ 79 w 79"/>
                  <a:gd name="T25" fmla="*/ 150 h 293"/>
                  <a:gd name="T26" fmla="*/ 79 w 79"/>
                  <a:gd name="T27" fmla="*/ 150 h 293"/>
                  <a:gd name="T28" fmla="*/ 79 w 79"/>
                  <a:gd name="T29" fmla="*/ 149 h 293"/>
                  <a:gd name="T30" fmla="*/ 79 w 79"/>
                  <a:gd name="T31" fmla="*/ 149 h 293"/>
                  <a:gd name="T32" fmla="*/ 79 w 79"/>
                  <a:gd name="T33" fmla="*/ 149 h 293"/>
                  <a:gd name="T34" fmla="*/ 79 w 79"/>
                  <a:gd name="T35" fmla="*/ 149 h 293"/>
                  <a:gd name="T36" fmla="*/ 79 w 79"/>
                  <a:gd name="T37" fmla="*/ 149 h 293"/>
                  <a:gd name="T38" fmla="*/ 79 w 79"/>
                  <a:gd name="T39" fmla="*/ 148 h 293"/>
                  <a:gd name="T40" fmla="*/ 79 w 79"/>
                  <a:gd name="T41" fmla="*/ 148 h 293"/>
                  <a:gd name="T42" fmla="*/ 79 w 79"/>
                  <a:gd name="T43" fmla="*/ 148 h 293"/>
                  <a:gd name="T44" fmla="*/ 79 w 79"/>
                  <a:gd name="T45" fmla="*/ 148 h 293"/>
                  <a:gd name="T46" fmla="*/ 79 w 79"/>
                  <a:gd name="T47" fmla="*/ 147 h 293"/>
                  <a:gd name="T48" fmla="*/ 79 w 79"/>
                  <a:gd name="T49" fmla="*/ 147 h 293"/>
                  <a:gd name="T50" fmla="*/ 79 w 79"/>
                  <a:gd name="T51" fmla="*/ 147 h 293"/>
                  <a:gd name="T52" fmla="*/ 79 w 79"/>
                  <a:gd name="T53" fmla="*/ 147 h 293"/>
                  <a:gd name="T54" fmla="*/ 79 w 79"/>
                  <a:gd name="T55" fmla="*/ 145 h 293"/>
                  <a:gd name="T56" fmla="*/ 79 w 79"/>
                  <a:gd name="T57" fmla="*/ 145 h 293"/>
                  <a:gd name="T58" fmla="*/ 79 w 79"/>
                  <a:gd name="T59" fmla="*/ 144 h 293"/>
                  <a:gd name="T60" fmla="*/ 79 w 79"/>
                  <a:gd name="T61" fmla="*/ 144 h 293"/>
                  <a:gd name="T62" fmla="*/ 79 w 79"/>
                  <a:gd name="T63" fmla="*/ 143 h 293"/>
                  <a:gd name="T64" fmla="*/ 79 w 79"/>
                  <a:gd name="T65" fmla="*/ 142 h 293"/>
                  <a:gd name="T66" fmla="*/ 60 w 79"/>
                  <a:gd name="T67" fmla="*/ 50 h 293"/>
                  <a:gd name="T68" fmla="*/ 60 w 79"/>
                  <a:gd name="T69" fmla="*/ 50 h 293"/>
                  <a:gd name="T70" fmla="*/ 59 w 79"/>
                  <a:gd name="T71" fmla="*/ 50 h 293"/>
                  <a:gd name="T72" fmla="*/ 59 w 79"/>
                  <a:gd name="T73" fmla="*/ 50 h 293"/>
                  <a:gd name="T74" fmla="*/ 59 w 79"/>
                  <a:gd name="T75" fmla="*/ 49 h 293"/>
                  <a:gd name="T76" fmla="*/ 59 w 79"/>
                  <a:gd name="T77" fmla="*/ 49 h 293"/>
                  <a:gd name="T78" fmla="*/ 59 w 79"/>
                  <a:gd name="T79" fmla="*/ 49 h 293"/>
                  <a:gd name="T80" fmla="*/ 59 w 79"/>
                  <a:gd name="T81" fmla="*/ 49 h 293"/>
                  <a:gd name="T82" fmla="*/ 59 w 79"/>
                  <a:gd name="T83" fmla="*/ 49 h 293"/>
                  <a:gd name="T84" fmla="*/ 59 w 79"/>
                  <a:gd name="T85" fmla="*/ 49 h 293"/>
                  <a:gd name="T86" fmla="*/ 59 w 79"/>
                  <a:gd name="T87" fmla="*/ 48 h 293"/>
                  <a:gd name="T88" fmla="*/ 59 w 79"/>
                  <a:gd name="T89" fmla="*/ 48 h 293"/>
                  <a:gd name="T90" fmla="*/ 59 w 79"/>
                  <a:gd name="T91" fmla="*/ 48 h 293"/>
                  <a:gd name="T92" fmla="*/ 59 w 79"/>
                  <a:gd name="T93" fmla="*/ 48 h 293"/>
                  <a:gd name="T94" fmla="*/ 0 w 79"/>
                  <a:gd name="T95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9" h="293">
                    <a:moveTo>
                      <a:pt x="0" y="0"/>
                    </a:moveTo>
                    <a:cubicBezTo>
                      <a:pt x="0" y="217"/>
                      <a:pt x="0" y="217"/>
                      <a:pt x="0" y="217"/>
                    </a:cubicBezTo>
                    <a:cubicBezTo>
                      <a:pt x="5" y="293"/>
                      <a:pt x="5" y="293"/>
                      <a:pt x="5" y="293"/>
                    </a:cubicBezTo>
                    <a:cubicBezTo>
                      <a:pt x="45" y="288"/>
                      <a:pt x="77" y="229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4"/>
                      <a:pt x="79" y="153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6"/>
                      <a:pt x="79" y="146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3"/>
                    </a:cubicBezTo>
                    <a:cubicBezTo>
                      <a:pt x="79" y="143"/>
                      <a:pt x="79" y="143"/>
                      <a:pt x="79" y="143"/>
                    </a:cubicBezTo>
                    <a:cubicBezTo>
                      <a:pt x="79" y="143"/>
                      <a:pt x="79" y="143"/>
                      <a:pt x="79" y="142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79" y="107"/>
                      <a:pt x="71" y="75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44" y="19"/>
                      <a:pt x="23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238"/>
              <p:cNvSpPr>
                <a:spLocks/>
              </p:cNvSpPr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239"/>
              <p:cNvSpPr>
                <a:spLocks/>
              </p:cNvSpPr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241"/>
              <p:cNvSpPr>
                <a:spLocks/>
              </p:cNvSpPr>
              <p:nvPr/>
            </p:nvSpPr>
            <p:spPr bwMode="auto">
              <a:xfrm>
                <a:off x="3044" y="239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242"/>
              <p:cNvSpPr>
                <a:spLocks/>
              </p:cNvSpPr>
              <p:nvPr/>
            </p:nvSpPr>
            <p:spPr bwMode="auto">
              <a:xfrm>
                <a:off x="2418" y="2555"/>
                <a:ext cx="22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243"/>
              <p:cNvSpPr>
                <a:spLocks/>
              </p:cNvSpPr>
              <p:nvPr/>
            </p:nvSpPr>
            <p:spPr bwMode="auto">
              <a:xfrm>
                <a:off x="1966" y="227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244"/>
              <p:cNvSpPr>
                <a:spLocks/>
              </p:cNvSpPr>
              <p:nvPr/>
            </p:nvSpPr>
            <p:spPr bwMode="auto">
              <a:xfrm>
                <a:off x="1674" y="2488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245"/>
              <p:cNvSpPr>
                <a:spLocks/>
              </p:cNvSpPr>
              <p:nvPr/>
            </p:nvSpPr>
            <p:spPr bwMode="auto">
              <a:xfrm>
                <a:off x="3385" y="2653"/>
                <a:ext cx="17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246"/>
              <p:cNvSpPr>
                <a:spLocks/>
              </p:cNvSpPr>
              <p:nvPr/>
            </p:nvSpPr>
            <p:spPr bwMode="auto">
              <a:xfrm>
                <a:off x="3707" y="2334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247"/>
              <p:cNvSpPr>
                <a:spLocks/>
              </p:cNvSpPr>
              <p:nvPr/>
            </p:nvSpPr>
            <p:spPr bwMode="auto">
              <a:xfrm>
                <a:off x="3890" y="250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248"/>
              <p:cNvSpPr>
                <a:spLocks/>
              </p:cNvSpPr>
              <p:nvPr/>
            </p:nvSpPr>
            <p:spPr bwMode="auto">
              <a:xfrm>
                <a:off x="4688" y="2373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249"/>
              <p:cNvSpPr>
                <a:spLocks/>
              </p:cNvSpPr>
              <p:nvPr/>
            </p:nvSpPr>
            <p:spPr bwMode="auto">
              <a:xfrm>
                <a:off x="5108" y="262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250"/>
              <p:cNvSpPr>
                <a:spLocks/>
              </p:cNvSpPr>
              <p:nvPr/>
            </p:nvSpPr>
            <p:spPr bwMode="auto">
              <a:xfrm>
                <a:off x="5375" y="2261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251"/>
              <p:cNvSpPr>
                <a:spLocks/>
              </p:cNvSpPr>
              <p:nvPr/>
            </p:nvSpPr>
            <p:spPr bwMode="auto">
              <a:xfrm>
                <a:off x="5629" y="2417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252"/>
              <p:cNvSpPr>
                <a:spLocks/>
              </p:cNvSpPr>
              <p:nvPr/>
            </p:nvSpPr>
            <p:spPr bwMode="auto">
              <a:xfrm>
                <a:off x="5815" y="227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253"/>
              <p:cNvSpPr>
                <a:spLocks/>
              </p:cNvSpPr>
              <p:nvPr/>
            </p:nvSpPr>
            <p:spPr bwMode="auto">
              <a:xfrm>
                <a:off x="5679" y="2569"/>
                <a:ext cx="24" cy="18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254"/>
              <p:cNvSpPr>
                <a:spLocks/>
              </p:cNvSpPr>
              <p:nvPr/>
            </p:nvSpPr>
            <p:spPr bwMode="auto">
              <a:xfrm>
                <a:off x="5907" y="2448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255"/>
              <p:cNvSpPr>
                <a:spLocks/>
              </p:cNvSpPr>
              <p:nvPr/>
            </p:nvSpPr>
            <p:spPr bwMode="auto">
              <a:xfrm>
                <a:off x="4418" y="260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256"/>
              <p:cNvSpPr>
                <a:spLocks/>
              </p:cNvSpPr>
              <p:nvPr/>
            </p:nvSpPr>
            <p:spPr bwMode="auto">
              <a:xfrm>
                <a:off x="4129" y="2225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257"/>
              <p:cNvSpPr>
                <a:spLocks/>
              </p:cNvSpPr>
              <p:nvPr/>
            </p:nvSpPr>
            <p:spPr bwMode="auto">
              <a:xfrm>
                <a:off x="2993" y="2706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Freeform 258"/>
              <p:cNvSpPr>
                <a:spLocks/>
              </p:cNvSpPr>
              <p:nvPr/>
            </p:nvSpPr>
            <p:spPr bwMode="auto">
              <a:xfrm>
                <a:off x="2582" y="2621"/>
                <a:ext cx="7" cy="4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0"/>
                      <a:pt x="0" y="2"/>
                      <a:pt x="2" y="2"/>
                    </a:cubicBezTo>
                    <a:cubicBezTo>
                      <a:pt x="4" y="2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259"/>
              <p:cNvSpPr>
                <a:spLocks/>
              </p:cNvSpPr>
              <p:nvPr/>
            </p:nvSpPr>
            <p:spPr bwMode="auto">
              <a:xfrm>
                <a:off x="1408" y="2445"/>
                <a:ext cx="28" cy="26"/>
              </a:xfrm>
              <a:custGeom>
                <a:avLst/>
                <a:gdLst>
                  <a:gd name="T0" fmla="*/ 8 w 16"/>
                  <a:gd name="T1" fmla="*/ 0 h 14"/>
                  <a:gd name="T2" fmla="*/ 8 w 16"/>
                  <a:gd name="T3" fmla="*/ 14 h 14"/>
                  <a:gd name="T4" fmla="*/ 8 w 1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0" y="0"/>
                      <a:pt x="0" y="14"/>
                      <a:pt x="8" y="14"/>
                    </a:cubicBezTo>
                    <a:cubicBezTo>
                      <a:pt x="16" y="14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260"/>
              <p:cNvSpPr>
                <a:spLocks/>
              </p:cNvSpPr>
              <p:nvPr/>
            </p:nvSpPr>
            <p:spPr bwMode="auto">
              <a:xfrm>
                <a:off x="2020" y="2604"/>
                <a:ext cx="24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261"/>
              <p:cNvSpPr>
                <a:spLocks/>
              </p:cNvSpPr>
              <p:nvPr/>
            </p:nvSpPr>
            <p:spPr bwMode="auto">
              <a:xfrm>
                <a:off x="2326" y="225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262"/>
              <p:cNvSpPr>
                <a:spLocks/>
              </p:cNvSpPr>
              <p:nvPr/>
            </p:nvSpPr>
            <p:spPr bwMode="auto">
              <a:xfrm>
                <a:off x="3035" y="228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263"/>
              <p:cNvSpPr>
                <a:spLocks/>
              </p:cNvSpPr>
              <p:nvPr/>
            </p:nvSpPr>
            <p:spPr bwMode="auto">
              <a:xfrm>
                <a:off x="3277" y="2539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264"/>
              <p:cNvSpPr>
                <a:spLocks/>
              </p:cNvSpPr>
              <p:nvPr/>
            </p:nvSpPr>
            <p:spPr bwMode="auto">
              <a:xfrm>
                <a:off x="3551" y="2238"/>
                <a:ext cx="25" cy="19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265"/>
              <p:cNvSpPr>
                <a:spLocks/>
              </p:cNvSpPr>
              <p:nvPr/>
            </p:nvSpPr>
            <p:spPr bwMode="auto">
              <a:xfrm>
                <a:off x="4868" y="2326"/>
                <a:ext cx="29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266"/>
              <p:cNvSpPr>
                <a:spLocks/>
              </p:cNvSpPr>
              <p:nvPr/>
            </p:nvSpPr>
            <p:spPr bwMode="auto">
              <a:xfrm>
                <a:off x="4149" y="242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267"/>
              <p:cNvSpPr>
                <a:spLocks/>
              </p:cNvSpPr>
              <p:nvPr/>
            </p:nvSpPr>
            <p:spPr bwMode="auto">
              <a:xfrm>
                <a:off x="6078" y="236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268"/>
              <p:cNvSpPr>
                <a:spLocks/>
              </p:cNvSpPr>
              <p:nvPr/>
            </p:nvSpPr>
            <p:spPr bwMode="auto">
              <a:xfrm>
                <a:off x="2585" y="2619"/>
                <a:ext cx="28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269"/>
              <p:cNvSpPr>
                <a:spLocks/>
              </p:cNvSpPr>
              <p:nvPr/>
            </p:nvSpPr>
            <p:spPr bwMode="auto">
              <a:xfrm>
                <a:off x="5241" y="2418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270"/>
              <p:cNvSpPr>
                <a:spLocks/>
              </p:cNvSpPr>
              <p:nvPr/>
            </p:nvSpPr>
            <p:spPr bwMode="auto">
              <a:xfrm>
                <a:off x="5306" y="2691"/>
                <a:ext cx="20" cy="15"/>
              </a:xfrm>
              <a:custGeom>
                <a:avLst/>
                <a:gdLst>
                  <a:gd name="T0" fmla="*/ 5 w 11"/>
                  <a:gd name="T1" fmla="*/ 0 h 8"/>
                  <a:gd name="T2" fmla="*/ 5 w 11"/>
                  <a:gd name="T3" fmla="*/ 8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1" y="8"/>
                      <a:pt x="11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271"/>
              <p:cNvSpPr>
                <a:spLocks/>
              </p:cNvSpPr>
              <p:nvPr/>
            </p:nvSpPr>
            <p:spPr bwMode="auto">
              <a:xfrm>
                <a:off x="6157" y="2692"/>
                <a:ext cx="18" cy="32"/>
              </a:xfrm>
              <a:custGeom>
                <a:avLst/>
                <a:gdLst>
                  <a:gd name="T0" fmla="*/ 0 w 10"/>
                  <a:gd name="T1" fmla="*/ 7 h 17"/>
                  <a:gd name="T2" fmla="*/ 0 w 10"/>
                  <a:gd name="T3" fmla="*/ 12 h 17"/>
                  <a:gd name="T4" fmla="*/ 10 w 10"/>
                  <a:gd name="T5" fmla="*/ 12 h 17"/>
                  <a:gd name="T6" fmla="*/ 10 w 10"/>
                  <a:gd name="T7" fmla="*/ 7 h 17"/>
                  <a:gd name="T8" fmla="*/ 0 w 10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9"/>
                      <a:pt x="0" y="11"/>
                      <a:pt x="0" y="12"/>
                    </a:cubicBezTo>
                    <a:cubicBezTo>
                      <a:pt x="1" y="17"/>
                      <a:pt x="9" y="17"/>
                      <a:pt x="10" y="12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10" y="0"/>
                      <a:pt x="0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Freeform 272"/>
              <p:cNvSpPr>
                <a:spLocks/>
              </p:cNvSpPr>
              <p:nvPr/>
            </p:nvSpPr>
            <p:spPr bwMode="auto">
              <a:xfrm>
                <a:off x="1693" y="2664"/>
                <a:ext cx="25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273"/>
              <p:cNvSpPr>
                <a:spLocks/>
              </p:cNvSpPr>
              <p:nvPr/>
            </p:nvSpPr>
            <p:spPr bwMode="auto">
              <a:xfrm>
                <a:off x="1298" y="2704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274"/>
              <p:cNvSpPr>
                <a:spLocks/>
              </p:cNvSpPr>
              <p:nvPr/>
            </p:nvSpPr>
            <p:spPr bwMode="auto">
              <a:xfrm>
                <a:off x="3642" y="259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275"/>
              <p:cNvSpPr>
                <a:spLocks/>
              </p:cNvSpPr>
              <p:nvPr/>
            </p:nvSpPr>
            <p:spPr bwMode="auto">
              <a:xfrm>
                <a:off x="4406" y="277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276"/>
              <p:cNvSpPr>
                <a:spLocks/>
              </p:cNvSpPr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277"/>
              <p:cNvSpPr>
                <a:spLocks/>
              </p:cNvSpPr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279"/>
              <p:cNvSpPr>
                <a:spLocks/>
              </p:cNvSpPr>
              <p:nvPr/>
            </p:nvSpPr>
            <p:spPr bwMode="auto">
              <a:xfrm>
                <a:off x="4629" y="2587"/>
                <a:ext cx="48" cy="45"/>
              </a:xfrm>
              <a:custGeom>
                <a:avLst/>
                <a:gdLst>
                  <a:gd name="T0" fmla="*/ 27 w 27"/>
                  <a:gd name="T1" fmla="*/ 0 h 24"/>
                  <a:gd name="T2" fmla="*/ 8 w 27"/>
                  <a:gd name="T3" fmla="*/ 3 h 24"/>
                  <a:gd name="T4" fmla="*/ 0 w 27"/>
                  <a:gd name="T5" fmla="*/ 9 h 24"/>
                  <a:gd name="T6" fmla="*/ 4 w 27"/>
                  <a:gd name="T7" fmla="*/ 24 h 24"/>
                  <a:gd name="T8" fmla="*/ 15 w 27"/>
                  <a:gd name="T9" fmla="*/ 21 h 24"/>
                  <a:gd name="T10" fmla="*/ 13 w 27"/>
                  <a:gd name="T11" fmla="*/ 15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3" y="7"/>
                      <a:pt x="0" y="9"/>
                      <a:pt x="0" y="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8" y="23"/>
                      <a:pt x="11" y="22"/>
                      <a:pt x="15" y="21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280"/>
              <p:cNvSpPr>
                <a:spLocks/>
              </p:cNvSpPr>
              <p:nvPr/>
            </p:nvSpPr>
            <p:spPr bwMode="auto">
              <a:xfrm>
                <a:off x="120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281"/>
              <p:cNvSpPr>
                <a:spLocks/>
              </p:cNvSpPr>
              <p:nvPr/>
            </p:nvSpPr>
            <p:spPr bwMode="auto">
              <a:xfrm>
                <a:off x="123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282"/>
              <p:cNvSpPr>
                <a:spLocks/>
              </p:cNvSpPr>
              <p:nvPr/>
            </p:nvSpPr>
            <p:spPr bwMode="auto">
              <a:xfrm>
                <a:off x="1270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283"/>
              <p:cNvSpPr>
                <a:spLocks/>
              </p:cNvSpPr>
              <p:nvPr/>
            </p:nvSpPr>
            <p:spPr bwMode="auto">
              <a:xfrm>
                <a:off x="1309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284"/>
              <p:cNvSpPr>
                <a:spLocks/>
              </p:cNvSpPr>
              <p:nvPr/>
            </p:nvSpPr>
            <p:spPr bwMode="auto">
              <a:xfrm>
                <a:off x="1374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285"/>
              <p:cNvSpPr>
                <a:spLocks/>
              </p:cNvSpPr>
              <p:nvPr/>
            </p:nvSpPr>
            <p:spPr bwMode="auto">
              <a:xfrm>
                <a:off x="1401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286"/>
              <p:cNvSpPr>
                <a:spLocks/>
              </p:cNvSpPr>
              <p:nvPr/>
            </p:nvSpPr>
            <p:spPr bwMode="auto">
              <a:xfrm>
                <a:off x="1431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287"/>
              <p:cNvSpPr>
                <a:spLocks/>
              </p:cNvSpPr>
              <p:nvPr/>
            </p:nvSpPr>
            <p:spPr bwMode="auto">
              <a:xfrm>
                <a:off x="135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288"/>
              <p:cNvSpPr>
                <a:spLocks/>
              </p:cNvSpPr>
              <p:nvPr/>
            </p:nvSpPr>
            <p:spPr bwMode="auto">
              <a:xfrm>
                <a:off x="1149" y="3514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289"/>
              <p:cNvSpPr>
                <a:spLocks/>
              </p:cNvSpPr>
              <p:nvPr/>
            </p:nvSpPr>
            <p:spPr bwMode="auto">
              <a:xfrm>
                <a:off x="1215" y="3544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290"/>
              <p:cNvSpPr>
                <a:spLocks/>
              </p:cNvSpPr>
              <p:nvPr/>
            </p:nvSpPr>
            <p:spPr bwMode="auto">
              <a:xfrm>
                <a:off x="1241" y="3537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291"/>
              <p:cNvSpPr>
                <a:spLocks/>
              </p:cNvSpPr>
              <p:nvPr/>
            </p:nvSpPr>
            <p:spPr bwMode="auto">
              <a:xfrm>
                <a:off x="1192" y="3544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292"/>
              <p:cNvSpPr>
                <a:spLocks/>
              </p:cNvSpPr>
              <p:nvPr/>
            </p:nvSpPr>
            <p:spPr bwMode="auto">
              <a:xfrm>
                <a:off x="118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293"/>
              <p:cNvSpPr>
                <a:spLocks/>
              </p:cNvSpPr>
              <p:nvPr/>
            </p:nvSpPr>
            <p:spPr bwMode="auto">
              <a:xfrm>
                <a:off x="1252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294"/>
              <p:cNvSpPr>
                <a:spLocks/>
              </p:cNvSpPr>
              <p:nvPr/>
            </p:nvSpPr>
            <p:spPr bwMode="auto">
              <a:xfrm>
                <a:off x="147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295"/>
              <p:cNvSpPr>
                <a:spLocks/>
              </p:cNvSpPr>
              <p:nvPr/>
            </p:nvSpPr>
            <p:spPr bwMode="auto">
              <a:xfrm>
                <a:off x="151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296"/>
              <p:cNvSpPr>
                <a:spLocks/>
              </p:cNvSpPr>
              <p:nvPr/>
            </p:nvSpPr>
            <p:spPr bwMode="auto">
              <a:xfrm>
                <a:off x="1289" y="352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297"/>
              <p:cNvSpPr>
                <a:spLocks/>
              </p:cNvSpPr>
              <p:nvPr/>
            </p:nvSpPr>
            <p:spPr bwMode="auto">
              <a:xfrm>
                <a:off x="152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298"/>
              <p:cNvSpPr>
                <a:spLocks/>
              </p:cNvSpPr>
              <p:nvPr/>
            </p:nvSpPr>
            <p:spPr bwMode="auto">
              <a:xfrm>
                <a:off x="1564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6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299"/>
              <p:cNvSpPr>
                <a:spLocks/>
              </p:cNvSpPr>
              <p:nvPr/>
            </p:nvSpPr>
            <p:spPr bwMode="auto">
              <a:xfrm>
                <a:off x="1578" y="3533"/>
                <a:ext cx="16" cy="75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9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300"/>
              <p:cNvSpPr>
                <a:spLocks/>
              </p:cNvSpPr>
              <p:nvPr/>
            </p:nvSpPr>
            <p:spPr bwMode="auto">
              <a:xfrm>
                <a:off x="159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301"/>
              <p:cNvSpPr>
                <a:spLocks/>
              </p:cNvSpPr>
              <p:nvPr/>
            </p:nvSpPr>
            <p:spPr bwMode="auto">
              <a:xfrm>
                <a:off x="156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302"/>
              <p:cNvSpPr>
                <a:spLocks/>
              </p:cNvSpPr>
              <p:nvPr/>
            </p:nvSpPr>
            <p:spPr bwMode="auto">
              <a:xfrm>
                <a:off x="1619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303"/>
              <p:cNvSpPr>
                <a:spLocks/>
              </p:cNvSpPr>
              <p:nvPr/>
            </p:nvSpPr>
            <p:spPr bwMode="auto">
              <a:xfrm>
                <a:off x="1662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304"/>
              <p:cNvSpPr>
                <a:spLocks/>
              </p:cNvSpPr>
              <p:nvPr/>
            </p:nvSpPr>
            <p:spPr bwMode="auto">
              <a:xfrm>
                <a:off x="1722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305"/>
              <p:cNvSpPr>
                <a:spLocks/>
              </p:cNvSpPr>
              <p:nvPr/>
            </p:nvSpPr>
            <p:spPr bwMode="auto">
              <a:xfrm>
                <a:off x="175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306"/>
              <p:cNvSpPr>
                <a:spLocks/>
              </p:cNvSpPr>
              <p:nvPr/>
            </p:nvSpPr>
            <p:spPr bwMode="auto">
              <a:xfrm>
                <a:off x="1786" y="3520"/>
                <a:ext cx="12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2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307"/>
              <p:cNvSpPr>
                <a:spLocks/>
              </p:cNvSpPr>
              <p:nvPr/>
            </p:nvSpPr>
            <p:spPr bwMode="auto">
              <a:xfrm>
                <a:off x="1823" y="3499"/>
                <a:ext cx="34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308"/>
              <p:cNvSpPr>
                <a:spLocks/>
              </p:cNvSpPr>
              <p:nvPr/>
            </p:nvSpPr>
            <p:spPr bwMode="auto">
              <a:xfrm>
                <a:off x="1888" y="3528"/>
                <a:ext cx="11" cy="6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309"/>
              <p:cNvSpPr>
                <a:spLocks/>
              </p:cNvSpPr>
              <p:nvPr/>
            </p:nvSpPr>
            <p:spPr bwMode="auto">
              <a:xfrm>
                <a:off x="191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6 w 14"/>
                  <a:gd name="T3" fmla="*/ 4 h 41"/>
                  <a:gd name="T4" fmla="*/ 0 w 14"/>
                  <a:gd name="T5" fmla="*/ 6 h 41"/>
                  <a:gd name="T6" fmla="*/ 2 w 14"/>
                  <a:gd name="T7" fmla="*/ 30 h 41"/>
                  <a:gd name="T8" fmla="*/ 4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6"/>
                    </a:cubicBezTo>
                    <a:cubicBezTo>
                      <a:pt x="2" y="14"/>
                      <a:pt x="2" y="22"/>
                      <a:pt x="2" y="30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5" y="41"/>
                      <a:pt x="10" y="41"/>
                      <a:pt x="10" y="38"/>
                    </a:cubicBezTo>
                    <a:cubicBezTo>
                      <a:pt x="11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310"/>
              <p:cNvSpPr>
                <a:spLocks/>
              </p:cNvSpPr>
              <p:nvPr/>
            </p:nvSpPr>
            <p:spPr bwMode="auto">
              <a:xfrm>
                <a:off x="1947" y="3520"/>
                <a:ext cx="27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311"/>
              <p:cNvSpPr>
                <a:spLocks/>
              </p:cNvSpPr>
              <p:nvPr/>
            </p:nvSpPr>
            <p:spPr bwMode="auto">
              <a:xfrm>
                <a:off x="186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3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312"/>
              <p:cNvSpPr>
                <a:spLocks/>
              </p:cNvSpPr>
              <p:nvPr/>
            </p:nvSpPr>
            <p:spPr bwMode="auto">
              <a:xfrm>
                <a:off x="1699" y="3531"/>
                <a:ext cx="21" cy="53"/>
              </a:xfrm>
              <a:custGeom>
                <a:avLst/>
                <a:gdLst>
                  <a:gd name="T0" fmla="*/ 12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2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313"/>
              <p:cNvSpPr>
                <a:spLocks/>
              </p:cNvSpPr>
              <p:nvPr/>
            </p:nvSpPr>
            <p:spPr bwMode="auto">
              <a:xfrm>
                <a:off x="165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314"/>
              <p:cNvSpPr>
                <a:spLocks/>
              </p:cNvSpPr>
              <p:nvPr/>
            </p:nvSpPr>
            <p:spPr bwMode="auto">
              <a:xfrm>
                <a:off x="1768" y="3535"/>
                <a:ext cx="18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315"/>
              <p:cNvSpPr>
                <a:spLocks/>
              </p:cNvSpPr>
              <p:nvPr/>
            </p:nvSpPr>
            <p:spPr bwMode="auto">
              <a:xfrm>
                <a:off x="1988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316"/>
              <p:cNvSpPr>
                <a:spLocks/>
              </p:cNvSpPr>
              <p:nvPr/>
            </p:nvSpPr>
            <p:spPr bwMode="auto">
              <a:xfrm>
                <a:off x="2025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317"/>
              <p:cNvSpPr>
                <a:spLocks/>
              </p:cNvSpPr>
              <p:nvPr/>
            </p:nvSpPr>
            <p:spPr bwMode="auto">
              <a:xfrm>
                <a:off x="2036" y="3524"/>
                <a:ext cx="35" cy="101"/>
              </a:xfrm>
              <a:custGeom>
                <a:avLst/>
                <a:gdLst>
                  <a:gd name="T0" fmla="*/ 18 w 20"/>
                  <a:gd name="T1" fmla="*/ 47 h 54"/>
                  <a:gd name="T2" fmla="*/ 13 w 20"/>
                  <a:gd name="T3" fmla="*/ 15 h 54"/>
                  <a:gd name="T4" fmla="*/ 12 w 20"/>
                  <a:gd name="T5" fmla="*/ 13 h 54"/>
                  <a:gd name="T6" fmla="*/ 12 w 20"/>
                  <a:gd name="T7" fmla="*/ 4 h 54"/>
                  <a:gd name="T8" fmla="*/ 8 w 20"/>
                  <a:gd name="T9" fmla="*/ 4 h 54"/>
                  <a:gd name="T10" fmla="*/ 8 w 20"/>
                  <a:gd name="T11" fmla="*/ 13 h 54"/>
                  <a:gd name="T12" fmla="*/ 7 w 20"/>
                  <a:gd name="T13" fmla="*/ 14 h 54"/>
                  <a:gd name="T14" fmla="*/ 6 w 20"/>
                  <a:gd name="T15" fmla="*/ 23 h 54"/>
                  <a:gd name="T16" fmla="*/ 5 w 20"/>
                  <a:gd name="T17" fmla="*/ 23 h 54"/>
                  <a:gd name="T18" fmla="*/ 1 w 20"/>
                  <a:gd name="T19" fmla="*/ 40 h 54"/>
                  <a:gd name="T20" fmla="*/ 3 w 20"/>
                  <a:gd name="T21" fmla="*/ 40 h 54"/>
                  <a:gd name="T22" fmla="*/ 6 w 20"/>
                  <a:gd name="T23" fmla="*/ 26 h 54"/>
                  <a:gd name="T24" fmla="*/ 10 w 20"/>
                  <a:gd name="T25" fmla="*/ 49 h 54"/>
                  <a:gd name="T26" fmla="*/ 18 w 20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4">
                    <a:moveTo>
                      <a:pt x="18" y="47"/>
                    </a:moveTo>
                    <a:cubicBezTo>
                      <a:pt x="14" y="36"/>
                      <a:pt x="14" y="25"/>
                      <a:pt x="13" y="15"/>
                    </a:cubicBezTo>
                    <a:cubicBezTo>
                      <a:pt x="13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7"/>
                      <a:pt x="7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20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318"/>
              <p:cNvSpPr>
                <a:spLocks/>
              </p:cNvSpPr>
              <p:nvPr/>
            </p:nvSpPr>
            <p:spPr bwMode="auto">
              <a:xfrm>
                <a:off x="2080" y="3574"/>
                <a:ext cx="11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319"/>
              <p:cNvSpPr>
                <a:spLocks/>
              </p:cNvSpPr>
              <p:nvPr/>
            </p:nvSpPr>
            <p:spPr bwMode="auto">
              <a:xfrm>
                <a:off x="209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320"/>
              <p:cNvSpPr>
                <a:spLocks/>
              </p:cNvSpPr>
              <p:nvPr/>
            </p:nvSpPr>
            <p:spPr bwMode="auto">
              <a:xfrm>
                <a:off x="211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321"/>
              <p:cNvSpPr>
                <a:spLocks/>
              </p:cNvSpPr>
              <p:nvPr/>
            </p:nvSpPr>
            <p:spPr bwMode="auto">
              <a:xfrm>
                <a:off x="207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322"/>
              <p:cNvSpPr>
                <a:spLocks/>
              </p:cNvSpPr>
              <p:nvPr/>
            </p:nvSpPr>
            <p:spPr bwMode="auto">
              <a:xfrm>
                <a:off x="2135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323"/>
              <p:cNvSpPr>
                <a:spLocks/>
              </p:cNvSpPr>
              <p:nvPr/>
            </p:nvSpPr>
            <p:spPr bwMode="auto">
              <a:xfrm>
                <a:off x="2176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324"/>
              <p:cNvSpPr>
                <a:spLocks/>
              </p:cNvSpPr>
              <p:nvPr/>
            </p:nvSpPr>
            <p:spPr bwMode="auto">
              <a:xfrm>
                <a:off x="223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325"/>
              <p:cNvSpPr>
                <a:spLocks/>
              </p:cNvSpPr>
              <p:nvPr/>
            </p:nvSpPr>
            <p:spPr bwMode="auto">
              <a:xfrm>
                <a:off x="226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326"/>
              <p:cNvSpPr>
                <a:spLocks/>
              </p:cNvSpPr>
              <p:nvPr/>
            </p:nvSpPr>
            <p:spPr bwMode="auto">
              <a:xfrm>
                <a:off x="2300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1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1" y="34"/>
                    </a:cubicBezTo>
                    <a:cubicBezTo>
                      <a:pt x="1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327"/>
              <p:cNvSpPr>
                <a:spLocks/>
              </p:cNvSpPr>
              <p:nvPr/>
            </p:nvSpPr>
            <p:spPr bwMode="auto">
              <a:xfrm>
                <a:off x="233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328"/>
              <p:cNvSpPr>
                <a:spLocks/>
              </p:cNvSpPr>
              <p:nvPr/>
            </p:nvSpPr>
            <p:spPr bwMode="auto">
              <a:xfrm>
                <a:off x="240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329"/>
              <p:cNvSpPr>
                <a:spLocks/>
              </p:cNvSpPr>
              <p:nvPr/>
            </p:nvSpPr>
            <p:spPr bwMode="auto">
              <a:xfrm>
                <a:off x="2431" y="3520"/>
                <a:ext cx="25" cy="77"/>
              </a:xfrm>
              <a:custGeom>
                <a:avLst/>
                <a:gdLst>
                  <a:gd name="T0" fmla="*/ 8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6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8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6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330"/>
              <p:cNvSpPr>
                <a:spLocks/>
              </p:cNvSpPr>
              <p:nvPr/>
            </p:nvSpPr>
            <p:spPr bwMode="auto">
              <a:xfrm>
                <a:off x="246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331"/>
              <p:cNvSpPr>
                <a:spLocks/>
              </p:cNvSpPr>
              <p:nvPr/>
            </p:nvSpPr>
            <p:spPr bwMode="auto">
              <a:xfrm>
                <a:off x="238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332"/>
              <p:cNvSpPr>
                <a:spLocks/>
              </p:cNvSpPr>
              <p:nvPr/>
            </p:nvSpPr>
            <p:spPr bwMode="auto">
              <a:xfrm>
                <a:off x="221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6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333"/>
              <p:cNvSpPr>
                <a:spLocks/>
              </p:cNvSpPr>
              <p:nvPr/>
            </p:nvSpPr>
            <p:spPr bwMode="auto">
              <a:xfrm>
                <a:off x="2169" y="3511"/>
                <a:ext cx="31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334"/>
              <p:cNvSpPr>
                <a:spLocks/>
              </p:cNvSpPr>
              <p:nvPr/>
            </p:nvSpPr>
            <p:spPr bwMode="auto">
              <a:xfrm>
                <a:off x="2284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335"/>
              <p:cNvSpPr>
                <a:spLocks/>
              </p:cNvSpPr>
              <p:nvPr/>
            </p:nvSpPr>
            <p:spPr bwMode="auto">
              <a:xfrm>
                <a:off x="250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336"/>
              <p:cNvSpPr>
                <a:spLocks/>
              </p:cNvSpPr>
              <p:nvPr/>
            </p:nvSpPr>
            <p:spPr bwMode="auto">
              <a:xfrm>
                <a:off x="254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337"/>
              <p:cNvSpPr>
                <a:spLocks/>
              </p:cNvSpPr>
              <p:nvPr/>
            </p:nvSpPr>
            <p:spPr bwMode="auto">
              <a:xfrm>
                <a:off x="255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7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338"/>
              <p:cNvSpPr>
                <a:spLocks/>
              </p:cNvSpPr>
              <p:nvPr/>
            </p:nvSpPr>
            <p:spPr bwMode="auto">
              <a:xfrm>
                <a:off x="259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339"/>
              <p:cNvSpPr>
                <a:spLocks/>
              </p:cNvSpPr>
              <p:nvPr/>
            </p:nvSpPr>
            <p:spPr bwMode="auto">
              <a:xfrm>
                <a:off x="260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340"/>
              <p:cNvSpPr>
                <a:spLocks/>
              </p:cNvSpPr>
              <p:nvPr/>
            </p:nvSpPr>
            <p:spPr bwMode="auto">
              <a:xfrm>
                <a:off x="262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3" y="55"/>
                      <a:pt x="12" y="52"/>
                    </a:cubicBezTo>
                    <a:cubicBezTo>
                      <a:pt x="12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341"/>
              <p:cNvSpPr>
                <a:spLocks/>
              </p:cNvSpPr>
              <p:nvPr/>
            </p:nvSpPr>
            <p:spPr bwMode="auto">
              <a:xfrm>
                <a:off x="259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342"/>
              <p:cNvSpPr>
                <a:spLocks/>
              </p:cNvSpPr>
              <p:nvPr/>
            </p:nvSpPr>
            <p:spPr bwMode="auto">
              <a:xfrm>
                <a:off x="265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343"/>
              <p:cNvSpPr>
                <a:spLocks/>
              </p:cNvSpPr>
              <p:nvPr/>
            </p:nvSpPr>
            <p:spPr bwMode="auto">
              <a:xfrm>
                <a:off x="269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344"/>
              <p:cNvSpPr>
                <a:spLocks/>
              </p:cNvSpPr>
              <p:nvPr/>
            </p:nvSpPr>
            <p:spPr bwMode="auto">
              <a:xfrm>
                <a:off x="2752" y="3507"/>
                <a:ext cx="25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345"/>
              <p:cNvSpPr>
                <a:spLocks/>
              </p:cNvSpPr>
              <p:nvPr/>
            </p:nvSpPr>
            <p:spPr bwMode="auto">
              <a:xfrm>
                <a:off x="278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8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346"/>
              <p:cNvSpPr>
                <a:spLocks/>
              </p:cNvSpPr>
              <p:nvPr/>
            </p:nvSpPr>
            <p:spPr bwMode="auto">
              <a:xfrm>
                <a:off x="2816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6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347"/>
              <p:cNvSpPr>
                <a:spLocks/>
              </p:cNvSpPr>
              <p:nvPr/>
            </p:nvSpPr>
            <p:spPr bwMode="auto">
              <a:xfrm>
                <a:off x="2855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348"/>
              <p:cNvSpPr>
                <a:spLocks/>
              </p:cNvSpPr>
              <p:nvPr/>
            </p:nvSpPr>
            <p:spPr bwMode="auto">
              <a:xfrm>
                <a:off x="2920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349"/>
              <p:cNvSpPr>
                <a:spLocks/>
              </p:cNvSpPr>
              <p:nvPr/>
            </p:nvSpPr>
            <p:spPr bwMode="auto">
              <a:xfrm>
                <a:off x="294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0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350"/>
              <p:cNvSpPr>
                <a:spLocks/>
              </p:cNvSpPr>
              <p:nvPr/>
            </p:nvSpPr>
            <p:spPr bwMode="auto">
              <a:xfrm>
                <a:off x="2977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1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351"/>
              <p:cNvSpPr>
                <a:spLocks/>
              </p:cNvSpPr>
              <p:nvPr/>
            </p:nvSpPr>
            <p:spPr bwMode="auto">
              <a:xfrm>
                <a:off x="289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0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352"/>
              <p:cNvSpPr>
                <a:spLocks/>
              </p:cNvSpPr>
              <p:nvPr/>
            </p:nvSpPr>
            <p:spPr bwMode="auto">
              <a:xfrm>
                <a:off x="272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0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353"/>
              <p:cNvSpPr>
                <a:spLocks/>
              </p:cNvSpPr>
              <p:nvPr/>
            </p:nvSpPr>
            <p:spPr bwMode="auto">
              <a:xfrm>
                <a:off x="268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354"/>
              <p:cNvSpPr>
                <a:spLocks/>
              </p:cNvSpPr>
              <p:nvPr/>
            </p:nvSpPr>
            <p:spPr bwMode="auto">
              <a:xfrm>
                <a:off x="2798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355"/>
              <p:cNvSpPr>
                <a:spLocks/>
              </p:cNvSpPr>
              <p:nvPr/>
            </p:nvSpPr>
            <p:spPr bwMode="auto">
              <a:xfrm>
                <a:off x="3019" y="3509"/>
                <a:ext cx="27" cy="94"/>
              </a:xfrm>
              <a:custGeom>
                <a:avLst/>
                <a:gdLst>
                  <a:gd name="T0" fmla="*/ 10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0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7" y="0"/>
                      <a:pt x="6" y="4"/>
                    </a:cubicBezTo>
                    <a:cubicBezTo>
                      <a:pt x="5" y="8"/>
                      <a:pt x="4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0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356"/>
              <p:cNvSpPr>
                <a:spLocks/>
              </p:cNvSpPr>
              <p:nvPr/>
            </p:nvSpPr>
            <p:spPr bwMode="auto">
              <a:xfrm>
                <a:off x="3057" y="3533"/>
                <a:ext cx="14" cy="60"/>
              </a:xfrm>
              <a:custGeom>
                <a:avLst/>
                <a:gdLst>
                  <a:gd name="T0" fmla="*/ 5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5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5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357"/>
              <p:cNvSpPr>
                <a:spLocks/>
              </p:cNvSpPr>
              <p:nvPr/>
            </p:nvSpPr>
            <p:spPr bwMode="auto">
              <a:xfrm>
                <a:off x="306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6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5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3" y="35"/>
                      <a:pt x="4" y="30"/>
                      <a:pt x="5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358"/>
              <p:cNvSpPr>
                <a:spLocks/>
              </p:cNvSpPr>
              <p:nvPr/>
            </p:nvSpPr>
            <p:spPr bwMode="auto">
              <a:xfrm>
                <a:off x="3110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5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359"/>
              <p:cNvSpPr>
                <a:spLocks/>
              </p:cNvSpPr>
              <p:nvPr/>
            </p:nvSpPr>
            <p:spPr bwMode="auto">
              <a:xfrm>
                <a:off x="312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1 w 10"/>
                  <a:gd name="T3" fmla="*/ 35 h 40"/>
                  <a:gd name="T4" fmla="*/ 9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1" y="14"/>
                      <a:pt x="0" y="24"/>
                      <a:pt x="1" y="35"/>
                    </a:cubicBezTo>
                    <a:cubicBezTo>
                      <a:pt x="1" y="40"/>
                      <a:pt x="9" y="40"/>
                      <a:pt x="9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360"/>
              <p:cNvSpPr>
                <a:spLocks/>
              </p:cNvSpPr>
              <p:nvPr/>
            </p:nvSpPr>
            <p:spPr bwMode="auto">
              <a:xfrm>
                <a:off x="314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361"/>
              <p:cNvSpPr>
                <a:spLocks/>
              </p:cNvSpPr>
              <p:nvPr/>
            </p:nvSpPr>
            <p:spPr bwMode="auto">
              <a:xfrm>
                <a:off x="310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1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362"/>
              <p:cNvSpPr>
                <a:spLocks/>
              </p:cNvSpPr>
              <p:nvPr/>
            </p:nvSpPr>
            <p:spPr bwMode="auto">
              <a:xfrm>
                <a:off x="3165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363"/>
              <p:cNvSpPr>
                <a:spLocks/>
              </p:cNvSpPr>
              <p:nvPr/>
            </p:nvSpPr>
            <p:spPr bwMode="auto">
              <a:xfrm>
                <a:off x="320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6 w 8"/>
                  <a:gd name="T5" fmla="*/ 28 h 32"/>
                  <a:gd name="T6" fmla="*/ 7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364"/>
              <p:cNvSpPr>
                <a:spLocks/>
              </p:cNvSpPr>
              <p:nvPr/>
            </p:nvSpPr>
            <p:spPr bwMode="auto">
              <a:xfrm>
                <a:off x="3268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365"/>
              <p:cNvSpPr>
                <a:spLocks/>
              </p:cNvSpPr>
              <p:nvPr/>
            </p:nvSpPr>
            <p:spPr bwMode="auto">
              <a:xfrm>
                <a:off x="329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6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366"/>
              <p:cNvSpPr>
                <a:spLocks/>
              </p:cNvSpPr>
              <p:nvPr/>
            </p:nvSpPr>
            <p:spPr bwMode="auto">
              <a:xfrm>
                <a:off x="3331" y="3520"/>
                <a:ext cx="13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1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0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367"/>
              <p:cNvSpPr>
                <a:spLocks/>
              </p:cNvSpPr>
              <p:nvPr/>
            </p:nvSpPr>
            <p:spPr bwMode="auto">
              <a:xfrm>
                <a:off x="336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368"/>
              <p:cNvSpPr>
                <a:spLocks/>
              </p:cNvSpPr>
              <p:nvPr/>
            </p:nvSpPr>
            <p:spPr bwMode="auto">
              <a:xfrm>
                <a:off x="343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5" y="30"/>
                    </a:cubicBezTo>
                    <a:cubicBezTo>
                      <a:pt x="6" y="21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369"/>
              <p:cNvSpPr>
                <a:spLocks/>
              </p:cNvSpPr>
              <p:nvPr/>
            </p:nvSpPr>
            <p:spPr bwMode="auto">
              <a:xfrm>
                <a:off x="3461" y="3520"/>
                <a:ext cx="26" cy="77"/>
              </a:xfrm>
              <a:custGeom>
                <a:avLst/>
                <a:gdLst>
                  <a:gd name="T0" fmla="*/ 8 w 15"/>
                  <a:gd name="T1" fmla="*/ 7 h 41"/>
                  <a:gd name="T2" fmla="*/ 7 w 15"/>
                  <a:gd name="T3" fmla="*/ 4 h 41"/>
                  <a:gd name="T4" fmla="*/ 1 w 15"/>
                  <a:gd name="T5" fmla="*/ 6 h 41"/>
                  <a:gd name="T6" fmla="*/ 3 w 15"/>
                  <a:gd name="T7" fmla="*/ 30 h 41"/>
                  <a:gd name="T8" fmla="*/ 5 w 15"/>
                  <a:gd name="T9" fmla="*/ 32 h 41"/>
                  <a:gd name="T10" fmla="*/ 6 w 15"/>
                  <a:gd name="T11" fmla="*/ 38 h 41"/>
                  <a:gd name="T12" fmla="*/ 11 w 15"/>
                  <a:gd name="T13" fmla="*/ 38 h 41"/>
                  <a:gd name="T14" fmla="*/ 14 w 15"/>
                  <a:gd name="T15" fmla="*/ 10 h 41"/>
                  <a:gd name="T16" fmla="*/ 8 w 15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7"/>
                    </a:moveTo>
                    <a:cubicBezTo>
                      <a:pt x="8" y="6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6"/>
                      <a:pt x="6" y="38"/>
                    </a:cubicBezTo>
                    <a:cubicBezTo>
                      <a:pt x="6" y="41"/>
                      <a:pt x="11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370"/>
              <p:cNvSpPr>
                <a:spLocks/>
              </p:cNvSpPr>
              <p:nvPr/>
            </p:nvSpPr>
            <p:spPr bwMode="auto">
              <a:xfrm>
                <a:off x="349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371"/>
              <p:cNvSpPr>
                <a:spLocks/>
              </p:cNvSpPr>
              <p:nvPr/>
            </p:nvSpPr>
            <p:spPr bwMode="auto">
              <a:xfrm>
                <a:off x="3411" y="3528"/>
                <a:ext cx="22" cy="86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4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6"/>
                      <a:pt x="8" y="4"/>
                      <a:pt x="8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6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10"/>
                      <a:pt x="11" y="8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372"/>
              <p:cNvSpPr>
                <a:spLocks/>
              </p:cNvSpPr>
              <p:nvPr/>
            </p:nvSpPr>
            <p:spPr bwMode="auto">
              <a:xfrm>
                <a:off x="3245" y="3531"/>
                <a:ext cx="21" cy="53"/>
              </a:xfrm>
              <a:custGeom>
                <a:avLst/>
                <a:gdLst>
                  <a:gd name="T0" fmla="*/ 11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1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1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373"/>
              <p:cNvSpPr>
                <a:spLocks/>
              </p:cNvSpPr>
              <p:nvPr/>
            </p:nvSpPr>
            <p:spPr bwMode="auto">
              <a:xfrm>
                <a:off x="3200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374"/>
              <p:cNvSpPr>
                <a:spLocks/>
              </p:cNvSpPr>
              <p:nvPr/>
            </p:nvSpPr>
            <p:spPr bwMode="auto">
              <a:xfrm>
                <a:off x="3314" y="3535"/>
                <a:ext cx="17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375"/>
              <p:cNvSpPr>
                <a:spLocks/>
              </p:cNvSpPr>
              <p:nvPr/>
            </p:nvSpPr>
            <p:spPr bwMode="auto">
              <a:xfrm>
                <a:off x="353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376"/>
              <p:cNvSpPr>
                <a:spLocks/>
              </p:cNvSpPr>
              <p:nvPr/>
            </p:nvSpPr>
            <p:spPr bwMode="auto">
              <a:xfrm>
                <a:off x="357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377"/>
              <p:cNvSpPr>
                <a:spLocks/>
              </p:cNvSpPr>
              <p:nvPr/>
            </p:nvSpPr>
            <p:spPr bwMode="auto">
              <a:xfrm>
                <a:off x="3581" y="3524"/>
                <a:ext cx="34" cy="101"/>
              </a:xfrm>
              <a:custGeom>
                <a:avLst/>
                <a:gdLst>
                  <a:gd name="T0" fmla="*/ 18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8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5 w 19"/>
                  <a:gd name="T17" fmla="*/ 23 h 54"/>
                  <a:gd name="T18" fmla="*/ 1 w 19"/>
                  <a:gd name="T19" fmla="*/ 40 h 54"/>
                  <a:gd name="T20" fmla="*/ 3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8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8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7"/>
                      <a:pt x="6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378"/>
              <p:cNvSpPr>
                <a:spLocks/>
              </p:cNvSpPr>
              <p:nvPr/>
            </p:nvSpPr>
            <p:spPr bwMode="auto">
              <a:xfrm>
                <a:off x="362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379"/>
              <p:cNvSpPr>
                <a:spLocks/>
              </p:cNvSpPr>
              <p:nvPr/>
            </p:nvSpPr>
            <p:spPr bwMode="auto">
              <a:xfrm>
                <a:off x="363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380"/>
              <p:cNvSpPr>
                <a:spLocks/>
              </p:cNvSpPr>
              <p:nvPr/>
            </p:nvSpPr>
            <p:spPr bwMode="auto">
              <a:xfrm>
                <a:off x="3656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4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4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381"/>
              <p:cNvSpPr>
                <a:spLocks/>
              </p:cNvSpPr>
              <p:nvPr/>
            </p:nvSpPr>
            <p:spPr bwMode="auto">
              <a:xfrm>
                <a:off x="362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382"/>
              <p:cNvSpPr>
                <a:spLocks/>
              </p:cNvSpPr>
              <p:nvPr/>
            </p:nvSpPr>
            <p:spPr bwMode="auto">
              <a:xfrm>
                <a:off x="368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383"/>
              <p:cNvSpPr>
                <a:spLocks/>
              </p:cNvSpPr>
              <p:nvPr/>
            </p:nvSpPr>
            <p:spPr bwMode="auto">
              <a:xfrm>
                <a:off x="372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384"/>
              <p:cNvSpPr>
                <a:spLocks/>
              </p:cNvSpPr>
              <p:nvPr/>
            </p:nvSpPr>
            <p:spPr bwMode="auto">
              <a:xfrm>
                <a:off x="3782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385"/>
              <p:cNvSpPr>
                <a:spLocks/>
              </p:cNvSpPr>
              <p:nvPr/>
            </p:nvSpPr>
            <p:spPr bwMode="auto">
              <a:xfrm>
                <a:off x="3812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386"/>
              <p:cNvSpPr>
                <a:spLocks/>
              </p:cNvSpPr>
              <p:nvPr/>
            </p:nvSpPr>
            <p:spPr bwMode="auto">
              <a:xfrm>
                <a:off x="3846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387"/>
              <p:cNvSpPr>
                <a:spLocks/>
              </p:cNvSpPr>
              <p:nvPr/>
            </p:nvSpPr>
            <p:spPr bwMode="auto">
              <a:xfrm>
                <a:off x="3885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5 w 19"/>
                  <a:gd name="T3" fmla="*/ 17 h 48"/>
                  <a:gd name="T4" fmla="*/ 7 w 19"/>
                  <a:gd name="T5" fmla="*/ 15 h 48"/>
                  <a:gd name="T6" fmla="*/ 7 w 19"/>
                  <a:gd name="T7" fmla="*/ 15 h 48"/>
                  <a:gd name="T8" fmla="*/ 8 w 19"/>
                  <a:gd name="T9" fmla="*/ 16 h 48"/>
                  <a:gd name="T10" fmla="*/ 9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8 w 19"/>
                  <a:gd name="T23" fmla="*/ 43 h 48"/>
                  <a:gd name="T24" fmla="*/ 8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3" y="26"/>
                      <a:pt x="15" y="17"/>
                    </a:cubicBezTo>
                    <a:cubicBezTo>
                      <a:pt x="16" y="13"/>
                      <a:pt x="7" y="11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388"/>
              <p:cNvSpPr>
                <a:spLocks/>
              </p:cNvSpPr>
              <p:nvPr/>
            </p:nvSpPr>
            <p:spPr bwMode="auto">
              <a:xfrm>
                <a:off x="3950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389"/>
              <p:cNvSpPr>
                <a:spLocks/>
              </p:cNvSpPr>
              <p:nvPr/>
            </p:nvSpPr>
            <p:spPr bwMode="auto">
              <a:xfrm>
                <a:off x="397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390"/>
              <p:cNvSpPr>
                <a:spLocks/>
              </p:cNvSpPr>
              <p:nvPr/>
            </p:nvSpPr>
            <p:spPr bwMode="auto">
              <a:xfrm>
                <a:off x="4009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5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5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2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391"/>
              <p:cNvSpPr>
                <a:spLocks/>
              </p:cNvSpPr>
              <p:nvPr/>
            </p:nvSpPr>
            <p:spPr bwMode="auto">
              <a:xfrm>
                <a:off x="392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392"/>
              <p:cNvSpPr>
                <a:spLocks/>
              </p:cNvSpPr>
              <p:nvPr/>
            </p:nvSpPr>
            <p:spPr bwMode="auto">
              <a:xfrm>
                <a:off x="375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393"/>
              <p:cNvSpPr>
                <a:spLocks/>
              </p:cNvSpPr>
              <p:nvPr/>
            </p:nvSpPr>
            <p:spPr bwMode="auto">
              <a:xfrm>
                <a:off x="371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394"/>
              <p:cNvSpPr>
                <a:spLocks/>
              </p:cNvSpPr>
              <p:nvPr/>
            </p:nvSpPr>
            <p:spPr bwMode="auto">
              <a:xfrm>
                <a:off x="3830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8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8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395"/>
              <p:cNvSpPr>
                <a:spLocks/>
              </p:cNvSpPr>
              <p:nvPr/>
            </p:nvSpPr>
            <p:spPr bwMode="auto">
              <a:xfrm>
                <a:off x="4049" y="3509"/>
                <a:ext cx="27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9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396"/>
              <p:cNvSpPr>
                <a:spLocks/>
              </p:cNvSpPr>
              <p:nvPr/>
            </p:nvSpPr>
            <p:spPr bwMode="auto">
              <a:xfrm>
                <a:off x="4087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397"/>
              <p:cNvSpPr>
                <a:spLocks/>
              </p:cNvSpPr>
              <p:nvPr/>
            </p:nvSpPr>
            <p:spPr bwMode="auto">
              <a:xfrm>
                <a:off x="409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6" y="34"/>
                      <a:pt x="6" y="42"/>
                      <a:pt x="10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398"/>
              <p:cNvSpPr>
                <a:spLocks/>
              </p:cNvSpPr>
              <p:nvPr/>
            </p:nvSpPr>
            <p:spPr bwMode="auto">
              <a:xfrm>
                <a:off x="4142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399"/>
              <p:cNvSpPr>
                <a:spLocks/>
              </p:cNvSpPr>
              <p:nvPr/>
            </p:nvSpPr>
            <p:spPr bwMode="auto">
              <a:xfrm>
                <a:off x="4154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400"/>
              <p:cNvSpPr>
                <a:spLocks/>
              </p:cNvSpPr>
              <p:nvPr/>
            </p:nvSpPr>
            <p:spPr bwMode="auto">
              <a:xfrm>
                <a:off x="417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401"/>
              <p:cNvSpPr>
                <a:spLocks/>
              </p:cNvSpPr>
              <p:nvPr/>
            </p:nvSpPr>
            <p:spPr bwMode="auto">
              <a:xfrm>
                <a:off x="4136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402"/>
              <p:cNvSpPr>
                <a:spLocks/>
              </p:cNvSpPr>
              <p:nvPr/>
            </p:nvSpPr>
            <p:spPr bwMode="auto">
              <a:xfrm>
                <a:off x="4197" y="3528"/>
                <a:ext cx="26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5"/>
                      <a:pt x="0" y="26"/>
                      <a:pt x="3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2" y="10"/>
                    </a:cubicBezTo>
                    <a:cubicBezTo>
                      <a:pt x="15" y="4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403"/>
              <p:cNvSpPr>
                <a:spLocks/>
              </p:cNvSpPr>
              <p:nvPr/>
            </p:nvSpPr>
            <p:spPr bwMode="auto">
              <a:xfrm>
                <a:off x="423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404"/>
              <p:cNvSpPr>
                <a:spLocks/>
              </p:cNvSpPr>
              <p:nvPr/>
            </p:nvSpPr>
            <p:spPr bwMode="auto">
              <a:xfrm>
                <a:off x="4298" y="3507"/>
                <a:ext cx="24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7" y="8"/>
                      <a:pt x="6" y="14"/>
                      <a:pt x="5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405"/>
              <p:cNvSpPr>
                <a:spLocks/>
              </p:cNvSpPr>
              <p:nvPr/>
            </p:nvSpPr>
            <p:spPr bwMode="auto">
              <a:xfrm>
                <a:off x="432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7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4361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4399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4464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449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4523" y="3520"/>
              <a:ext cx="28" cy="98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444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427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23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344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565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601" y="3533"/>
              <a:ext cx="16" cy="60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611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656" y="3574"/>
              <a:ext cx="10" cy="55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4668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468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4650" y="3513"/>
              <a:ext cx="15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711" y="3528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751" y="3558"/>
              <a:ext cx="15" cy="60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812" y="3507"/>
              <a:ext cx="25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842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87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91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980" y="3528"/>
              <a:ext cx="11" cy="6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5007" y="3520"/>
              <a:ext cx="26" cy="77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503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4957" y="3528"/>
              <a:ext cx="21" cy="8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4789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4744" y="3511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4860" y="3535"/>
              <a:ext cx="17" cy="62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079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11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127" y="3524"/>
              <a:ext cx="34" cy="101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17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18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5202" y="3528"/>
              <a:ext cx="28" cy="105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6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22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26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328" y="3507"/>
              <a:ext cx="24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358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391" y="3520"/>
              <a:ext cx="15" cy="85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430" y="3499"/>
              <a:ext cx="32" cy="90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496" y="3528"/>
              <a:ext cx="9" cy="6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552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5553" y="3520"/>
              <a:ext cx="28" cy="98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547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530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526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5375" y="3535"/>
              <a:ext cx="18" cy="62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5595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5633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5643" y="3524"/>
              <a:ext cx="34" cy="101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5688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5700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571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5682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5742" y="3528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5783" y="3558"/>
              <a:ext cx="14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5844" y="3507"/>
              <a:ext cx="23" cy="99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5872" y="3505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590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594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6010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6039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606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5989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5820" y="3531"/>
              <a:ext cx="22" cy="53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5776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5890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6111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614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6157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620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621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6232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619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625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629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1108" y="3655"/>
              <a:ext cx="5232" cy="113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1110" y="3546"/>
              <a:ext cx="5212" cy="133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74544" y="5375260"/>
            <a:ext cx="821284" cy="738842"/>
          </a:xfrm>
          <a:prstGeom prst="rect">
            <a:avLst/>
          </a:prstGeom>
        </p:spPr>
      </p:pic>
      <p:sp>
        <p:nvSpPr>
          <p:cNvPr id="490" name="Freeform 240"/>
          <p:cNvSpPr>
            <a:spLocks/>
          </p:cNvSpPr>
          <p:nvPr/>
        </p:nvSpPr>
        <p:spPr bwMode="auto">
          <a:xfrm>
            <a:off x="3699262" y="3923210"/>
            <a:ext cx="360488" cy="384204"/>
          </a:xfrm>
          <a:custGeom>
            <a:avLst/>
            <a:gdLst>
              <a:gd name="T0" fmla="*/ 64 w 129"/>
              <a:gd name="T1" fmla="*/ 0 h 130"/>
              <a:gd name="T2" fmla="*/ 0 w 129"/>
              <a:gd name="T3" fmla="*/ 52 h 130"/>
              <a:gd name="T4" fmla="*/ 44 w 129"/>
              <a:gd name="T5" fmla="*/ 19 h 130"/>
              <a:gd name="T6" fmla="*/ 90 w 129"/>
              <a:gd name="T7" fmla="*/ 65 h 130"/>
              <a:gd name="T8" fmla="*/ 44 w 129"/>
              <a:gd name="T9" fmla="*/ 110 h 130"/>
              <a:gd name="T10" fmla="*/ 0 w 129"/>
              <a:gd name="T11" fmla="*/ 77 h 130"/>
              <a:gd name="T12" fmla="*/ 64 w 129"/>
              <a:gd name="T13" fmla="*/ 130 h 130"/>
              <a:gd name="T14" fmla="*/ 129 w 129"/>
              <a:gd name="T15" fmla="*/ 65 h 130"/>
              <a:gd name="T16" fmla="*/ 64 w 129"/>
              <a:gd name="T17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9" h="130">
                <a:moveTo>
                  <a:pt x="64" y="0"/>
                </a:moveTo>
                <a:cubicBezTo>
                  <a:pt x="32" y="0"/>
                  <a:pt x="6" y="22"/>
                  <a:pt x="0" y="52"/>
                </a:cubicBezTo>
                <a:cubicBezTo>
                  <a:pt x="6" y="33"/>
                  <a:pt x="23" y="19"/>
                  <a:pt x="44" y="19"/>
                </a:cubicBezTo>
                <a:cubicBezTo>
                  <a:pt x="69" y="19"/>
                  <a:pt x="90" y="39"/>
                  <a:pt x="90" y="65"/>
                </a:cubicBezTo>
                <a:cubicBezTo>
                  <a:pt x="90" y="90"/>
                  <a:pt x="69" y="110"/>
                  <a:pt x="44" y="110"/>
                </a:cubicBezTo>
                <a:cubicBezTo>
                  <a:pt x="23" y="110"/>
                  <a:pt x="6" y="96"/>
                  <a:pt x="0" y="77"/>
                </a:cubicBezTo>
                <a:cubicBezTo>
                  <a:pt x="6" y="107"/>
                  <a:pt x="32" y="130"/>
                  <a:pt x="64" y="130"/>
                </a:cubicBezTo>
                <a:cubicBezTo>
                  <a:pt x="100" y="130"/>
                  <a:pt x="129" y="101"/>
                  <a:pt x="129" y="65"/>
                </a:cubicBezTo>
                <a:cubicBezTo>
                  <a:pt x="129" y="29"/>
                  <a:pt x="100" y="0"/>
                  <a:pt x="6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29481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2" name="组合 491"/>
          <p:cNvGrpSpPr/>
          <p:nvPr/>
        </p:nvGrpSpPr>
        <p:grpSpPr>
          <a:xfrm>
            <a:off x="1430840" y="1030923"/>
            <a:ext cx="888023" cy="888023"/>
            <a:chOff x="1647456" y="1723430"/>
            <a:chExt cx="2143421" cy="2877673"/>
          </a:xfrm>
        </p:grpSpPr>
        <p:sp>
          <p:nvSpPr>
            <p:cNvPr id="503" name="矩形 502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" name="直角三角形 503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3" name="矩形 492"/>
          <p:cNvSpPr>
            <a:spLocks noChangeArrowheads="1"/>
          </p:cNvSpPr>
          <p:nvPr/>
        </p:nvSpPr>
        <p:spPr bwMode="auto">
          <a:xfrm>
            <a:off x="2461160" y="1414575"/>
            <a:ext cx="7418572" cy="2241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sẵn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thụ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rễ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phát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khỏe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ngay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endParaRPr lang="zh-CN" altLang="zh-CN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grpSp>
        <p:nvGrpSpPr>
          <p:cNvPr id="494" name="组合 493"/>
          <p:cNvGrpSpPr/>
          <p:nvPr/>
        </p:nvGrpSpPr>
        <p:grpSpPr>
          <a:xfrm>
            <a:off x="9912220" y="3891347"/>
            <a:ext cx="269633" cy="269633"/>
            <a:chOff x="1647456" y="1723430"/>
            <a:chExt cx="2143421" cy="2877673"/>
          </a:xfrm>
        </p:grpSpPr>
        <p:sp>
          <p:nvSpPr>
            <p:cNvPr id="501" name="矩形 500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" name="直角三角形 501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1195202" y="960935"/>
            <a:ext cx="139975" cy="139975"/>
            <a:chOff x="1647456" y="1723430"/>
            <a:chExt cx="2143421" cy="2877673"/>
          </a:xfrm>
        </p:grpSpPr>
        <p:sp>
          <p:nvSpPr>
            <p:cNvPr id="499" name="矩形 498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" name="直角三角形 499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10181854" y="4160981"/>
            <a:ext cx="105508" cy="105508"/>
            <a:chOff x="1647456" y="1723430"/>
            <a:chExt cx="2143421" cy="2877673"/>
          </a:xfrm>
        </p:grpSpPr>
        <p:sp>
          <p:nvSpPr>
            <p:cNvPr id="497" name="矩形 496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" name="直角三角形 497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05" name="图片 50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55347" y="440940"/>
            <a:ext cx="821284" cy="738842"/>
          </a:xfrm>
          <a:prstGeom prst="rect">
            <a:avLst/>
          </a:prstGeom>
        </p:spPr>
      </p:pic>
      <p:pic>
        <p:nvPicPr>
          <p:cNvPr id="4098" name="Picture 2" descr="Plants Garden Sticker bởi baileysgrowgardens">
            <a:extLst>
              <a:ext uri="{FF2B5EF4-FFF2-40B4-BE49-F238E27FC236}">
                <a16:creationId xmlns:a16="http://schemas.microsoft.com/office/drawing/2014/main" id="{7A4C867C-145D-315C-074E-C4A81E417A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9867" y="2319945"/>
            <a:ext cx="2362200" cy="1771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860533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6" name="图表 505"/>
          <p:cNvGraphicFramePr/>
          <p:nvPr>
            <p:extLst>
              <p:ext uri="{D42A27DB-BD31-4B8C-83A1-F6EECF244321}">
                <p14:modId xmlns:p14="http://schemas.microsoft.com/office/powerpoint/2010/main" val="2348534351"/>
              </p:ext>
            </p:extLst>
          </p:nvPr>
        </p:nvGraphicFramePr>
        <p:xfrm>
          <a:off x="-1890757" y="2552995"/>
          <a:ext cx="15368337" cy="44864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组合 3"/>
          <p:cNvGrpSpPr/>
          <p:nvPr/>
        </p:nvGrpSpPr>
        <p:grpSpPr>
          <a:xfrm>
            <a:off x="-74259" y="4043663"/>
            <a:ext cx="12430046" cy="2848550"/>
            <a:chOff x="-123810" y="4108197"/>
            <a:chExt cx="12408377" cy="2843587"/>
          </a:xfrm>
        </p:grpSpPr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2F10759B-6979-CBF4-DC82-96252DC658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512" y="228390"/>
            <a:ext cx="4104729" cy="2731511"/>
          </a:xfrm>
          <a:prstGeom prst="rect">
            <a:avLst/>
          </a:prstGeom>
        </p:spPr>
      </p:pic>
      <p:pic>
        <p:nvPicPr>
          <p:cNvPr id="475" name="Picture 474">
            <a:extLst>
              <a:ext uri="{FF2B5EF4-FFF2-40B4-BE49-F238E27FC236}">
                <a16:creationId xmlns:a16="http://schemas.microsoft.com/office/drawing/2014/main" id="{9945D7F1-834C-5CFF-98FB-41FA49DFF6C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00195" y="289696"/>
            <a:ext cx="3858801" cy="2731511"/>
          </a:xfrm>
          <a:prstGeom prst="rect">
            <a:avLst/>
          </a:prstGeom>
        </p:spPr>
      </p:pic>
      <p:pic>
        <p:nvPicPr>
          <p:cNvPr id="476" name="Picture 475">
            <a:extLst>
              <a:ext uri="{FF2B5EF4-FFF2-40B4-BE49-F238E27FC236}">
                <a16:creationId xmlns:a16="http://schemas.microsoft.com/office/drawing/2014/main" id="{6BB48A79-2529-E304-D4A0-20C8E8935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97531" y="298724"/>
            <a:ext cx="3613999" cy="2731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0591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" name="组合 475"/>
          <p:cNvGrpSpPr/>
          <p:nvPr/>
        </p:nvGrpSpPr>
        <p:grpSpPr>
          <a:xfrm>
            <a:off x="2153467" y="101895"/>
            <a:ext cx="7885066" cy="3852817"/>
            <a:chOff x="1648185" y="1123951"/>
            <a:chExt cx="6117256" cy="2894012"/>
          </a:xfrm>
          <a:solidFill>
            <a:schemeClr val="tx1">
              <a:lumMod val="65000"/>
              <a:lumOff val="35000"/>
            </a:schemeClr>
          </a:solidFill>
        </p:grpSpPr>
        <p:sp>
          <p:nvSpPr>
            <p:cNvPr id="510" name="Freeform 6"/>
            <p:cNvSpPr>
              <a:spLocks/>
            </p:cNvSpPr>
            <p:nvPr/>
          </p:nvSpPr>
          <p:spPr bwMode="auto">
            <a:xfrm>
              <a:off x="2837189" y="1217456"/>
              <a:ext cx="46175" cy="24242"/>
            </a:xfrm>
            <a:custGeom>
              <a:avLst/>
              <a:gdLst>
                <a:gd name="T0" fmla="*/ 9 w 17"/>
                <a:gd name="T1" fmla="*/ 1 h 9"/>
                <a:gd name="T2" fmla="*/ 10 w 17"/>
                <a:gd name="T3" fmla="*/ 2 h 9"/>
                <a:gd name="T4" fmla="*/ 13 w 17"/>
                <a:gd name="T5" fmla="*/ 8 h 9"/>
                <a:gd name="T6" fmla="*/ 6 w 17"/>
                <a:gd name="T7" fmla="*/ 5 h 9"/>
                <a:gd name="T8" fmla="*/ 9 w 17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9" y="1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2" y="5"/>
                    <a:pt x="17" y="5"/>
                    <a:pt x="13" y="8"/>
                  </a:cubicBezTo>
                  <a:cubicBezTo>
                    <a:pt x="9" y="9"/>
                    <a:pt x="11" y="3"/>
                    <a:pt x="6" y="5"/>
                  </a:cubicBezTo>
                  <a:cubicBezTo>
                    <a:pt x="0" y="3"/>
                    <a:pt x="12" y="5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7"/>
            <p:cNvSpPr>
              <a:spLocks/>
            </p:cNvSpPr>
            <p:nvPr/>
          </p:nvSpPr>
          <p:spPr bwMode="auto">
            <a:xfrm>
              <a:off x="3455933" y="1217456"/>
              <a:ext cx="84270" cy="46175"/>
            </a:xfrm>
            <a:custGeom>
              <a:avLst/>
              <a:gdLst>
                <a:gd name="T0" fmla="*/ 29 w 31"/>
                <a:gd name="T1" fmla="*/ 12 h 17"/>
                <a:gd name="T2" fmla="*/ 18 w 31"/>
                <a:gd name="T3" fmla="*/ 15 h 17"/>
                <a:gd name="T4" fmla="*/ 3 w 31"/>
                <a:gd name="T5" fmla="*/ 15 h 17"/>
                <a:gd name="T6" fmla="*/ 0 w 31"/>
                <a:gd name="T7" fmla="*/ 12 h 17"/>
                <a:gd name="T8" fmla="*/ 23 w 31"/>
                <a:gd name="T9" fmla="*/ 1 h 17"/>
                <a:gd name="T10" fmla="*/ 28 w 31"/>
                <a:gd name="T11" fmla="*/ 4 h 17"/>
                <a:gd name="T12" fmla="*/ 25 w 31"/>
                <a:gd name="T13" fmla="*/ 5 h 17"/>
                <a:gd name="T14" fmla="*/ 29 w 31"/>
                <a:gd name="T15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7">
                  <a:moveTo>
                    <a:pt x="29" y="12"/>
                  </a:moveTo>
                  <a:cubicBezTo>
                    <a:pt x="25" y="13"/>
                    <a:pt x="18" y="11"/>
                    <a:pt x="18" y="15"/>
                  </a:cubicBezTo>
                  <a:cubicBezTo>
                    <a:pt x="15" y="13"/>
                    <a:pt x="9" y="17"/>
                    <a:pt x="3" y="15"/>
                  </a:cubicBezTo>
                  <a:cubicBezTo>
                    <a:pt x="3" y="13"/>
                    <a:pt x="2" y="13"/>
                    <a:pt x="0" y="12"/>
                  </a:cubicBezTo>
                  <a:cubicBezTo>
                    <a:pt x="3" y="4"/>
                    <a:pt x="11" y="0"/>
                    <a:pt x="23" y="1"/>
                  </a:cubicBezTo>
                  <a:cubicBezTo>
                    <a:pt x="22" y="5"/>
                    <a:pt x="27" y="2"/>
                    <a:pt x="28" y="4"/>
                  </a:cubicBezTo>
                  <a:cubicBezTo>
                    <a:pt x="29" y="5"/>
                    <a:pt x="25" y="5"/>
                    <a:pt x="25" y="5"/>
                  </a:cubicBezTo>
                  <a:cubicBezTo>
                    <a:pt x="25" y="7"/>
                    <a:pt x="31" y="6"/>
                    <a:pt x="29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2" name="Freeform 8"/>
            <p:cNvSpPr>
              <a:spLocks/>
            </p:cNvSpPr>
            <p:nvPr/>
          </p:nvSpPr>
          <p:spPr bwMode="auto">
            <a:xfrm>
              <a:off x="2973405" y="1222073"/>
              <a:ext cx="40403" cy="25396"/>
            </a:xfrm>
            <a:custGeom>
              <a:avLst/>
              <a:gdLst>
                <a:gd name="T0" fmla="*/ 15 w 15"/>
                <a:gd name="T1" fmla="*/ 2 h 9"/>
                <a:gd name="T2" fmla="*/ 14 w 15"/>
                <a:gd name="T3" fmla="*/ 7 h 9"/>
                <a:gd name="T4" fmla="*/ 8 w 15"/>
                <a:gd name="T5" fmla="*/ 9 h 9"/>
                <a:gd name="T6" fmla="*/ 0 w 15"/>
                <a:gd name="T7" fmla="*/ 5 h 9"/>
                <a:gd name="T8" fmla="*/ 9 w 15"/>
                <a:gd name="T9" fmla="*/ 5 h 9"/>
                <a:gd name="T10" fmla="*/ 15 w 15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cubicBezTo>
                    <a:pt x="14" y="3"/>
                    <a:pt x="14" y="5"/>
                    <a:pt x="14" y="7"/>
                  </a:cubicBezTo>
                  <a:cubicBezTo>
                    <a:pt x="11" y="7"/>
                    <a:pt x="10" y="8"/>
                    <a:pt x="8" y="9"/>
                  </a:cubicBezTo>
                  <a:cubicBezTo>
                    <a:pt x="5" y="8"/>
                    <a:pt x="0" y="9"/>
                    <a:pt x="0" y="5"/>
                  </a:cubicBezTo>
                  <a:cubicBezTo>
                    <a:pt x="5" y="5"/>
                    <a:pt x="6" y="1"/>
                    <a:pt x="9" y="5"/>
                  </a:cubicBezTo>
                  <a:cubicBezTo>
                    <a:pt x="12" y="4"/>
                    <a:pt x="11" y="0"/>
                    <a:pt x="15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9"/>
            <p:cNvSpPr>
              <a:spLocks/>
            </p:cNvSpPr>
            <p:nvPr/>
          </p:nvSpPr>
          <p:spPr bwMode="auto">
            <a:xfrm>
              <a:off x="2713671" y="1235925"/>
              <a:ext cx="51947" cy="27705"/>
            </a:xfrm>
            <a:custGeom>
              <a:avLst/>
              <a:gdLst>
                <a:gd name="T0" fmla="*/ 18 w 19"/>
                <a:gd name="T1" fmla="*/ 0 h 10"/>
                <a:gd name="T2" fmla="*/ 15 w 19"/>
                <a:gd name="T3" fmla="*/ 4 h 10"/>
                <a:gd name="T4" fmla="*/ 11 w 19"/>
                <a:gd name="T5" fmla="*/ 8 h 10"/>
                <a:gd name="T6" fmla="*/ 8 w 19"/>
                <a:gd name="T7" fmla="*/ 5 h 10"/>
                <a:gd name="T8" fmla="*/ 3 w 19"/>
                <a:gd name="T9" fmla="*/ 7 h 10"/>
                <a:gd name="T10" fmla="*/ 1 w 19"/>
                <a:gd name="T11" fmla="*/ 4 h 10"/>
                <a:gd name="T12" fmla="*/ 8 w 19"/>
                <a:gd name="T13" fmla="*/ 2 h 10"/>
                <a:gd name="T14" fmla="*/ 8 w 19"/>
                <a:gd name="T15" fmla="*/ 1 h 10"/>
                <a:gd name="T16" fmla="*/ 18 w 1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18" y="0"/>
                  </a:moveTo>
                  <a:cubicBezTo>
                    <a:pt x="19" y="3"/>
                    <a:pt x="15" y="2"/>
                    <a:pt x="15" y="4"/>
                  </a:cubicBezTo>
                  <a:cubicBezTo>
                    <a:pt x="15" y="5"/>
                    <a:pt x="13" y="8"/>
                    <a:pt x="11" y="8"/>
                  </a:cubicBezTo>
                  <a:cubicBezTo>
                    <a:pt x="8" y="10"/>
                    <a:pt x="9" y="6"/>
                    <a:pt x="8" y="5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3" y="7"/>
                    <a:pt x="2" y="3"/>
                    <a:pt x="1" y="4"/>
                  </a:cubicBezTo>
                  <a:cubicBezTo>
                    <a:pt x="0" y="0"/>
                    <a:pt x="6" y="4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12" y="0"/>
                    <a:pt x="13" y="1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10"/>
            <p:cNvSpPr>
              <a:spLocks/>
            </p:cNvSpPr>
            <p:nvPr/>
          </p:nvSpPr>
          <p:spPr bwMode="auto">
            <a:xfrm>
              <a:off x="2923767" y="1233617"/>
              <a:ext cx="41557" cy="13852"/>
            </a:xfrm>
            <a:custGeom>
              <a:avLst/>
              <a:gdLst>
                <a:gd name="T0" fmla="*/ 14 w 15"/>
                <a:gd name="T1" fmla="*/ 5 h 5"/>
                <a:gd name="T2" fmla="*/ 2 w 15"/>
                <a:gd name="T3" fmla="*/ 5 h 5"/>
                <a:gd name="T4" fmla="*/ 6 w 15"/>
                <a:gd name="T5" fmla="*/ 1 h 5"/>
                <a:gd name="T6" fmla="*/ 14 w 1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5">
                  <a:moveTo>
                    <a:pt x="14" y="5"/>
                  </a:moveTo>
                  <a:cubicBezTo>
                    <a:pt x="10" y="5"/>
                    <a:pt x="6" y="5"/>
                    <a:pt x="2" y="5"/>
                  </a:cubicBezTo>
                  <a:cubicBezTo>
                    <a:pt x="0" y="0"/>
                    <a:pt x="7" y="4"/>
                    <a:pt x="6" y="1"/>
                  </a:cubicBezTo>
                  <a:cubicBezTo>
                    <a:pt x="8" y="3"/>
                    <a:pt x="15" y="0"/>
                    <a:pt x="14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Freeform 11"/>
            <p:cNvSpPr>
              <a:spLocks/>
            </p:cNvSpPr>
            <p:nvPr/>
          </p:nvSpPr>
          <p:spPr bwMode="auto">
            <a:xfrm>
              <a:off x="2861431" y="1249778"/>
              <a:ext cx="51947" cy="19625"/>
            </a:xfrm>
            <a:custGeom>
              <a:avLst/>
              <a:gdLst>
                <a:gd name="T0" fmla="*/ 13 w 19"/>
                <a:gd name="T1" fmla="*/ 0 h 7"/>
                <a:gd name="T2" fmla="*/ 13 w 19"/>
                <a:gd name="T3" fmla="*/ 6 h 7"/>
                <a:gd name="T4" fmla="*/ 0 w 19"/>
                <a:gd name="T5" fmla="*/ 5 h 7"/>
                <a:gd name="T6" fmla="*/ 13 w 1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7">
                  <a:moveTo>
                    <a:pt x="13" y="0"/>
                  </a:moveTo>
                  <a:cubicBezTo>
                    <a:pt x="19" y="3"/>
                    <a:pt x="13" y="2"/>
                    <a:pt x="13" y="6"/>
                  </a:cubicBezTo>
                  <a:cubicBezTo>
                    <a:pt x="9" y="6"/>
                    <a:pt x="2" y="7"/>
                    <a:pt x="0" y="5"/>
                  </a:cubicBezTo>
                  <a:cubicBezTo>
                    <a:pt x="2" y="1"/>
                    <a:pt x="10" y="4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Freeform 12"/>
            <p:cNvSpPr>
              <a:spLocks/>
            </p:cNvSpPr>
            <p:nvPr/>
          </p:nvSpPr>
          <p:spPr bwMode="auto">
            <a:xfrm>
              <a:off x="6320166" y="1265939"/>
              <a:ext cx="25396" cy="16161"/>
            </a:xfrm>
            <a:custGeom>
              <a:avLst/>
              <a:gdLst>
                <a:gd name="T0" fmla="*/ 0 w 9"/>
                <a:gd name="T1" fmla="*/ 0 h 6"/>
                <a:gd name="T2" fmla="*/ 8 w 9"/>
                <a:gd name="T3" fmla="*/ 6 h 6"/>
                <a:gd name="T4" fmla="*/ 0 w 9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5" y="0"/>
                    <a:pt x="9" y="1"/>
                    <a:pt x="8" y="6"/>
                  </a:cubicBezTo>
                  <a:cubicBezTo>
                    <a:pt x="6" y="4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13"/>
            <p:cNvSpPr>
              <a:spLocks/>
            </p:cNvSpPr>
            <p:nvPr/>
          </p:nvSpPr>
          <p:spPr bwMode="auto">
            <a:xfrm>
              <a:off x="3482484" y="1263630"/>
              <a:ext cx="95813" cy="48484"/>
            </a:xfrm>
            <a:custGeom>
              <a:avLst/>
              <a:gdLst>
                <a:gd name="T0" fmla="*/ 31 w 35"/>
                <a:gd name="T1" fmla="*/ 4 h 18"/>
                <a:gd name="T2" fmla="*/ 34 w 35"/>
                <a:gd name="T3" fmla="*/ 12 h 18"/>
                <a:gd name="T4" fmla="*/ 19 w 35"/>
                <a:gd name="T5" fmla="*/ 16 h 18"/>
                <a:gd name="T6" fmla="*/ 16 w 35"/>
                <a:gd name="T7" fmla="*/ 15 h 18"/>
                <a:gd name="T8" fmla="*/ 10 w 35"/>
                <a:gd name="T9" fmla="*/ 15 h 18"/>
                <a:gd name="T10" fmla="*/ 10 w 35"/>
                <a:gd name="T11" fmla="*/ 12 h 18"/>
                <a:gd name="T12" fmla="*/ 6 w 35"/>
                <a:gd name="T13" fmla="*/ 13 h 18"/>
                <a:gd name="T14" fmla="*/ 8 w 35"/>
                <a:gd name="T15" fmla="*/ 10 h 18"/>
                <a:gd name="T16" fmla="*/ 2 w 35"/>
                <a:gd name="T17" fmla="*/ 9 h 18"/>
                <a:gd name="T18" fmla="*/ 5 w 35"/>
                <a:gd name="T19" fmla="*/ 6 h 18"/>
                <a:gd name="T20" fmla="*/ 9 w 35"/>
                <a:gd name="T21" fmla="*/ 3 h 18"/>
                <a:gd name="T22" fmla="*/ 22 w 35"/>
                <a:gd name="T23" fmla="*/ 1 h 18"/>
                <a:gd name="T24" fmla="*/ 22 w 35"/>
                <a:gd name="T25" fmla="*/ 4 h 18"/>
                <a:gd name="T26" fmla="*/ 31 w 35"/>
                <a:gd name="T2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18">
                  <a:moveTo>
                    <a:pt x="31" y="4"/>
                  </a:moveTo>
                  <a:cubicBezTo>
                    <a:pt x="30" y="9"/>
                    <a:pt x="26" y="12"/>
                    <a:pt x="34" y="12"/>
                  </a:cubicBezTo>
                  <a:cubicBezTo>
                    <a:pt x="35" y="18"/>
                    <a:pt x="25" y="17"/>
                    <a:pt x="19" y="16"/>
                  </a:cubicBezTo>
                  <a:cubicBezTo>
                    <a:pt x="17" y="16"/>
                    <a:pt x="18" y="16"/>
                    <a:pt x="16" y="15"/>
                  </a:cubicBezTo>
                  <a:cubicBezTo>
                    <a:pt x="13" y="12"/>
                    <a:pt x="14" y="17"/>
                    <a:pt x="10" y="15"/>
                  </a:cubicBezTo>
                  <a:cubicBezTo>
                    <a:pt x="10" y="15"/>
                    <a:pt x="11" y="12"/>
                    <a:pt x="10" y="12"/>
                  </a:cubicBezTo>
                  <a:cubicBezTo>
                    <a:pt x="10" y="11"/>
                    <a:pt x="8" y="14"/>
                    <a:pt x="6" y="13"/>
                  </a:cubicBezTo>
                  <a:cubicBezTo>
                    <a:pt x="6" y="13"/>
                    <a:pt x="8" y="11"/>
                    <a:pt x="8" y="10"/>
                  </a:cubicBezTo>
                  <a:cubicBezTo>
                    <a:pt x="7" y="9"/>
                    <a:pt x="1" y="12"/>
                    <a:pt x="2" y="9"/>
                  </a:cubicBezTo>
                  <a:cubicBezTo>
                    <a:pt x="0" y="6"/>
                    <a:pt x="3" y="7"/>
                    <a:pt x="5" y="6"/>
                  </a:cubicBezTo>
                  <a:cubicBezTo>
                    <a:pt x="6" y="4"/>
                    <a:pt x="6" y="4"/>
                    <a:pt x="9" y="3"/>
                  </a:cubicBezTo>
                  <a:cubicBezTo>
                    <a:pt x="10" y="3"/>
                    <a:pt x="17" y="0"/>
                    <a:pt x="22" y="1"/>
                  </a:cubicBezTo>
                  <a:cubicBezTo>
                    <a:pt x="23" y="1"/>
                    <a:pt x="22" y="4"/>
                    <a:pt x="22" y="4"/>
                  </a:cubicBezTo>
                  <a:cubicBezTo>
                    <a:pt x="24" y="6"/>
                    <a:pt x="30" y="3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8" name="Freeform 14"/>
            <p:cNvSpPr>
              <a:spLocks/>
            </p:cNvSpPr>
            <p:nvPr/>
          </p:nvSpPr>
          <p:spPr bwMode="auto">
            <a:xfrm>
              <a:off x="3447852" y="1265939"/>
              <a:ext cx="34631" cy="24242"/>
            </a:xfrm>
            <a:custGeom>
              <a:avLst/>
              <a:gdLst>
                <a:gd name="T0" fmla="*/ 13 w 13"/>
                <a:gd name="T1" fmla="*/ 5 h 9"/>
                <a:gd name="T2" fmla="*/ 9 w 13"/>
                <a:gd name="T3" fmla="*/ 5 h 9"/>
                <a:gd name="T4" fmla="*/ 7 w 13"/>
                <a:gd name="T5" fmla="*/ 8 h 9"/>
                <a:gd name="T6" fmla="*/ 0 w 13"/>
                <a:gd name="T7" fmla="*/ 5 h 9"/>
                <a:gd name="T8" fmla="*/ 13 w 13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3" y="5"/>
                  </a:moveTo>
                  <a:cubicBezTo>
                    <a:pt x="12" y="7"/>
                    <a:pt x="10" y="5"/>
                    <a:pt x="9" y="5"/>
                  </a:cubicBezTo>
                  <a:cubicBezTo>
                    <a:pt x="7" y="5"/>
                    <a:pt x="7" y="7"/>
                    <a:pt x="7" y="8"/>
                  </a:cubicBezTo>
                  <a:cubicBezTo>
                    <a:pt x="3" y="9"/>
                    <a:pt x="4" y="4"/>
                    <a:pt x="0" y="5"/>
                  </a:cubicBezTo>
                  <a:cubicBezTo>
                    <a:pt x="2" y="0"/>
                    <a:pt x="9" y="3"/>
                    <a:pt x="1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9" name="Freeform 15"/>
            <p:cNvSpPr>
              <a:spLocks/>
            </p:cNvSpPr>
            <p:nvPr/>
          </p:nvSpPr>
          <p:spPr bwMode="auto">
            <a:xfrm>
              <a:off x="6235897" y="1293644"/>
              <a:ext cx="95813" cy="51947"/>
            </a:xfrm>
            <a:custGeom>
              <a:avLst/>
              <a:gdLst>
                <a:gd name="T0" fmla="*/ 25 w 35"/>
                <a:gd name="T1" fmla="*/ 5 h 19"/>
                <a:gd name="T2" fmla="*/ 30 w 35"/>
                <a:gd name="T3" fmla="*/ 11 h 19"/>
                <a:gd name="T4" fmla="*/ 34 w 35"/>
                <a:gd name="T5" fmla="*/ 19 h 19"/>
                <a:gd name="T6" fmla="*/ 30 w 35"/>
                <a:gd name="T7" fmla="*/ 19 h 19"/>
                <a:gd name="T8" fmla="*/ 30 w 35"/>
                <a:gd name="T9" fmla="*/ 16 h 19"/>
                <a:gd name="T10" fmla="*/ 27 w 35"/>
                <a:gd name="T11" fmla="*/ 14 h 19"/>
                <a:gd name="T12" fmla="*/ 8 w 35"/>
                <a:gd name="T13" fmla="*/ 13 h 19"/>
                <a:gd name="T14" fmla="*/ 12 w 35"/>
                <a:gd name="T15" fmla="*/ 10 h 19"/>
                <a:gd name="T16" fmla="*/ 9 w 35"/>
                <a:gd name="T17" fmla="*/ 7 h 19"/>
                <a:gd name="T18" fmla="*/ 0 w 35"/>
                <a:gd name="T19" fmla="*/ 2 h 19"/>
                <a:gd name="T20" fmla="*/ 12 w 35"/>
                <a:gd name="T21" fmla="*/ 2 h 19"/>
                <a:gd name="T22" fmla="*/ 15 w 35"/>
                <a:gd name="T23" fmla="*/ 5 h 19"/>
                <a:gd name="T24" fmla="*/ 21 w 35"/>
                <a:gd name="T25" fmla="*/ 5 h 19"/>
                <a:gd name="T26" fmla="*/ 25 w 35"/>
                <a:gd name="T2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19">
                  <a:moveTo>
                    <a:pt x="25" y="5"/>
                  </a:moveTo>
                  <a:cubicBezTo>
                    <a:pt x="27" y="7"/>
                    <a:pt x="28" y="9"/>
                    <a:pt x="30" y="11"/>
                  </a:cubicBezTo>
                  <a:cubicBezTo>
                    <a:pt x="31" y="13"/>
                    <a:pt x="35" y="15"/>
                    <a:pt x="34" y="19"/>
                  </a:cubicBezTo>
                  <a:cubicBezTo>
                    <a:pt x="33" y="18"/>
                    <a:pt x="30" y="19"/>
                    <a:pt x="30" y="19"/>
                  </a:cubicBezTo>
                  <a:cubicBezTo>
                    <a:pt x="29" y="18"/>
                    <a:pt x="30" y="16"/>
                    <a:pt x="30" y="16"/>
                  </a:cubicBezTo>
                  <a:cubicBezTo>
                    <a:pt x="29" y="15"/>
                    <a:pt x="26" y="18"/>
                    <a:pt x="27" y="14"/>
                  </a:cubicBezTo>
                  <a:cubicBezTo>
                    <a:pt x="18" y="14"/>
                    <a:pt x="12" y="14"/>
                    <a:pt x="8" y="13"/>
                  </a:cubicBezTo>
                  <a:cubicBezTo>
                    <a:pt x="7" y="9"/>
                    <a:pt x="10" y="10"/>
                    <a:pt x="12" y="10"/>
                  </a:cubicBezTo>
                  <a:cubicBezTo>
                    <a:pt x="12" y="8"/>
                    <a:pt x="9" y="9"/>
                    <a:pt x="9" y="7"/>
                  </a:cubicBezTo>
                  <a:cubicBezTo>
                    <a:pt x="3" y="5"/>
                    <a:pt x="1" y="9"/>
                    <a:pt x="0" y="2"/>
                  </a:cubicBezTo>
                  <a:cubicBezTo>
                    <a:pt x="4" y="0"/>
                    <a:pt x="8" y="1"/>
                    <a:pt x="12" y="2"/>
                  </a:cubicBezTo>
                  <a:cubicBezTo>
                    <a:pt x="14" y="3"/>
                    <a:pt x="15" y="3"/>
                    <a:pt x="15" y="5"/>
                  </a:cubicBezTo>
                  <a:cubicBezTo>
                    <a:pt x="17" y="7"/>
                    <a:pt x="21" y="1"/>
                    <a:pt x="21" y="5"/>
                  </a:cubicBezTo>
                  <a:cubicBezTo>
                    <a:pt x="21" y="7"/>
                    <a:pt x="26" y="7"/>
                    <a:pt x="2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0" name="Freeform 16"/>
            <p:cNvSpPr>
              <a:spLocks/>
            </p:cNvSpPr>
            <p:nvPr/>
          </p:nvSpPr>
          <p:spPr bwMode="auto">
            <a:xfrm>
              <a:off x="3580605" y="1293644"/>
              <a:ext cx="95813" cy="48484"/>
            </a:xfrm>
            <a:custGeom>
              <a:avLst/>
              <a:gdLst>
                <a:gd name="T0" fmla="*/ 14 w 35"/>
                <a:gd name="T1" fmla="*/ 1 h 18"/>
                <a:gd name="T2" fmla="*/ 20 w 35"/>
                <a:gd name="T3" fmla="*/ 5 h 18"/>
                <a:gd name="T4" fmla="*/ 22 w 35"/>
                <a:gd name="T5" fmla="*/ 2 h 18"/>
                <a:gd name="T6" fmla="*/ 25 w 35"/>
                <a:gd name="T7" fmla="*/ 5 h 18"/>
                <a:gd name="T8" fmla="*/ 28 w 35"/>
                <a:gd name="T9" fmla="*/ 5 h 18"/>
                <a:gd name="T10" fmla="*/ 28 w 35"/>
                <a:gd name="T11" fmla="*/ 7 h 18"/>
                <a:gd name="T12" fmla="*/ 34 w 35"/>
                <a:gd name="T13" fmla="*/ 8 h 18"/>
                <a:gd name="T14" fmla="*/ 23 w 35"/>
                <a:gd name="T15" fmla="*/ 11 h 18"/>
                <a:gd name="T16" fmla="*/ 22 w 35"/>
                <a:gd name="T17" fmla="*/ 14 h 18"/>
                <a:gd name="T18" fmla="*/ 9 w 35"/>
                <a:gd name="T19" fmla="*/ 14 h 18"/>
                <a:gd name="T20" fmla="*/ 7 w 35"/>
                <a:gd name="T21" fmla="*/ 17 h 18"/>
                <a:gd name="T22" fmla="*/ 1 w 35"/>
                <a:gd name="T23" fmla="*/ 16 h 18"/>
                <a:gd name="T24" fmla="*/ 1 w 35"/>
                <a:gd name="T25" fmla="*/ 11 h 18"/>
                <a:gd name="T26" fmla="*/ 4 w 35"/>
                <a:gd name="T27" fmla="*/ 11 h 18"/>
                <a:gd name="T28" fmla="*/ 6 w 35"/>
                <a:gd name="T29" fmla="*/ 7 h 18"/>
                <a:gd name="T30" fmla="*/ 9 w 35"/>
                <a:gd name="T31" fmla="*/ 7 h 18"/>
                <a:gd name="T32" fmla="*/ 14 w 35"/>
                <a:gd name="T3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18">
                  <a:moveTo>
                    <a:pt x="14" y="1"/>
                  </a:moveTo>
                  <a:cubicBezTo>
                    <a:pt x="16" y="3"/>
                    <a:pt x="22" y="0"/>
                    <a:pt x="20" y="5"/>
                  </a:cubicBezTo>
                  <a:cubicBezTo>
                    <a:pt x="22" y="6"/>
                    <a:pt x="22" y="2"/>
                    <a:pt x="22" y="2"/>
                  </a:cubicBezTo>
                  <a:cubicBezTo>
                    <a:pt x="24" y="2"/>
                    <a:pt x="24" y="4"/>
                    <a:pt x="25" y="5"/>
                  </a:cubicBezTo>
                  <a:cubicBezTo>
                    <a:pt x="25" y="6"/>
                    <a:pt x="27" y="5"/>
                    <a:pt x="28" y="5"/>
                  </a:cubicBezTo>
                  <a:cubicBezTo>
                    <a:pt x="28" y="5"/>
                    <a:pt x="28" y="7"/>
                    <a:pt x="28" y="7"/>
                  </a:cubicBezTo>
                  <a:cubicBezTo>
                    <a:pt x="30" y="7"/>
                    <a:pt x="34" y="5"/>
                    <a:pt x="34" y="8"/>
                  </a:cubicBezTo>
                  <a:cubicBezTo>
                    <a:pt x="35" y="14"/>
                    <a:pt x="27" y="10"/>
                    <a:pt x="23" y="11"/>
                  </a:cubicBezTo>
                  <a:cubicBezTo>
                    <a:pt x="22" y="11"/>
                    <a:pt x="23" y="14"/>
                    <a:pt x="22" y="14"/>
                  </a:cubicBezTo>
                  <a:cubicBezTo>
                    <a:pt x="19" y="16"/>
                    <a:pt x="10" y="15"/>
                    <a:pt x="9" y="14"/>
                  </a:cubicBezTo>
                  <a:cubicBezTo>
                    <a:pt x="7" y="14"/>
                    <a:pt x="7" y="16"/>
                    <a:pt x="7" y="17"/>
                  </a:cubicBezTo>
                  <a:cubicBezTo>
                    <a:pt x="4" y="14"/>
                    <a:pt x="4" y="18"/>
                    <a:pt x="1" y="16"/>
                  </a:cubicBezTo>
                  <a:cubicBezTo>
                    <a:pt x="2" y="15"/>
                    <a:pt x="0" y="12"/>
                    <a:pt x="1" y="11"/>
                  </a:cubicBezTo>
                  <a:cubicBezTo>
                    <a:pt x="2" y="11"/>
                    <a:pt x="4" y="12"/>
                    <a:pt x="4" y="11"/>
                  </a:cubicBezTo>
                  <a:cubicBezTo>
                    <a:pt x="5" y="10"/>
                    <a:pt x="4" y="8"/>
                    <a:pt x="6" y="7"/>
                  </a:cubicBezTo>
                  <a:cubicBezTo>
                    <a:pt x="6" y="6"/>
                    <a:pt x="8" y="7"/>
                    <a:pt x="9" y="7"/>
                  </a:cubicBezTo>
                  <a:cubicBezTo>
                    <a:pt x="10" y="5"/>
                    <a:pt x="12" y="4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"/>
            <p:cNvSpPr>
              <a:spLocks/>
            </p:cNvSpPr>
            <p:nvPr/>
          </p:nvSpPr>
          <p:spPr bwMode="auto">
            <a:xfrm>
              <a:off x="6069667" y="1328275"/>
              <a:ext cx="16161" cy="27705"/>
            </a:xfrm>
            <a:custGeom>
              <a:avLst/>
              <a:gdLst>
                <a:gd name="T0" fmla="*/ 6 w 6"/>
                <a:gd name="T1" fmla="*/ 6 h 10"/>
                <a:gd name="T2" fmla="*/ 6 w 6"/>
                <a:gd name="T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6" y="6"/>
                  </a:moveTo>
                  <a:cubicBezTo>
                    <a:pt x="3" y="10"/>
                    <a:pt x="0" y="0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8"/>
            <p:cNvSpPr>
              <a:spLocks/>
            </p:cNvSpPr>
            <p:nvPr/>
          </p:nvSpPr>
          <p:spPr bwMode="auto">
            <a:xfrm>
              <a:off x="6107762" y="1334047"/>
              <a:ext cx="51947" cy="33477"/>
            </a:xfrm>
            <a:custGeom>
              <a:avLst/>
              <a:gdLst>
                <a:gd name="T0" fmla="*/ 18 w 19"/>
                <a:gd name="T1" fmla="*/ 4 h 12"/>
                <a:gd name="T2" fmla="*/ 4 w 19"/>
                <a:gd name="T3" fmla="*/ 11 h 12"/>
                <a:gd name="T4" fmla="*/ 0 w 19"/>
                <a:gd name="T5" fmla="*/ 7 h 12"/>
                <a:gd name="T6" fmla="*/ 9 w 19"/>
                <a:gd name="T7" fmla="*/ 4 h 12"/>
                <a:gd name="T8" fmla="*/ 18 w 19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2">
                  <a:moveTo>
                    <a:pt x="18" y="4"/>
                  </a:moveTo>
                  <a:cubicBezTo>
                    <a:pt x="19" y="12"/>
                    <a:pt x="8" y="8"/>
                    <a:pt x="4" y="11"/>
                  </a:cubicBezTo>
                  <a:cubicBezTo>
                    <a:pt x="1" y="11"/>
                    <a:pt x="3" y="6"/>
                    <a:pt x="0" y="7"/>
                  </a:cubicBezTo>
                  <a:cubicBezTo>
                    <a:pt x="0" y="2"/>
                    <a:pt x="8" y="8"/>
                    <a:pt x="9" y="4"/>
                  </a:cubicBezTo>
                  <a:cubicBezTo>
                    <a:pt x="9" y="0"/>
                    <a:pt x="12" y="5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19"/>
            <p:cNvSpPr>
              <a:spLocks/>
            </p:cNvSpPr>
            <p:nvPr/>
          </p:nvSpPr>
          <p:spPr bwMode="auto">
            <a:xfrm>
              <a:off x="6394046" y="1339819"/>
              <a:ext cx="46175" cy="24242"/>
            </a:xfrm>
            <a:custGeom>
              <a:avLst/>
              <a:gdLst>
                <a:gd name="T0" fmla="*/ 15 w 17"/>
                <a:gd name="T1" fmla="*/ 3 h 9"/>
                <a:gd name="T2" fmla="*/ 15 w 17"/>
                <a:gd name="T3" fmla="*/ 6 h 9"/>
                <a:gd name="T4" fmla="*/ 10 w 17"/>
                <a:gd name="T5" fmla="*/ 7 h 9"/>
                <a:gd name="T6" fmla="*/ 9 w 17"/>
                <a:gd name="T7" fmla="*/ 9 h 9"/>
                <a:gd name="T8" fmla="*/ 4 w 17"/>
                <a:gd name="T9" fmla="*/ 7 h 9"/>
                <a:gd name="T10" fmla="*/ 3 w 17"/>
                <a:gd name="T11" fmla="*/ 9 h 9"/>
                <a:gd name="T12" fmla="*/ 1 w 17"/>
                <a:gd name="T13" fmla="*/ 7 h 9"/>
                <a:gd name="T14" fmla="*/ 15 w 17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15" y="3"/>
                  </a:moveTo>
                  <a:cubicBezTo>
                    <a:pt x="17" y="4"/>
                    <a:pt x="16" y="5"/>
                    <a:pt x="15" y="6"/>
                  </a:cubicBezTo>
                  <a:cubicBezTo>
                    <a:pt x="13" y="7"/>
                    <a:pt x="12" y="7"/>
                    <a:pt x="10" y="7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8" y="9"/>
                    <a:pt x="6" y="7"/>
                    <a:pt x="4" y="7"/>
                  </a:cubicBezTo>
                  <a:cubicBezTo>
                    <a:pt x="5" y="7"/>
                    <a:pt x="4" y="9"/>
                    <a:pt x="3" y="9"/>
                  </a:cubicBezTo>
                  <a:cubicBezTo>
                    <a:pt x="2" y="9"/>
                    <a:pt x="2" y="9"/>
                    <a:pt x="1" y="7"/>
                  </a:cubicBezTo>
                  <a:cubicBezTo>
                    <a:pt x="0" y="0"/>
                    <a:pt x="14" y="8"/>
                    <a:pt x="1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20"/>
            <p:cNvSpPr>
              <a:spLocks/>
            </p:cNvSpPr>
            <p:nvPr/>
          </p:nvSpPr>
          <p:spPr bwMode="auto">
            <a:xfrm>
              <a:off x="6222044" y="1350208"/>
              <a:ext cx="27705" cy="13852"/>
            </a:xfrm>
            <a:custGeom>
              <a:avLst/>
              <a:gdLst>
                <a:gd name="T0" fmla="*/ 1 w 10"/>
                <a:gd name="T1" fmla="*/ 3 h 5"/>
                <a:gd name="T2" fmla="*/ 8 w 10"/>
                <a:gd name="T3" fmla="*/ 5 h 5"/>
                <a:gd name="T4" fmla="*/ 1 w 10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" y="3"/>
                  </a:moveTo>
                  <a:cubicBezTo>
                    <a:pt x="0" y="1"/>
                    <a:pt x="10" y="0"/>
                    <a:pt x="8" y="5"/>
                  </a:cubicBezTo>
                  <a:cubicBezTo>
                    <a:pt x="5" y="3"/>
                    <a:pt x="5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21"/>
            <p:cNvSpPr>
              <a:spLocks/>
            </p:cNvSpPr>
            <p:nvPr/>
          </p:nvSpPr>
          <p:spPr bwMode="auto">
            <a:xfrm>
              <a:off x="6478315" y="1355980"/>
              <a:ext cx="13852" cy="1154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4 h 4"/>
                <a:gd name="T4" fmla="*/ 0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5" y="1"/>
                    <a:pt x="5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22"/>
            <p:cNvSpPr>
              <a:spLocks/>
            </p:cNvSpPr>
            <p:nvPr/>
          </p:nvSpPr>
          <p:spPr bwMode="auto">
            <a:xfrm>
              <a:off x="6369804" y="1375604"/>
              <a:ext cx="286284" cy="86578"/>
            </a:xfrm>
            <a:custGeom>
              <a:avLst/>
              <a:gdLst>
                <a:gd name="T0" fmla="*/ 105 w 105"/>
                <a:gd name="T1" fmla="*/ 18 h 32"/>
                <a:gd name="T2" fmla="*/ 105 w 105"/>
                <a:gd name="T3" fmla="*/ 26 h 32"/>
                <a:gd name="T4" fmla="*/ 101 w 105"/>
                <a:gd name="T5" fmla="*/ 29 h 32"/>
                <a:gd name="T6" fmla="*/ 83 w 105"/>
                <a:gd name="T7" fmla="*/ 29 h 32"/>
                <a:gd name="T8" fmla="*/ 77 w 105"/>
                <a:gd name="T9" fmla="*/ 32 h 32"/>
                <a:gd name="T10" fmla="*/ 73 w 105"/>
                <a:gd name="T11" fmla="*/ 30 h 32"/>
                <a:gd name="T12" fmla="*/ 71 w 105"/>
                <a:gd name="T13" fmla="*/ 32 h 32"/>
                <a:gd name="T14" fmla="*/ 65 w 105"/>
                <a:gd name="T15" fmla="*/ 32 h 32"/>
                <a:gd name="T16" fmla="*/ 65 w 105"/>
                <a:gd name="T17" fmla="*/ 30 h 32"/>
                <a:gd name="T18" fmla="*/ 62 w 105"/>
                <a:gd name="T19" fmla="*/ 32 h 32"/>
                <a:gd name="T20" fmla="*/ 56 w 105"/>
                <a:gd name="T21" fmla="*/ 29 h 32"/>
                <a:gd name="T22" fmla="*/ 34 w 105"/>
                <a:gd name="T23" fmla="*/ 29 h 32"/>
                <a:gd name="T24" fmla="*/ 36 w 105"/>
                <a:gd name="T25" fmla="*/ 26 h 32"/>
                <a:gd name="T26" fmla="*/ 33 w 105"/>
                <a:gd name="T27" fmla="*/ 24 h 32"/>
                <a:gd name="T28" fmla="*/ 30 w 105"/>
                <a:gd name="T29" fmla="*/ 18 h 32"/>
                <a:gd name="T30" fmla="*/ 33 w 105"/>
                <a:gd name="T31" fmla="*/ 15 h 32"/>
                <a:gd name="T32" fmla="*/ 30 w 105"/>
                <a:gd name="T33" fmla="*/ 9 h 32"/>
                <a:gd name="T34" fmla="*/ 16 w 105"/>
                <a:gd name="T35" fmla="*/ 11 h 32"/>
                <a:gd name="T36" fmla="*/ 13 w 105"/>
                <a:gd name="T37" fmla="*/ 8 h 32"/>
                <a:gd name="T38" fmla="*/ 10 w 105"/>
                <a:gd name="T39" fmla="*/ 6 h 32"/>
                <a:gd name="T40" fmla="*/ 4 w 105"/>
                <a:gd name="T41" fmla="*/ 8 h 32"/>
                <a:gd name="T42" fmla="*/ 2 w 105"/>
                <a:gd name="T43" fmla="*/ 2 h 32"/>
                <a:gd name="T44" fmla="*/ 18 w 105"/>
                <a:gd name="T45" fmla="*/ 0 h 32"/>
                <a:gd name="T46" fmla="*/ 21 w 105"/>
                <a:gd name="T47" fmla="*/ 2 h 32"/>
                <a:gd name="T48" fmla="*/ 21 w 105"/>
                <a:gd name="T49" fmla="*/ 5 h 32"/>
                <a:gd name="T50" fmla="*/ 25 w 105"/>
                <a:gd name="T51" fmla="*/ 8 h 32"/>
                <a:gd name="T52" fmla="*/ 39 w 105"/>
                <a:gd name="T53" fmla="*/ 8 h 32"/>
                <a:gd name="T54" fmla="*/ 39 w 105"/>
                <a:gd name="T55" fmla="*/ 15 h 32"/>
                <a:gd name="T56" fmla="*/ 49 w 105"/>
                <a:gd name="T57" fmla="*/ 17 h 32"/>
                <a:gd name="T58" fmla="*/ 49 w 105"/>
                <a:gd name="T59" fmla="*/ 20 h 32"/>
                <a:gd name="T60" fmla="*/ 52 w 105"/>
                <a:gd name="T61" fmla="*/ 18 h 32"/>
                <a:gd name="T62" fmla="*/ 70 w 105"/>
                <a:gd name="T63" fmla="*/ 18 h 32"/>
                <a:gd name="T64" fmla="*/ 73 w 105"/>
                <a:gd name="T65" fmla="*/ 20 h 32"/>
                <a:gd name="T66" fmla="*/ 77 w 105"/>
                <a:gd name="T67" fmla="*/ 17 h 32"/>
                <a:gd name="T68" fmla="*/ 82 w 105"/>
                <a:gd name="T69" fmla="*/ 17 h 32"/>
                <a:gd name="T70" fmla="*/ 105 w 105"/>
                <a:gd name="T71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32">
                  <a:moveTo>
                    <a:pt x="105" y="18"/>
                  </a:moveTo>
                  <a:cubicBezTo>
                    <a:pt x="105" y="21"/>
                    <a:pt x="105" y="23"/>
                    <a:pt x="105" y="26"/>
                  </a:cubicBezTo>
                  <a:cubicBezTo>
                    <a:pt x="103" y="26"/>
                    <a:pt x="101" y="27"/>
                    <a:pt x="101" y="29"/>
                  </a:cubicBezTo>
                  <a:cubicBezTo>
                    <a:pt x="94" y="29"/>
                    <a:pt x="88" y="28"/>
                    <a:pt x="83" y="29"/>
                  </a:cubicBezTo>
                  <a:cubicBezTo>
                    <a:pt x="81" y="29"/>
                    <a:pt x="79" y="31"/>
                    <a:pt x="77" y="32"/>
                  </a:cubicBezTo>
                  <a:cubicBezTo>
                    <a:pt x="75" y="32"/>
                    <a:pt x="75" y="30"/>
                    <a:pt x="73" y="30"/>
                  </a:cubicBezTo>
                  <a:cubicBezTo>
                    <a:pt x="73" y="30"/>
                    <a:pt x="72" y="31"/>
                    <a:pt x="71" y="32"/>
                  </a:cubicBezTo>
                  <a:cubicBezTo>
                    <a:pt x="71" y="32"/>
                    <a:pt x="66" y="32"/>
                    <a:pt x="65" y="32"/>
                  </a:cubicBezTo>
                  <a:cubicBezTo>
                    <a:pt x="65" y="31"/>
                    <a:pt x="65" y="30"/>
                    <a:pt x="65" y="30"/>
                  </a:cubicBezTo>
                  <a:cubicBezTo>
                    <a:pt x="64" y="30"/>
                    <a:pt x="62" y="32"/>
                    <a:pt x="62" y="32"/>
                  </a:cubicBezTo>
                  <a:cubicBezTo>
                    <a:pt x="59" y="31"/>
                    <a:pt x="59" y="29"/>
                    <a:pt x="56" y="29"/>
                  </a:cubicBezTo>
                  <a:cubicBezTo>
                    <a:pt x="50" y="28"/>
                    <a:pt x="43" y="32"/>
                    <a:pt x="34" y="29"/>
                  </a:cubicBezTo>
                  <a:cubicBezTo>
                    <a:pt x="34" y="27"/>
                    <a:pt x="36" y="27"/>
                    <a:pt x="36" y="26"/>
                  </a:cubicBezTo>
                  <a:cubicBezTo>
                    <a:pt x="35" y="24"/>
                    <a:pt x="34" y="25"/>
                    <a:pt x="33" y="24"/>
                  </a:cubicBezTo>
                  <a:cubicBezTo>
                    <a:pt x="31" y="22"/>
                    <a:pt x="33" y="19"/>
                    <a:pt x="30" y="18"/>
                  </a:cubicBezTo>
                  <a:cubicBezTo>
                    <a:pt x="30" y="17"/>
                    <a:pt x="33" y="17"/>
                    <a:pt x="33" y="15"/>
                  </a:cubicBezTo>
                  <a:cubicBezTo>
                    <a:pt x="33" y="12"/>
                    <a:pt x="29" y="13"/>
                    <a:pt x="30" y="9"/>
                  </a:cubicBezTo>
                  <a:cubicBezTo>
                    <a:pt x="27" y="12"/>
                    <a:pt x="21" y="10"/>
                    <a:pt x="16" y="11"/>
                  </a:cubicBezTo>
                  <a:cubicBezTo>
                    <a:pt x="13" y="12"/>
                    <a:pt x="14" y="9"/>
                    <a:pt x="13" y="8"/>
                  </a:cubicBezTo>
                  <a:cubicBezTo>
                    <a:pt x="13" y="7"/>
                    <a:pt x="10" y="8"/>
                    <a:pt x="10" y="6"/>
                  </a:cubicBezTo>
                  <a:cubicBezTo>
                    <a:pt x="9" y="7"/>
                    <a:pt x="7" y="8"/>
                    <a:pt x="4" y="8"/>
                  </a:cubicBezTo>
                  <a:cubicBezTo>
                    <a:pt x="9" y="3"/>
                    <a:pt x="0" y="7"/>
                    <a:pt x="2" y="2"/>
                  </a:cubicBezTo>
                  <a:cubicBezTo>
                    <a:pt x="8" y="3"/>
                    <a:pt x="13" y="1"/>
                    <a:pt x="18" y="0"/>
                  </a:cubicBezTo>
                  <a:cubicBezTo>
                    <a:pt x="17" y="2"/>
                    <a:pt x="20" y="1"/>
                    <a:pt x="21" y="2"/>
                  </a:cubicBezTo>
                  <a:cubicBezTo>
                    <a:pt x="21" y="2"/>
                    <a:pt x="20" y="4"/>
                    <a:pt x="21" y="5"/>
                  </a:cubicBezTo>
                  <a:cubicBezTo>
                    <a:pt x="22" y="6"/>
                    <a:pt x="26" y="4"/>
                    <a:pt x="25" y="8"/>
                  </a:cubicBezTo>
                  <a:cubicBezTo>
                    <a:pt x="29" y="4"/>
                    <a:pt x="33" y="9"/>
                    <a:pt x="39" y="8"/>
                  </a:cubicBezTo>
                  <a:cubicBezTo>
                    <a:pt x="38" y="13"/>
                    <a:pt x="41" y="12"/>
                    <a:pt x="39" y="15"/>
                  </a:cubicBezTo>
                  <a:cubicBezTo>
                    <a:pt x="41" y="16"/>
                    <a:pt x="45" y="15"/>
                    <a:pt x="49" y="17"/>
                  </a:cubicBezTo>
                  <a:cubicBezTo>
                    <a:pt x="50" y="17"/>
                    <a:pt x="42" y="20"/>
                    <a:pt x="49" y="20"/>
                  </a:cubicBezTo>
                  <a:cubicBezTo>
                    <a:pt x="50" y="20"/>
                    <a:pt x="50" y="18"/>
                    <a:pt x="52" y="18"/>
                  </a:cubicBezTo>
                  <a:cubicBezTo>
                    <a:pt x="56" y="18"/>
                    <a:pt x="64" y="17"/>
                    <a:pt x="70" y="18"/>
                  </a:cubicBezTo>
                  <a:cubicBezTo>
                    <a:pt x="71" y="18"/>
                    <a:pt x="73" y="20"/>
                    <a:pt x="73" y="20"/>
                  </a:cubicBezTo>
                  <a:cubicBezTo>
                    <a:pt x="76" y="19"/>
                    <a:pt x="70" y="17"/>
                    <a:pt x="77" y="17"/>
                  </a:cubicBezTo>
                  <a:cubicBezTo>
                    <a:pt x="79" y="17"/>
                    <a:pt x="80" y="17"/>
                    <a:pt x="82" y="17"/>
                  </a:cubicBezTo>
                  <a:cubicBezTo>
                    <a:pt x="88" y="16"/>
                    <a:pt x="97" y="16"/>
                    <a:pt x="105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23"/>
            <p:cNvSpPr>
              <a:spLocks/>
            </p:cNvSpPr>
            <p:nvPr/>
          </p:nvSpPr>
          <p:spPr bwMode="auto">
            <a:xfrm>
              <a:off x="2789860" y="1375604"/>
              <a:ext cx="289748" cy="206633"/>
            </a:xfrm>
            <a:custGeom>
              <a:avLst/>
              <a:gdLst>
                <a:gd name="T0" fmla="*/ 87 w 106"/>
                <a:gd name="T1" fmla="*/ 2 h 76"/>
                <a:gd name="T2" fmla="*/ 104 w 106"/>
                <a:gd name="T3" fmla="*/ 0 h 76"/>
                <a:gd name="T4" fmla="*/ 103 w 106"/>
                <a:gd name="T5" fmla="*/ 8 h 76"/>
                <a:gd name="T6" fmla="*/ 84 w 106"/>
                <a:gd name="T7" fmla="*/ 11 h 76"/>
                <a:gd name="T8" fmla="*/ 81 w 106"/>
                <a:gd name="T9" fmla="*/ 14 h 76"/>
                <a:gd name="T10" fmla="*/ 78 w 106"/>
                <a:gd name="T11" fmla="*/ 14 h 76"/>
                <a:gd name="T12" fmla="*/ 75 w 106"/>
                <a:gd name="T13" fmla="*/ 17 h 76"/>
                <a:gd name="T14" fmla="*/ 72 w 106"/>
                <a:gd name="T15" fmla="*/ 15 h 76"/>
                <a:gd name="T16" fmla="*/ 66 w 106"/>
                <a:gd name="T17" fmla="*/ 17 h 76"/>
                <a:gd name="T18" fmla="*/ 60 w 106"/>
                <a:gd name="T19" fmla="*/ 18 h 76"/>
                <a:gd name="T20" fmla="*/ 58 w 106"/>
                <a:gd name="T21" fmla="*/ 21 h 76"/>
                <a:gd name="T22" fmla="*/ 51 w 106"/>
                <a:gd name="T23" fmla="*/ 26 h 76"/>
                <a:gd name="T24" fmla="*/ 47 w 106"/>
                <a:gd name="T25" fmla="*/ 29 h 76"/>
                <a:gd name="T26" fmla="*/ 44 w 106"/>
                <a:gd name="T27" fmla="*/ 32 h 76"/>
                <a:gd name="T28" fmla="*/ 42 w 106"/>
                <a:gd name="T29" fmla="*/ 34 h 76"/>
                <a:gd name="T30" fmla="*/ 35 w 106"/>
                <a:gd name="T31" fmla="*/ 37 h 76"/>
                <a:gd name="T32" fmla="*/ 33 w 106"/>
                <a:gd name="T33" fmla="*/ 39 h 76"/>
                <a:gd name="T34" fmla="*/ 27 w 106"/>
                <a:gd name="T35" fmla="*/ 42 h 76"/>
                <a:gd name="T36" fmla="*/ 24 w 106"/>
                <a:gd name="T37" fmla="*/ 48 h 76"/>
                <a:gd name="T38" fmla="*/ 26 w 106"/>
                <a:gd name="T39" fmla="*/ 57 h 76"/>
                <a:gd name="T40" fmla="*/ 21 w 106"/>
                <a:gd name="T41" fmla="*/ 60 h 76"/>
                <a:gd name="T42" fmla="*/ 24 w 106"/>
                <a:gd name="T43" fmla="*/ 66 h 76"/>
                <a:gd name="T44" fmla="*/ 23 w 106"/>
                <a:gd name="T45" fmla="*/ 67 h 76"/>
                <a:gd name="T46" fmla="*/ 24 w 106"/>
                <a:gd name="T47" fmla="*/ 69 h 76"/>
                <a:gd name="T48" fmla="*/ 26 w 106"/>
                <a:gd name="T49" fmla="*/ 67 h 76"/>
                <a:gd name="T50" fmla="*/ 30 w 106"/>
                <a:gd name="T51" fmla="*/ 70 h 76"/>
                <a:gd name="T52" fmla="*/ 29 w 106"/>
                <a:gd name="T53" fmla="*/ 76 h 76"/>
                <a:gd name="T54" fmla="*/ 15 w 106"/>
                <a:gd name="T55" fmla="*/ 76 h 76"/>
                <a:gd name="T56" fmla="*/ 17 w 106"/>
                <a:gd name="T57" fmla="*/ 73 h 76"/>
                <a:gd name="T58" fmla="*/ 13 w 106"/>
                <a:gd name="T59" fmla="*/ 72 h 76"/>
                <a:gd name="T60" fmla="*/ 10 w 106"/>
                <a:gd name="T61" fmla="*/ 69 h 76"/>
                <a:gd name="T62" fmla="*/ 7 w 106"/>
                <a:gd name="T63" fmla="*/ 69 h 76"/>
                <a:gd name="T64" fmla="*/ 2 w 106"/>
                <a:gd name="T65" fmla="*/ 69 h 76"/>
                <a:gd name="T66" fmla="*/ 1 w 106"/>
                <a:gd name="T67" fmla="*/ 58 h 76"/>
                <a:gd name="T68" fmla="*/ 8 w 106"/>
                <a:gd name="T69" fmla="*/ 55 h 76"/>
                <a:gd name="T70" fmla="*/ 7 w 106"/>
                <a:gd name="T71" fmla="*/ 54 h 76"/>
                <a:gd name="T72" fmla="*/ 8 w 106"/>
                <a:gd name="T73" fmla="*/ 51 h 76"/>
                <a:gd name="T74" fmla="*/ 15 w 106"/>
                <a:gd name="T75" fmla="*/ 48 h 76"/>
                <a:gd name="T76" fmla="*/ 15 w 106"/>
                <a:gd name="T77" fmla="*/ 42 h 76"/>
                <a:gd name="T78" fmla="*/ 20 w 106"/>
                <a:gd name="T79" fmla="*/ 40 h 76"/>
                <a:gd name="T80" fmla="*/ 23 w 106"/>
                <a:gd name="T81" fmla="*/ 36 h 76"/>
                <a:gd name="T82" fmla="*/ 23 w 106"/>
                <a:gd name="T83" fmla="*/ 29 h 76"/>
                <a:gd name="T84" fmla="*/ 35 w 106"/>
                <a:gd name="T85" fmla="*/ 24 h 76"/>
                <a:gd name="T86" fmla="*/ 36 w 106"/>
                <a:gd name="T87" fmla="*/ 21 h 76"/>
                <a:gd name="T88" fmla="*/ 38 w 106"/>
                <a:gd name="T89" fmla="*/ 23 h 76"/>
                <a:gd name="T90" fmla="*/ 41 w 106"/>
                <a:gd name="T91" fmla="*/ 20 h 76"/>
                <a:gd name="T92" fmla="*/ 42 w 106"/>
                <a:gd name="T93" fmla="*/ 17 h 76"/>
                <a:gd name="T94" fmla="*/ 50 w 106"/>
                <a:gd name="T95" fmla="*/ 15 h 76"/>
                <a:gd name="T96" fmla="*/ 58 w 106"/>
                <a:gd name="T97" fmla="*/ 14 h 76"/>
                <a:gd name="T98" fmla="*/ 60 w 106"/>
                <a:gd name="T99" fmla="*/ 12 h 76"/>
                <a:gd name="T100" fmla="*/ 63 w 106"/>
                <a:gd name="T101" fmla="*/ 14 h 76"/>
                <a:gd name="T102" fmla="*/ 64 w 106"/>
                <a:gd name="T103" fmla="*/ 11 h 76"/>
                <a:gd name="T104" fmla="*/ 66 w 106"/>
                <a:gd name="T105" fmla="*/ 11 h 76"/>
                <a:gd name="T106" fmla="*/ 76 w 106"/>
                <a:gd name="T107" fmla="*/ 9 h 76"/>
                <a:gd name="T108" fmla="*/ 79 w 106"/>
                <a:gd name="T109" fmla="*/ 8 h 76"/>
                <a:gd name="T110" fmla="*/ 81 w 106"/>
                <a:gd name="T111" fmla="*/ 6 h 76"/>
                <a:gd name="T112" fmla="*/ 87 w 106"/>
                <a:gd name="T11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6" h="76">
                  <a:moveTo>
                    <a:pt x="87" y="2"/>
                  </a:moveTo>
                  <a:cubicBezTo>
                    <a:pt x="91" y="5"/>
                    <a:pt x="98" y="0"/>
                    <a:pt x="104" y="0"/>
                  </a:cubicBezTo>
                  <a:cubicBezTo>
                    <a:pt x="106" y="5"/>
                    <a:pt x="102" y="4"/>
                    <a:pt x="103" y="8"/>
                  </a:cubicBezTo>
                  <a:cubicBezTo>
                    <a:pt x="98" y="5"/>
                    <a:pt x="90" y="10"/>
                    <a:pt x="84" y="11"/>
                  </a:cubicBezTo>
                  <a:cubicBezTo>
                    <a:pt x="82" y="11"/>
                    <a:pt x="82" y="13"/>
                    <a:pt x="81" y="14"/>
                  </a:cubicBezTo>
                  <a:cubicBezTo>
                    <a:pt x="80" y="14"/>
                    <a:pt x="78" y="13"/>
                    <a:pt x="78" y="14"/>
                  </a:cubicBezTo>
                  <a:cubicBezTo>
                    <a:pt x="78" y="14"/>
                    <a:pt x="75" y="17"/>
                    <a:pt x="75" y="17"/>
                  </a:cubicBezTo>
                  <a:cubicBezTo>
                    <a:pt x="74" y="17"/>
                    <a:pt x="73" y="15"/>
                    <a:pt x="72" y="15"/>
                  </a:cubicBezTo>
                  <a:cubicBezTo>
                    <a:pt x="70" y="16"/>
                    <a:pt x="68" y="16"/>
                    <a:pt x="66" y="17"/>
                  </a:cubicBezTo>
                  <a:cubicBezTo>
                    <a:pt x="65" y="17"/>
                    <a:pt x="62" y="17"/>
                    <a:pt x="60" y="18"/>
                  </a:cubicBezTo>
                  <a:cubicBezTo>
                    <a:pt x="58" y="19"/>
                    <a:pt x="60" y="20"/>
                    <a:pt x="58" y="21"/>
                  </a:cubicBezTo>
                  <a:cubicBezTo>
                    <a:pt x="57" y="22"/>
                    <a:pt x="51" y="21"/>
                    <a:pt x="51" y="26"/>
                  </a:cubicBezTo>
                  <a:cubicBezTo>
                    <a:pt x="51" y="27"/>
                    <a:pt x="48" y="28"/>
                    <a:pt x="47" y="29"/>
                  </a:cubicBezTo>
                  <a:cubicBezTo>
                    <a:pt x="46" y="29"/>
                    <a:pt x="44" y="31"/>
                    <a:pt x="44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37" y="36"/>
                    <a:pt x="38" y="33"/>
                    <a:pt x="35" y="37"/>
                  </a:cubicBezTo>
                  <a:cubicBezTo>
                    <a:pt x="34" y="38"/>
                    <a:pt x="33" y="37"/>
                    <a:pt x="33" y="39"/>
                  </a:cubicBezTo>
                  <a:cubicBezTo>
                    <a:pt x="33" y="41"/>
                    <a:pt x="30" y="40"/>
                    <a:pt x="27" y="42"/>
                  </a:cubicBezTo>
                  <a:cubicBezTo>
                    <a:pt x="27" y="45"/>
                    <a:pt x="29" y="49"/>
                    <a:pt x="24" y="48"/>
                  </a:cubicBezTo>
                  <a:cubicBezTo>
                    <a:pt x="25" y="50"/>
                    <a:pt x="23" y="57"/>
                    <a:pt x="26" y="57"/>
                  </a:cubicBezTo>
                  <a:cubicBezTo>
                    <a:pt x="25" y="58"/>
                    <a:pt x="23" y="59"/>
                    <a:pt x="21" y="60"/>
                  </a:cubicBezTo>
                  <a:cubicBezTo>
                    <a:pt x="20" y="63"/>
                    <a:pt x="25" y="63"/>
                    <a:pt x="24" y="66"/>
                  </a:cubicBezTo>
                  <a:cubicBezTo>
                    <a:pt x="24" y="66"/>
                    <a:pt x="22" y="66"/>
                    <a:pt x="23" y="67"/>
                  </a:cubicBezTo>
                  <a:cubicBezTo>
                    <a:pt x="23" y="67"/>
                    <a:pt x="25" y="69"/>
                    <a:pt x="24" y="69"/>
                  </a:cubicBezTo>
                  <a:cubicBezTo>
                    <a:pt x="25" y="69"/>
                    <a:pt x="26" y="67"/>
                    <a:pt x="26" y="67"/>
                  </a:cubicBezTo>
                  <a:cubicBezTo>
                    <a:pt x="27" y="68"/>
                    <a:pt x="27" y="71"/>
                    <a:pt x="30" y="70"/>
                  </a:cubicBezTo>
                  <a:cubicBezTo>
                    <a:pt x="31" y="73"/>
                    <a:pt x="28" y="73"/>
                    <a:pt x="29" y="76"/>
                  </a:cubicBezTo>
                  <a:cubicBezTo>
                    <a:pt x="24" y="76"/>
                    <a:pt x="20" y="76"/>
                    <a:pt x="15" y="76"/>
                  </a:cubicBezTo>
                  <a:cubicBezTo>
                    <a:pt x="15" y="75"/>
                    <a:pt x="18" y="74"/>
                    <a:pt x="17" y="73"/>
                  </a:cubicBezTo>
                  <a:cubicBezTo>
                    <a:pt x="16" y="72"/>
                    <a:pt x="14" y="72"/>
                    <a:pt x="13" y="72"/>
                  </a:cubicBezTo>
                  <a:cubicBezTo>
                    <a:pt x="12" y="71"/>
                    <a:pt x="10" y="69"/>
                    <a:pt x="10" y="69"/>
                  </a:cubicBezTo>
                  <a:cubicBezTo>
                    <a:pt x="9" y="68"/>
                    <a:pt x="7" y="69"/>
                    <a:pt x="7" y="69"/>
                  </a:cubicBezTo>
                  <a:cubicBezTo>
                    <a:pt x="5" y="67"/>
                    <a:pt x="5" y="69"/>
                    <a:pt x="2" y="69"/>
                  </a:cubicBezTo>
                  <a:cubicBezTo>
                    <a:pt x="2" y="65"/>
                    <a:pt x="0" y="63"/>
                    <a:pt x="1" y="58"/>
                  </a:cubicBezTo>
                  <a:cubicBezTo>
                    <a:pt x="5" y="63"/>
                    <a:pt x="1" y="53"/>
                    <a:pt x="8" y="55"/>
                  </a:cubicBezTo>
                  <a:cubicBezTo>
                    <a:pt x="9" y="54"/>
                    <a:pt x="7" y="54"/>
                    <a:pt x="7" y="54"/>
                  </a:cubicBezTo>
                  <a:cubicBezTo>
                    <a:pt x="7" y="52"/>
                    <a:pt x="11" y="52"/>
                    <a:pt x="8" y="51"/>
                  </a:cubicBezTo>
                  <a:cubicBezTo>
                    <a:pt x="9" y="49"/>
                    <a:pt x="13" y="49"/>
                    <a:pt x="15" y="48"/>
                  </a:cubicBezTo>
                  <a:cubicBezTo>
                    <a:pt x="14" y="45"/>
                    <a:pt x="20" y="43"/>
                    <a:pt x="15" y="42"/>
                  </a:cubicBezTo>
                  <a:cubicBezTo>
                    <a:pt x="16" y="40"/>
                    <a:pt x="18" y="41"/>
                    <a:pt x="20" y="40"/>
                  </a:cubicBezTo>
                  <a:cubicBezTo>
                    <a:pt x="20" y="38"/>
                    <a:pt x="21" y="37"/>
                    <a:pt x="23" y="36"/>
                  </a:cubicBezTo>
                  <a:cubicBezTo>
                    <a:pt x="20" y="33"/>
                    <a:pt x="24" y="33"/>
                    <a:pt x="23" y="29"/>
                  </a:cubicBezTo>
                  <a:cubicBezTo>
                    <a:pt x="29" y="29"/>
                    <a:pt x="31" y="25"/>
                    <a:pt x="35" y="24"/>
                  </a:cubicBezTo>
                  <a:cubicBezTo>
                    <a:pt x="37" y="25"/>
                    <a:pt x="35" y="22"/>
                    <a:pt x="36" y="21"/>
                  </a:cubicBezTo>
                  <a:cubicBezTo>
                    <a:pt x="37" y="21"/>
                    <a:pt x="38" y="22"/>
                    <a:pt x="38" y="23"/>
                  </a:cubicBezTo>
                  <a:cubicBezTo>
                    <a:pt x="39" y="22"/>
                    <a:pt x="40" y="20"/>
                    <a:pt x="41" y="20"/>
                  </a:cubicBezTo>
                  <a:cubicBezTo>
                    <a:pt x="41" y="19"/>
                    <a:pt x="43" y="18"/>
                    <a:pt x="42" y="17"/>
                  </a:cubicBezTo>
                  <a:cubicBezTo>
                    <a:pt x="45" y="17"/>
                    <a:pt x="47" y="17"/>
                    <a:pt x="50" y="15"/>
                  </a:cubicBezTo>
                  <a:cubicBezTo>
                    <a:pt x="52" y="14"/>
                    <a:pt x="53" y="15"/>
                    <a:pt x="58" y="14"/>
                  </a:cubicBezTo>
                  <a:cubicBezTo>
                    <a:pt x="60" y="13"/>
                    <a:pt x="59" y="13"/>
                    <a:pt x="60" y="12"/>
                  </a:cubicBezTo>
                  <a:cubicBezTo>
                    <a:pt x="62" y="12"/>
                    <a:pt x="63" y="14"/>
                    <a:pt x="63" y="14"/>
                  </a:cubicBezTo>
                  <a:cubicBezTo>
                    <a:pt x="65" y="13"/>
                    <a:pt x="62" y="11"/>
                    <a:pt x="64" y="11"/>
                  </a:cubicBezTo>
                  <a:cubicBezTo>
                    <a:pt x="65" y="11"/>
                    <a:pt x="66" y="11"/>
                    <a:pt x="66" y="11"/>
                  </a:cubicBezTo>
                  <a:cubicBezTo>
                    <a:pt x="67" y="10"/>
                    <a:pt x="72" y="10"/>
                    <a:pt x="76" y="9"/>
                  </a:cubicBezTo>
                  <a:cubicBezTo>
                    <a:pt x="79" y="9"/>
                    <a:pt x="78" y="9"/>
                    <a:pt x="79" y="8"/>
                  </a:cubicBezTo>
                  <a:cubicBezTo>
                    <a:pt x="79" y="8"/>
                    <a:pt x="81" y="6"/>
                    <a:pt x="81" y="6"/>
                  </a:cubicBezTo>
                  <a:cubicBezTo>
                    <a:pt x="85" y="4"/>
                    <a:pt x="87" y="9"/>
                    <a:pt x="8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24"/>
            <p:cNvSpPr>
              <a:spLocks/>
            </p:cNvSpPr>
            <p:nvPr/>
          </p:nvSpPr>
          <p:spPr bwMode="auto">
            <a:xfrm>
              <a:off x="6295924" y="1385994"/>
              <a:ext cx="30014" cy="13852"/>
            </a:xfrm>
            <a:custGeom>
              <a:avLst/>
              <a:gdLst>
                <a:gd name="T0" fmla="*/ 8 w 11"/>
                <a:gd name="T1" fmla="*/ 1 h 5"/>
                <a:gd name="T2" fmla="*/ 11 w 11"/>
                <a:gd name="T3" fmla="*/ 1 h 5"/>
                <a:gd name="T4" fmla="*/ 8 w 11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8" y="1"/>
                  </a:moveTo>
                  <a:cubicBezTo>
                    <a:pt x="9" y="1"/>
                    <a:pt x="10" y="1"/>
                    <a:pt x="11" y="1"/>
                  </a:cubicBezTo>
                  <a:cubicBezTo>
                    <a:pt x="11" y="5"/>
                    <a:pt x="0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25"/>
            <p:cNvSpPr>
              <a:spLocks/>
            </p:cNvSpPr>
            <p:nvPr/>
          </p:nvSpPr>
          <p:spPr bwMode="auto">
            <a:xfrm>
              <a:off x="4197040" y="1402155"/>
              <a:ext cx="90041" cy="68108"/>
            </a:xfrm>
            <a:custGeom>
              <a:avLst/>
              <a:gdLst>
                <a:gd name="T0" fmla="*/ 9 w 33"/>
                <a:gd name="T1" fmla="*/ 1 h 25"/>
                <a:gd name="T2" fmla="*/ 11 w 33"/>
                <a:gd name="T3" fmla="*/ 2 h 25"/>
                <a:gd name="T4" fmla="*/ 20 w 33"/>
                <a:gd name="T5" fmla="*/ 7 h 25"/>
                <a:gd name="T6" fmla="*/ 24 w 33"/>
                <a:gd name="T7" fmla="*/ 4 h 25"/>
                <a:gd name="T8" fmla="*/ 33 w 33"/>
                <a:gd name="T9" fmla="*/ 5 h 25"/>
                <a:gd name="T10" fmla="*/ 30 w 33"/>
                <a:gd name="T11" fmla="*/ 13 h 25"/>
                <a:gd name="T12" fmla="*/ 18 w 33"/>
                <a:gd name="T13" fmla="*/ 16 h 25"/>
                <a:gd name="T14" fmla="*/ 18 w 33"/>
                <a:gd name="T15" fmla="*/ 17 h 25"/>
                <a:gd name="T16" fmla="*/ 15 w 33"/>
                <a:gd name="T17" fmla="*/ 20 h 25"/>
                <a:gd name="T18" fmla="*/ 11 w 33"/>
                <a:gd name="T19" fmla="*/ 22 h 25"/>
                <a:gd name="T20" fmla="*/ 5 w 33"/>
                <a:gd name="T21" fmla="*/ 19 h 25"/>
                <a:gd name="T22" fmla="*/ 0 w 33"/>
                <a:gd name="T23" fmla="*/ 7 h 25"/>
                <a:gd name="T24" fmla="*/ 9 w 33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5">
                  <a:moveTo>
                    <a:pt x="9" y="1"/>
                  </a:moveTo>
                  <a:cubicBezTo>
                    <a:pt x="11" y="0"/>
                    <a:pt x="11" y="1"/>
                    <a:pt x="11" y="2"/>
                  </a:cubicBezTo>
                  <a:cubicBezTo>
                    <a:pt x="12" y="5"/>
                    <a:pt x="17" y="5"/>
                    <a:pt x="20" y="7"/>
                  </a:cubicBezTo>
                  <a:cubicBezTo>
                    <a:pt x="22" y="8"/>
                    <a:pt x="23" y="4"/>
                    <a:pt x="24" y="4"/>
                  </a:cubicBezTo>
                  <a:cubicBezTo>
                    <a:pt x="26" y="3"/>
                    <a:pt x="28" y="7"/>
                    <a:pt x="33" y="5"/>
                  </a:cubicBezTo>
                  <a:cubicBezTo>
                    <a:pt x="32" y="7"/>
                    <a:pt x="25" y="10"/>
                    <a:pt x="30" y="13"/>
                  </a:cubicBezTo>
                  <a:cubicBezTo>
                    <a:pt x="29" y="16"/>
                    <a:pt x="23" y="16"/>
                    <a:pt x="18" y="16"/>
                  </a:cubicBezTo>
                  <a:cubicBezTo>
                    <a:pt x="17" y="16"/>
                    <a:pt x="17" y="17"/>
                    <a:pt x="18" y="17"/>
                  </a:cubicBezTo>
                  <a:cubicBezTo>
                    <a:pt x="20" y="20"/>
                    <a:pt x="10" y="18"/>
                    <a:pt x="15" y="20"/>
                  </a:cubicBezTo>
                  <a:cubicBezTo>
                    <a:pt x="15" y="25"/>
                    <a:pt x="10" y="17"/>
                    <a:pt x="11" y="22"/>
                  </a:cubicBezTo>
                  <a:cubicBezTo>
                    <a:pt x="8" y="21"/>
                    <a:pt x="9" y="17"/>
                    <a:pt x="5" y="19"/>
                  </a:cubicBezTo>
                  <a:cubicBezTo>
                    <a:pt x="4" y="14"/>
                    <a:pt x="4" y="8"/>
                    <a:pt x="0" y="7"/>
                  </a:cubicBezTo>
                  <a:cubicBezTo>
                    <a:pt x="2" y="3"/>
                    <a:pt x="10" y="7"/>
                    <a:pt x="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26"/>
            <p:cNvSpPr>
              <a:spLocks/>
            </p:cNvSpPr>
            <p:nvPr/>
          </p:nvSpPr>
          <p:spPr bwMode="auto">
            <a:xfrm>
              <a:off x="6001559" y="1413699"/>
              <a:ext cx="24242" cy="16161"/>
            </a:xfrm>
            <a:custGeom>
              <a:avLst/>
              <a:gdLst>
                <a:gd name="T0" fmla="*/ 5 w 9"/>
                <a:gd name="T1" fmla="*/ 0 h 6"/>
                <a:gd name="T2" fmla="*/ 6 w 9"/>
                <a:gd name="T3" fmla="*/ 6 h 6"/>
                <a:gd name="T4" fmla="*/ 0 w 9"/>
                <a:gd name="T5" fmla="*/ 4 h 6"/>
                <a:gd name="T6" fmla="*/ 5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9" y="1"/>
                    <a:pt x="6" y="2"/>
                    <a:pt x="6" y="6"/>
                  </a:cubicBezTo>
                  <a:cubicBezTo>
                    <a:pt x="5" y="5"/>
                    <a:pt x="3" y="4"/>
                    <a:pt x="0" y="4"/>
                  </a:cubicBezTo>
                  <a:cubicBezTo>
                    <a:pt x="0" y="1"/>
                    <a:pt x="5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27"/>
            <p:cNvSpPr>
              <a:spLocks/>
            </p:cNvSpPr>
            <p:nvPr/>
          </p:nvSpPr>
          <p:spPr bwMode="auto">
            <a:xfrm>
              <a:off x="4295162" y="1413699"/>
              <a:ext cx="41557" cy="34631"/>
            </a:xfrm>
            <a:custGeom>
              <a:avLst/>
              <a:gdLst>
                <a:gd name="T0" fmla="*/ 0 w 15"/>
                <a:gd name="T1" fmla="*/ 4 h 13"/>
                <a:gd name="T2" fmla="*/ 15 w 15"/>
                <a:gd name="T3" fmla="*/ 7 h 13"/>
                <a:gd name="T4" fmla="*/ 9 w 15"/>
                <a:gd name="T5" fmla="*/ 13 h 13"/>
                <a:gd name="T6" fmla="*/ 6 w 15"/>
                <a:gd name="T7" fmla="*/ 10 h 13"/>
                <a:gd name="T8" fmla="*/ 3 w 15"/>
                <a:gd name="T9" fmla="*/ 10 h 13"/>
                <a:gd name="T10" fmla="*/ 0 w 15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0" y="4"/>
                  </a:moveTo>
                  <a:cubicBezTo>
                    <a:pt x="4" y="0"/>
                    <a:pt x="13" y="4"/>
                    <a:pt x="15" y="7"/>
                  </a:cubicBezTo>
                  <a:cubicBezTo>
                    <a:pt x="14" y="11"/>
                    <a:pt x="8" y="8"/>
                    <a:pt x="9" y="13"/>
                  </a:cubicBezTo>
                  <a:cubicBezTo>
                    <a:pt x="7" y="13"/>
                    <a:pt x="7" y="11"/>
                    <a:pt x="6" y="10"/>
                  </a:cubicBezTo>
                  <a:cubicBezTo>
                    <a:pt x="5" y="10"/>
                    <a:pt x="3" y="11"/>
                    <a:pt x="3" y="10"/>
                  </a:cubicBezTo>
                  <a:cubicBezTo>
                    <a:pt x="1" y="8"/>
                    <a:pt x="3" y="5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28"/>
            <p:cNvSpPr>
              <a:spLocks/>
            </p:cNvSpPr>
            <p:nvPr/>
          </p:nvSpPr>
          <p:spPr bwMode="auto">
            <a:xfrm>
              <a:off x="4347109" y="1424088"/>
              <a:ext cx="62336" cy="33477"/>
            </a:xfrm>
            <a:custGeom>
              <a:avLst/>
              <a:gdLst>
                <a:gd name="T0" fmla="*/ 2 w 23"/>
                <a:gd name="T1" fmla="*/ 2 h 12"/>
                <a:gd name="T2" fmla="*/ 5 w 23"/>
                <a:gd name="T3" fmla="*/ 2 h 12"/>
                <a:gd name="T4" fmla="*/ 12 w 23"/>
                <a:gd name="T5" fmla="*/ 5 h 12"/>
                <a:gd name="T6" fmla="*/ 20 w 23"/>
                <a:gd name="T7" fmla="*/ 8 h 12"/>
                <a:gd name="T8" fmla="*/ 22 w 23"/>
                <a:gd name="T9" fmla="*/ 11 h 12"/>
                <a:gd name="T10" fmla="*/ 5 w 23"/>
                <a:gd name="T11" fmla="*/ 8 h 12"/>
                <a:gd name="T12" fmla="*/ 2 w 2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2">
                  <a:moveTo>
                    <a:pt x="2" y="2"/>
                  </a:moveTo>
                  <a:cubicBezTo>
                    <a:pt x="3" y="2"/>
                    <a:pt x="4" y="2"/>
                    <a:pt x="5" y="2"/>
                  </a:cubicBezTo>
                  <a:cubicBezTo>
                    <a:pt x="9" y="0"/>
                    <a:pt x="9" y="4"/>
                    <a:pt x="12" y="5"/>
                  </a:cubicBezTo>
                  <a:cubicBezTo>
                    <a:pt x="15" y="5"/>
                    <a:pt x="17" y="6"/>
                    <a:pt x="20" y="8"/>
                  </a:cubicBezTo>
                  <a:cubicBezTo>
                    <a:pt x="21" y="9"/>
                    <a:pt x="23" y="8"/>
                    <a:pt x="22" y="11"/>
                  </a:cubicBezTo>
                  <a:cubicBezTo>
                    <a:pt x="14" y="12"/>
                    <a:pt x="11" y="8"/>
                    <a:pt x="5" y="8"/>
                  </a:cubicBezTo>
                  <a:cubicBezTo>
                    <a:pt x="7" y="3"/>
                    <a:pt x="0" y="6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29"/>
            <p:cNvSpPr>
              <a:spLocks/>
            </p:cNvSpPr>
            <p:nvPr/>
          </p:nvSpPr>
          <p:spPr bwMode="auto">
            <a:xfrm>
              <a:off x="6273991" y="1476035"/>
              <a:ext cx="103894" cy="84270"/>
            </a:xfrm>
            <a:custGeom>
              <a:avLst/>
              <a:gdLst>
                <a:gd name="T0" fmla="*/ 13 w 38"/>
                <a:gd name="T1" fmla="*/ 6 h 31"/>
                <a:gd name="T2" fmla="*/ 13 w 38"/>
                <a:gd name="T3" fmla="*/ 5 h 31"/>
                <a:gd name="T4" fmla="*/ 29 w 38"/>
                <a:gd name="T5" fmla="*/ 0 h 31"/>
                <a:gd name="T6" fmla="*/ 32 w 38"/>
                <a:gd name="T7" fmla="*/ 6 h 31"/>
                <a:gd name="T8" fmla="*/ 29 w 38"/>
                <a:gd name="T9" fmla="*/ 11 h 31"/>
                <a:gd name="T10" fmla="*/ 37 w 38"/>
                <a:gd name="T11" fmla="*/ 12 h 31"/>
                <a:gd name="T12" fmla="*/ 38 w 38"/>
                <a:gd name="T13" fmla="*/ 24 h 31"/>
                <a:gd name="T14" fmla="*/ 34 w 38"/>
                <a:gd name="T15" fmla="*/ 24 h 31"/>
                <a:gd name="T16" fmla="*/ 34 w 38"/>
                <a:gd name="T17" fmla="*/ 27 h 31"/>
                <a:gd name="T18" fmla="*/ 29 w 38"/>
                <a:gd name="T19" fmla="*/ 27 h 31"/>
                <a:gd name="T20" fmla="*/ 25 w 38"/>
                <a:gd name="T21" fmla="*/ 30 h 31"/>
                <a:gd name="T22" fmla="*/ 20 w 38"/>
                <a:gd name="T23" fmla="*/ 26 h 31"/>
                <a:gd name="T24" fmla="*/ 16 w 38"/>
                <a:gd name="T25" fmla="*/ 21 h 31"/>
                <a:gd name="T26" fmla="*/ 13 w 38"/>
                <a:gd name="T27" fmla="*/ 18 h 31"/>
                <a:gd name="T28" fmla="*/ 5 w 38"/>
                <a:gd name="T29" fmla="*/ 17 h 31"/>
                <a:gd name="T30" fmla="*/ 1 w 38"/>
                <a:gd name="T31" fmla="*/ 14 h 31"/>
                <a:gd name="T32" fmla="*/ 16 w 38"/>
                <a:gd name="T33" fmla="*/ 15 h 31"/>
                <a:gd name="T34" fmla="*/ 17 w 38"/>
                <a:gd name="T35" fmla="*/ 9 h 31"/>
                <a:gd name="T36" fmla="*/ 11 w 38"/>
                <a:gd name="T37" fmla="*/ 5 h 31"/>
                <a:gd name="T38" fmla="*/ 13 w 38"/>
                <a:gd name="T39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31">
                  <a:moveTo>
                    <a:pt x="13" y="6"/>
                  </a:moveTo>
                  <a:cubicBezTo>
                    <a:pt x="15" y="6"/>
                    <a:pt x="14" y="5"/>
                    <a:pt x="13" y="5"/>
                  </a:cubicBezTo>
                  <a:cubicBezTo>
                    <a:pt x="16" y="1"/>
                    <a:pt x="27" y="5"/>
                    <a:pt x="29" y="0"/>
                  </a:cubicBezTo>
                  <a:cubicBezTo>
                    <a:pt x="31" y="1"/>
                    <a:pt x="32" y="4"/>
                    <a:pt x="32" y="6"/>
                  </a:cubicBezTo>
                  <a:cubicBezTo>
                    <a:pt x="33" y="10"/>
                    <a:pt x="29" y="8"/>
                    <a:pt x="29" y="11"/>
                  </a:cubicBezTo>
                  <a:cubicBezTo>
                    <a:pt x="30" y="15"/>
                    <a:pt x="33" y="13"/>
                    <a:pt x="37" y="12"/>
                  </a:cubicBezTo>
                  <a:cubicBezTo>
                    <a:pt x="38" y="18"/>
                    <a:pt x="37" y="18"/>
                    <a:pt x="38" y="24"/>
                  </a:cubicBezTo>
                  <a:cubicBezTo>
                    <a:pt x="37" y="25"/>
                    <a:pt x="34" y="23"/>
                    <a:pt x="34" y="24"/>
                  </a:cubicBezTo>
                  <a:cubicBezTo>
                    <a:pt x="33" y="25"/>
                    <a:pt x="34" y="27"/>
                    <a:pt x="34" y="27"/>
                  </a:cubicBezTo>
                  <a:cubicBezTo>
                    <a:pt x="32" y="28"/>
                    <a:pt x="30" y="27"/>
                    <a:pt x="29" y="27"/>
                  </a:cubicBezTo>
                  <a:cubicBezTo>
                    <a:pt x="27" y="28"/>
                    <a:pt x="27" y="30"/>
                    <a:pt x="25" y="30"/>
                  </a:cubicBezTo>
                  <a:cubicBezTo>
                    <a:pt x="21" y="31"/>
                    <a:pt x="21" y="27"/>
                    <a:pt x="20" y="26"/>
                  </a:cubicBezTo>
                  <a:cubicBezTo>
                    <a:pt x="19" y="24"/>
                    <a:pt x="14" y="25"/>
                    <a:pt x="16" y="21"/>
                  </a:cubicBezTo>
                  <a:cubicBezTo>
                    <a:pt x="13" y="22"/>
                    <a:pt x="13" y="20"/>
                    <a:pt x="13" y="18"/>
                  </a:cubicBezTo>
                  <a:cubicBezTo>
                    <a:pt x="10" y="19"/>
                    <a:pt x="8" y="18"/>
                    <a:pt x="5" y="17"/>
                  </a:cubicBezTo>
                  <a:cubicBezTo>
                    <a:pt x="3" y="16"/>
                    <a:pt x="0" y="17"/>
                    <a:pt x="1" y="14"/>
                  </a:cubicBezTo>
                  <a:cubicBezTo>
                    <a:pt x="7" y="13"/>
                    <a:pt x="9" y="16"/>
                    <a:pt x="16" y="15"/>
                  </a:cubicBezTo>
                  <a:cubicBezTo>
                    <a:pt x="18" y="15"/>
                    <a:pt x="17" y="12"/>
                    <a:pt x="17" y="9"/>
                  </a:cubicBezTo>
                  <a:cubicBezTo>
                    <a:pt x="18" y="5"/>
                    <a:pt x="9" y="11"/>
                    <a:pt x="11" y="5"/>
                  </a:cubicBezTo>
                  <a:cubicBezTo>
                    <a:pt x="13" y="5"/>
                    <a:pt x="13" y="5"/>
                    <a:pt x="13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30"/>
            <p:cNvSpPr>
              <a:spLocks/>
            </p:cNvSpPr>
            <p:nvPr/>
          </p:nvSpPr>
          <p:spPr bwMode="auto">
            <a:xfrm>
              <a:off x="6639927" y="1484115"/>
              <a:ext cx="62336" cy="30014"/>
            </a:xfrm>
            <a:custGeom>
              <a:avLst/>
              <a:gdLst>
                <a:gd name="T0" fmla="*/ 0 w 23"/>
                <a:gd name="T1" fmla="*/ 2 h 11"/>
                <a:gd name="T2" fmla="*/ 6 w 23"/>
                <a:gd name="T3" fmla="*/ 0 h 11"/>
                <a:gd name="T4" fmla="*/ 23 w 23"/>
                <a:gd name="T5" fmla="*/ 5 h 11"/>
                <a:gd name="T6" fmla="*/ 21 w 23"/>
                <a:gd name="T7" fmla="*/ 11 h 11"/>
                <a:gd name="T8" fmla="*/ 5 w 23"/>
                <a:gd name="T9" fmla="*/ 5 h 11"/>
                <a:gd name="T10" fmla="*/ 0 w 2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1">
                  <a:moveTo>
                    <a:pt x="0" y="2"/>
                  </a:moveTo>
                  <a:cubicBezTo>
                    <a:pt x="1" y="0"/>
                    <a:pt x="4" y="0"/>
                    <a:pt x="6" y="0"/>
                  </a:cubicBezTo>
                  <a:cubicBezTo>
                    <a:pt x="12" y="1"/>
                    <a:pt x="18" y="4"/>
                    <a:pt x="23" y="5"/>
                  </a:cubicBezTo>
                  <a:cubicBezTo>
                    <a:pt x="23" y="8"/>
                    <a:pt x="21" y="8"/>
                    <a:pt x="21" y="11"/>
                  </a:cubicBezTo>
                  <a:cubicBezTo>
                    <a:pt x="13" y="10"/>
                    <a:pt x="10" y="9"/>
                    <a:pt x="5" y="5"/>
                  </a:cubicBezTo>
                  <a:cubicBezTo>
                    <a:pt x="4" y="4"/>
                    <a:pt x="3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31"/>
            <p:cNvSpPr>
              <a:spLocks/>
            </p:cNvSpPr>
            <p:nvPr/>
          </p:nvSpPr>
          <p:spPr bwMode="auto">
            <a:xfrm>
              <a:off x="4254759" y="1484115"/>
              <a:ext cx="40403" cy="16161"/>
            </a:xfrm>
            <a:custGeom>
              <a:avLst/>
              <a:gdLst>
                <a:gd name="T0" fmla="*/ 15 w 15"/>
                <a:gd name="T1" fmla="*/ 5 h 6"/>
                <a:gd name="T2" fmla="*/ 0 w 15"/>
                <a:gd name="T3" fmla="*/ 3 h 6"/>
                <a:gd name="T4" fmla="*/ 5 w 15"/>
                <a:gd name="T5" fmla="*/ 0 h 6"/>
                <a:gd name="T6" fmla="*/ 15 w 15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6">
                  <a:moveTo>
                    <a:pt x="15" y="5"/>
                  </a:moveTo>
                  <a:cubicBezTo>
                    <a:pt x="13" y="6"/>
                    <a:pt x="4" y="5"/>
                    <a:pt x="0" y="3"/>
                  </a:cubicBezTo>
                  <a:cubicBezTo>
                    <a:pt x="0" y="1"/>
                    <a:pt x="5" y="3"/>
                    <a:pt x="5" y="0"/>
                  </a:cubicBezTo>
                  <a:cubicBezTo>
                    <a:pt x="8" y="2"/>
                    <a:pt x="15" y="0"/>
                    <a:pt x="15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32"/>
            <p:cNvSpPr>
              <a:spLocks/>
            </p:cNvSpPr>
            <p:nvPr/>
          </p:nvSpPr>
          <p:spPr bwMode="auto">
            <a:xfrm>
              <a:off x="7084361" y="1574156"/>
              <a:ext cx="34631" cy="21933"/>
            </a:xfrm>
            <a:custGeom>
              <a:avLst/>
              <a:gdLst>
                <a:gd name="T0" fmla="*/ 12 w 13"/>
                <a:gd name="T1" fmla="*/ 6 h 8"/>
                <a:gd name="T2" fmla="*/ 0 w 13"/>
                <a:gd name="T3" fmla="*/ 3 h 8"/>
                <a:gd name="T4" fmla="*/ 12 w 13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8">
                  <a:moveTo>
                    <a:pt x="12" y="6"/>
                  </a:moveTo>
                  <a:cubicBezTo>
                    <a:pt x="6" y="8"/>
                    <a:pt x="6" y="2"/>
                    <a:pt x="0" y="3"/>
                  </a:cubicBezTo>
                  <a:cubicBezTo>
                    <a:pt x="3" y="0"/>
                    <a:pt x="13" y="2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33"/>
            <p:cNvSpPr>
              <a:spLocks/>
            </p:cNvSpPr>
            <p:nvPr/>
          </p:nvSpPr>
          <p:spPr bwMode="auto">
            <a:xfrm>
              <a:off x="7062428" y="1596090"/>
              <a:ext cx="46175" cy="27705"/>
            </a:xfrm>
            <a:custGeom>
              <a:avLst/>
              <a:gdLst>
                <a:gd name="T0" fmla="*/ 17 w 17"/>
                <a:gd name="T1" fmla="*/ 5 h 10"/>
                <a:gd name="T2" fmla="*/ 2 w 17"/>
                <a:gd name="T3" fmla="*/ 5 h 10"/>
                <a:gd name="T4" fmla="*/ 7 w 17"/>
                <a:gd name="T5" fmla="*/ 1 h 10"/>
                <a:gd name="T6" fmla="*/ 17 w 1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0">
                  <a:moveTo>
                    <a:pt x="17" y="5"/>
                  </a:moveTo>
                  <a:cubicBezTo>
                    <a:pt x="16" y="10"/>
                    <a:pt x="4" y="10"/>
                    <a:pt x="2" y="5"/>
                  </a:cubicBezTo>
                  <a:cubicBezTo>
                    <a:pt x="0" y="0"/>
                    <a:pt x="7" y="4"/>
                    <a:pt x="7" y="1"/>
                  </a:cubicBezTo>
                  <a:cubicBezTo>
                    <a:pt x="10" y="3"/>
                    <a:pt x="13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34"/>
            <p:cNvSpPr>
              <a:spLocks/>
            </p:cNvSpPr>
            <p:nvPr/>
          </p:nvSpPr>
          <p:spPr bwMode="auto">
            <a:xfrm>
              <a:off x="2729833" y="1615714"/>
              <a:ext cx="30014" cy="24242"/>
            </a:xfrm>
            <a:custGeom>
              <a:avLst/>
              <a:gdLst>
                <a:gd name="T0" fmla="*/ 5 w 11"/>
                <a:gd name="T1" fmla="*/ 0 h 9"/>
                <a:gd name="T2" fmla="*/ 11 w 11"/>
                <a:gd name="T3" fmla="*/ 6 h 9"/>
                <a:gd name="T4" fmla="*/ 3 w 11"/>
                <a:gd name="T5" fmla="*/ 9 h 9"/>
                <a:gd name="T6" fmla="*/ 2 w 11"/>
                <a:gd name="T7" fmla="*/ 1 h 9"/>
                <a:gd name="T8" fmla="*/ 5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5" y="0"/>
                  </a:moveTo>
                  <a:cubicBezTo>
                    <a:pt x="9" y="0"/>
                    <a:pt x="11" y="2"/>
                    <a:pt x="11" y="6"/>
                  </a:cubicBezTo>
                  <a:cubicBezTo>
                    <a:pt x="7" y="6"/>
                    <a:pt x="4" y="5"/>
                    <a:pt x="3" y="9"/>
                  </a:cubicBezTo>
                  <a:cubicBezTo>
                    <a:pt x="0" y="9"/>
                    <a:pt x="3" y="3"/>
                    <a:pt x="2" y="1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35"/>
            <p:cNvSpPr>
              <a:spLocks/>
            </p:cNvSpPr>
            <p:nvPr/>
          </p:nvSpPr>
          <p:spPr bwMode="auto">
            <a:xfrm>
              <a:off x="6183950" y="1628412"/>
              <a:ext cx="27705" cy="21933"/>
            </a:xfrm>
            <a:custGeom>
              <a:avLst/>
              <a:gdLst>
                <a:gd name="T0" fmla="*/ 10 w 10"/>
                <a:gd name="T1" fmla="*/ 7 h 8"/>
                <a:gd name="T2" fmla="*/ 0 w 10"/>
                <a:gd name="T3" fmla="*/ 8 h 8"/>
                <a:gd name="T4" fmla="*/ 10 w 10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7"/>
                  </a:moveTo>
                  <a:cubicBezTo>
                    <a:pt x="5" y="6"/>
                    <a:pt x="3" y="8"/>
                    <a:pt x="0" y="8"/>
                  </a:cubicBezTo>
                  <a:cubicBezTo>
                    <a:pt x="0" y="6"/>
                    <a:pt x="10" y="0"/>
                    <a:pt x="1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36"/>
            <p:cNvSpPr>
              <a:spLocks/>
            </p:cNvSpPr>
            <p:nvPr/>
          </p:nvSpPr>
          <p:spPr bwMode="auto">
            <a:xfrm>
              <a:off x="6691874" y="1648036"/>
              <a:ext cx="51947" cy="30014"/>
            </a:xfrm>
            <a:custGeom>
              <a:avLst/>
              <a:gdLst>
                <a:gd name="T0" fmla="*/ 15 w 19"/>
                <a:gd name="T1" fmla="*/ 1 h 11"/>
                <a:gd name="T2" fmla="*/ 17 w 19"/>
                <a:gd name="T3" fmla="*/ 10 h 11"/>
                <a:gd name="T4" fmla="*/ 2 w 19"/>
                <a:gd name="T5" fmla="*/ 7 h 11"/>
                <a:gd name="T6" fmla="*/ 5 w 19"/>
                <a:gd name="T7" fmla="*/ 1 h 11"/>
                <a:gd name="T8" fmla="*/ 15 w 1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15" y="1"/>
                  </a:moveTo>
                  <a:cubicBezTo>
                    <a:pt x="17" y="3"/>
                    <a:pt x="19" y="8"/>
                    <a:pt x="17" y="10"/>
                  </a:cubicBezTo>
                  <a:cubicBezTo>
                    <a:pt x="11" y="10"/>
                    <a:pt x="4" y="11"/>
                    <a:pt x="2" y="7"/>
                  </a:cubicBezTo>
                  <a:cubicBezTo>
                    <a:pt x="0" y="2"/>
                    <a:pt x="7" y="6"/>
                    <a:pt x="5" y="1"/>
                  </a:cubicBezTo>
                  <a:cubicBezTo>
                    <a:pt x="9" y="0"/>
                    <a:pt x="15" y="4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37"/>
            <p:cNvSpPr>
              <a:spLocks/>
            </p:cNvSpPr>
            <p:nvPr/>
          </p:nvSpPr>
          <p:spPr bwMode="auto">
            <a:xfrm>
              <a:off x="6674558" y="1732306"/>
              <a:ext cx="57719" cy="27705"/>
            </a:xfrm>
            <a:custGeom>
              <a:avLst/>
              <a:gdLst>
                <a:gd name="T0" fmla="*/ 20 w 21"/>
                <a:gd name="T1" fmla="*/ 4 h 10"/>
                <a:gd name="T2" fmla="*/ 14 w 21"/>
                <a:gd name="T3" fmla="*/ 7 h 10"/>
                <a:gd name="T4" fmla="*/ 8 w 21"/>
                <a:gd name="T5" fmla="*/ 9 h 10"/>
                <a:gd name="T6" fmla="*/ 2 w 21"/>
                <a:gd name="T7" fmla="*/ 7 h 10"/>
                <a:gd name="T8" fmla="*/ 4 w 21"/>
                <a:gd name="T9" fmla="*/ 3 h 10"/>
                <a:gd name="T10" fmla="*/ 8 w 21"/>
                <a:gd name="T11" fmla="*/ 0 h 10"/>
                <a:gd name="T12" fmla="*/ 20 w 21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0">
                  <a:moveTo>
                    <a:pt x="20" y="4"/>
                  </a:moveTo>
                  <a:cubicBezTo>
                    <a:pt x="21" y="9"/>
                    <a:pt x="16" y="7"/>
                    <a:pt x="14" y="7"/>
                  </a:cubicBezTo>
                  <a:cubicBezTo>
                    <a:pt x="14" y="7"/>
                    <a:pt x="9" y="10"/>
                    <a:pt x="8" y="9"/>
                  </a:cubicBezTo>
                  <a:cubicBezTo>
                    <a:pt x="7" y="7"/>
                    <a:pt x="4" y="8"/>
                    <a:pt x="2" y="7"/>
                  </a:cubicBezTo>
                  <a:cubicBezTo>
                    <a:pt x="0" y="3"/>
                    <a:pt x="9" y="4"/>
                    <a:pt x="4" y="3"/>
                  </a:cubicBezTo>
                  <a:cubicBezTo>
                    <a:pt x="4" y="1"/>
                    <a:pt x="8" y="2"/>
                    <a:pt x="8" y="0"/>
                  </a:cubicBezTo>
                  <a:cubicBezTo>
                    <a:pt x="12" y="1"/>
                    <a:pt x="17" y="2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38"/>
            <p:cNvSpPr>
              <a:spLocks/>
            </p:cNvSpPr>
            <p:nvPr/>
          </p:nvSpPr>
          <p:spPr bwMode="auto">
            <a:xfrm>
              <a:off x="6674558" y="1776172"/>
              <a:ext cx="27705" cy="13852"/>
            </a:xfrm>
            <a:custGeom>
              <a:avLst/>
              <a:gdLst>
                <a:gd name="T0" fmla="*/ 8 w 10"/>
                <a:gd name="T1" fmla="*/ 5 h 5"/>
                <a:gd name="T2" fmla="*/ 2 w 10"/>
                <a:gd name="T3" fmla="*/ 5 h 5"/>
                <a:gd name="T4" fmla="*/ 8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8" y="5"/>
                  </a:moveTo>
                  <a:cubicBezTo>
                    <a:pt x="5" y="2"/>
                    <a:pt x="6" y="5"/>
                    <a:pt x="2" y="5"/>
                  </a:cubicBezTo>
                  <a:cubicBezTo>
                    <a:pt x="0" y="0"/>
                    <a:pt x="10" y="0"/>
                    <a:pt x="8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39"/>
            <p:cNvSpPr>
              <a:spLocks/>
            </p:cNvSpPr>
            <p:nvPr/>
          </p:nvSpPr>
          <p:spPr bwMode="auto">
            <a:xfrm>
              <a:off x="6585672" y="1794642"/>
              <a:ext cx="32322" cy="19625"/>
            </a:xfrm>
            <a:custGeom>
              <a:avLst/>
              <a:gdLst>
                <a:gd name="T0" fmla="*/ 10 w 12"/>
                <a:gd name="T1" fmla="*/ 1 h 7"/>
                <a:gd name="T2" fmla="*/ 11 w 12"/>
                <a:gd name="T3" fmla="*/ 3 h 7"/>
                <a:gd name="T4" fmla="*/ 6 w 12"/>
                <a:gd name="T5" fmla="*/ 5 h 7"/>
                <a:gd name="T6" fmla="*/ 0 w 12"/>
                <a:gd name="T7" fmla="*/ 5 h 7"/>
                <a:gd name="T8" fmla="*/ 10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0" y="1"/>
                  </a:moveTo>
                  <a:cubicBezTo>
                    <a:pt x="10" y="2"/>
                    <a:pt x="10" y="3"/>
                    <a:pt x="11" y="3"/>
                  </a:cubicBezTo>
                  <a:cubicBezTo>
                    <a:pt x="12" y="6"/>
                    <a:pt x="7" y="4"/>
                    <a:pt x="6" y="5"/>
                  </a:cubicBezTo>
                  <a:cubicBezTo>
                    <a:pt x="4" y="7"/>
                    <a:pt x="5" y="5"/>
                    <a:pt x="0" y="5"/>
                  </a:cubicBezTo>
                  <a:cubicBezTo>
                    <a:pt x="2" y="3"/>
                    <a:pt x="4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0"/>
            <p:cNvSpPr>
              <a:spLocks/>
            </p:cNvSpPr>
            <p:nvPr/>
          </p:nvSpPr>
          <p:spPr bwMode="auto">
            <a:xfrm>
              <a:off x="6645699" y="1811957"/>
              <a:ext cx="12698" cy="21933"/>
            </a:xfrm>
            <a:custGeom>
              <a:avLst/>
              <a:gdLst>
                <a:gd name="T0" fmla="*/ 1 w 5"/>
                <a:gd name="T1" fmla="*/ 0 h 8"/>
                <a:gd name="T2" fmla="*/ 4 w 5"/>
                <a:gd name="T3" fmla="*/ 6 h 8"/>
                <a:gd name="T4" fmla="*/ 1 w 5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4" y="1"/>
                    <a:pt x="5" y="3"/>
                    <a:pt x="4" y="6"/>
                  </a:cubicBezTo>
                  <a:cubicBezTo>
                    <a:pt x="0" y="8"/>
                    <a:pt x="2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1"/>
            <p:cNvSpPr>
              <a:spLocks/>
            </p:cNvSpPr>
            <p:nvPr/>
          </p:nvSpPr>
          <p:spPr bwMode="auto">
            <a:xfrm>
              <a:off x="1770548" y="1980495"/>
              <a:ext cx="73880" cy="87732"/>
            </a:xfrm>
            <a:custGeom>
              <a:avLst/>
              <a:gdLst>
                <a:gd name="T0" fmla="*/ 10 w 27"/>
                <a:gd name="T1" fmla="*/ 1 h 32"/>
                <a:gd name="T2" fmla="*/ 12 w 27"/>
                <a:gd name="T3" fmla="*/ 2 h 32"/>
                <a:gd name="T4" fmla="*/ 22 w 27"/>
                <a:gd name="T5" fmla="*/ 2 h 32"/>
                <a:gd name="T6" fmla="*/ 26 w 27"/>
                <a:gd name="T7" fmla="*/ 5 h 32"/>
                <a:gd name="T8" fmla="*/ 25 w 27"/>
                <a:gd name="T9" fmla="*/ 8 h 32"/>
                <a:gd name="T10" fmla="*/ 22 w 27"/>
                <a:gd name="T11" fmla="*/ 10 h 32"/>
                <a:gd name="T12" fmla="*/ 25 w 27"/>
                <a:gd name="T13" fmla="*/ 17 h 32"/>
                <a:gd name="T14" fmla="*/ 23 w 27"/>
                <a:gd name="T15" fmla="*/ 24 h 32"/>
                <a:gd name="T16" fmla="*/ 16 w 27"/>
                <a:gd name="T17" fmla="*/ 24 h 32"/>
                <a:gd name="T18" fmla="*/ 15 w 27"/>
                <a:gd name="T19" fmla="*/ 29 h 32"/>
                <a:gd name="T20" fmla="*/ 12 w 27"/>
                <a:gd name="T21" fmla="*/ 32 h 32"/>
                <a:gd name="T22" fmla="*/ 3 w 27"/>
                <a:gd name="T23" fmla="*/ 32 h 32"/>
                <a:gd name="T24" fmla="*/ 6 w 27"/>
                <a:gd name="T25" fmla="*/ 23 h 32"/>
                <a:gd name="T26" fmla="*/ 6 w 27"/>
                <a:gd name="T27" fmla="*/ 17 h 32"/>
                <a:gd name="T28" fmla="*/ 3 w 27"/>
                <a:gd name="T29" fmla="*/ 10 h 32"/>
                <a:gd name="T30" fmla="*/ 9 w 27"/>
                <a:gd name="T31" fmla="*/ 11 h 32"/>
                <a:gd name="T32" fmla="*/ 10 w 27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32">
                  <a:moveTo>
                    <a:pt x="10" y="1"/>
                  </a:moveTo>
                  <a:cubicBezTo>
                    <a:pt x="11" y="0"/>
                    <a:pt x="11" y="1"/>
                    <a:pt x="12" y="2"/>
                  </a:cubicBezTo>
                  <a:cubicBezTo>
                    <a:pt x="12" y="5"/>
                    <a:pt x="18" y="1"/>
                    <a:pt x="22" y="2"/>
                  </a:cubicBezTo>
                  <a:cubicBezTo>
                    <a:pt x="23" y="4"/>
                    <a:pt x="24" y="5"/>
                    <a:pt x="26" y="5"/>
                  </a:cubicBezTo>
                  <a:cubicBezTo>
                    <a:pt x="27" y="7"/>
                    <a:pt x="26" y="8"/>
                    <a:pt x="25" y="8"/>
                  </a:cubicBezTo>
                  <a:cubicBezTo>
                    <a:pt x="25" y="10"/>
                    <a:pt x="23" y="9"/>
                    <a:pt x="22" y="10"/>
                  </a:cubicBezTo>
                  <a:cubicBezTo>
                    <a:pt x="22" y="13"/>
                    <a:pt x="25" y="14"/>
                    <a:pt x="25" y="17"/>
                  </a:cubicBezTo>
                  <a:cubicBezTo>
                    <a:pt x="25" y="19"/>
                    <a:pt x="23" y="21"/>
                    <a:pt x="23" y="24"/>
                  </a:cubicBezTo>
                  <a:cubicBezTo>
                    <a:pt x="21" y="24"/>
                    <a:pt x="18" y="24"/>
                    <a:pt x="16" y="24"/>
                  </a:cubicBezTo>
                  <a:cubicBezTo>
                    <a:pt x="14" y="24"/>
                    <a:pt x="15" y="28"/>
                    <a:pt x="15" y="29"/>
                  </a:cubicBezTo>
                  <a:cubicBezTo>
                    <a:pt x="14" y="30"/>
                    <a:pt x="10" y="29"/>
                    <a:pt x="12" y="32"/>
                  </a:cubicBezTo>
                  <a:cubicBezTo>
                    <a:pt x="9" y="32"/>
                    <a:pt x="6" y="32"/>
                    <a:pt x="3" y="32"/>
                  </a:cubicBezTo>
                  <a:cubicBezTo>
                    <a:pt x="4" y="29"/>
                    <a:pt x="0" y="22"/>
                    <a:pt x="6" y="23"/>
                  </a:cubicBezTo>
                  <a:cubicBezTo>
                    <a:pt x="6" y="19"/>
                    <a:pt x="3" y="20"/>
                    <a:pt x="6" y="17"/>
                  </a:cubicBezTo>
                  <a:cubicBezTo>
                    <a:pt x="7" y="12"/>
                    <a:pt x="2" y="14"/>
                    <a:pt x="3" y="10"/>
                  </a:cubicBezTo>
                  <a:cubicBezTo>
                    <a:pt x="6" y="9"/>
                    <a:pt x="7" y="11"/>
                    <a:pt x="9" y="11"/>
                  </a:cubicBezTo>
                  <a:cubicBezTo>
                    <a:pt x="12" y="10"/>
                    <a:pt x="9" y="4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2"/>
            <p:cNvSpPr>
              <a:spLocks/>
            </p:cNvSpPr>
            <p:nvPr/>
          </p:nvSpPr>
          <p:spPr bwMode="auto">
            <a:xfrm>
              <a:off x="5254680" y="1986268"/>
              <a:ext cx="21933" cy="18470"/>
            </a:xfrm>
            <a:custGeom>
              <a:avLst/>
              <a:gdLst>
                <a:gd name="T0" fmla="*/ 7 w 8"/>
                <a:gd name="T1" fmla="*/ 0 h 7"/>
                <a:gd name="T2" fmla="*/ 6 w 8"/>
                <a:gd name="T3" fmla="*/ 3 h 7"/>
                <a:gd name="T4" fmla="*/ 0 w 8"/>
                <a:gd name="T5" fmla="*/ 5 h 7"/>
                <a:gd name="T6" fmla="*/ 7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7" y="0"/>
                  </a:moveTo>
                  <a:cubicBezTo>
                    <a:pt x="8" y="2"/>
                    <a:pt x="7" y="2"/>
                    <a:pt x="6" y="3"/>
                  </a:cubicBezTo>
                  <a:cubicBezTo>
                    <a:pt x="4" y="6"/>
                    <a:pt x="3" y="7"/>
                    <a:pt x="0" y="5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"/>
            <p:cNvSpPr>
              <a:spLocks/>
            </p:cNvSpPr>
            <p:nvPr/>
          </p:nvSpPr>
          <p:spPr bwMode="auto">
            <a:xfrm>
              <a:off x="5781074" y="2002429"/>
              <a:ext cx="26551" cy="40403"/>
            </a:xfrm>
            <a:custGeom>
              <a:avLst/>
              <a:gdLst>
                <a:gd name="T0" fmla="*/ 3 w 10"/>
                <a:gd name="T1" fmla="*/ 0 h 15"/>
                <a:gd name="T2" fmla="*/ 10 w 10"/>
                <a:gd name="T3" fmla="*/ 10 h 15"/>
                <a:gd name="T4" fmla="*/ 4 w 10"/>
                <a:gd name="T5" fmla="*/ 8 h 15"/>
                <a:gd name="T6" fmla="*/ 3 w 10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5">
                  <a:moveTo>
                    <a:pt x="3" y="0"/>
                  </a:moveTo>
                  <a:cubicBezTo>
                    <a:pt x="5" y="3"/>
                    <a:pt x="6" y="9"/>
                    <a:pt x="10" y="10"/>
                  </a:cubicBezTo>
                  <a:cubicBezTo>
                    <a:pt x="8" y="15"/>
                    <a:pt x="4" y="10"/>
                    <a:pt x="4" y="8"/>
                  </a:cubicBezTo>
                  <a:cubicBezTo>
                    <a:pt x="0" y="7"/>
                    <a:pt x="1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4"/>
            <p:cNvSpPr>
              <a:spLocks/>
            </p:cNvSpPr>
            <p:nvPr/>
          </p:nvSpPr>
          <p:spPr bwMode="auto">
            <a:xfrm>
              <a:off x="4273229" y="1986268"/>
              <a:ext cx="41557" cy="188163"/>
            </a:xfrm>
            <a:custGeom>
              <a:avLst/>
              <a:gdLst>
                <a:gd name="T0" fmla="*/ 5 w 15"/>
                <a:gd name="T1" fmla="*/ 8 h 69"/>
                <a:gd name="T2" fmla="*/ 8 w 15"/>
                <a:gd name="T3" fmla="*/ 18 h 69"/>
                <a:gd name="T4" fmla="*/ 9 w 15"/>
                <a:gd name="T5" fmla="*/ 24 h 69"/>
                <a:gd name="T6" fmla="*/ 9 w 15"/>
                <a:gd name="T7" fmla="*/ 28 h 69"/>
                <a:gd name="T8" fmla="*/ 11 w 15"/>
                <a:gd name="T9" fmla="*/ 40 h 69"/>
                <a:gd name="T10" fmla="*/ 15 w 15"/>
                <a:gd name="T11" fmla="*/ 46 h 69"/>
                <a:gd name="T12" fmla="*/ 9 w 15"/>
                <a:gd name="T13" fmla="*/ 48 h 69"/>
                <a:gd name="T14" fmla="*/ 9 w 15"/>
                <a:gd name="T15" fmla="*/ 58 h 69"/>
                <a:gd name="T16" fmla="*/ 7 w 15"/>
                <a:gd name="T17" fmla="*/ 58 h 69"/>
                <a:gd name="T18" fmla="*/ 9 w 15"/>
                <a:gd name="T19" fmla="*/ 68 h 69"/>
                <a:gd name="T20" fmla="*/ 2 w 15"/>
                <a:gd name="T21" fmla="*/ 67 h 69"/>
                <a:gd name="T22" fmla="*/ 4 w 15"/>
                <a:gd name="T23" fmla="*/ 58 h 69"/>
                <a:gd name="T24" fmla="*/ 1 w 15"/>
                <a:gd name="T25" fmla="*/ 54 h 69"/>
                <a:gd name="T26" fmla="*/ 4 w 15"/>
                <a:gd name="T27" fmla="*/ 36 h 69"/>
                <a:gd name="T28" fmla="*/ 1 w 15"/>
                <a:gd name="T29" fmla="*/ 28 h 69"/>
                <a:gd name="T30" fmla="*/ 1 w 15"/>
                <a:gd name="T31" fmla="*/ 18 h 69"/>
                <a:gd name="T32" fmla="*/ 5 w 15"/>
                <a:gd name="T33" fmla="*/ 14 h 69"/>
                <a:gd name="T34" fmla="*/ 7 w 15"/>
                <a:gd name="T35" fmla="*/ 9 h 69"/>
                <a:gd name="T36" fmla="*/ 5 w 15"/>
                <a:gd name="T37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69">
                  <a:moveTo>
                    <a:pt x="5" y="8"/>
                  </a:moveTo>
                  <a:cubicBezTo>
                    <a:pt x="11" y="0"/>
                    <a:pt x="6" y="16"/>
                    <a:pt x="8" y="18"/>
                  </a:cubicBezTo>
                  <a:cubicBezTo>
                    <a:pt x="10" y="20"/>
                    <a:pt x="6" y="20"/>
                    <a:pt x="9" y="24"/>
                  </a:cubicBezTo>
                  <a:cubicBezTo>
                    <a:pt x="12" y="26"/>
                    <a:pt x="9" y="26"/>
                    <a:pt x="9" y="28"/>
                  </a:cubicBezTo>
                  <a:cubicBezTo>
                    <a:pt x="9" y="30"/>
                    <a:pt x="12" y="35"/>
                    <a:pt x="11" y="40"/>
                  </a:cubicBezTo>
                  <a:cubicBezTo>
                    <a:pt x="11" y="44"/>
                    <a:pt x="13" y="45"/>
                    <a:pt x="15" y="46"/>
                  </a:cubicBezTo>
                  <a:cubicBezTo>
                    <a:pt x="15" y="50"/>
                    <a:pt x="11" y="50"/>
                    <a:pt x="9" y="48"/>
                  </a:cubicBezTo>
                  <a:cubicBezTo>
                    <a:pt x="9" y="52"/>
                    <a:pt x="9" y="58"/>
                    <a:pt x="9" y="58"/>
                  </a:cubicBezTo>
                  <a:cubicBezTo>
                    <a:pt x="9" y="58"/>
                    <a:pt x="6" y="58"/>
                    <a:pt x="7" y="58"/>
                  </a:cubicBezTo>
                  <a:cubicBezTo>
                    <a:pt x="7" y="61"/>
                    <a:pt x="11" y="62"/>
                    <a:pt x="9" y="68"/>
                  </a:cubicBezTo>
                  <a:cubicBezTo>
                    <a:pt x="5" y="67"/>
                    <a:pt x="6" y="69"/>
                    <a:pt x="2" y="67"/>
                  </a:cubicBezTo>
                  <a:cubicBezTo>
                    <a:pt x="5" y="63"/>
                    <a:pt x="1" y="62"/>
                    <a:pt x="4" y="58"/>
                  </a:cubicBezTo>
                  <a:cubicBezTo>
                    <a:pt x="4" y="55"/>
                    <a:pt x="2" y="54"/>
                    <a:pt x="1" y="54"/>
                  </a:cubicBezTo>
                  <a:cubicBezTo>
                    <a:pt x="2" y="50"/>
                    <a:pt x="5" y="43"/>
                    <a:pt x="4" y="36"/>
                  </a:cubicBezTo>
                  <a:cubicBezTo>
                    <a:pt x="3" y="33"/>
                    <a:pt x="1" y="31"/>
                    <a:pt x="1" y="28"/>
                  </a:cubicBezTo>
                  <a:cubicBezTo>
                    <a:pt x="0" y="24"/>
                    <a:pt x="4" y="21"/>
                    <a:pt x="1" y="18"/>
                  </a:cubicBezTo>
                  <a:cubicBezTo>
                    <a:pt x="1" y="16"/>
                    <a:pt x="3" y="14"/>
                    <a:pt x="5" y="14"/>
                  </a:cubicBezTo>
                  <a:cubicBezTo>
                    <a:pt x="5" y="11"/>
                    <a:pt x="5" y="9"/>
                    <a:pt x="7" y="9"/>
                  </a:cubicBezTo>
                  <a:cubicBezTo>
                    <a:pt x="7" y="8"/>
                    <a:pt x="6" y="8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5"/>
            <p:cNvSpPr>
              <a:spLocks/>
            </p:cNvSpPr>
            <p:nvPr/>
          </p:nvSpPr>
          <p:spPr bwMode="auto">
            <a:xfrm>
              <a:off x="5222357" y="2004738"/>
              <a:ext cx="12698" cy="19625"/>
            </a:xfrm>
            <a:custGeom>
              <a:avLst/>
              <a:gdLst>
                <a:gd name="T0" fmla="*/ 2 w 5"/>
                <a:gd name="T1" fmla="*/ 1 h 7"/>
                <a:gd name="T2" fmla="*/ 0 w 5"/>
                <a:gd name="T3" fmla="*/ 5 h 7"/>
                <a:gd name="T4" fmla="*/ 0 w 5"/>
                <a:gd name="T5" fmla="*/ 2 h 7"/>
                <a:gd name="T6" fmla="*/ 2 w 5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5" y="0"/>
                    <a:pt x="4" y="7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6"/>
            <p:cNvSpPr>
              <a:spLocks/>
            </p:cNvSpPr>
            <p:nvPr/>
          </p:nvSpPr>
          <p:spPr bwMode="auto">
            <a:xfrm>
              <a:off x="6988548" y="2070536"/>
              <a:ext cx="120055" cy="103894"/>
            </a:xfrm>
            <a:custGeom>
              <a:avLst/>
              <a:gdLst>
                <a:gd name="T0" fmla="*/ 19 w 44"/>
                <a:gd name="T1" fmla="*/ 0 h 38"/>
                <a:gd name="T2" fmla="*/ 24 w 44"/>
                <a:gd name="T3" fmla="*/ 3 h 38"/>
                <a:gd name="T4" fmla="*/ 22 w 44"/>
                <a:gd name="T5" fmla="*/ 9 h 38"/>
                <a:gd name="T6" fmla="*/ 28 w 44"/>
                <a:gd name="T7" fmla="*/ 12 h 38"/>
                <a:gd name="T8" fmla="*/ 37 w 44"/>
                <a:gd name="T9" fmla="*/ 15 h 38"/>
                <a:gd name="T10" fmla="*/ 35 w 44"/>
                <a:gd name="T11" fmla="*/ 21 h 38"/>
                <a:gd name="T12" fmla="*/ 40 w 44"/>
                <a:gd name="T13" fmla="*/ 23 h 38"/>
                <a:gd name="T14" fmla="*/ 43 w 44"/>
                <a:gd name="T15" fmla="*/ 27 h 38"/>
                <a:gd name="T16" fmla="*/ 40 w 44"/>
                <a:gd name="T17" fmla="*/ 34 h 38"/>
                <a:gd name="T18" fmla="*/ 38 w 44"/>
                <a:gd name="T19" fmla="*/ 31 h 38"/>
                <a:gd name="T20" fmla="*/ 29 w 44"/>
                <a:gd name="T21" fmla="*/ 31 h 38"/>
                <a:gd name="T22" fmla="*/ 24 w 44"/>
                <a:gd name="T23" fmla="*/ 37 h 38"/>
                <a:gd name="T24" fmla="*/ 21 w 44"/>
                <a:gd name="T25" fmla="*/ 33 h 38"/>
                <a:gd name="T26" fmla="*/ 16 w 44"/>
                <a:gd name="T27" fmla="*/ 31 h 38"/>
                <a:gd name="T28" fmla="*/ 10 w 44"/>
                <a:gd name="T29" fmla="*/ 27 h 38"/>
                <a:gd name="T30" fmla="*/ 0 w 44"/>
                <a:gd name="T31" fmla="*/ 28 h 38"/>
                <a:gd name="T32" fmla="*/ 1 w 44"/>
                <a:gd name="T33" fmla="*/ 23 h 38"/>
                <a:gd name="T34" fmla="*/ 7 w 44"/>
                <a:gd name="T35" fmla="*/ 20 h 38"/>
                <a:gd name="T36" fmla="*/ 10 w 44"/>
                <a:gd name="T37" fmla="*/ 14 h 38"/>
                <a:gd name="T38" fmla="*/ 12 w 44"/>
                <a:gd name="T39" fmla="*/ 6 h 38"/>
                <a:gd name="T40" fmla="*/ 15 w 44"/>
                <a:gd name="T41" fmla="*/ 6 h 38"/>
                <a:gd name="T42" fmla="*/ 15 w 44"/>
                <a:gd name="T43" fmla="*/ 3 h 38"/>
                <a:gd name="T44" fmla="*/ 19 w 44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38">
                  <a:moveTo>
                    <a:pt x="19" y="0"/>
                  </a:moveTo>
                  <a:cubicBezTo>
                    <a:pt x="21" y="1"/>
                    <a:pt x="21" y="3"/>
                    <a:pt x="24" y="3"/>
                  </a:cubicBezTo>
                  <a:cubicBezTo>
                    <a:pt x="23" y="6"/>
                    <a:pt x="19" y="6"/>
                    <a:pt x="22" y="9"/>
                  </a:cubicBezTo>
                  <a:cubicBezTo>
                    <a:pt x="21" y="13"/>
                    <a:pt x="26" y="11"/>
                    <a:pt x="28" y="12"/>
                  </a:cubicBezTo>
                  <a:cubicBezTo>
                    <a:pt x="29" y="13"/>
                    <a:pt x="31" y="17"/>
                    <a:pt x="37" y="15"/>
                  </a:cubicBezTo>
                  <a:cubicBezTo>
                    <a:pt x="37" y="19"/>
                    <a:pt x="40" y="20"/>
                    <a:pt x="35" y="21"/>
                  </a:cubicBezTo>
                  <a:cubicBezTo>
                    <a:pt x="35" y="23"/>
                    <a:pt x="39" y="22"/>
                    <a:pt x="40" y="23"/>
                  </a:cubicBezTo>
                  <a:cubicBezTo>
                    <a:pt x="41" y="23"/>
                    <a:pt x="39" y="29"/>
                    <a:pt x="43" y="27"/>
                  </a:cubicBezTo>
                  <a:cubicBezTo>
                    <a:pt x="44" y="32"/>
                    <a:pt x="39" y="30"/>
                    <a:pt x="40" y="34"/>
                  </a:cubicBezTo>
                  <a:cubicBezTo>
                    <a:pt x="38" y="34"/>
                    <a:pt x="39" y="33"/>
                    <a:pt x="38" y="31"/>
                  </a:cubicBezTo>
                  <a:cubicBezTo>
                    <a:pt x="33" y="32"/>
                    <a:pt x="34" y="33"/>
                    <a:pt x="29" y="31"/>
                  </a:cubicBezTo>
                  <a:cubicBezTo>
                    <a:pt x="28" y="34"/>
                    <a:pt x="23" y="33"/>
                    <a:pt x="24" y="37"/>
                  </a:cubicBezTo>
                  <a:cubicBezTo>
                    <a:pt x="21" y="38"/>
                    <a:pt x="22" y="34"/>
                    <a:pt x="21" y="33"/>
                  </a:cubicBezTo>
                  <a:cubicBezTo>
                    <a:pt x="20" y="32"/>
                    <a:pt x="17" y="32"/>
                    <a:pt x="16" y="31"/>
                  </a:cubicBezTo>
                  <a:cubicBezTo>
                    <a:pt x="15" y="30"/>
                    <a:pt x="14" y="28"/>
                    <a:pt x="10" y="27"/>
                  </a:cubicBezTo>
                  <a:cubicBezTo>
                    <a:pt x="6" y="26"/>
                    <a:pt x="5" y="30"/>
                    <a:pt x="0" y="28"/>
                  </a:cubicBezTo>
                  <a:cubicBezTo>
                    <a:pt x="1" y="27"/>
                    <a:pt x="1" y="25"/>
                    <a:pt x="1" y="23"/>
                  </a:cubicBezTo>
                  <a:cubicBezTo>
                    <a:pt x="6" y="24"/>
                    <a:pt x="2" y="18"/>
                    <a:pt x="7" y="20"/>
                  </a:cubicBezTo>
                  <a:cubicBezTo>
                    <a:pt x="5" y="16"/>
                    <a:pt x="9" y="15"/>
                    <a:pt x="10" y="14"/>
                  </a:cubicBezTo>
                  <a:cubicBezTo>
                    <a:pt x="11" y="12"/>
                    <a:pt x="10" y="9"/>
                    <a:pt x="12" y="6"/>
                  </a:cubicBezTo>
                  <a:cubicBezTo>
                    <a:pt x="12" y="6"/>
                    <a:pt x="14" y="7"/>
                    <a:pt x="15" y="6"/>
                  </a:cubicBezTo>
                  <a:cubicBezTo>
                    <a:pt x="15" y="6"/>
                    <a:pt x="14" y="4"/>
                    <a:pt x="15" y="3"/>
                  </a:cubicBezTo>
                  <a:cubicBezTo>
                    <a:pt x="16" y="2"/>
                    <a:pt x="19" y="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7"/>
            <p:cNvSpPr>
              <a:spLocks/>
            </p:cNvSpPr>
            <p:nvPr/>
          </p:nvSpPr>
          <p:spPr bwMode="auto">
            <a:xfrm>
              <a:off x="6922749" y="2102859"/>
              <a:ext cx="30014" cy="27705"/>
            </a:xfrm>
            <a:custGeom>
              <a:avLst/>
              <a:gdLst>
                <a:gd name="T0" fmla="*/ 0 w 11"/>
                <a:gd name="T1" fmla="*/ 0 h 10"/>
                <a:gd name="T2" fmla="*/ 11 w 11"/>
                <a:gd name="T3" fmla="*/ 5 h 10"/>
                <a:gd name="T4" fmla="*/ 0 w 11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5" y="0"/>
                    <a:pt x="6" y="5"/>
                    <a:pt x="11" y="5"/>
                  </a:cubicBezTo>
                  <a:cubicBezTo>
                    <a:pt x="9" y="10"/>
                    <a:pt x="0" y="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8"/>
            <p:cNvSpPr>
              <a:spLocks/>
            </p:cNvSpPr>
            <p:nvPr/>
          </p:nvSpPr>
          <p:spPr bwMode="auto">
            <a:xfrm>
              <a:off x="4260531" y="2204444"/>
              <a:ext cx="84270" cy="60027"/>
            </a:xfrm>
            <a:custGeom>
              <a:avLst/>
              <a:gdLst>
                <a:gd name="T0" fmla="*/ 9 w 31"/>
                <a:gd name="T1" fmla="*/ 0 h 22"/>
                <a:gd name="T2" fmla="*/ 10 w 31"/>
                <a:gd name="T3" fmla="*/ 2 h 22"/>
                <a:gd name="T4" fmla="*/ 16 w 31"/>
                <a:gd name="T5" fmla="*/ 8 h 22"/>
                <a:gd name="T6" fmla="*/ 31 w 31"/>
                <a:gd name="T7" fmla="*/ 6 h 22"/>
                <a:gd name="T8" fmla="*/ 25 w 31"/>
                <a:gd name="T9" fmla="*/ 15 h 22"/>
                <a:gd name="T10" fmla="*/ 20 w 31"/>
                <a:gd name="T11" fmla="*/ 14 h 22"/>
                <a:gd name="T12" fmla="*/ 14 w 31"/>
                <a:gd name="T13" fmla="*/ 17 h 22"/>
                <a:gd name="T14" fmla="*/ 13 w 31"/>
                <a:gd name="T15" fmla="*/ 21 h 22"/>
                <a:gd name="T16" fmla="*/ 6 w 31"/>
                <a:gd name="T17" fmla="*/ 18 h 22"/>
                <a:gd name="T18" fmla="*/ 9 w 31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2">
                  <a:moveTo>
                    <a:pt x="9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5"/>
                    <a:pt x="16" y="4"/>
                    <a:pt x="16" y="8"/>
                  </a:cubicBezTo>
                  <a:cubicBezTo>
                    <a:pt x="21" y="6"/>
                    <a:pt x="25" y="8"/>
                    <a:pt x="31" y="6"/>
                  </a:cubicBezTo>
                  <a:cubicBezTo>
                    <a:pt x="31" y="11"/>
                    <a:pt x="25" y="11"/>
                    <a:pt x="25" y="15"/>
                  </a:cubicBezTo>
                  <a:cubicBezTo>
                    <a:pt x="22" y="15"/>
                    <a:pt x="22" y="14"/>
                    <a:pt x="20" y="14"/>
                  </a:cubicBezTo>
                  <a:cubicBezTo>
                    <a:pt x="17" y="13"/>
                    <a:pt x="15" y="20"/>
                    <a:pt x="14" y="17"/>
                  </a:cubicBezTo>
                  <a:cubicBezTo>
                    <a:pt x="13" y="17"/>
                    <a:pt x="13" y="19"/>
                    <a:pt x="13" y="21"/>
                  </a:cubicBezTo>
                  <a:cubicBezTo>
                    <a:pt x="9" y="22"/>
                    <a:pt x="9" y="13"/>
                    <a:pt x="6" y="18"/>
                  </a:cubicBezTo>
                  <a:cubicBezTo>
                    <a:pt x="0" y="14"/>
                    <a:pt x="4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9"/>
            <p:cNvSpPr>
              <a:spLocks/>
            </p:cNvSpPr>
            <p:nvPr/>
          </p:nvSpPr>
          <p:spPr bwMode="auto">
            <a:xfrm>
              <a:off x="4110462" y="2274861"/>
              <a:ext cx="162767" cy="145451"/>
            </a:xfrm>
            <a:custGeom>
              <a:avLst/>
              <a:gdLst>
                <a:gd name="T0" fmla="*/ 53 w 60"/>
                <a:gd name="T1" fmla="*/ 1 h 53"/>
                <a:gd name="T2" fmla="*/ 58 w 60"/>
                <a:gd name="T3" fmla="*/ 2 h 53"/>
                <a:gd name="T4" fmla="*/ 58 w 60"/>
                <a:gd name="T5" fmla="*/ 25 h 53"/>
                <a:gd name="T6" fmla="*/ 56 w 60"/>
                <a:gd name="T7" fmla="*/ 22 h 53"/>
                <a:gd name="T8" fmla="*/ 56 w 60"/>
                <a:gd name="T9" fmla="*/ 31 h 53"/>
                <a:gd name="T10" fmla="*/ 53 w 60"/>
                <a:gd name="T11" fmla="*/ 29 h 53"/>
                <a:gd name="T12" fmla="*/ 53 w 60"/>
                <a:gd name="T13" fmla="*/ 44 h 53"/>
                <a:gd name="T14" fmla="*/ 50 w 60"/>
                <a:gd name="T15" fmla="*/ 42 h 53"/>
                <a:gd name="T16" fmla="*/ 46 w 60"/>
                <a:gd name="T17" fmla="*/ 45 h 53"/>
                <a:gd name="T18" fmla="*/ 43 w 60"/>
                <a:gd name="T19" fmla="*/ 44 h 53"/>
                <a:gd name="T20" fmla="*/ 37 w 60"/>
                <a:gd name="T21" fmla="*/ 45 h 53"/>
                <a:gd name="T22" fmla="*/ 29 w 60"/>
                <a:gd name="T23" fmla="*/ 47 h 53"/>
                <a:gd name="T24" fmla="*/ 26 w 60"/>
                <a:gd name="T25" fmla="*/ 53 h 53"/>
                <a:gd name="T26" fmla="*/ 21 w 60"/>
                <a:gd name="T27" fmla="*/ 45 h 53"/>
                <a:gd name="T28" fmla="*/ 18 w 60"/>
                <a:gd name="T29" fmla="*/ 48 h 53"/>
                <a:gd name="T30" fmla="*/ 15 w 60"/>
                <a:gd name="T31" fmla="*/ 47 h 53"/>
                <a:gd name="T32" fmla="*/ 0 w 60"/>
                <a:gd name="T33" fmla="*/ 50 h 53"/>
                <a:gd name="T34" fmla="*/ 1 w 60"/>
                <a:gd name="T35" fmla="*/ 44 h 53"/>
                <a:gd name="T36" fmla="*/ 4 w 60"/>
                <a:gd name="T37" fmla="*/ 45 h 53"/>
                <a:gd name="T38" fmla="*/ 6 w 60"/>
                <a:gd name="T39" fmla="*/ 42 h 53"/>
                <a:gd name="T40" fmla="*/ 26 w 60"/>
                <a:gd name="T41" fmla="*/ 41 h 53"/>
                <a:gd name="T42" fmla="*/ 29 w 60"/>
                <a:gd name="T43" fmla="*/ 31 h 53"/>
                <a:gd name="T44" fmla="*/ 32 w 60"/>
                <a:gd name="T45" fmla="*/ 28 h 53"/>
                <a:gd name="T46" fmla="*/ 41 w 60"/>
                <a:gd name="T47" fmla="*/ 29 h 53"/>
                <a:gd name="T48" fmla="*/ 41 w 60"/>
                <a:gd name="T49" fmla="*/ 23 h 53"/>
                <a:gd name="T50" fmla="*/ 43 w 60"/>
                <a:gd name="T51" fmla="*/ 26 h 53"/>
                <a:gd name="T52" fmla="*/ 44 w 60"/>
                <a:gd name="T53" fmla="*/ 19 h 53"/>
                <a:gd name="T54" fmla="*/ 49 w 60"/>
                <a:gd name="T55" fmla="*/ 7 h 53"/>
                <a:gd name="T56" fmla="*/ 53 w 60"/>
                <a:gd name="T57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" h="53">
                  <a:moveTo>
                    <a:pt x="53" y="1"/>
                  </a:moveTo>
                  <a:cubicBezTo>
                    <a:pt x="56" y="0"/>
                    <a:pt x="56" y="2"/>
                    <a:pt x="58" y="2"/>
                  </a:cubicBezTo>
                  <a:cubicBezTo>
                    <a:pt x="57" y="13"/>
                    <a:pt x="60" y="18"/>
                    <a:pt x="58" y="25"/>
                  </a:cubicBezTo>
                  <a:cubicBezTo>
                    <a:pt x="56" y="25"/>
                    <a:pt x="56" y="23"/>
                    <a:pt x="56" y="22"/>
                  </a:cubicBezTo>
                  <a:cubicBezTo>
                    <a:pt x="52" y="23"/>
                    <a:pt x="57" y="28"/>
                    <a:pt x="56" y="31"/>
                  </a:cubicBezTo>
                  <a:cubicBezTo>
                    <a:pt x="55" y="30"/>
                    <a:pt x="55" y="29"/>
                    <a:pt x="53" y="29"/>
                  </a:cubicBezTo>
                  <a:cubicBezTo>
                    <a:pt x="53" y="34"/>
                    <a:pt x="53" y="39"/>
                    <a:pt x="53" y="44"/>
                  </a:cubicBezTo>
                  <a:cubicBezTo>
                    <a:pt x="52" y="44"/>
                    <a:pt x="52" y="42"/>
                    <a:pt x="50" y="42"/>
                  </a:cubicBezTo>
                  <a:cubicBezTo>
                    <a:pt x="47" y="41"/>
                    <a:pt x="47" y="45"/>
                    <a:pt x="46" y="45"/>
                  </a:cubicBezTo>
                  <a:cubicBezTo>
                    <a:pt x="45" y="46"/>
                    <a:pt x="44" y="44"/>
                    <a:pt x="43" y="44"/>
                  </a:cubicBezTo>
                  <a:cubicBezTo>
                    <a:pt x="42" y="44"/>
                    <a:pt x="38" y="45"/>
                    <a:pt x="37" y="45"/>
                  </a:cubicBezTo>
                  <a:cubicBezTo>
                    <a:pt x="36" y="45"/>
                    <a:pt x="33" y="48"/>
                    <a:pt x="29" y="47"/>
                  </a:cubicBezTo>
                  <a:cubicBezTo>
                    <a:pt x="27" y="47"/>
                    <a:pt x="29" y="52"/>
                    <a:pt x="26" y="53"/>
                  </a:cubicBezTo>
                  <a:cubicBezTo>
                    <a:pt x="23" y="52"/>
                    <a:pt x="21" y="50"/>
                    <a:pt x="21" y="45"/>
                  </a:cubicBezTo>
                  <a:cubicBezTo>
                    <a:pt x="18" y="44"/>
                    <a:pt x="18" y="48"/>
                    <a:pt x="18" y="48"/>
                  </a:cubicBezTo>
                  <a:cubicBezTo>
                    <a:pt x="16" y="49"/>
                    <a:pt x="15" y="47"/>
                    <a:pt x="15" y="47"/>
                  </a:cubicBezTo>
                  <a:cubicBezTo>
                    <a:pt x="10" y="48"/>
                    <a:pt x="4" y="52"/>
                    <a:pt x="0" y="50"/>
                  </a:cubicBezTo>
                  <a:cubicBezTo>
                    <a:pt x="1" y="48"/>
                    <a:pt x="1" y="46"/>
                    <a:pt x="1" y="44"/>
                  </a:cubicBezTo>
                  <a:cubicBezTo>
                    <a:pt x="3" y="43"/>
                    <a:pt x="4" y="45"/>
                    <a:pt x="4" y="45"/>
                  </a:cubicBezTo>
                  <a:cubicBezTo>
                    <a:pt x="6" y="45"/>
                    <a:pt x="5" y="42"/>
                    <a:pt x="6" y="42"/>
                  </a:cubicBezTo>
                  <a:cubicBezTo>
                    <a:pt x="11" y="42"/>
                    <a:pt x="20" y="43"/>
                    <a:pt x="26" y="41"/>
                  </a:cubicBezTo>
                  <a:cubicBezTo>
                    <a:pt x="24" y="34"/>
                    <a:pt x="31" y="36"/>
                    <a:pt x="29" y="31"/>
                  </a:cubicBezTo>
                  <a:cubicBezTo>
                    <a:pt x="32" y="33"/>
                    <a:pt x="33" y="32"/>
                    <a:pt x="32" y="28"/>
                  </a:cubicBezTo>
                  <a:cubicBezTo>
                    <a:pt x="35" y="31"/>
                    <a:pt x="38" y="26"/>
                    <a:pt x="41" y="29"/>
                  </a:cubicBezTo>
                  <a:cubicBezTo>
                    <a:pt x="42" y="28"/>
                    <a:pt x="40" y="24"/>
                    <a:pt x="41" y="23"/>
                  </a:cubicBezTo>
                  <a:cubicBezTo>
                    <a:pt x="43" y="22"/>
                    <a:pt x="43" y="26"/>
                    <a:pt x="43" y="26"/>
                  </a:cubicBezTo>
                  <a:cubicBezTo>
                    <a:pt x="44" y="26"/>
                    <a:pt x="48" y="25"/>
                    <a:pt x="44" y="19"/>
                  </a:cubicBezTo>
                  <a:cubicBezTo>
                    <a:pt x="50" y="17"/>
                    <a:pt x="47" y="11"/>
                    <a:pt x="49" y="7"/>
                  </a:cubicBezTo>
                  <a:cubicBezTo>
                    <a:pt x="50" y="5"/>
                    <a:pt x="55" y="4"/>
                    <a:pt x="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50"/>
            <p:cNvSpPr>
              <a:spLocks/>
            </p:cNvSpPr>
            <p:nvPr/>
          </p:nvSpPr>
          <p:spPr bwMode="auto">
            <a:xfrm>
              <a:off x="2078766" y="2286404"/>
              <a:ext cx="27705" cy="32322"/>
            </a:xfrm>
            <a:custGeom>
              <a:avLst/>
              <a:gdLst>
                <a:gd name="T0" fmla="*/ 4 w 10"/>
                <a:gd name="T1" fmla="*/ 0 h 12"/>
                <a:gd name="T2" fmla="*/ 1 w 10"/>
                <a:gd name="T3" fmla="*/ 10 h 12"/>
                <a:gd name="T4" fmla="*/ 4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4" y="0"/>
                  </a:moveTo>
                  <a:cubicBezTo>
                    <a:pt x="10" y="0"/>
                    <a:pt x="8" y="12"/>
                    <a:pt x="1" y="10"/>
                  </a:cubicBezTo>
                  <a:cubicBezTo>
                    <a:pt x="4" y="9"/>
                    <a:pt x="0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51"/>
            <p:cNvSpPr>
              <a:spLocks/>
            </p:cNvSpPr>
            <p:nvPr/>
          </p:nvSpPr>
          <p:spPr bwMode="auto">
            <a:xfrm>
              <a:off x="2149183" y="2332579"/>
              <a:ext cx="41557" cy="30014"/>
            </a:xfrm>
            <a:custGeom>
              <a:avLst/>
              <a:gdLst>
                <a:gd name="T0" fmla="*/ 12 w 15"/>
                <a:gd name="T1" fmla="*/ 2 h 11"/>
                <a:gd name="T2" fmla="*/ 15 w 15"/>
                <a:gd name="T3" fmla="*/ 10 h 11"/>
                <a:gd name="T4" fmla="*/ 7 w 15"/>
                <a:gd name="T5" fmla="*/ 10 h 11"/>
                <a:gd name="T6" fmla="*/ 7 w 15"/>
                <a:gd name="T7" fmla="*/ 8 h 11"/>
                <a:gd name="T8" fmla="*/ 2 w 15"/>
                <a:gd name="T9" fmla="*/ 7 h 11"/>
                <a:gd name="T10" fmla="*/ 12 w 15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2" y="2"/>
                  </a:moveTo>
                  <a:cubicBezTo>
                    <a:pt x="14" y="3"/>
                    <a:pt x="15" y="6"/>
                    <a:pt x="15" y="10"/>
                  </a:cubicBezTo>
                  <a:cubicBezTo>
                    <a:pt x="13" y="9"/>
                    <a:pt x="8" y="11"/>
                    <a:pt x="7" y="10"/>
                  </a:cubicBezTo>
                  <a:cubicBezTo>
                    <a:pt x="7" y="9"/>
                    <a:pt x="8" y="8"/>
                    <a:pt x="7" y="8"/>
                  </a:cubicBezTo>
                  <a:cubicBezTo>
                    <a:pt x="5" y="8"/>
                    <a:pt x="2" y="9"/>
                    <a:pt x="2" y="7"/>
                  </a:cubicBezTo>
                  <a:cubicBezTo>
                    <a:pt x="0" y="0"/>
                    <a:pt x="12" y="7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52"/>
            <p:cNvSpPr>
              <a:spLocks/>
            </p:cNvSpPr>
            <p:nvPr/>
          </p:nvSpPr>
          <p:spPr bwMode="auto">
            <a:xfrm>
              <a:off x="2477025" y="2390298"/>
              <a:ext cx="30014" cy="12698"/>
            </a:xfrm>
            <a:custGeom>
              <a:avLst/>
              <a:gdLst>
                <a:gd name="T0" fmla="*/ 0 w 11"/>
                <a:gd name="T1" fmla="*/ 5 h 5"/>
                <a:gd name="T2" fmla="*/ 6 w 11"/>
                <a:gd name="T3" fmla="*/ 0 h 5"/>
                <a:gd name="T4" fmla="*/ 5 w 11"/>
                <a:gd name="T5" fmla="*/ 2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0" y="1"/>
                    <a:pt x="2" y="0"/>
                    <a:pt x="6" y="0"/>
                  </a:cubicBezTo>
                  <a:cubicBezTo>
                    <a:pt x="11" y="0"/>
                    <a:pt x="8" y="3"/>
                    <a:pt x="5" y="2"/>
                  </a:cubicBezTo>
                  <a:cubicBezTo>
                    <a:pt x="3" y="3"/>
                    <a:pt x="3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53"/>
            <p:cNvSpPr>
              <a:spLocks/>
            </p:cNvSpPr>
            <p:nvPr/>
          </p:nvSpPr>
          <p:spPr bwMode="auto">
            <a:xfrm>
              <a:off x="4123160" y="2414539"/>
              <a:ext cx="30014" cy="18470"/>
            </a:xfrm>
            <a:custGeom>
              <a:avLst/>
              <a:gdLst>
                <a:gd name="T0" fmla="*/ 10 w 11"/>
                <a:gd name="T1" fmla="*/ 0 h 7"/>
                <a:gd name="T2" fmla="*/ 7 w 11"/>
                <a:gd name="T3" fmla="*/ 6 h 7"/>
                <a:gd name="T4" fmla="*/ 1 w 11"/>
                <a:gd name="T5" fmla="*/ 2 h 7"/>
                <a:gd name="T6" fmla="*/ 10 w 1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0"/>
                  </a:moveTo>
                  <a:cubicBezTo>
                    <a:pt x="11" y="5"/>
                    <a:pt x="5" y="1"/>
                    <a:pt x="7" y="6"/>
                  </a:cubicBezTo>
                  <a:cubicBezTo>
                    <a:pt x="3" y="7"/>
                    <a:pt x="0" y="6"/>
                    <a:pt x="1" y="2"/>
                  </a:cubicBezTo>
                  <a:cubicBezTo>
                    <a:pt x="5" y="6"/>
                    <a:pt x="5" y="0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54"/>
            <p:cNvSpPr>
              <a:spLocks/>
            </p:cNvSpPr>
            <p:nvPr/>
          </p:nvSpPr>
          <p:spPr bwMode="auto">
            <a:xfrm>
              <a:off x="4072368" y="2414539"/>
              <a:ext cx="42712" cy="46175"/>
            </a:xfrm>
            <a:custGeom>
              <a:avLst/>
              <a:gdLst>
                <a:gd name="T0" fmla="*/ 14 w 16"/>
                <a:gd name="T1" fmla="*/ 3 h 17"/>
                <a:gd name="T2" fmla="*/ 14 w 16"/>
                <a:gd name="T3" fmla="*/ 14 h 17"/>
                <a:gd name="T4" fmla="*/ 5 w 16"/>
                <a:gd name="T5" fmla="*/ 15 h 17"/>
                <a:gd name="T6" fmla="*/ 0 w 16"/>
                <a:gd name="T7" fmla="*/ 9 h 17"/>
                <a:gd name="T8" fmla="*/ 14 w 16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14" y="3"/>
                  </a:moveTo>
                  <a:cubicBezTo>
                    <a:pt x="16" y="8"/>
                    <a:pt x="9" y="11"/>
                    <a:pt x="14" y="14"/>
                  </a:cubicBezTo>
                  <a:cubicBezTo>
                    <a:pt x="14" y="17"/>
                    <a:pt x="8" y="14"/>
                    <a:pt x="5" y="15"/>
                  </a:cubicBezTo>
                  <a:cubicBezTo>
                    <a:pt x="5" y="9"/>
                    <a:pt x="6" y="7"/>
                    <a:pt x="0" y="9"/>
                  </a:cubicBezTo>
                  <a:cubicBezTo>
                    <a:pt x="0" y="2"/>
                    <a:pt x="8" y="0"/>
                    <a:pt x="1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55"/>
            <p:cNvSpPr>
              <a:spLocks/>
            </p:cNvSpPr>
            <p:nvPr/>
          </p:nvSpPr>
          <p:spPr bwMode="auto">
            <a:xfrm>
              <a:off x="3918837" y="2574997"/>
              <a:ext cx="27705" cy="41557"/>
            </a:xfrm>
            <a:custGeom>
              <a:avLst/>
              <a:gdLst>
                <a:gd name="T0" fmla="*/ 9 w 10"/>
                <a:gd name="T1" fmla="*/ 7 h 15"/>
                <a:gd name="T2" fmla="*/ 6 w 10"/>
                <a:gd name="T3" fmla="*/ 15 h 15"/>
                <a:gd name="T4" fmla="*/ 0 w 10"/>
                <a:gd name="T5" fmla="*/ 15 h 15"/>
                <a:gd name="T6" fmla="*/ 2 w 10"/>
                <a:gd name="T7" fmla="*/ 5 h 15"/>
                <a:gd name="T8" fmla="*/ 9 w 10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9" y="7"/>
                  </a:moveTo>
                  <a:cubicBezTo>
                    <a:pt x="9" y="11"/>
                    <a:pt x="4" y="9"/>
                    <a:pt x="6" y="15"/>
                  </a:cubicBezTo>
                  <a:cubicBezTo>
                    <a:pt x="4" y="15"/>
                    <a:pt x="2" y="15"/>
                    <a:pt x="0" y="15"/>
                  </a:cubicBezTo>
                  <a:cubicBezTo>
                    <a:pt x="1" y="13"/>
                    <a:pt x="5" y="7"/>
                    <a:pt x="2" y="5"/>
                  </a:cubicBezTo>
                  <a:cubicBezTo>
                    <a:pt x="3" y="2"/>
                    <a:pt x="10" y="0"/>
                    <a:pt x="9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56"/>
            <p:cNvSpPr>
              <a:spLocks/>
            </p:cNvSpPr>
            <p:nvPr/>
          </p:nvSpPr>
          <p:spPr bwMode="auto">
            <a:xfrm>
              <a:off x="6149319" y="2594621"/>
              <a:ext cx="16161" cy="13852"/>
            </a:xfrm>
            <a:custGeom>
              <a:avLst/>
              <a:gdLst>
                <a:gd name="T0" fmla="*/ 0 w 6"/>
                <a:gd name="T1" fmla="*/ 2 h 5"/>
                <a:gd name="T2" fmla="*/ 5 w 6"/>
                <a:gd name="T3" fmla="*/ 1 h 5"/>
                <a:gd name="T4" fmla="*/ 4 w 6"/>
                <a:gd name="T5" fmla="*/ 5 h 5"/>
                <a:gd name="T6" fmla="*/ 1 w 6"/>
                <a:gd name="T7" fmla="*/ 5 h 5"/>
                <a:gd name="T8" fmla="*/ 0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0"/>
                    <a:pt x="3" y="1"/>
                    <a:pt x="5" y="1"/>
                  </a:cubicBezTo>
                  <a:cubicBezTo>
                    <a:pt x="6" y="3"/>
                    <a:pt x="4" y="3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57"/>
            <p:cNvSpPr>
              <a:spLocks/>
            </p:cNvSpPr>
            <p:nvPr/>
          </p:nvSpPr>
          <p:spPr bwMode="auto">
            <a:xfrm>
              <a:off x="6576437" y="2608474"/>
              <a:ext cx="163921" cy="64645"/>
            </a:xfrm>
            <a:custGeom>
              <a:avLst/>
              <a:gdLst>
                <a:gd name="T0" fmla="*/ 59 w 60"/>
                <a:gd name="T1" fmla="*/ 17 h 24"/>
                <a:gd name="T2" fmla="*/ 46 w 60"/>
                <a:gd name="T3" fmla="*/ 21 h 24"/>
                <a:gd name="T4" fmla="*/ 43 w 60"/>
                <a:gd name="T5" fmla="*/ 14 h 24"/>
                <a:gd name="T6" fmla="*/ 26 w 60"/>
                <a:gd name="T7" fmla="*/ 11 h 24"/>
                <a:gd name="T8" fmla="*/ 25 w 60"/>
                <a:gd name="T9" fmla="*/ 6 h 24"/>
                <a:gd name="T10" fmla="*/ 10 w 60"/>
                <a:gd name="T11" fmla="*/ 6 h 24"/>
                <a:gd name="T12" fmla="*/ 0 w 60"/>
                <a:gd name="T13" fmla="*/ 9 h 24"/>
                <a:gd name="T14" fmla="*/ 6 w 60"/>
                <a:gd name="T15" fmla="*/ 2 h 24"/>
                <a:gd name="T16" fmla="*/ 19 w 60"/>
                <a:gd name="T17" fmla="*/ 0 h 24"/>
                <a:gd name="T18" fmla="*/ 23 w 60"/>
                <a:gd name="T19" fmla="*/ 3 h 24"/>
                <a:gd name="T20" fmla="*/ 28 w 60"/>
                <a:gd name="T21" fmla="*/ 5 h 24"/>
                <a:gd name="T22" fmla="*/ 40 w 60"/>
                <a:gd name="T23" fmla="*/ 6 h 24"/>
                <a:gd name="T24" fmla="*/ 44 w 60"/>
                <a:gd name="T25" fmla="*/ 14 h 24"/>
                <a:gd name="T26" fmla="*/ 49 w 60"/>
                <a:gd name="T27" fmla="*/ 15 h 24"/>
                <a:gd name="T28" fmla="*/ 59 w 60"/>
                <a:gd name="T2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24">
                  <a:moveTo>
                    <a:pt x="59" y="17"/>
                  </a:moveTo>
                  <a:cubicBezTo>
                    <a:pt x="60" y="24"/>
                    <a:pt x="47" y="16"/>
                    <a:pt x="46" y="21"/>
                  </a:cubicBezTo>
                  <a:cubicBezTo>
                    <a:pt x="43" y="21"/>
                    <a:pt x="45" y="15"/>
                    <a:pt x="43" y="14"/>
                  </a:cubicBezTo>
                  <a:cubicBezTo>
                    <a:pt x="38" y="12"/>
                    <a:pt x="32" y="12"/>
                    <a:pt x="26" y="11"/>
                  </a:cubicBezTo>
                  <a:cubicBezTo>
                    <a:pt x="26" y="10"/>
                    <a:pt x="25" y="8"/>
                    <a:pt x="25" y="6"/>
                  </a:cubicBezTo>
                  <a:cubicBezTo>
                    <a:pt x="19" y="7"/>
                    <a:pt x="15" y="6"/>
                    <a:pt x="10" y="6"/>
                  </a:cubicBezTo>
                  <a:cubicBezTo>
                    <a:pt x="6" y="7"/>
                    <a:pt x="4" y="11"/>
                    <a:pt x="0" y="9"/>
                  </a:cubicBezTo>
                  <a:cubicBezTo>
                    <a:pt x="0" y="5"/>
                    <a:pt x="6" y="7"/>
                    <a:pt x="6" y="2"/>
                  </a:cubicBezTo>
                  <a:cubicBezTo>
                    <a:pt x="10" y="1"/>
                    <a:pt x="17" y="4"/>
                    <a:pt x="19" y="0"/>
                  </a:cubicBezTo>
                  <a:cubicBezTo>
                    <a:pt x="25" y="2"/>
                    <a:pt x="17" y="2"/>
                    <a:pt x="23" y="3"/>
                  </a:cubicBezTo>
                  <a:cubicBezTo>
                    <a:pt x="23" y="3"/>
                    <a:pt x="28" y="5"/>
                    <a:pt x="28" y="5"/>
                  </a:cubicBezTo>
                  <a:cubicBezTo>
                    <a:pt x="29" y="6"/>
                    <a:pt x="34" y="7"/>
                    <a:pt x="40" y="6"/>
                  </a:cubicBezTo>
                  <a:cubicBezTo>
                    <a:pt x="38" y="12"/>
                    <a:pt x="47" y="7"/>
                    <a:pt x="44" y="14"/>
                  </a:cubicBezTo>
                  <a:cubicBezTo>
                    <a:pt x="46" y="12"/>
                    <a:pt x="48" y="12"/>
                    <a:pt x="49" y="15"/>
                  </a:cubicBezTo>
                  <a:cubicBezTo>
                    <a:pt x="52" y="16"/>
                    <a:pt x="58" y="13"/>
                    <a:pt x="59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58"/>
            <p:cNvSpPr>
              <a:spLocks/>
            </p:cNvSpPr>
            <p:nvPr/>
          </p:nvSpPr>
          <p:spPr bwMode="auto">
            <a:xfrm>
              <a:off x="6770372" y="2665039"/>
              <a:ext cx="68108" cy="38095"/>
            </a:xfrm>
            <a:custGeom>
              <a:avLst/>
              <a:gdLst>
                <a:gd name="T0" fmla="*/ 1 w 25"/>
                <a:gd name="T1" fmla="*/ 0 h 14"/>
                <a:gd name="T2" fmla="*/ 13 w 25"/>
                <a:gd name="T3" fmla="*/ 2 h 14"/>
                <a:gd name="T4" fmla="*/ 19 w 25"/>
                <a:gd name="T5" fmla="*/ 3 h 14"/>
                <a:gd name="T6" fmla="*/ 25 w 25"/>
                <a:gd name="T7" fmla="*/ 6 h 14"/>
                <a:gd name="T8" fmla="*/ 4 w 25"/>
                <a:gd name="T9" fmla="*/ 9 h 14"/>
                <a:gd name="T10" fmla="*/ 7 w 25"/>
                <a:gd name="T11" fmla="*/ 8 h 14"/>
                <a:gd name="T12" fmla="*/ 1 w 2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4">
                  <a:moveTo>
                    <a:pt x="1" y="0"/>
                  </a:moveTo>
                  <a:cubicBezTo>
                    <a:pt x="4" y="2"/>
                    <a:pt x="9" y="1"/>
                    <a:pt x="13" y="2"/>
                  </a:cubicBezTo>
                  <a:cubicBezTo>
                    <a:pt x="14" y="2"/>
                    <a:pt x="18" y="7"/>
                    <a:pt x="19" y="3"/>
                  </a:cubicBezTo>
                  <a:cubicBezTo>
                    <a:pt x="21" y="4"/>
                    <a:pt x="20" y="8"/>
                    <a:pt x="25" y="6"/>
                  </a:cubicBezTo>
                  <a:cubicBezTo>
                    <a:pt x="24" y="14"/>
                    <a:pt x="9" y="10"/>
                    <a:pt x="4" y="9"/>
                  </a:cubicBezTo>
                  <a:cubicBezTo>
                    <a:pt x="3" y="8"/>
                    <a:pt x="7" y="8"/>
                    <a:pt x="7" y="8"/>
                  </a:cubicBezTo>
                  <a:cubicBezTo>
                    <a:pt x="7" y="5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59"/>
            <p:cNvSpPr>
              <a:spLocks/>
            </p:cNvSpPr>
            <p:nvPr/>
          </p:nvSpPr>
          <p:spPr bwMode="auto">
            <a:xfrm>
              <a:off x="3728365" y="2670810"/>
              <a:ext cx="32322" cy="24242"/>
            </a:xfrm>
            <a:custGeom>
              <a:avLst/>
              <a:gdLst>
                <a:gd name="T0" fmla="*/ 11 w 12"/>
                <a:gd name="T1" fmla="*/ 0 h 9"/>
                <a:gd name="T2" fmla="*/ 8 w 12"/>
                <a:gd name="T3" fmla="*/ 9 h 9"/>
                <a:gd name="T4" fmla="*/ 0 w 12"/>
                <a:gd name="T5" fmla="*/ 3 h 9"/>
                <a:gd name="T6" fmla="*/ 3 w 12"/>
                <a:gd name="T7" fmla="*/ 0 h 9"/>
                <a:gd name="T8" fmla="*/ 11 w 1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12" y="5"/>
                    <a:pt x="7" y="4"/>
                    <a:pt x="8" y="9"/>
                  </a:cubicBezTo>
                  <a:cubicBezTo>
                    <a:pt x="4" y="8"/>
                    <a:pt x="0" y="7"/>
                    <a:pt x="0" y="3"/>
                  </a:cubicBezTo>
                  <a:cubicBezTo>
                    <a:pt x="3" y="3"/>
                    <a:pt x="3" y="1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60"/>
            <p:cNvSpPr>
              <a:spLocks/>
            </p:cNvSpPr>
            <p:nvPr/>
          </p:nvSpPr>
          <p:spPr bwMode="auto">
            <a:xfrm>
              <a:off x="6746129" y="2678891"/>
              <a:ext cx="24242" cy="19625"/>
            </a:xfrm>
            <a:custGeom>
              <a:avLst/>
              <a:gdLst>
                <a:gd name="T0" fmla="*/ 7 w 9"/>
                <a:gd name="T1" fmla="*/ 7 h 7"/>
                <a:gd name="T2" fmla="*/ 0 w 9"/>
                <a:gd name="T3" fmla="*/ 6 h 7"/>
                <a:gd name="T4" fmla="*/ 7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7" y="7"/>
                  </a:moveTo>
                  <a:cubicBezTo>
                    <a:pt x="6" y="6"/>
                    <a:pt x="3" y="5"/>
                    <a:pt x="0" y="6"/>
                  </a:cubicBezTo>
                  <a:cubicBezTo>
                    <a:pt x="1" y="3"/>
                    <a:pt x="9" y="0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61"/>
            <p:cNvSpPr>
              <a:spLocks/>
            </p:cNvSpPr>
            <p:nvPr/>
          </p:nvSpPr>
          <p:spPr bwMode="auto">
            <a:xfrm>
              <a:off x="6678022" y="2684663"/>
              <a:ext cx="30014" cy="18470"/>
            </a:xfrm>
            <a:custGeom>
              <a:avLst/>
              <a:gdLst>
                <a:gd name="T0" fmla="*/ 1 w 11"/>
                <a:gd name="T1" fmla="*/ 2 h 7"/>
                <a:gd name="T2" fmla="*/ 10 w 11"/>
                <a:gd name="T3" fmla="*/ 5 h 7"/>
                <a:gd name="T4" fmla="*/ 1 w 11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" y="2"/>
                  </a:moveTo>
                  <a:cubicBezTo>
                    <a:pt x="4" y="3"/>
                    <a:pt x="11" y="0"/>
                    <a:pt x="10" y="5"/>
                  </a:cubicBezTo>
                  <a:cubicBezTo>
                    <a:pt x="7" y="4"/>
                    <a:pt x="0" y="7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62"/>
            <p:cNvSpPr>
              <a:spLocks/>
            </p:cNvSpPr>
            <p:nvPr/>
          </p:nvSpPr>
          <p:spPr bwMode="auto">
            <a:xfrm>
              <a:off x="3910756" y="2695052"/>
              <a:ext cx="43866" cy="76189"/>
            </a:xfrm>
            <a:custGeom>
              <a:avLst/>
              <a:gdLst>
                <a:gd name="T0" fmla="*/ 8 w 16"/>
                <a:gd name="T1" fmla="*/ 0 h 28"/>
                <a:gd name="T2" fmla="*/ 14 w 16"/>
                <a:gd name="T3" fmla="*/ 0 h 28"/>
                <a:gd name="T4" fmla="*/ 16 w 16"/>
                <a:gd name="T5" fmla="*/ 10 h 28"/>
                <a:gd name="T6" fmla="*/ 12 w 16"/>
                <a:gd name="T7" fmla="*/ 14 h 28"/>
                <a:gd name="T8" fmla="*/ 11 w 16"/>
                <a:gd name="T9" fmla="*/ 19 h 28"/>
                <a:gd name="T10" fmla="*/ 9 w 16"/>
                <a:gd name="T11" fmla="*/ 26 h 28"/>
                <a:gd name="T12" fmla="*/ 5 w 16"/>
                <a:gd name="T13" fmla="*/ 22 h 28"/>
                <a:gd name="T14" fmla="*/ 0 w 16"/>
                <a:gd name="T15" fmla="*/ 16 h 28"/>
                <a:gd name="T16" fmla="*/ 3 w 16"/>
                <a:gd name="T17" fmla="*/ 7 h 28"/>
                <a:gd name="T18" fmla="*/ 8 w 16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8" y="0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2"/>
                    <a:pt x="15" y="7"/>
                    <a:pt x="16" y="10"/>
                  </a:cubicBezTo>
                  <a:cubicBezTo>
                    <a:pt x="14" y="10"/>
                    <a:pt x="15" y="15"/>
                    <a:pt x="12" y="14"/>
                  </a:cubicBezTo>
                  <a:cubicBezTo>
                    <a:pt x="12" y="16"/>
                    <a:pt x="12" y="19"/>
                    <a:pt x="11" y="19"/>
                  </a:cubicBezTo>
                  <a:cubicBezTo>
                    <a:pt x="10" y="21"/>
                    <a:pt x="12" y="26"/>
                    <a:pt x="9" y="26"/>
                  </a:cubicBezTo>
                  <a:cubicBezTo>
                    <a:pt x="4" y="28"/>
                    <a:pt x="8" y="22"/>
                    <a:pt x="5" y="22"/>
                  </a:cubicBezTo>
                  <a:cubicBezTo>
                    <a:pt x="3" y="22"/>
                    <a:pt x="2" y="18"/>
                    <a:pt x="0" y="16"/>
                  </a:cubicBezTo>
                  <a:cubicBezTo>
                    <a:pt x="0" y="12"/>
                    <a:pt x="5" y="13"/>
                    <a:pt x="3" y="7"/>
                  </a:cubicBezTo>
                  <a:cubicBezTo>
                    <a:pt x="7" y="11"/>
                    <a:pt x="7" y="3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63"/>
            <p:cNvSpPr>
              <a:spLocks/>
            </p:cNvSpPr>
            <p:nvPr/>
          </p:nvSpPr>
          <p:spPr bwMode="auto">
            <a:xfrm>
              <a:off x="3954622" y="2760851"/>
              <a:ext cx="62336" cy="62336"/>
            </a:xfrm>
            <a:custGeom>
              <a:avLst/>
              <a:gdLst>
                <a:gd name="T0" fmla="*/ 12 w 23"/>
                <a:gd name="T1" fmla="*/ 2 h 23"/>
                <a:gd name="T2" fmla="*/ 17 w 23"/>
                <a:gd name="T3" fmla="*/ 7 h 23"/>
                <a:gd name="T4" fmla="*/ 15 w 23"/>
                <a:gd name="T5" fmla="*/ 8 h 23"/>
                <a:gd name="T6" fmla="*/ 17 w 23"/>
                <a:gd name="T7" fmla="*/ 11 h 23"/>
                <a:gd name="T8" fmla="*/ 23 w 23"/>
                <a:gd name="T9" fmla="*/ 18 h 23"/>
                <a:gd name="T10" fmla="*/ 20 w 23"/>
                <a:gd name="T11" fmla="*/ 23 h 23"/>
                <a:gd name="T12" fmla="*/ 15 w 23"/>
                <a:gd name="T13" fmla="*/ 23 h 23"/>
                <a:gd name="T14" fmla="*/ 8 w 23"/>
                <a:gd name="T15" fmla="*/ 16 h 23"/>
                <a:gd name="T16" fmla="*/ 11 w 23"/>
                <a:gd name="T17" fmla="*/ 13 h 23"/>
                <a:gd name="T18" fmla="*/ 0 w 23"/>
                <a:gd name="T19" fmla="*/ 4 h 23"/>
                <a:gd name="T20" fmla="*/ 12 w 23"/>
                <a:gd name="T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3">
                  <a:moveTo>
                    <a:pt x="12" y="2"/>
                  </a:moveTo>
                  <a:cubicBezTo>
                    <a:pt x="8" y="7"/>
                    <a:pt x="16" y="5"/>
                    <a:pt x="17" y="7"/>
                  </a:cubicBezTo>
                  <a:cubicBezTo>
                    <a:pt x="18" y="8"/>
                    <a:pt x="15" y="8"/>
                    <a:pt x="15" y="8"/>
                  </a:cubicBezTo>
                  <a:cubicBezTo>
                    <a:pt x="15" y="8"/>
                    <a:pt x="17" y="11"/>
                    <a:pt x="17" y="11"/>
                  </a:cubicBezTo>
                  <a:cubicBezTo>
                    <a:pt x="18" y="14"/>
                    <a:pt x="23" y="14"/>
                    <a:pt x="23" y="18"/>
                  </a:cubicBezTo>
                  <a:cubicBezTo>
                    <a:pt x="20" y="18"/>
                    <a:pt x="20" y="21"/>
                    <a:pt x="20" y="23"/>
                  </a:cubicBezTo>
                  <a:cubicBezTo>
                    <a:pt x="19" y="22"/>
                    <a:pt x="16" y="21"/>
                    <a:pt x="15" y="23"/>
                  </a:cubicBezTo>
                  <a:cubicBezTo>
                    <a:pt x="11" y="22"/>
                    <a:pt x="12" y="16"/>
                    <a:pt x="8" y="16"/>
                  </a:cubicBezTo>
                  <a:cubicBezTo>
                    <a:pt x="8" y="14"/>
                    <a:pt x="11" y="15"/>
                    <a:pt x="11" y="13"/>
                  </a:cubicBezTo>
                  <a:cubicBezTo>
                    <a:pt x="7" y="10"/>
                    <a:pt x="5" y="6"/>
                    <a:pt x="0" y="4"/>
                  </a:cubicBezTo>
                  <a:cubicBezTo>
                    <a:pt x="4" y="0"/>
                    <a:pt x="7" y="2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64"/>
            <p:cNvSpPr>
              <a:spLocks/>
            </p:cNvSpPr>
            <p:nvPr/>
          </p:nvSpPr>
          <p:spPr bwMode="auto">
            <a:xfrm>
              <a:off x="3932689" y="2787402"/>
              <a:ext cx="11544" cy="9235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4 w 4"/>
                <a:gd name="T5" fmla="*/ 3 h 3"/>
                <a:gd name="T6" fmla="*/ 0 w 4"/>
                <a:gd name="T7" fmla="*/ 3 h 3"/>
                <a:gd name="T8" fmla="*/ 0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65"/>
            <p:cNvSpPr>
              <a:spLocks/>
            </p:cNvSpPr>
            <p:nvPr/>
          </p:nvSpPr>
          <p:spPr bwMode="auto">
            <a:xfrm>
              <a:off x="3952313" y="2798946"/>
              <a:ext cx="32322" cy="48484"/>
            </a:xfrm>
            <a:custGeom>
              <a:avLst/>
              <a:gdLst>
                <a:gd name="T0" fmla="*/ 12 w 12"/>
                <a:gd name="T1" fmla="*/ 15 h 18"/>
                <a:gd name="T2" fmla="*/ 4 w 12"/>
                <a:gd name="T3" fmla="*/ 16 h 18"/>
                <a:gd name="T4" fmla="*/ 0 w 12"/>
                <a:gd name="T5" fmla="*/ 9 h 18"/>
                <a:gd name="T6" fmla="*/ 12 w 12"/>
                <a:gd name="T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8">
                  <a:moveTo>
                    <a:pt x="12" y="15"/>
                  </a:moveTo>
                  <a:cubicBezTo>
                    <a:pt x="12" y="18"/>
                    <a:pt x="7" y="16"/>
                    <a:pt x="4" y="16"/>
                  </a:cubicBezTo>
                  <a:cubicBezTo>
                    <a:pt x="4" y="12"/>
                    <a:pt x="6" y="7"/>
                    <a:pt x="0" y="9"/>
                  </a:cubicBezTo>
                  <a:cubicBezTo>
                    <a:pt x="6" y="0"/>
                    <a:pt x="5" y="16"/>
                    <a:pt x="12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66"/>
            <p:cNvSpPr>
              <a:spLocks/>
            </p:cNvSpPr>
            <p:nvPr/>
          </p:nvSpPr>
          <p:spPr bwMode="auto">
            <a:xfrm>
              <a:off x="3253918" y="2839348"/>
              <a:ext cx="35786" cy="60027"/>
            </a:xfrm>
            <a:custGeom>
              <a:avLst/>
              <a:gdLst>
                <a:gd name="T0" fmla="*/ 3 w 13"/>
                <a:gd name="T1" fmla="*/ 1 h 22"/>
                <a:gd name="T2" fmla="*/ 7 w 13"/>
                <a:gd name="T3" fmla="*/ 6 h 22"/>
                <a:gd name="T4" fmla="*/ 9 w 13"/>
                <a:gd name="T5" fmla="*/ 7 h 22"/>
                <a:gd name="T6" fmla="*/ 11 w 13"/>
                <a:gd name="T7" fmla="*/ 10 h 22"/>
                <a:gd name="T8" fmla="*/ 10 w 13"/>
                <a:gd name="T9" fmla="*/ 12 h 22"/>
                <a:gd name="T10" fmla="*/ 11 w 13"/>
                <a:gd name="T11" fmla="*/ 19 h 22"/>
                <a:gd name="T12" fmla="*/ 9 w 13"/>
                <a:gd name="T13" fmla="*/ 22 h 22"/>
                <a:gd name="T14" fmla="*/ 3 w 13"/>
                <a:gd name="T1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2">
                  <a:moveTo>
                    <a:pt x="3" y="1"/>
                  </a:moveTo>
                  <a:cubicBezTo>
                    <a:pt x="6" y="0"/>
                    <a:pt x="6" y="5"/>
                    <a:pt x="7" y="6"/>
                  </a:cubicBezTo>
                  <a:cubicBezTo>
                    <a:pt x="8" y="7"/>
                    <a:pt x="8" y="6"/>
                    <a:pt x="9" y="7"/>
                  </a:cubicBezTo>
                  <a:cubicBezTo>
                    <a:pt x="9" y="9"/>
                    <a:pt x="11" y="9"/>
                    <a:pt x="11" y="10"/>
                  </a:cubicBezTo>
                  <a:cubicBezTo>
                    <a:pt x="12" y="12"/>
                    <a:pt x="10" y="11"/>
                    <a:pt x="10" y="12"/>
                  </a:cubicBezTo>
                  <a:cubicBezTo>
                    <a:pt x="10" y="13"/>
                    <a:pt x="13" y="15"/>
                    <a:pt x="11" y="19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0" y="19"/>
                    <a:pt x="1" y="1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67"/>
            <p:cNvSpPr>
              <a:spLocks/>
            </p:cNvSpPr>
            <p:nvPr/>
          </p:nvSpPr>
          <p:spPr bwMode="auto">
            <a:xfrm>
              <a:off x="3982327" y="2842812"/>
              <a:ext cx="42712" cy="64645"/>
            </a:xfrm>
            <a:custGeom>
              <a:avLst/>
              <a:gdLst>
                <a:gd name="T0" fmla="*/ 13 w 16"/>
                <a:gd name="T1" fmla="*/ 0 h 24"/>
                <a:gd name="T2" fmla="*/ 16 w 16"/>
                <a:gd name="T3" fmla="*/ 12 h 24"/>
                <a:gd name="T4" fmla="*/ 11 w 16"/>
                <a:gd name="T5" fmla="*/ 14 h 24"/>
                <a:gd name="T6" fmla="*/ 11 w 16"/>
                <a:gd name="T7" fmla="*/ 24 h 24"/>
                <a:gd name="T8" fmla="*/ 4 w 16"/>
                <a:gd name="T9" fmla="*/ 20 h 24"/>
                <a:gd name="T10" fmla="*/ 5 w 16"/>
                <a:gd name="T11" fmla="*/ 14 h 24"/>
                <a:gd name="T12" fmla="*/ 5 w 16"/>
                <a:gd name="T13" fmla="*/ 11 h 24"/>
                <a:gd name="T14" fmla="*/ 4 w 16"/>
                <a:gd name="T15" fmla="*/ 11 h 24"/>
                <a:gd name="T16" fmla="*/ 7 w 16"/>
                <a:gd name="T17" fmla="*/ 6 h 24"/>
                <a:gd name="T18" fmla="*/ 10 w 16"/>
                <a:gd name="T19" fmla="*/ 2 h 24"/>
                <a:gd name="T20" fmla="*/ 13 w 16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4">
                  <a:moveTo>
                    <a:pt x="13" y="0"/>
                  </a:moveTo>
                  <a:cubicBezTo>
                    <a:pt x="13" y="5"/>
                    <a:pt x="12" y="11"/>
                    <a:pt x="16" y="12"/>
                  </a:cubicBezTo>
                  <a:cubicBezTo>
                    <a:pt x="15" y="14"/>
                    <a:pt x="13" y="13"/>
                    <a:pt x="11" y="14"/>
                  </a:cubicBezTo>
                  <a:cubicBezTo>
                    <a:pt x="14" y="16"/>
                    <a:pt x="10" y="19"/>
                    <a:pt x="11" y="24"/>
                  </a:cubicBezTo>
                  <a:cubicBezTo>
                    <a:pt x="7" y="24"/>
                    <a:pt x="8" y="20"/>
                    <a:pt x="4" y="20"/>
                  </a:cubicBezTo>
                  <a:cubicBezTo>
                    <a:pt x="3" y="17"/>
                    <a:pt x="5" y="16"/>
                    <a:pt x="5" y="14"/>
                  </a:cubicBezTo>
                  <a:cubicBezTo>
                    <a:pt x="5" y="12"/>
                    <a:pt x="3" y="11"/>
                    <a:pt x="5" y="11"/>
                  </a:cubicBezTo>
                  <a:cubicBezTo>
                    <a:pt x="5" y="9"/>
                    <a:pt x="4" y="10"/>
                    <a:pt x="4" y="11"/>
                  </a:cubicBezTo>
                  <a:cubicBezTo>
                    <a:pt x="0" y="10"/>
                    <a:pt x="4" y="5"/>
                    <a:pt x="7" y="6"/>
                  </a:cubicBezTo>
                  <a:cubicBezTo>
                    <a:pt x="7" y="4"/>
                    <a:pt x="9" y="3"/>
                    <a:pt x="10" y="2"/>
                  </a:cubicBezTo>
                  <a:cubicBezTo>
                    <a:pt x="11" y="1"/>
                    <a:pt x="11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68"/>
            <p:cNvSpPr>
              <a:spLocks/>
            </p:cNvSpPr>
            <p:nvPr/>
          </p:nvSpPr>
          <p:spPr bwMode="auto">
            <a:xfrm>
              <a:off x="3948850" y="2856664"/>
              <a:ext cx="33477" cy="26551"/>
            </a:xfrm>
            <a:custGeom>
              <a:avLst/>
              <a:gdLst>
                <a:gd name="T0" fmla="*/ 7 w 12"/>
                <a:gd name="T1" fmla="*/ 0 h 10"/>
                <a:gd name="T2" fmla="*/ 11 w 12"/>
                <a:gd name="T3" fmla="*/ 4 h 10"/>
                <a:gd name="T4" fmla="*/ 10 w 12"/>
                <a:gd name="T5" fmla="*/ 6 h 10"/>
                <a:gd name="T6" fmla="*/ 1 w 12"/>
                <a:gd name="T7" fmla="*/ 10 h 10"/>
                <a:gd name="T8" fmla="*/ 7 w 1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cubicBezTo>
                    <a:pt x="10" y="0"/>
                    <a:pt x="12" y="1"/>
                    <a:pt x="11" y="4"/>
                  </a:cubicBezTo>
                  <a:cubicBezTo>
                    <a:pt x="9" y="4"/>
                    <a:pt x="8" y="6"/>
                    <a:pt x="10" y="6"/>
                  </a:cubicBezTo>
                  <a:cubicBezTo>
                    <a:pt x="9" y="7"/>
                    <a:pt x="4" y="9"/>
                    <a:pt x="1" y="10"/>
                  </a:cubicBezTo>
                  <a:cubicBezTo>
                    <a:pt x="0" y="4"/>
                    <a:pt x="7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69"/>
            <p:cNvSpPr>
              <a:spLocks/>
            </p:cNvSpPr>
            <p:nvPr/>
          </p:nvSpPr>
          <p:spPr bwMode="auto">
            <a:xfrm>
              <a:off x="4042354" y="2959403"/>
              <a:ext cx="18470" cy="41557"/>
            </a:xfrm>
            <a:custGeom>
              <a:avLst/>
              <a:gdLst>
                <a:gd name="T0" fmla="*/ 1 w 7"/>
                <a:gd name="T1" fmla="*/ 0 h 15"/>
                <a:gd name="T2" fmla="*/ 7 w 7"/>
                <a:gd name="T3" fmla="*/ 5 h 15"/>
                <a:gd name="T4" fmla="*/ 0 w 7"/>
                <a:gd name="T5" fmla="*/ 14 h 15"/>
                <a:gd name="T6" fmla="*/ 3 w 7"/>
                <a:gd name="T7" fmla="*/ 12 h 15"/>
                <a:gd name="T8" fmla="*/ 1 w 7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">
                  <a:moveTo>
                    <a:pt x="1" y="0"/>
                  </a:moveTo>
                  <a:cubicBezTo>
                    <a:pt x="5" y="0"/>
                    <a:pt x="2" y="6"/>
                    <a:pt x="7" y="5"/>
                  </a:cubicBezTo>
                  <a:cubicBezTo>
                    <a:pt x="6" y="9"/>
                    <a:pt x="6" y="15"/>
                    <a:pt x="0" y="14"/>
                  </a:cubicBezTo>
                  <a:cubicBezTo>
                    <a:pt x="0" y="12"/>
                    <a:pt x="1" y="13"/>
                    <a:pt x="3" y="12"/>
                  </a:cubicBezTo>
                  <a:cubicBezTo>
                    <a:pt x="0" y="7"/>
                    <a:pt x="0" y="8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70"/>
            <p:cNvSpPr>
              <a:spLocks/>
            </p:cNvSpPr>
            <p:nvPr/>
          </p:nvSpPr>
          <p:spPr bwMode="auto">
            <a:xfrm>
              <a:off x="3916528" y="2970947"/>
              <a:ext cx="81961" cy="26551"/>
            </a:xfrm>
            <a:custGeom>
              <a:avLst/>
              <a:gdLst>
                <a:gd name="T0" fmla="*/ 29 w 30"/>
                <a:gd name="T1" fmla="*/ 4 h 10"/>
                <a:gd name="T2" fmla="*/ 20 w 30"/>
                <a:gd name="T3" fmla="*/ 8 h 10"/>
                <a:gd name="T4" fmla="*/ 0 w 30"/>
                <a:gd name="T5" fmla="*/ 10 h 10"/>
                <a:gd name="T6" fmla="*/ 25 w 30"/>
                <a:gd name="T7" fmla="*/ 2 h 10"/>
                <a:gd name="T8" fmla="*/ 29 w 30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0">
                  <a:moveTo>
                    <a:pt x="29" y="4"/>
                  </a:moveTo>
                  <a:cubicBezTo>
                    <a:pt x="30" y="8"/>
                    <a:pt x="24" y="8"/>
                    <a:pt x="20" y="8"/>
                  </a:cubicBezTo>
                  <a:cubicBezTo>
                    <a:pt x="14" y="9"/>
                    <a:pt x="5" y="7"/>
                    <a:pt x="0" y="10"/>
                  </a:cubicBezTo>
                  <a:cubicBezTo>
                    <a:pt x="1" y="0"/>
                    <a:pt x="21" y="10"/>
                    <a:pt x="25" y="2"/>
                  </a:cubicBezTo>
                  <a:cubicBezTo>
                    <a:pt x="26" y="3"/>
                    <a:pt x="27" y="4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71"/>
            <p:cNvSpPr>
              <a:spLocks/>
            </p:cNvSpPr>
            <p:nvPr/>
          </p:nvSpPr>
          <p:spPr bwMode="auto">
            <a:xfrm>
              <a:off x="4093147" y="3003269"/>
              <a:ext cx="51947" cy="32322"/>
            </a:xfrm>
            <a:custGeom>
              <a:avLst/>
              <a:gdLst>
                <a:gd name="T0" fmla="*/ 19 w 19"/>
                <a:gd name="T1" fmla="*/ 8 h 12"/>
                <a:gd name="T2" fmla="*/ 16 w 19"/>
                <a:gd name="T3" fmla="*/ 11 h 12"/>
                <a:gd name="T4" fmla="*/ 7 w 19"/>
                <a:gd name="T5" fmla="*/ 11 h 12"/>
                <a:gd name="T6" fmla="*/ 6 w 19"/>
                <a:gd name="T7" fmla="*/ 10 h 12"/>
                <a:gd name="T8" fmla="*/ 0 w 19"/>
                <a:gd name="T9" fmla="*/ 5 h 12"/>
                <a:gd name="T10" fmla="*/ 7 w 19"/>
                <a:gd name="T11" fmla="*/ 2 h 12"/>
                <a:gd name="T12" fmla="*/ 12 w 19"/>
                <a:gd name="T13" fmla="*/ 1 h 12"/>
                <a:gd name="T14" fmla="*/ 12 w 19"/>
                <a:gd name="T15" fmla="*/ 2 h 12"/>
                <a:gd name="T16" fmla="*/ 13 w 19"/>
                <a:gd name="T17" fmla="*/ 1 h 12"/>
                <a:gd name="T18" fmla="*/ 19 w 19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2">
                  <a:moveTo>
                    <a:pt x="19" y="8"/>
                  </a:moveTo>
                  <a:cubicBezTo>
                    <a:pt x="18" y="9"/>
                    <a:pt x="17" y="9"/>
                    <a:pt x="16" y="11"/>
                  </a:cubicBezTo>
                  <a:cubicBezTo>
                    <a:pt x="13" y="9"/>
                    <a:pt x="10" y="12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4" y="9"/>
                    <a:pt x="2" y="6"/>
                    <a:pt x="0" y="5"/>
                  </a:cubicBezTo>
                  <a:cubicBezTo>
                    <a:pt x="1" y="3"/>
                    <a:pt x="5" y="4"/>
                    <a:pt x="7" y="2"/>
                  </a:cubicBezTo>
                  <a:cubicBezTo>
                    <a:pt x="8" y="2"/>
                    <a:pt x="11" y="0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6" y="2"/>
                    <a:pt x="19" y="4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72"/>
            <p:cNvSpPr>
              <a:spLocks/>
            </p:cNvSpPr>
            <p:nvPr/>
          </p:nvSpPr>
          <p:spPr bwMode="auto">
            <a:xfrm>
              <a:off x="4120851" y="3022894"/>
              <a:ext cx="294365" cy="154686"/>
            </a:xfrm>
            <a:custGeom>
              <a:avLst/>
              <a:gdLst>
                <a:gd name="T0" fmla="*/ 36 w 108"/>
                <a:gd name="T1" fmla="*/ 28 h 57"/>
                <a:gd name="T2" fmla="*/ 30 w 108"/>
                <a:gd name="T3" fmla="*/ 25 h 57"/>
                <a:gd name="T4" fmla="*/ 27 w 108"/>
                <a:gd name="T5" fmla="*/ 19 h 57"/>
                <a:gd name="T6" fmla="*/ 11 w 108"/>
                <a:gd name="T7" fmla="*/ 14 h 57"/>
                <a:gd name="T8" fmla="*/ 2 w 108"/>
                <a:gd name="T9" fmla="*/ 14 h 57"/>
                <a:gd name="T10" fmla="*/ 0 w 108"/>
                <a:gd name="T11" fmla="*/ 8 h 57"/>
                <a:gd name="T12" fmla="*/ 5 w 108"/>
                <a:gd name="T13" fmla="*/ 8 h 57"/>
                <a:gd name="T14" fmla="*/ 9 w 108"/>
                <a:gd name="T15" fmla="*/ 7 h 57"/>
                <a:gd name="T16" fmla="*/ 17 w 108"/>
                <a:gd name="T17" fmla="*/ 10 h 57"/>
                <a:gd name="T18" fmla="*/ 22 w 108"/>
                <a:gd name="T19" fmla="*/ 6 h 57"/>
                <a:gd name="T20" fmla="*/ 34 w 108"/>
                <a:gd name="T21" fmla="*/ 1 h 57"/>
                <a:gd name="T22" fmla="*/ 37 w 108"/>
                <a:gd name="T23" fmla="*/ 4 h 57"/>
                <a:gd name="T24" fmla="*/ 49 w 108"/>
                <a:gd name="T25" fmla="*/ 8 h 57"/>
                <a:gd name="T26" fmla="*/ 52 w 108"/>
                <a:gd name="T27" fmla="*/ 7 h 57"/>
                <a:gd name="T28" fmla="*/ 55 w 108"/>
                <a:gd name="T29" fmla="*/ 10 h 57"/>
                <a:gd name="T30" fmla="*/ 63 w 108"/>
                <a:gd name="T31" fmla="*/ 10 h 57"/>
                <a:gd name="T32" fmla="*/ 68 w 108"/>
                <a:gd name="T33" fmla="*/ 13 h 57"/>
                <a:gd name="T34" fmla="*/ 68 w 108"/>
                <a:gd name="T35" fmla="*/ 17 h 57"/>
                <a:gd name="T36" fmla="*/ 71 w 108"/>
                <a:gd name="T37" fmla="*/ 16 h 57"/>
                <a:gd name="T38" fmla="*/ 73 w 108"/>
                <a:gd name="T39" fmla="*/ 20 h 57"/>
                <a:gd name="T40" fmla="*/ 80 w 108"/>
                <a:gd name="T41" fmla="*/ 25 h 57"/>
                <a:gd name="T42" fmla="*/ 92 w 108"/>
                <a:gd name="T43" fmla="*/ 29 h 57"/>
                <a:gd name="T44" fmla="*/ 91 w 108"/>
                <a:gd name="T45" fmla="*/ 34 h 57"/>
                <a:gd name="T46" fmla="*/ 95 w 108"/>
                <a:gd name="T47" fmla="*/ 37 h 57"/>
                <a:gd name="T48" fmla="*/ 95 w 108"/>
                <a:gd name="T49" fmla="*/ 40 h 57"/>
                <a:gd name="T50" fmla="*/ 101 w 108"/>
                <a:gd name="T51" fmla="*/ 46 h 57"/>
                <a:gd name="T52" fmla="*/ 108 w 108"/>
                <a:gd name="T53" fmla="*/ 53 h 57"/>
                <a:gd name="T54" fmla="*/ 98 w 108"/>
                <a:gd name="T55" fmla="*/ 53 h 57"/>
                <a:gd name="T56" fmla="*/ 89 w 108"/>
                <a:gd name="T57" fmla="*/ 47 h 57"/>
                <a:gd name="T58" fmla="*/ 86 w 108"/>
                <a:gd name="T59" fmla="*/ 44 h 57"/>
                <a:gd name="T60" fmla="*/ 85 w 108"/>
                <a:gd name="T61" fmla="*/ 43 h 57"/>
                <a:gd name="T62" fmla="*/ 80 w 108"/>
                <a:gd name="T63" fmla="*/ 38 h 57"/>
                <a:gd name="T64" fmla="*/ 68 w 108"/>
                <a:gd name="T65" fmla="*/ 37 h 57"/>
                <a:gd name="T66" fmla="*/ 63 w 108"/>
                <a:gd name="T67" fmla="*/ 50 h 57"/>
                <a:gd name="T68" fmla="*/ 54 w 108"/>
                <a:gd name="T69" fmla="*/ 47 h 57"/>
                <a:gd name="T70" fmla="*/ 49 w 108"/>
                <a:gd name="T71" fmla="*/ 46 h 57"/>
                <a:gd name="T72" fmla="*/ 43 w 108"/>
                <a:gd name="T73" fmla="*/ 38 h 57"/>
                <a:gd name="T74" fmla="*/ 37 w 108"/>
                <a:gd name="T75" fmla="*/ 44 h 57"/>
                <a:gd name="T76" fmla="*/ 33 w 108"/>
                <a:gd name="T77" fmla="*/ 41 h 57"/>
                <a:gd name="T78" fmla="*/ 37 w 108"/>
                <a:gd name="T79" fmla="*/ 37 h 57"/>
                <a:gd name="T80" fmla="*/ 40 w 108"/>
                <a:gd name="T81" fmla="*/ 31 h 57"/>
                <a:gd name="T82" fmla="*/ 39 w 108"/>
                <a:gd name="T83" fmla="*/ 34 h 57"/>
                <a:gd name="T84" fmla="*/ 36 w 108"/>
                <a:gd name="T85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8" h="57">
                  <a:moveTo>
                    <a:pt x="36" y="28"/>
                  </a:moveTo>
                  <a:cubicBezTo>
                    <a:pt x="33" y="28"/>
                    <a:pt x="34" y="24"/>
                    <a:pt x="30" y="25"/>
                  </a:cubicBezTo>
                  <a:cubicBezTo>
                    <a:pt x="29" y="23"/>
                    <a:pt x="28" y="21"/>
                    <a:pt x="27" y="19"/>
                  </a:cubicBezTo>
                  <a:cubicBezTo>
                    <a:pt x="21" y="18"/>
                    <a:pt x="14" y="18"/>
                    <a:pt x="11" y="14"/>
                  </a:cubicBezTo>
                  <a:cubicBezTo>
                    <a:pt x="6" y="16"/>
                    <a:pt x="7" y="15"/>
                    <a:pt x="2" y="14"/>
                  </a:cubicBezTo>
                  <a:cubicBezTo>
                    <a:pt x="2" y="12"/>
                    <a:pt x="2" y="9"/>
                    <a:pt x="0" y="8"/>
                  </a:cubicBezTo>
                  <a:cubicBezTo>
                    <a:pt x="1" y="6"/>
                    <a:pt x="3" y="9"/>
                    <a:pt x="5" y="8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2" y="7"/>
                    <a:pt x="14" y="10"/>
                    <a:pt x="17" y="10"/>
                  </a:cubicBezTo>
                  <a:cubicBezTo>
                    <a:pt x="20" y="12"/>
                    <a:pt x="21" y="7"/>
                    <a:pt x="22" y="6"/>
                  </a:cubicBezTo>
                  <a:cubicBezTo>
                    <a:pt x="26" y="3"/>
                    <a:pt x="31" y="4"/>
                    <a:pt x="34" y="1"/>
                  </a:cubicBezTo>
                  <a:cubicBezTo>
                    <a:pt x="37" y="0"/>
                    <a:pt x="36" y="3"/>
                    <a:pt x="37" y="4"/>
                  </a:cubicBezTo>
                  <a:cubicBezTo>
                    <a:pt x="40" y="6"/>
                    <a:pt x="49" y="3"/>
                    <a:pt x="49" y="8"/>
                  </a:cubicBezTo>
                  <a:cubicBezTo>
                    <a:pt x="51" y="10"/>
                    <a:pt x="52" y="7"/>
                    <a:pt x="52" y="7"/>
                  </a:cubicBezTo>
                  <a:cubicBezTo>
                    <a:pt x="54" y="7"/>
                    <a:pt x="54" y="10"/>
                    <a:pt x="55" y="10"/>
                  </a:cubicBezTo>
                  <a:cubicBezTo>
                    <a:pt x="57" y="11"/>
                    <a:pt x="60" y="9"/>
                    <a:pt x="63" y="10"/>
                  </a:cubicBezTo>
                  <a:cubicBezTo>
                    <a:pt x="63" y="10"/>
                    <a:pt x="64" y="15"/>
                    <a:pt x="68" y="13"/>
                  </a:cubicBezTo>
                  <a:cubicBezTo>
                    <a:pt x="70" y="15"/>
                    <a:pt x="69" y="15"/>
                    <a:pt x="68" y="17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3" y="16"/>
                    <a:pt x="73" y="19"/>
                    <a:pt x="73" y="20"/>
                  </a:cubicBezTo>
                  <a:cubicBezTo>
                    <a:pt x="74" y="23"/>
                    <a:pt x="78" y="23"/>
                    <a:pt x="80" y="25"/>
                  </a:cubicBezTo>
                  <a:cubicBezTo>
                    <a:pt x="82" y="26"/>
                    <a:pt x="87" y="29"/>
                    <a:pt x="92" y="29"/>
                  </a:cubicBezTo>
                  <a:cubicBezTo>
                    <a:pt x="93" y="32"/>
                    <a:pt x="91" y="32"/>
                    <a:pt x="91" y="34"/>
                  </a:cubicBezTo>
                  <a:cubicBezTo>
                    <a:pt x="91" y="35"/>
                    <a:pt x="94" y="35"/>
                    <a:pt x="95" y="37"/>
                  </a:cubicBezTo>
                  <a:cubicBezTo>
                    <a:pt x="96" y="37"/>
                    <a:pt x="95" y="39"/>
                    <a:pt x="95" y="40"/>
                  </a:cubicBezTo>
                  <a:cubicBezTo>
                    <a:pt x="97" y="41"/>
                    <a:pt x="99" y="43"/>
                    <a:pt x="101" y="46"/>
                  </a:cubicBezTo>
                  <a:cubicBezTo>
                    <a:pt x="103" y="48"/>
                    <a:pt x="105" y="52"/>
                    <a:pt x="108" y="53"/>
                  </a:cubicBezTo>
                  <a:cubicBezTo>
                    <a:pt x="106" y="57"/>
                    <a:pt x="100" y="53"/>
                    <a:pt x="98" y="53"/>
                  </a:cubicBezTo>
                  <a:cubicBezTo>
                    <a:pt x="95" y="52"/>
                    <a:pt x="93" y="51"/>
                    <a:pt x="89" y="47"/>
                  </a:cubicBezTo>
                  <a:cubicBezTo>
                    <a:pt x="88" y="46"/>
                    <a:pt x="87" y="45"/>
                    <a:pt x="86" y="44"/>
                  </a:cubicBezTo>
                  <a:cubicBezTo>
                    <a:pt x="85" y="43"/>
                    <a:pt x="85" y="44"/>
                    <a:pt x="85" y="43"/>
                  </a:cubicBezTo>
                  <a:cubicBezTo>
                    <a:pt x="85" y="42"/>
                    <a:pt x="81" y="38"/>
                    <a:pt x="80" y="38"/>
                  </a:cubicBezTo>
                  <a:cubicBezTo>
                    <a:pt x="77" y="37"/>
                    <a:pt x="72" y="39"/>
                    <a:pt x="68" y="37"/>
                  </a:cubicBezTo>
                  <a:cubicBezTo>
                    <a:pt x="65" y="40"/>
                    <a:pt x="64" y="45"/>
                    <a:pt x="63" y="50"/>
                  </a:cubicBezTo>
                  <a:cubicBezTo>
                    <a:pt x="62" y="48"/>
                    <a:pt x="56" y="49"/>
                    <a:pt x="54" y="47"/>
                  </a:cubicBezTo>
                  <a:cubicBezTo>
                    <a:pt x="52" y="46"/>
                    <a:pt x="55" y="43"/>
                    <a:pt x="49" y="46"/>
                  </a:cubicBezTo>
                  <a:cubicBezTo>
                    <a:pt x="52" y="38"/>
                    <a:pt x="42" y="44"/>
                    <a:pt x="43" y="38"/>
                  </a:cubicBezTo>
                  <a:cubicBezTo>
                    <a:pt x="40" y="39"/>
                    <a:pt x="36" y="39"/>
                    <a:pt x="37" y="44"/>
                  </a:cubicBezTo>
                  <a:cubicBezTo>
                    <a:pt x="36" y="43"/>
                    <a:pt x="36" y="41"/>
                    <a:pt x="33" y="41"/>
                  </a:cubicBezTo>
                  <a:cubicBezTo>
                    <a:pt x="33" y="39"/>
                    <a:pt x="36" y="38"/>
                    <a:pt x="37" y="37"/>
                  </a:cubicBezTo>
                  <a:cubicBezTo>
                    <a:pt x="39" y="35"/>
                    <a:pt x="41" y="35"/>
                    <a:pt x="40" y="31"/>
                  </a:cubicBezTo>
                  <a:cubicBezTo>
                    <a:pt x="39" y="30"/>
                    <a:pt x="39" y="34"/>
                    <a:pt x="39" y="34"/>
                  </a:cubicBezTo>
                  <a:cubicBezTo>
                    <a:pt x="36" y="33"/>
                    <a:pt x="37" y="24"/>
                    <a:pt x="36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73"/>
            <p:cNvSpPr>
              <a:spLocks/>
            </p:cNvSpPr>
            <p:nvPr/>
          </p:nvSpPr>
          <p:spPr bwMode="auto">
            <a:xfrm>
              <a:off x="4052744" y="3039055"/>
              <a:ext cx="30014" cy="26551"/>
            </a:xfrm>
            <a:custGeom>
              <a:avLst/>
              <a:gdLst>
                <a:gd name="T0" fmla="*/ 10 w 11"/>
                <a:gd name="T1" fmla="*/ 4 h 10"/>
                <a:gd name="T2" fmla="*/ 0 w 11"/>
                <a:gd name="T3" fmla="*/ 5 h 10"/>
                <a:gd name="T4" fmla="*/ 10 w 1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10" y="4"/>
                  </a:moveTo>
                  <a:cubicBezTo>
                    <a:pt x="11" y="10"/>
                    <a:pt x="3" y="5"/>
                    <a:pt x="0" y="5"/>
                  </a:cubicBezTo>
                  <a:cubicBezTo>
                    <a:pt x="2" y="4"/>
                    <a:pt x="9" y="0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74"/>
            <p:cNvSpPr>
              <a:spLocks/>
            </p:cNvSpPr>
            <p:nvPr/>
          </p:nvSpPr>
          <p:spPr bwMode="auto">
            <a:xfrm>
              <a:off x="4014649" y="3047135"/>
              <a:ext cx="19625" cy="10390"/>
            </a:xfrm>
            <a:custGeom>
              <a:avLst/>
              <a:gdLst>
                <a:gd name="T0" fmla="*/ 1 w 7"/>
                <a:gd name="T1" fmla="*/ 2 h 4"/>
                <a:gd name="T2" fmla="*/ 5 w 7"/>
                <a:gd name="T3" fmla="*/ 4 h 4"/>
                <a:gd name="T4" fmla="*/ 2 w 7"/>
                <a:gd name="T5" fmla="*/ 4 h 4"/>
                <a:gd name="T6" fmla="*/ 1 w 7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1" y="2"/>
                  </a:moveTo>
                  <a:cubicBezTo>
                    <a:pt x="0" y="0"/>
                    <a:pt x="7" y="0"/>
                    <a:pt x="5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3"/>
                    <a:pt x="2" y="3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75"/>
            <p:cNvSpPr>
              <a:spLocks/>
            </p:cNvSpPr>
            <p:nvPr/>
          </p:nvSpPr>
          <p:spPr bwMode="auto">
            <a:xfrm>
              <a:off x="4390975" y="3069069"/>
              <a:ext cx="60027" cy="43866"/>
            </a:xfrm>
            <a:custGeom>
              <a:avLst/>
              <a:gdLst>
                <a:gd name="T0" fmla="*/ 17 w 22"/>
                <a:gd name="T1" fmla="*/ 0 h 16"/>
                <a:gd name="T2" fmla="*/ 21 w 22"/>
                <a:gd name="T3" fmla="*/ 0 h 16"/>
                <a:gd name="T4" fmla="*/ 21 w 22"/>
                <a:gd name="T5" fmla="*/ 5 h 16"/>
                <a:gd name="T6" fmla="*/ 18 w 22"/>
                <a:gd name="T7" fmla="*/ 6 h 16"/>
                <a:gd name="T8" fmla="*/ 18 w 22"/>
                <a:gd name="T9" fmla="*/ 11 h 16"/>
                <a:gd name="T10" fmla="*/ 15 w 22"/>
                <a:gd name="T11" fmla="*/ 12 h 16"/>
                <a:gd name="T12" fmla="*/ 2 w 22"/>
                <a:gd name="T13" fmla="*/ 8 h 16"/>
                <a:gd name="T14" fmla="*/ 17 w 22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17" y="0"/>
                  </a:moveTo>
                  <a:cubicBezTo>
                    <a:pt x="18" y="0"/>
                    <a:pt x="20" y="0"/>
                    <a:pt x="21" y="0"/>
                  </a:cubicBezTo>
                  <a:cubicBezTo>
                    <a:pt x="21" y="2"/>
                    <a:pt x="22" y="4"/>
                    <a:pt x="21" y="5"/>
                  </a:cubicBezTo>
                  <a:cubicBezTo>
                    <a:pt x="21" y="6"/>
                    <a:pt x="19" y="6"/>
                    <a:pt x="18" y="6"/>
                  </a:cubicBezTo>
                  <a:cubicBezTo>
                    <a:pt x="18" y="7"/>
                    <a:pt x="21" y="9"/>
                    <a:pt x="18" y="11"/>
                  </a:cubicBezTo>
                  <a:cubicBezTo>
                    <a:pt x="16" y="9"/>
                    <a:pt x="15" y="9"/>
                    <a:pt x="15" y="12"/>
                  </a:cubicBezTo>
                  <a:cubicBezTo>
                    <a:pt x="11" y="11"/>
                    <a:pt x="0" y="16"/>
                    <a:pt x="2" y="8"/>
                  </a:cubicBezTo>
                  <a:cubicBezTo>
                    <a:pt x="10" y="11"/>
                    <a:pt x="15" y="7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76"/>
            <p:cNvSpPr>
              <a:spLocks/>
            </p:cNvSpPr>
            <p:nvPr/>
          </p:nvSpPr>
          <p:spPr bwMode="auto">
            <a:xfrm>
              <a:off x="3866889" y="3134868"/>
              <a:ext cx="33477" cy="12698"/>
            </a:xfrm>
            <a:custGeom>
              <a:avLst/>
              <a:gdLst>
                <a:gd name="T0" fmla="*/ 12 w 12"/>
                <a:gd name="T1" fmla="*/ 0 h 5"/>
                <a:gd name="T2" fmla="*/ 0 w 12"/>
                <a:gd name="T3" fmla="*/ 5 h 5"/>
                <a:gd name="T4" fmla="*/ 12 w 1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12" y="0"/>
                  </a:moveTo>
                  <a:cubicBezTo>
                    <a:pt x="9" y="3"/>
                    <a:pt x="6" y="5"/>
                    <a:pt x="0" y="5"/>
                  </a:cubicBezTo>
                  <a:cubicBezTo>
                    <a:pt x="0" y="0"/>
                    <a:pt x="7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77"/>
            <p:cNvSpPr>
              <a:spLocks/>
            </p:cNvSpPr>
            <p:nvPr/>
          </p:nvSpPr>
          <p:spPr bwMode="auto">
            <a:xfrm>
              <a:off x="3916528" y="3134868"/>
              <a:ext cx="32322" cy="8081"/>
            </a:xfrm>
            <a:custGeom>
              <a:avLst/>
              <a:gdLst>
                <a:gd name="T0" fmla="*/ 12 w 12"/>
                <a:gd name="T1" fmla="*/ 0 h 3"/>
                <a:gd name="T2" fmla="*/ 0 w 12"/>
                <a:gd name="T3" fmla="*/ 3 h 3"/>
                <a:gd name="T4" fmla="*/ 12 w 1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10" y="3"/>
                    <a:pt x="5" y="3"/>
                    <a:pt x="0" y="3"/>
                  </a:cubicBezTo>
                  <a:cubicBezTo>
                    <a:pt x="1" y="0"/>
                    <a:pt x="6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78"/>
            <p:cNvSpPr>
              <a:spLocks/>
            </p:cNvSpPr>
            <p:nvPr/>
          </p:nvSpPr>
          <p:spPr bwMode="auto">
            <a:xfrm>
              <a:off x="3976555" y="3131405"/>
              <a:ext cx="54256" cy="38095"/>
            </a:xfrm>
            <a:custGeom>
              <a:avLst/>
              <a:gdLst>
                <a:gd name="T0" fmla="*/ 19 w 20"/>
                <a:gd name="T1" fmla="*/ 1 h 14"/>
                <a:gd name="T2" fmla="*/ 18 w 20"/>
                <a:gd name="T3" fmla="*/ 7 h 14"/>
                <a:gd name="T4" fmla="*/ 15 w 20"/>
                <a:gd name="T5" fmla="*/ 7 h 14"/>
                <a:gd name="T6" fmla="*/ 1 w 20"/>
                <a:gd name="T7" fmla="*/ 13 h 14"/>
                <a:gd name="T8" fmla="*/ 6 w 20"/>
                <a:gd name="T9" fmla="*/ 9 h 14"/>
                <a:gd name="T10" fmla="*/ 9 w 20"/>
                <a:gd name="T11" fmla="*/ 6 h 14"/>
                <a:gd name="T12" fmla="*/ 12 w 20"/>
                <a:gd name="T13" fmla="*/ 3 h 14"/>
                <a:gd name="T14" fmla="*/ 19 w 20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4">
                  <a:moveTo>
                    <a:pt x="19" y="1"/>
                  </a:moveTo>
                  <a:cubicBezTo>
                    <a:pt x="20" y="4"/>
                    <a:pt x="19" y="6"/>
                    <a:pt x="18" y="7"/>
                  </a:cubicBezTo>
                  <a:cubicBezTo>
                    <a:pt x="17" y="7"/>
                    <a:pt x="15" y="6"/>
                    <a:pt x="15" y="7"/>
                  </a:cubicBezTo>
                  <a:cubicBezTo>
                    <a:pt x="13" y="9"/>
                    <a:pt x="8" y="14"/>
                    <a:pt x="1" y="13"/>
                  </a:cubicBezTo>
                  <a:cubicBezTo>
                    <a:pt x="0" y="10"/>
                    <a:pt x="4" y="10"/>
                    <a:pt x="6" y="9"/>
                  </a:cubicBezTo>
                  <a:cubicBezTo>
                    <a:pt x="7" y="8"/>
                    <a:pt x="8" y="6"/>
                    <a:pt x="9" y="6"/>
                  </a:cubicBezTo>
                  <a:cubicBezTo>
                    <a:pt x="10" y="5"/>
                    <a:pt x="12" y="4"/>
                    <a:pt x="12" y="3"/>
                  </a:cubicBezTo>
                  <a:cubicBezTo>
                    <a:pt x="16" y="4"/>
                    <a:pt x="16" y="0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79"/>
            <p:cNvSpPr>
              <a:spLocks/>
            </p:cNvSpPr>
            <p:nvPr/>
          </p:nvSpPr>
          <p:spPr bwMode="auto">
            <a:xfrm>
              <a:off x="4797314" y="3595463"/>
              <a:ext cx="27705" cy="40403"/>
            </a:xfrm>
            <a:custGeom>
              <a:avLst/>
              <a:gdLst>
                <a:gd name="T0" fmla="*/ 1 w 10"/>
                <a:gd name="T1" fmla="*/ 0 h 15"/>
                <a:gd name="T2" fmla="*/ 3 w 10"/>
                <a:gd name="T3" fmla="*/ 3 h 15"/>
                <a:gd name="T4" fmla="*/ 7 w 10"/>
                <a:gd name="T5" fmla="*/ 7 h 15"/>
                <a:gd name="T6" fmla="*/ 9 w 10"/>
                <a:gd name="T7" fmla="*/ 15 h 15"/>
                <a:gd name="T8" fmla="*/ 4 w 10"/>
                <a:gd name="T9" fmla="*/ 15 h 15"/>
                <a:gd name="T10" fmla="*/ 0 w 10"/>
                <a:gd name="T11" fmla="*/ 3 h 15"/>
                <a:gd name="T12" fmla="*/ 1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1" y="0"/>
                  </a:moveTo>
                  <a:cubicBezTo>
                    <a:pt x="3" y="0"/>
                    <a:pt x="2" y="2"/>
                    <a:pt x="3" y="3"/>
                  </a:cubicBezTo>
                  <a:cubicBezTo>
                    <a:pt x="1" y="5"/>
                    <a:pt x="9" y="5"/>
                    <a:pt x="7" y="7"/>
                  </a:cubicBezTo>
                  <a:cubicBezTo>
                    <a:pt x="5" y="10"/>
                    <a:pt x="10" y="8"/>
                    <a:pt x="9" y="15"/>
                  </a:cubicBezTo>
                  <a:cubicBezTo>
                    <a:pt x="6" y="15"/>
                    <a:pt x="5" y="12"/>
                    <a:pt x="4" y="15"/>
                  </a:cubicBezTo>
                  <a:cubicBezTo>
                    <a:pt x="2" y="13"/>
                    <a:pt x="1" y="7"/>
                    <a:pt x="0" y="3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80"/>
            <p:cNvSpPr>
              <a:spLocks/>
            </p:cNvSpPr>
            <p:nvPr/>
          </p:nvSpPr>
          <p:spPr bwMode="auto">
            <a:xfrm>
              <a:off x="4805395" y="3631248"/>
              <a:ext cx="62336" cy="90041"/>
            </a:xfrm>
            <a:custGeom>
              <a:avLst/>
              <a:gdLst>
                <a:gd name="T0" fmla="*/ 7 w 23"/>
                <a:gd name="T1" fmla="*/ 0 h 33"/>
                <a:gd name="T2" fmla="*/ 9 w 23"/>
                <a:gd name="T3" fmla="*/ 2 h 33"/>
                <a:gd name="T4" fmla="*/ 12 w 23"/>
                <a:gd name="T5" fmla="*/ 2 h 33"/>
                <a:gd name="T6" fmla="*/ 23 w 23"/>
                <a:gd name="T7" fmla="*/ 8 h 33"/>
                <a:gd name="T8" fmla="*/ 23 w 23"/>
                <a:gd name="T9" fmla="*/ 15 h 33"/>
                <a:gd name="T10" fmla="*/ 19 w 23"/>
                <a:gd name="T11" fmla="*/ 15 h 33"/>
                <a:gd name="T12" fmla="*/ 17 w 23"/>
                <a:gd name="T13" fmla="*/ 18 h 33"/>
                <a:gd name="T14" fmla="*/ 16 w 23"/>
                <a:gd name="T15" fmla="*/ 27 h 33"/>
                <a:gd name="T16" fmla="*/ 15 w 23"/>
                <a:gd name="T17" fmla="*/ 30 h 33"/>
                <a:gd name="T18" fmla="*/ 7 w 23"/>
                <a:gd name="T19" fmla="*/ 31 h 33"/>
                <a:gd name="T20" fmla="*/ 6 w 23"/>
                <a:gd name="T21" fmla="*/ 27 h 33"/>
                <a:gd name="T22" fmla="*/ 9 w 23"/>
                <a:gd name="T23" fmla="*/ 24 h 33"/>
                <a:gd name="T24" fmla="*/ 0 w 23"/>
                <a:gd name="T25" fmla="*/ 20 h 33"/>
                <a:gd name="T26" fmla="*/ 6 w 23"/>
                <a:gd name="T27" fmla="*/ 14 h 33"/>
                <a:gd name="T28" fmla="*/ 7 w 23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33">
                  <a:moveTo>
                    <a:pt x="7" y="0"/>
                  </a:moveTo>
                  <a:cubicBezTo>
                    <a:pt x="8" y="0"/>
                    <a:pt x="9" y="1"/>
                    <a:pt x="9" y="2"/>
                  </a:cubicBezTo>
                  <a:cubicBezTo>
                    <a:pt x="8" y="5"/>
                    <a:pt x="12" y="2"/>
                    <a:pt x="12" y="2"/>
                  </a:cubicBezTo>
                  <a:cubicBezTo>
                    <a:pt x="16" y="4"/>
                    <a:pt x="15" y="10"/>
                    <a:pt x="23" y="8"/>
                  </a:cubicBezTo>
                  <a:cubicBezTo>
                    <a:pt x="23" y="10"/>
                    <a:pt x="23" y="13"/>
                    <a:pt x="23" y="15"/>
                  </a:cubicBezTo>
                  <a:cubicBezTo>
                    <a:pt x="22" y="15"/>
                    <a:pt x="20" y="15"/>
                    <a:pt x="19" y="15"/>
                  </a:cubicBezTo>
                  <a:cubicBezTo>
                    <a:pt x="19" y="17"/>
                    <a:pt x="19" y="18"/>
                    <a:pt x="17" y="18"/>
                  </a:cubicBezTo>
                  <a:cubicBezTo>
                    <a:pt x="21" y="22"/>
                    <a:pt x="16" y="23"/>
                    <a:pt x="16" y="27"/>
                  </a:cubicBezTo>
                  <a:cubicBezTo>
                    <a:pt x="16" y="28"/>
                    <a:pt x="11" y="29"/>
                    <a:pt x="15" y="30"/>
                  </a:cubicBezTo>
                  <a:cubicBezTo>
                    <a:pt x="15" y="33"/>
                    <a:pt x="9" y="31"/>
                    <a:pt x="7" y="31"/>
                  </a:cubicBezTo>
                  <a:cubicBezTo>
                    <a:pt x="8" y="29"/>
                    <a:pt x="6" y="29"/>
                    <a:pt x="6" y="27"/>
                  </a:cubicBezTo>
                  <a:cubicBezTo>
                    <a:pt x="5" y="25"/>
                    <a:pt x="7" y="24"/>
                    <a:pt x="9" y="24"/>
                  </a:cubicBezTo>
                  <a:cubicBezTo>
                    <a:pt x="6" y="22"/>
                    <a:pt x="5" y="18"/>
                    <a:pt x="0" y="20"/>
                  </a:cubicBezTo>
                  <a:cubicBezTo>
                    <a:pt x="0" y="15"/>
                    <a:pt x="4" y="16"/>
                    <a:pt x="6" y="14"/>
                  </a:cubicBezTo>
                  <a:cubicBezTo>
                    <a:pt x="6" y="6"/>
                    <a:pt x="6" y="6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81"/>
            <p:cNvSpPr>
              <a:spLocks/>
            </p:cNvSpPr>
            <p:nvPr/>
          </p:nvSpPr>
          <p:spPr bwMode="auto">
            <a:xfrm>
              <a:off x="4330947" y="3703974"/>
              <a:ext cx="57719" cy="60027"/>
            </a:xfrm>
            <a:custGeom>
              <a:avLst/>
              <a:gdLst>
                <a:gd name="T0" fmla="*/ 20 w 21"/>
                <a:gd name="T1" fmla="*/ 2 h 22"/>
                <a:gd name="T2" fmla="*/ 20 w 21"/>
                <a:gd name="T3" fmla="*/ 10 h 22"/>
                <a:gd name="T4" fmla="*/ 18 w 21"/>
                <a:gd name="T5" fmla="*/ 7 h 22"/>
                <a:gd name="T6" fmla="*/ 17 w 21"/>
                <a:gd name="T7" fmla="*/ 9 h 22"/>
                <a:gd name="T8" fmla="*/ 17 w 21"/>
                <a:gd name="T9" fmla="*/ 16 h 22"/>
                <a:gd name="T10" fmla="*/ 14 w 21"/>
                <a:gd name="T11" fmla="*/ 16 h 22"/>
                <a:gd name="T12" fmla="*/ 14 w 21"/>
                <a:gd name="T13" fmla="*/ 19 h 22"/>
                <a:gd name="T14" fmla="*/ 9 w 21"/>
                <a:gd name="T15" fmla="*/ 22 h 22"/>
                <a:gd name="T16" fmla="*/ 6 w 21"/>
                <a:gd name="T17" fmla="*/ 18 h 22"/>
                <a:gd name="T18" fmla="*/ 3 w 21"/>
                <a:gd name="T19" fmla="*/ 15 h 22"/>
                <a:gd name="T20" fmla="*/ 0 w 21"/>
                <a:gd name="T21" fmla="*/ 6 h 22"/>
                <a:gd name="T22" fmla="*/ 12 w 21"/>
                <a:gd name="T23" fmla="*/ 3 h 22"/>
                <a:gd name="T24" fmla="*/ 20 w 21"/>
                <a:gd name="T2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20" y="2"/>
                  </a:moveTo>
                  <a:cubicBezTo>
                    <a:pt x="19" y="4"/>
                    <a:pt x="21" y="7"/>
                    <a:pt x="20" y="10"/>
                  </a:cubicBezTo>
                  <a:cubicBezTo>
                    <a:pt x="19" y="11"/>
                    <a:pt x="18" y="8"/>
                    <a:pt x="18" y="7"/>
                  </a:cubicBezTo>
                  <a:cubicBezTo>
                    <a:pt x="18" y="8"/>
                    <a:pt x="17" y="8"/>
                    <a:pt x="17" y="9"/>
                  </a:cubicBezTo>
                  <a:cubicBezTo>
                    <a:pt x="16" y="11"/>
                    <a:pt x="18" y="14"/>
                    <a:pt x="17" y="16"/>
                  </a:cubicBezTo>
                  <a:cubicBezTo>
                    <a:pt x="16" y="17"/>
                    <a:pt x="14" y="16"/>
                    <a:pt x="14" y="16"/>
                  </a:cubicBezTo>
                  <a:cubicBezTo>
                    <a:pt x="13" y="17"/>
                    <a:pt x="14" y="19"/>
                    <a:pt x="14" y="19"/>
                  </a:cubicBezTo>
                  <a:cubicBezTo>
                    <a:pt x="12" y="21"/>
                    <a:pt x="9" y="19"/>
                    <a:pt x="9" y="22"/>
                  </a:cubicBezTo>
                  <a:cubicBezTo>
                    <a:pt x="8" y="21"/>
                    <a:pt x="7" y="19"/>
                    <a:pt x="6" y="18"/>
                  </a:cubicBezTo>
                  <a:cubicBezTo>
                    <a:pt x="6" y="17"/>
                    <a:pt x="4" y="16"/>
                    <a:pt x="3" y="15"/>
                  </a:cubicBezTo>
                  <a:cubicBezTo>
                    <a:pt x="2" y="12"/>
                    <a:pt x="4" y="8"/>
                    <a:pt x="0" y="6"/>
                  </a:cubicBezTo>
                  <a:cubicBezTo>
                    <a:pt x="2" y="4"/>
                    <a:pt x="7" y="4"/>
                    <a:pt x="12" y="3"/>
                  </a:cubicBezTo>
                  <a:cubicBezTo>
                    <a:pt x="15" y="2"/>
                    <a:pt x="17" y="0"/>
                    <a:pt x="2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82"/>
            <p:cNvSpPr>
              <a:spLocks/>
            </p:cNvSpPr>
            <p:nvPr/>
          </p:nvSpPr>
          <p:spPr bwMode="auto">
            <a:xfrm>
              <a:off x="6773834" y="1123951"/>
              <a:ext cx="991607" cy="742262"/>
            </a:xfrm>
            <a:custGeom>
              <a:avLst/>
              <a:gdLst>
                <a:gd name="T0" fmla="*/ 258 w 364"/>
                <a:gd name="T1" fmla="*/ 30 h 272"/>
                <a:gd name="T2" fmla="*/ 273 w 364"/>
                <a:gd name="T3" fmla="*/ 32 h 272"/>
                <a:gd name="T4" fmla="*/ 294 w 364"/>
                <a:gd name="T5" fmla="*/ 27 h 272"/>
                <a:gd name="T6" fmla="*/ 306 w 364"/>
                <a:gd name="T7" fmla="*/ 29 h 272"/>
                <a:gd name="T8" fmla="*/ 304 w 364"/>
                <a:gd name="T9" fmla="*/ 33 h 272"/>
                <a:gd name="T10" fmla="*/ 343 w 364"/>
                <a:gd name="T11" fmla="*/ 26 h 272"/>
                <a:gd name="T12" fmla="*/ 363 w 364"/>
                <a:gd name="T13" fmla="*/ 30 h 272"/>
                <a:gd name="T14" fmla="*/ 337 w 364"/>
                <a:gd name="T15" fmla="*/ 43 h 272"/>
                <a:gd name="T16" fmla="*/ 329 w 364"/>
                <a:gd name="T17" fmla="*/ 54 h 272"/>
                <a:gd name="T18" fmla="*/ 316 w 364"/>
                <a:gd name="T19" fmla="*/ 69 h 272"/>
                <a:gd name="T20" fmla="*/ 319 w 364"/>
                <a:gd name="T21" fmla="*/ 82 h 272"/>
                <a:gd name="T22" fmla="*/ 310 w 364"/>
                <a:gd name="T23" fmla="*/ 95 h 272"/>
                <a:gd name="T24" fmla="*/ 320 w 364"/>
                <a:gd name="T25" fmla="*/ 113 h 272"/>
                <a:gd name="T26" fmla="*/ 311 w 364"/>
                <a:gd name="T27" fmla="*/ 126 h 272"/>
                <a:gd name="T28" fmla="*/ 301 w 364"/>
                <a:gd name="T29" fmla="*/ 138 h 272"/>
                <a:gd name="T30" fmla="*/ 316 w 364"/>
                <a:gd name="T31" fmla="*/ 165 h 272"/>
                <a:gd name="T32" fmla="*/ 292 w 364"/>
                <a:gd name="T33" fmla="*/ 162 h 272"/>
                <a:gd name="T34" fmla="*/ 291 w 364"/>
                <a:gd name="T35" fmla="*/ 171 h 272"/>
                <a:gd name="T36" fmla="*/ 280 w 364"/>
                <a:gd name="T37" fmla="*/ 186 h 272"/>
                <a:gd name="T38" fmla="*/ 257 w 364"/>
                <a:gd name="T39" fmla="*/ 192 h 272"/>
                <a:gd name="T40" fmla="*/ 245 w 364"/>
                <a:gd name="T41" fmla="*/ 199 h 272"/>
                <a:gd name="T42" fmla="*/ 237 w 364"/>
                <a:gd name="T43" fmla="*/ 208 h 272"/>
                <a:gd name="T44" fmla="*/ 205 w 364"/>
                <a:gd name="T45" fmla="*/ 217 h 272"/>
                <a:gd name="T46" fmla="*/ 196 w 364"/>
                <a:gd name="T47" fmla="*/ 230 h 272"/>
                <a:gd name="T48" fmla="*/ 187 w 364"/>
                <a:gd name="T49" fmla="*/ 242 h 272"/>
                <a:gd name="T50" fmla="*/ 184 w 364"/>
                <a:gd name="T51" fmla="*/ 254 h 272"/>
                <a:gd name="T52" fmla="*/ 165 w 364"/>
                <a:gd name="T53" fmla="*/ 266 h 272"/>
                <a:gd name="T54" fmla="*/ 144 w 364"/>
                <a:gd name="T55" fmla="*/ 255 h 272"/>
                <a:gd name="T56" fmla="*/ 132 w 364"/>
                <a:gd name="T57" fmla="*/ 241 h 272"/>
                <a:gd name="T58" fmla="*/ 125 w 364"/>
                <a:gd name="T59" fmla="*/ 230 h 272"/>
                <a:gd name="T60" fmla="*/ 119 w 364"/>
                <a:gd name="T61" fmla="*/ 208 h 272"/>
                <a:gd name="T62" fmla="*/ 122 w 364"/>
                <a:gd name="T63" fmla="*/ 201 h 272"/>
                <a:gd name="T64" fmla="*/ 132 w 364"/>
                <a:gd name="T65" fmla="*/ 189 h 272"/>
                <a:gd name="T66" fmla="*/ 126 w 364"/>
                <a:gd name="T67" fmla="*/ 174 h 272"/>
                <a:gd name="T68" fmla="*/ 129 w 364"/>
                <a:gd name="T69" fmla="*/ 162 h 272"/>
                <a:gd name="T70" fmla="*/ 114 w 364"/>
                <a:gd name="T71" fmla="*/ 158 h 272"/>
                <a:gd name="T72" fmla="*/ 104 w 364"/>
                <a:gd name="T73" fmla="*/ 138 h 272"/>
                <a:gd name="T74" fmla="*/ 94 w 364"/>
                <a:gd name="T75" fmla="*/ 118 h 272"/>
                <a:gd name="T76" fmla="*/ 67 w 364"/>
                <a:gd name="T77" fmla="*/ 104 h 272"/>
                <a:gd name="T78" fmla="*/ 30 w 364"/>
                <a:gd name="T79" fmla="*/ 106 h 272"/>
                <a:gd name="T80" fmla="*/ 30 w 364"/>
                <a:gd name="T81" fmla="*/ 97 h 272"/>
                <a:gd name="T82" fmla="*/ 15 w 364"/>
                <a:gd name="T83" fmla="*/ 84 h 272"/>
                <a:gd name="T84" fmla="*/ 22 w 364"/>
                <a:gd name="T85" fmla="*/ 70 h 272"/>
                <a:gd name="T86" fmla="*/ 40 w 364"/>
                <a:gd name="T87" fmla="*/ 63 h 272"/>
                <a:gd name="T88" fmla="*/ 43 w 364"/>
                <a:gd name="T89" fmla="*/ 54 h 272"/>
                <a:gd name="T90" fmla="*/ 39 w 364"/>
                <a:gd name="T91" fmla="*/ 48 h 272"/>
                <a:gd name="T92" fmla="*/ 52 w 364"/>
                <a:gd name="T93" fmla="*/ 43 h 272"/>
                <a:gd name="T94" fmla="*/ 67 w 364"/>
                <a:gd name="T95" fmla="*/ 29 h 272"/>
                <a:gd name="T96" fmla="*/ 111 w 364"/>
                <a:gd name="T97" fmla="*/ 23 h 272"/>
                <a:gd name="T98" fmla="*/ 132 w 364"/>
                <a:gd name="T99" fmla="*/ 29 h 272"/>
                <a:gd name="T100" fmla="*/ 151 w 364"/>
                <a:gd name="T101" fmla="*/ 18 h 272"/>
                <a:gd name="T102" fmla="*/ 169 w 364"/>
                <a:gd name="T103" fmla="*/ 20 h 272"/>
                <a:gd name="T104" fmla="*/ 175 w 364"/>
                <a:gd name="T105" fmla="*/ 9 h 272"/>
                <a:gd name="T106" fmla="*/ 209 w 364"/>
                <a:gd name="T107" fmla="*/ 2 h 272"/>
                <a:gd name="T108" fmla="*/ 257 w 364"/>
                <a:gd name="T109" fmla="*/ 1 h 272"/>
                <a:gd name="T110" fmla="*/ 292 w 364"/>
                <a:gd name="T111" fmla="*/ 12 h 272"/>
                <a:gd name="T112" fmla="*/ 304 w 364"/>
                <a:gd name="T113" fmla="*/ 21 h 272"/>
                <a:gd name="T114" fmla="*/ 254 w 364"/>
                <a:gd name="T115" fmla="*/ 2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4" h="272">
                  <a:moveTo>
                    <a:pt x="246" y="27"/>
                  </a:moveTo>
                  <a:cubicBezTo>
                    <a:pt x="247" y="29"/>
                    <a:pt x="249" y="28"/>
                    <a:pt x="249" y="30"/>
                  </a:cubicBezTo>
                  <a:cubicBezTo>
                    <a:pt x="251" y="32"/>
                    <a:pt x="253" y="29"/>
                    <a:pt x="254" y="29"/>
                  </a:cubicBezTo>
                  <a:cubicBezTo>
                    <a:pt x="256" y="29"/>
                    <a:pt x="256" y="30"/>
                    <a:pt x="258" y="30"/>
                  </a:cubicBezTo>
                  <a:cubicBezTo>
                    <a:pt x="259" y="30"/>
                    <a:pt x="260" y="29"/>
                    <a:pt x="261" y="29"/>
                  </a:cubicBezTo>
                  <a:cubicBezTo>
                    <a:pt x="263" y="28"/>
                    <a:pt x="264" y="29"/>
                    <a:pt x="266" y="29"/>
                  </a:cubicBezTo>
                  <a:cubicBezTo>
                    <a:pt x="271" y="28"/>
                    <a:pt x="278" y="25"/>
                    <a:pt x="282" y="27"/>
                  </a:cubicBezTo>
                  <a:cubicBezTo>
                    <a:pt x="281" y="30"/>
                    <a:pt x="274" y="28"/>
                    <a:pt x="273" y="32"/>
                  </a:cubicBezTo>
                  <a:cubicBezTo>
                    <a:pt x="273" y="35"/>
                    <a:pt x="276" y="32"/>
                    <a:pt x="276" y="32"/>
                  </a:cubicBezTo>
                  <a:cubicBezTo>
                    <a:pt x="279" y="32"/>
                    <a:pt x="279" y="34"/>
                    <a:pt x="283" y="32"/>
                  </a:cubicBezTo>
                  <a:cubicBezTo>
                    <a:pt x="284" y="31"/>
                    <a:pt x="285" y="31"/>
                    <a:pt x="286" y="30"/>
                  </a:cubicBezTo>
                  <a:cubicBezTo>
                    <a:pt x="287" y="30"/>
                    <a:pt x="294" y="27"/>
                    <a:pt x="294" y="27"/>
                  </a:cubicBezTo>
                  <a:cubicBezTo>
                    <a:pt x="297" y="31"/>
                    <a:pt x="292" y="26"/>
                    <a:pt x="295" y="26"/>
                  </a:cubicBezTo>
                  <a:cubicBezTo>
                    <a:pt x="296" y="26"/>
                    <a:pt x="299" y="26"/>
                    <a:pt x="300" y="26"/>
                  </a:cubicBezTo>
                  <a:cubicBezTo>
                    <a:pt x="300" y="25"/>
                    <a:pt x="303" y="23"/>
                    <a:pt x="307" y="24"/>
                  </a:cubicBezTo>
                  <a:cubicBezTo>
                    <a:pt x="307" y="26"/>
                    <a:pt x="307" y="28"/>
                    <a:pt x="306" y="29"/>
                  </a:cubicBezTo>
                  <a:cubicBezTo>
                    <a:pt x="305" y="30"/>
                    <a:pt x="303" y="31"/>
                    <a:pt x="303" y="32"/>
                  </a:cubicBezTo>
                  <a:cubicBezTo>
                    <a:pt x="301" y="33"/>
                    <a:pt x="300" y="37"/>
                    <a:pt x="297" y="36"/>
                  </a:cubicBezTo>
                  <a:cubicBezTo>
                    <a:pt x="298" y="41"/>
                    <a:pt x="300" y="35"/>
                    <a:pt x="303" y="36"/>
                  </a:cubicBezTo>
                  <a:cubicBezTo>
                    <a:pt x="304" y="37"/>
                    <a:pt x="303" y="34"/>
                    <a:pt x="304" y="33"/>
                  </a:cubicBezTo>
                  <a:cubicBezTo>
                    <a:pt x="306" y="32"/>
                    <a:pt x="311" y="34"/>
                    <a:pt x="311" y="30"/>
                  </a:cubicBezTo>
                  <a:cubicBezTo>
                    <a:pt x="315" y="35"/>
                    <a:pt x="324" y="28"/>
                    <a:pt x="326" y="32"/>
                  </a:cubicBezTo>
                  <a:cubicBezTo>
                    <a:pt x="328" y="30"/>
                    <a:pt x="329" y="29"/>
                    <a:pt x="331" y="27"/>
                  </a:cubicBezTo>
                  <a:cubicBezTo>
                    <a:pt x="336" y="29"/>
                    <a:pt x="338" y="26"/>
                    <a:pt x="343" y="26"/>
                  </a:cubicBezTo>
                  <a:cubicBezTo>
                    <a:pt x="342" y="26"/>
                    <a:pt x="344" y="27"/>
                    <a:pt x="344" y="27"/>
                  </a:cubicBezTo>
                  <a:cubicBezTo>
                    <a:pt x="345" y="27"/>
                    <a:pt x="351" y="26"/>
                    <a:pt x="352" y="27"/>
                  </a:cubicBezTo>
                  <a:cubicBezTo>
                    <a:pt x="353" y="29"/>
                    <a:pt x="352" y="27"/>
                    <a:pt x="354" y="27"/>
                  </a:cubicBezTo>
                  <a:cubicBezTo>
                    <a:pt x="357" y="28"/>
                    <a:pt x="360" y="31"/>
                    <a:pt x="363" y="30"/>
                  </a:cubicBezTo>
                  <a:cubicBezTo>
                    <a:pt x="364" y="33"/>
                    <a:pt x="362" y="32"/>
                    <a:pt x="360" y="33"/>
                  </a:cubicBezTo>
                  <a:cubicBezTo>
                    <a:pt x="360" y="34"/>
                    <a:pt x="358" y="36"/>
                    <a:pt x="357" y="36"/>
                  </a:cubicBezTo>
                  <a:cubicBezTo>
                    <a:pt x="354" y="38"/>
                    <a:pt x="348" y="37"/>
                    <a:pt x="347" y="42"/>
                  </a:cubicBezTo>
                  <a:cubicBezTo>
                    <a:pt x="343" y="42"/>
                    <a:pt x="339" y="41"/>
                    <a:pt x="337" y="43"/>
                  </a:cubicBezTo>
                  <a:cubicBezTo>
                    <a:pt x="339" y="46"/>
                    <a:pt x="341" y="47"/>
                    <a:pt x="335" y="46"/>
                  </a:cubicBezTo>
                  <a:cubicBezTo>
                    <a:pt x="335" y="48"/>
                    <a:pt x="338" y="48"/>
                    <a:pt x="340" y="48"/>
                  </a:cubicBezTo>
                  <a:cubicBezTo>
                    <a:pt x="337" y="52"/>
                    <a:pt x="330" y="51"/>
                    <a:pt x="329" y="57"/>
                  </a:cubicBezTo>
                  <a:cubicBezTo>
                    <a:pt x="327" y="57"/>
                    <a:pt x="330" y="54"/>
                    <a:pt x="329" y="54"/>
                  </a:cubicBezTo>
                  <a:cubicBezTo>
                    <a:pt x="328" y="53"/>
                    <a:pt x="325" y="56"/>
                    <a:pt x="322" y="57"/>
                  </a:cubicBezTo>
                  <a:cubicBezTo>
                    <a:pt x="322" y="58"/>
                    <a:pt x="324" y="58"/>
                    <a:pt x="325" y="58"/>
                  </a:cubicBezTo>
                  <a:cubicBezTo>
                    <a:pt x="321" y="61"/>
                    <a:pt x="323" y="61"/>
                    <a:pt x="322" y="66"/>
                  </a:cubicBezTo>
                  <a:cubicBezTo>
                    <a:pt x="322" y="67"/>
                    <a:pt x="317" y="68"/>
                    <a:pt x="316" y="69"/>
                  </a:cubicBezTo>
                  <a:cubicBezTo>
                    <a:pt x="315" y="69"/>
                    <a:pt x="317" y="72"/>
                    <a:pt x="316" y="73"/>
                  </a:cubicBezTo>
                  <a:cubicBezTo>
                    <a:pt x="315" y="74"/>
                    <a:pt x="312" y="74"/>
                    <a:pt x="310" y="75"/>
                  </a:cubicBezTo>
                  <a:cubicBezTo>
                    <a:pt x="311" y="77"/>
                    <a:pt x="313" y="77"/>
                    <a:pt x="313" y="79"/>
                  </a:cubicBezTo>
                  <a:cubicBezTo>
                    <a:pt x="314" y="82"/>
                    <a:pt x="317" y="81"/>
                    <a:pt x="319" y="82"/>
                  </a:cubicBezTo>
                  <a:cubicBezTo>
                    <a:pt x="319" y="82"/>
                    <a:pt x="318" y="85"/>
                    <a:pt x="319" y="85"/>
                  </a:cubicBezTo>
                  <a:cubicBezTo>
                    <a:pt x="320" y="86"/>
                    <a:pt x="322" y="85"/>
                    <a:pt x="323" y="86"/>
                  </a:cubicBezTo>
                  <a:cubicBezTo>
                    <a:pt x="323" y="89"/>
                    <a:pt x="325" y="90"/>
                    <a:pt x="325" y="92"/>
                  </a:cubicBezTo>
                  <a:cubicBezTo>
                    <a:pt x="320" y="94"/>
                    <a:pt x="316" y="93"/>
                    <a:pt x="310" y="95"/>
                  </a:cubicBezTo>
                  <a:cubicBezTo>
                    <a:pt x="314" y="99"/>
                    <a:pt x="317" y="103"/>
                    <a:pt x="325" y="103"/>
                  </a:cubicBezTo>
                  <a:cubicBezTo>
                    <a:pt x="324" y="105"/>
                    <a:pt x="326" y="106"/>
                    <a:pt x="328" y="106"/>
                  </a:cubicBezTo>
                  <a:cubicBezTo>
                    <a:pt x="329" y="109"/>
                    <a:pt x="325" y="108"/>
                    <a:pt x="325" y="110"/>
                  </a:cubicBezTo>
                  <a:cubicBezTo>
                    <a:pt x="325" y="112"/>
                    <a:pt x="323" y="113"/>
                    <a:pt x="320" y="113"/>
                  </a:cubicBezTo>
                  <a:cubicBezTo>
                    <a:pt x="319" y="119"/>
                    <a:pt x="326" y="115"/>
                    <a:pt x="325" y="121"/>
                  </a:cubicBezTo>
                  <a:cubicBezTo>
                    <a:pt x="322" y="120"/>
                    <a:pt x="322" y="122"/>
                    <a:pt x="323" y="122"/>
                  </a:cubicBezTo>
                  <a:cubicBezTo>
                    <a:pt x="322" y="126"/>
                    <a:pt x="319" y="121"/>
                    <a:pt x="316" y="122"/>
                  </a:cubicBezTo>
                  <a:cubicBezTo>
                    <a:pt x="313" y="122"/>
                    <a:pt x="315" y="127"/>
                    <a:pt x="311" y="126"/>
                  </a:cubicBezTo>
                  <a:cubicBezTo>
                    <a:pt x="311" y="129"/>
                    <a:pt x="313" y="130"/>
                    <a:pt x="314" y="131"/>
                  </a:cubicBezTo>
                  <a:cubicBezTo>
                    <a:pt x="314" y="133"/>
                    <a:pt x="311" y="132"/>
                    <a:pt x="309" y="132"/>
                  </a:cubicBezTo>
                  <a:cubicBezTo>
                    <a:pt x="304" y="133"/>
                    <a:pt x="301" y="136"/>
                    <a:pt x="297" y="137"/>
                  </a:cubicBezTo>
                  <a:cubicBezTo>
                    <a:pt x="297" y="139"/>
                    <a:pt x="300" y="138"/>
                    <a:pt x="301" y="138"/>
                  </a:cubicBezTo>
                  <a:cubicBezTo>
                    <a:pt x="303" y="139"/>
                    <a:pt x="303" y="144"/>
                    <a:pt x="307" y="143"/>
                  </a:cubicBezTo>
                  <a:cubicBezTo>
                    <a:pt x="308" y="146"/>
                    <a:pt x="305" y="146"/>
                    <a:pt x="304" y="147"/>
                  </a:cubicBezTo>
                  <a:cubicBezTo>
                    <a:pt x="303" y="149"/>
                    <a:pt x="306" y="154"/>
                    <a:pt x="303" y="155"/>
                  </a:cubicBezTo>
                  <a:cubicBezTo>
                    <a:pt x="305" y="160"/>
                    <a:pt x="315" y="158"/>
                    <a:pt x="316" y="165"/>
                  </a:cubicBezTo>
                  <a:cubicBezTo>
                    <a:pt x="314" y="165"/>
                    <a:pt x="310" y="166"/>
                    <a:pt x="310" y="164"/>
                  </a:cubicBezTo>
                  <a:cubicBezTo>
                    <a:pt x="308" y="164"/>
                    <a:pt x="309" y="165"/>
                    <a:pt x="310" y="165"/>
                  </a:cubicBezTo>
                  <a:cubicBezTo>
                    <a:pt x="306" y="169"/>
                    <a:pt x="304" y="169"/>
                    <a:pt x="297" y="168"/>
                  </a:cubicBezTo>
                  <a:cubicBezTo>
                    <a:pt x="299" y="162"/>
                    <a:pt x="290" y="168"/>
                    <a:pt x="292" y="162"/>
                  </a:cubicBezTo>
                  <a:cubicBezTo>
                    <a:pt x="288" y="161"/>
                    <a:pt x="288" y="165"/>
                    <a:pt x="283" y="164"/>
                  </a:cubicBezTo>
                  <a:cubicBezTo>
                    <a:pt x="285" y="165"/>
                    <a:pt x="285" y="167"/>
                    <a:pt x="282" y="166"/>
                  </a:cubicBezTo>
                  <a:cubicBezTo>
                    <a:pt x="282" y="169"/>
                    <a:pt x="291" y="169"/>
                    <a:pt x="283" y="169"/>
                  </a:cubicBezTo>
                  <a:cubicBezTo>
                    <a:pt x="285" y="172"/>
                    <a:pt x="288" y="171"/>
                    <a:pt x="291" y="171"/>
                  </a:cubicBezTo>
                  <a:cubicBezTo>
                    <a:pt x="294" y="171"/>
                    <a:pt x="298" y="173"/>
                    <a:pt x="303" y="172"/>
                  </a:cubicBezTo>
                  <a:cubicBezTo>
                    <a:pt x="300" y="177"/>
                    <a:pt x="296" y="181"/>
                    <a:pt x="292" y="184"/>
                  </a:cubicBezTo>
                  <a:cubicBezTo>
                    <a:pt x="289" y="184"/>
                    <a:pt x="286" y="185"/>
                    <a:pt x="283" y="186"/>
                  </a:cubicBezTo>
                  <a:cubicBezTo>
                    <a:pt x="283" y="186"/>
                    <a:pt x="281" y="185"/>
                    <a:pt x="280" y="186"/>
                  </a:cubicBezTo>
                  <a:cubicBezTo>
                    <a:pt x="279" y="188"/>
                    <a:pt x="280" y="186"/>
                    <a:pt x="277" y="186"/>
                  </a:cubicBezTo>
                  <a:cubicBezTo>
                    <a:pt x="273" y="186"/>
                    <a:pt x="270" y="189"/>
                    <a:pt x="264" y="189"/>
                  </a:cubicBezTo>
                  <a:cubicBezTo>
                    <a:pt x="262" y="189"/>
                    <a:pt x="264" y="191"/>
                    <a:pt x="264" y="190"/>
                  </a:cubicBezTo>
                  <a:cubicBezTo>
                    <a:pt x="262" y="194"/>
                    <a:pt x="261" y="191"/>
                    <a:pt x="257" y="192"/>
                  </a:cubicBezTo>
                  <a:cubicBezTo>
                    <a:pt x="257" y="193"/>
                    <a:pt x="258" y="193"/>
                    <a:pt x="260" y="193"/>
                  </a:cubicBezTo>
                  <a:cubicBezTo>
                    <a:pt x="260" y="195"/>
                    <a:pt x="249" y="196"/>
                    <a:pt x="251" y="192"/>
                  </a:cubicBezTo>
                  <a:cubicBezTo>
                    <a:pt x="250" y="192"/>
                    <a:pt x="245" y="192"/>
                    <a:pt x="245" y="193"/>
                  </a:cubicBezTo>
                  <a:cubicBezTo>
                    <a:pt x="244" y="195"/>
                    <a:pt x="246" y="198"/>
                    <a:pt x="245" y="199"/>
                  </a:cubicBezTo>
                  <a:cubicBezTo>
                    <a:pt x="245" y="199"/>
                    <a:pt x="241" y="197"/>
                    <a:pt x="240" y="199"/>
                  </a:cubicBezTo>
                  <a:cubicBezTo>
                    <a:pt x="240" y="200"/>
                    <a:pt x="243" y="202"/>
                    <a:pt x="242" y="204"/>
                  </a:cubicBezTo>
                  <a:cubicBezTo>
                    <a:pt x="240" y="205"/>
                    <a:pt x="240" y="204"/>
                    <a:pt x="237" y="204"/>
                  </a:cubicBezTo>
                  <a:cubicBezTo>
                    <a:pt x="237" y="205"/>
                    <a:pt x="237" y="207"/>
                    <a:pt x="237" y="208"/>
                  </a:cubicBezTo>
                  <a:cubicBezTo>
                    <a:pt x="236" y="208"/>
                    <a:pt x="235" y="208"/>
                    <a:pt x="234" y="208"/>
                  </a:cubicBezTo>
                  <a:cubicBezTo>
                    <a:pt x="233" y="208"/>
                    <a:pt x="234" y="210"/>
                    <a:pt x="233" y="211"/>
                  </a:cubicBezTo>
                  <a:cubicBezTo>
                    <a:pt x="231" y="212"/>
                    <a:pt x="225" y="211"/>
                    <a:pt x="226" y="215"/>
                  </a:cubicBezTo>
                  <a:cubicBezTo>
                    <a:pt x="220" y="217"/>
                    <a:pt x="213" y="217"/>
                    <a:pt x="205" y="217"/>
                  </a:cubicBezTo>
                  <a:cubicBezTo>
                    <a:pt x="202" y="219"/>
                    <a:pt x="200" y="226"/>
                    <a:pt x="196" y="223"/>
                  </a:cubicBezTo>
                  <a:cubicBezTo>
                    <a:pt x="196" y="224"/>
                    <a:pt x="198" y="225"/>
                    <a:pt x="197" y="227"/>
                  </a:cubicBezTo>
                  <a:cubicBezTo>
                    <a:pt x="197" y="228"/>
                    <a:pt x="195" y="227"/>
                    <a:pt x="194" y="227"/>
                  </a:cubicBezTo>
                  <a:cubicBezTo>
                    <a:pt x="194" y="228"/>
                    <a:pt x="196" y="229"/>
                    <a:pt x="196" y="230"/>
                  </a:cubicBezTo>
                  <a:cubicBezTo>
                    <a:pt x="196" y="230"/>
                    <a:pt x="194" y="231"/>
                    <a:pt x="194" y="232"/>
                  </a:cubicBezTo>
                  <a:cubicBezTo>
                    <a:pt x="194" y="233"/>
                    <a:pt x="190" y="237"/>
                    <a:pt x="193" y="238"/>
                  </a:cubicBezTo>
                  <a:cubicBezTo>
                    <a:pt x="193" y="239"/>
                    <a:pt x="191" y="238"/>
                    <a:pt x="190" y="239"/>
                  </a:cubicBezTo>
                  <a:cubicBezTo>
                    <a:pt x="189" y="240"/>
                    <a:pt x="187" y="241"/>
                    <a:pt x="187" y="242"/>
                  </a:cubicBezTo>
                  <a:cubicBezTo>
                    <a:pt x="187" y="243"/>
                    <a:pt x="187" y="245"/>
                    <a:pt x="187" y="245"/>
                  </a:cubicBezTo>
                  <a:cubicBezTo>
                    <a:pt x="185" y="247"/>
                    <a:pt x="187" y="248"/>
                    <a:pt x="186" y="251"/>
                  </a:cubicBezTo>
                  <a:cubicBezTo>
                    <a:pt x="185" y="251"/>
                    <a:pt x="183" y="251"/>
                    <a:pt x="183" y="251"/>
                  </a:cubicBezTo>
                  <a:cubicBezTo>
                    <a:pt x="182" y="252"/>
                    <a:pt x="184" y="253"/>
                    <a:pt x="184" y="254"/>
                  </a:cubicBezTo>
                  <a:cubicBezTo>
                    <a:pt x="184" y="256"/>
                    <a:pt x="183" y="256"/>
                    <a:pt x="183" y="258"/>
                  </a:cubicBezTo>
                  <a:cubicBezTo>
                    <a:pt x="182" y="259"/>
                    <a:pt x="184" y="262"/>
                    <a:pt x="184" y="261"/>
                  </a:cubicBezTo>
                  <a:cubicBezTo>
                    <a:pt x="182" y="266"/>
                    <a:pt x="180" y="269"/>
                    <a:pt x="175" y="272"/>
                  </a:cubicBezTo>
                  <a:cubicBezTo>
                    <a:pt x="170" y="271"/>
                    <a:pt x="168" y="268"/>
                    <a:pt x="165" y="266"/>
                  </a:cubicBezTo>
                  <a:cubicBezTo>
                    <a:pt x="160" y="271"/>
                    <a:pt x="152" y="262"/>
                    <a:pt x="153" y="263"/>
                  </a:cubicBezTo>
                  <a:cubicBezTo>
                    <a:pt x="152" y="262"/>
                    <a:pt x="151" y="266"/>
                    <a:pt x="151" y="266"/>
                  </a:cubicBezTo>
                  <a:cubicBezTo>
                    <a:pt x="150" y="265"/>
                    <a:pt x="150" y="263"/>
                    <a:pt x="148" y="261"/>
                  </a:cubicBezTo>
                  <a:cubicBezTo>
                    <a:pt x="147" y="260"/>
                    <a:pt x="143" y="260"/>
                    <a:pt x="144" y="255"/>
                  </a:cubicBezTo>
                  <a:cubicBezTo>
                    <a:pt x="143" y="253"/>
                    <a:pt x="140" y="252"/>
                    <a:pt x="138" y="251"/>
                  </a:cubicBezTo>
                  <a:cubicBezTo>
                    <a:pt x="138" y="250"/>
                    <a:pt x="140" y="250"/>
                    <a:pt x="141" y="249"/>
                  </a:cubicBezTo>
                  <a:cubicBezTo>
                    <a:pt x="141" y="246"/>
                    <a:pt x="137" y="247"/>
                    <a:pt x="135" y="245"/>
                  </a:cubicBezTo>
                  <a:cubicBezTo>
                    <a:pt x="134" y="244"/>
                    <a:pt x="134" y="241"/>
                    <a:pt x="132" y="241"/>
                  </a:cubicBezTo>
                  <a:cubicBezTo>
                    <a:pt x="130" y="244"/>
                    <a:pt x="132" y="238"/>
                    <a:pt x="132" y="239"/>
                  </a:cubicBezTo>
                  <a:cubicBezTo>
                    <a:pt x="132" y="237"/>
                    <a:pt x="130" y="239"/>
                    <a:pt x="129" y="238"/>
                  </a:cubicBezTo>
                  <a:cubicBezTo>
                    <a:pt x="128" y="236"/>
                    <a:pt x="130" y="233"/>
                    <a:pt x="128" y="233"/>
                  </a:cubicBezTo>
                  <a:cubicBezTo>
                    <a:pt x="125" y="233"/>
                    <a:pt x="127" y="227"/>
                    <a:pt x="125" y="230"/>
                  </a:cubicBezTo>
                  <a:cubicBezTo>
                    <a:pt x="123" y="229"/>
                    <a:pt x="123" y="227"/>
                    <a:pt x="120" y="227"/>
                  </a:cubicBezTo>
                  <a:cubicBezTo>
                    <a:pt x="121" y="225"/>
                    <a:pt x="123" y="225"/>
                    <a:pt x="123" y="223"/>
                  </a:cubicBezTo>
                  <a:cubicBezTo>
                    <a:pt x="123" y="221"/>
                    <a:pt x="120" y="222"/>
                    <a:pt x="117" y="221"/>
                  </a:cubicBezTo>
                  <a:cubicBezTo>
                    <a:pt x="116" y="216"/>
                    <a:pt x="117" y="213"/>
                    <a:pt x="119" y="208"/>
                  </a:cubicBezTo>
                  <a:cubicBezTo>
                    <a:pt x="115" y="206"/>
                    <a:pt x="122" y="203"/>
                    <a:pt x="116" y="204"/>
                  </a:cubicBezTo>
                  <a:cubicBezTo>
                    <a:pt x="115" y="202"/>
                    <a:pt x="118" y="203"/>
                    <a:pt x="119" y="202"/>
                  </a:cubicBezTo>
                  <a:cubicBezTo>
                    <a:pt x="119" y="202"/>
                    <a:pt x="119" y="199"/>
                    <a:pt x="119" y="199"/>
                  </a:cubicBezTo>
                  <a:cubicBezTo>
                    <a:pt x="120" y="199"/>
                    <a:pt x="120" y="201"/>
                    <a:pt x="122" y="201"/>
                  </a:cubicBezTo>
                  <a:cubicBezTo>
                    <a:pt x="122" y="198"/>
                    <a:pt x="122" y="195"/>
                    <a:pt x="122" y="192"/>
                  </a:cubicBezTo>
                  <a:cubicBezTo>
                    <a:pt x="124" y="192"/>
                    <a:pt x="126" y="191"/>
                    <a:pt x="126" y="189"/>
                  </a:cubicBezTo>
                  <a:cubicBezTo>
                    <a:pt x="128" y="189"/>
                    <a:pt x="127" y="191"/>
                    <a:pt x="128" y="192"/>
                  </a:cubicBezTo>
                  <a:cubicBezTo>
                    <a:pt x="129" y="191"/>
                    <a:pt x="129" y="188"/>
                    <a:pt x="132" y="189"/>
                  </a:cubicBezTo>
                  <a:cubicBezTo>
                    <a:pt x="133" y="187"/>
                    <a:pt x="131" y="186"/>
                    <a:pt x="131" y="186"/>
                  </a:cubicBezTo>
                  <a:cubicBezTo>
                    <a:pt x="131" y="184"/>
                    <a:pt x="135" y="184"/>
                    <a:pt x="135" y="183"/>
                  </a:cubicBezTo>
                  <a:cubicBezTo>
                    <a:pt x="136" y="180"/>
                    <a:pt x="130" y="179"/>
                    <a:pt x="134" y="175"/>
                  </a:cubicBezTo>
                  <a:cubicBezTo>
                    <a:pt x="127" y="179"/>
                    <a:pt x="136" y="172"/>
                    <a:pt x="126" y="174"/>
                  </a:cubicBezTo>
                  <a:cubicBezTo>
                    <a:pt x="125" y="169"/>
                    <a:pt x="131" y="169"/>
                    <a:pt x="135" y="169"/>
                  </a:cubicBezTo>
                  <a:cubicBezTo>
                    <a:pt x="135" y="168"/>
                    <a:pt x="132" y="168"/>
                    <a:pt x="132" y="166"/>
                  </a:cubicBezTo>
                  <a:cubicBezTo>
                    <a:pt x="132" y="165"/>
                    <a:pt x="130" y="166"/>
                    <a:pt x="129" y="165"/>
                  </a:cubicBezTo>
                  <a:cubicBezTo>
                    <a:pt x="129" y="165"/>
                    <a:pt x="129" y="163"/>
                    <a:pt x="129" y="162"/>
                  </a:cubicBezTo>
                  <a:cubicBezTo>
                    <a:pt x="129" y="161"/>
                    <a:pt x="126" y="159"/>
                    <a:pt x="125" y="159"/>
                  </a:cubicBezTo>
                  <a:cubicBezTo>
                    <a:pt x="124" y="159"/>
                    <a:pt x="122" y="155"/>
                    <a:pt x="120" y="153"/>
                  </a:cubicBezTo>
                  <a:cubicBezTo>
                    <a:pt x="118" y="155"/>
                    <a:pt x="117" y="158"/>
                    <a:pt x="116" y="153"/>
                  </a:cubicBezTo>
                  <a:cubicBezTo>
                    <a:pt x="114" y="153"/>
                    <a:pt x="115" y="156"/>
                    <a:pt x="114" y="158"/>
                  </a:cubicBezTo>
                  <a:cubicBezTo>
                    <a:pt x="112" y="158"/>
                    <a:pt x="109" y="158"/>
                    <a:pt x="107" y="158"/>
                  </a:cubicBezTo>
                  <a:cubicBezTo>
                    <a:pt x="102" y="151"/>
                    <a:pt x="105" y="147"/>
                    <a:pt x="107" y="140"/>
                  </a:cubicBezTo>
                  <a:cubicBezTo>
                    <a:pt x="106" y="139"/>
                    <a:pt x="105" y="137"/>
                    <a:pt x="105" y="135"/>
                  </a:cubicBezTo>
                  <a:cubicBezTo>
                    <a:pt x="104" y="135"/>
                    <a:pt x="104" y="137"/>
                    <a:pt x="104" y="138"/>
                  </a:cubicBezTo>
                  <a:cubicBezTo>
                    <a:pt x="100" y="139"/>
                    <a:pt x="105" y="130"/>
                    <a:pt x="100" y="132"/>
                  </a:cubicBezTo>
                  <a:cubicBezTo>
                    <a:pt x="101" y="130"/>
                    <a:pt x="101" y="129"/>
                    <a:pt x="100" y="126"/>
                  </a:cubicBezTo>
                  <a:cubicBezTo>
                    <a:pt x="99" y="125"/>
                    <a:pt x="97" y="125"/>
                    <a:pt x="95" y="125"/>
                  </a:cubicBezTo>
                  <a:cubicBezTo>
                    <a:pt x="94" y="122"/>
                    <a:pt x="94" y="120"/>
                    <a:pt x="94" y="118"/>
                  </a:cubicBezTo>
                  <a:cubicBezTo>
                    <a:pt x="93" y="115"/>
                    <a:pt x="89" y="115"/>
                    <a:pt x="91" y="112"/>
                  </a:cubicBezTo>
                  <a:cubicBezTo>
                    <a:pt x="88" y="113"/>
                    <a:pt x="87" y="111"/>
                    <a:pt x="86" y="110"/>
                  </a:cubicBezTo>
                  <a:cubicBezTo>
                    <a:pt x="86" y="110"/>
                    <a:pt x="84" y="111"/>
                    <a:pt x="83" y="110"/>
                  </a:cubicBezTo>
                  <a:cubicBezTo>
                    <a:pt x="81" y="108"/>
                    <a:pt x="70" y="109"/>
                    <a:pt x="67" y="104"/>
                  </a:cubicBezTo>
                  <a:cubicBezTo>
                    <a:pt x="61" y="107"/>
                    <a:pt x="49" y="101"/>
                    <a:pt x="46" y="104"/>
                  </a:cubicBezTo>
                  <a:cubicBezTo>
                    <a:pt x="44" y="107"/>
                    <a:pt x="44" y="104"/>
                    <a:pt x="42" y="104"/>
                  </a:cubicBezTo>
                  <a:cubicBezTo>
                    <a:pt x="38" y="105"/>
                    <a:pt x="35" y="107"/>
                    <a:pt x="31" y="107"/>
                  </a:cubicBezTo>
                  <a:cubicBezTo>
                    <a:pt x="32" y="107"/>
                    <a:pt x="31" y="106"/>
                    <a:pt x="30" y="106"/>
                  </a:cubicBezTo>
                  <a:cubicBezTo>
                    <a:pt x="28" y="106"/>
                    <a:pt x="27" y="106"/>
                    <a:pt x="25" y="106"/>
                  </a:cubicBezTo>
                  <a:cubicBezTo>
                    <a:pt x="26" y="103"/>
                    <a:pt x="24" y="102"/>
                    <a:pt x="22" y="101"/>
                  </a:cubicBezTo>
                  <a:cubicBezTo>
                    <a:pt x="22" y="99"/>
                    <a:pt x="26" y="101"/>
                    <a:pt x="27" y="100"/>
                  </a:cubicBezTo>
                  <a:cubicBezTo>
                    <a:pt x="27" y="99"/>
                    <a:pt x="23" y="95"/>
                    <a:pt x="30" y="97"/>
                  </a:cubicBezTo>
                  <a:cubicBezTo>
                    <a:pt x="27" y="93"/>
                    <a:pt x="16" y="98"/>
                    <a:pt x="14" y="94"/>
                  </a:cubicBezTo>
                  <a:cubicBezTo>
                    <a:pt x="17" y="86"/>
                    <a:pt x="26" y="94"/>
                    <a:pt x="31" y="88"/>
                  </a:cubicBezTo>
                  <a:cubicBezTo>
                    <a:pt x="28" y="85"/>
                    <a:pt x="19" y="87"/>
                    <a:pt x="15" y="88"/>
                  </a:cubicBezTo>
                  <a:cubicBezTo>
                    <a:pt x="13" y="86"/>
                    <a:pt x="15" y="86"/>
                    <a:pt x="15" y="84"/>
                  </a:cubicBezTo>
                  <a:cubicBezTo>
                    <a:pt x="14" y="83"/>
                    <a:pt x="14" y="84"/>
                    <a:pt x="14" y="85"/>
                  </a:cubicBezTo>
                  <a:cubicBezTo>
                    <a:pt x="12" y="85"/>
                    <a:pt x="12" y="83"/>
                    <a:pt x="12" y="82"/>
                  </a:cubicBezTo>
                  <a:cubicBezTo>
                    <a:pt x="6" y="83"/>
                    <a:pt x="4" y="81"/>
                    <a:pt x="0" y="79"/>
                  </a:cubicBezTo>
                  <a:cubicBezTo>
                    <a:pt x="3" y="69"/>
                    <a:pt x="15" y="72"/>
                    <a:pt x="22" y="70"/>
                  </a:cubicBezTo>
                  <a:cubicBezTo>
                    <a:pt x="25" y="70"/>
                    <a:pt x="24" y="70"/>
                    <a:pt x="25" y="69"/>
                  </a:cubicBezTo>
                  <a:cubicBezTo>
                    <a:pt x="25" y="69"/>
                    <a:pt x="27" y="67"/>
                    <a:pt x="27" y="67"/>
                  </a:cubicBezTo>
                  <a:cubicBezTo>
                    <a:pt x="31" y="65"/>
                    <a:pt x="37" y="67"/>
                    <a:pt x="39" y="66"/>
                  </a:cubicBezTo>
                  <a:cubicBezTo>
                    <a:pt x="40" y="65"/>
                    <a:pt x="39" y="64"/>
                    <a:pt x="40" y="63"/>
                  </a:cubicBezTo>
                  <a:cubicBezTo>
                    <a:pt x="41" y="62"/>
                    <a:pt x="44" y="62"/>
                    <a:pt x="45" y="61"/>
                  </a:cubicBezTo>
                  <a:cubicBezTo>
                    <a:pt x="46" y="60"/>
                    <a:pt x="47" y="59"/>
                    <a:pt x="49" y="57"/>
                  </a:cubicBezTo>
                  <a:cubicBezTo>
                    <a:pt x="51" y="52"/>
                    <a:pt x="44" y="56"/>
                    <a:pt x="46" y="51"/>
                  </a:cubicBezTo>
                  <a:cubicBezTo>
                    <a:pt x="43" y="49"/>
                    <a:pt x="44" y="54"/>
                    <a:pt x="43" y="54"/>
                  </a:cubicBezTo>
                  <a:cubicBezTo>
                    <a:pt x="42" y="54"/>
                    <a:pt x="36" y="51"/>
                    <a:pt x="31" y="52"/>
                  </a:cubicBezTo>
                  <a:cubicBezTo>
                    <a:pt x="30" y="48"/>
                    <a:pt x="35" y="51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8" y="48"/>
                    <a:pt x="39" y="48"/>
                  </a:cubicBezTo>
                  <a:cubicBezTo>
                    <a:pt x="39" y="48"/>
                    <a:pt x="40" y="45"/>
                    <a:pt x="40" y="45"/>
                  </a:cubicBezTo>
                  <a:cubicBezTo>
                    <a:pt x="42" y="44"/>
                    <a:pt x="41" y="46"/>
                    <a:pt x="42" y="46"/>
                  </a:cubicBezTo>
                  <a:cubicBezTo>
                    <a:pt x="42" y="47"/>
                    <a:pt x="47" y="45"/>
                    <a:pt x="46" y="42"/>
                  </a:cubicBezTo>
                  <a:cubicBezTo>
                    <a:pt x="49" y="42"/>
                    <a:pt x="49" y="44"/>
                    <a:pt x="52" y="43"/>
                  </a:cubicBezTo>
                  <a:cubicBezTo>
                    <a:pt x="54" y="43"/>
                    <a:pt x="52" y="42"/>
                    <a:pt x="52" y="42"/>
                  </a:cubicBezTo>
                  <a:cubicBezTo>
                    <a:pt x="53" y="40"/>
                    <a:pt x="56" y="41"/>
                    <a:pt x="55" y="38"/>
                  </a:cubicBezTo>
                  <a:cubicBezTo>
                    <a:pt x="59" y="38"/>
                    <a:pt x="62" y="38"/>
                    <a:pt x="66" y="38"/>
                  </a:cubicBezTo>
                  <a:cubicBezTo>
                    <a:pt x="69" y="37"/>
                    <a:pt x="66" y="31"/>
                    <a:pt x="67" y="29"/>
                  </a:cubicBezTo>
                  <a:cubicBezTo>
                    <a:pt x="72" y="30"/>
                    <a:pt x="77" y="31"/>
                    <a:pt x="82" y="29"/>
                  </a:cubicBezTo>
                  <a:cubicBezTo>
                    <a:pt x="82" y="27"/>
                    <a:pt x="80" y="27"/>
                    <a:pt x="79" y="27"/>
                  </a:cubicBezTo>
                  <a:cubicBezTo>
                    <a:pt x="80" y="25"/>
                    <a:pt x="85" y="26"/>
                    <a:pt x="88" y="24"/>
                  </a:cubicBezTo>
                  <a:cubicBezTo>
                    <a:pt x="91" y="22"/>
                    <a:pt x="103" y="24"/>
                    <a:pt x="111" y="23"/>
                  </a:cubicBezTo>
                  <a:cubicBezTo>
                    <a:pt x="114" y="23"/>
                    <a:pt x="114" y="21"/>
                    <a:pt x="116" y="21"/>
                  </a:cubicBezTo>
                  <a:cubicBezTo>
                    <a:pt x="120" y="21"/>
                    <a:pt x="123" y="23"/>
                    <a:pt x="126" y="21"/>
                  </a:cubicBezTo>
                  <a:cubicBezTo>
                    <a:pt x="125" y="23"/>
                    <a:pt x="127" y="26"/>
                    <a:pt x="128" y="26"/>
                  </a:cubicBezTo>
                  <a:cubicBezTo>
                    <a:pt x="130" y="23"/>
                    <a:pt x="128" y="25"/>
                    <a:pt x="132" y="29"/>
                  </a:cubicBezTo>
                  <a:cubicBezTo>
                    <a:pt x="135" y="28"/>
                    <a:pt x="130" y="24"/>
                    <a:pt x="137" y="26"/>
                  </a:cubicBezTo>
                  <a:cubicBezTo>
                    <a:pt x="134" y="23"/>
                    <a:pt x="139" y="20"/>
                    <a:pt x="132" y="20"/>
                  </a:cubicBezTo>
                  <a:cubicBezTo>
                    <a:pt x="133" y="17"/>
                    <a:pt x="144" y="12"/>
                    <a:pt x="144" y="18"/>
                  </a:cubicBezTo>
                  <a:cubicBezTo>
                    <a:pt x="149" y="19"/>
                    <a:pt x="148" y="16"/>
                    <a:pt x="151" y="18"/>
                  </a:cubicBezTo>
                  <a:cubicBezTo>
                    <a:pt x="153" y="19"/>
                    <a:pt x="154" y="20"/>
                    <a:pt x="156" y="21"/>
                  </a:cubicBezTo>
                  <a:cubicBezTo>
                    <a:pt x="158" y="22"/>
                    <a:pt x="162" y="23"/>
                    <a:pt x="168" y="24"/>
                  </a:cubicBezTo>
                  <a:cubicBezTo>
                    <a:pt x="168" y="23"/>
                    <a:pt x="166" y="23"/>
                    <a:pt x="165" y="23"/>
                  </a:cubicBezTo>
                  <a:cubicBezTo>
                    <a:pt x="165" y="21"/>
                    <a:pt x="167" y="20"/>
                    <a:pt x="169" y="20"/>
                  </a:cubicBezTo>
                  <a:cubicBezTo>
                    <a:pt x="167" y="16"/>
                    <a:pt x="161" y="16"/>
                    <a:pt x="156" y="15"/>
                  </a:cubicBezTo>
                  <a:cubicBezTo>
                    <a:pt x="156" y="11"/>
                    <a:pt x="162" y="13"/>
                    <a:pt x="166" y="12"/>
                  </a:cubicBezTo>
                  <a:cubicBezTo>
                    <a:pt x="167" y="9"/>
                    <a:pt x="164" y="10"/>
                    <a:pt x="162" y="9"/>
                  </a:cubicBezTo>
                  <a:cubicBezTo>
                    <a:pt x="165" y="3"/>
                    <a:pt x="171" y="9"/>
                    <a:pt x="175" y="9"/>
                  </a:cubicBezTo>
                  <a:cubicBezTo>
                    <a:pt x="178" y="10"/>
                    <a:pt x="178" y="8"/>
                    <a:pt x="181" y="8"/>
                  </a:cubicBezTo>
                  <a:cubicBezTo>
                    <a:pt x="189" y="8"/>
                    <a:pt x="193" y="11"/>
                    <a:pt x="199" y="8"/>
                  </a:cubicBezTo>
                  <a:cubicBezTo>
                    <a:pt x="201" y="7"/>
                    <a:pt x="204" y="7"/>
                    <a:pt x="208" y="6"/>
                  </a:cubicBezTo>
                  <a:cubicBezTo>
                    <a:pt x="210" y="6"/>
                    <a:pt x="209" y="4"/>
                    <a:pt x="209" y="2"/>
                  </a:cubicBezTo>
                  <a:cubicBezTo>
                    <a:pt x="212" y="2"/>
                    <a:pt x="214" y="2"/>
                    <a:pt x="217" y="2"/>
                  </a:cubicBezTo>
                  <a:cubicBezTo>
                    <a:pt x="219" y="2"/>
                    <a:pt x="219" y="1"/>
                    <a:pt x="221" y="1"/>
                  </a:cubicBezTo>
                  <a:cubicBezTo>
                    <a:pt x="224" y="0"/>
                    <a:pt x="228" y="3"/>
                    <a:pt x="234" y="2"/>
                  </a:cubicBezTo>
                  <a:cubicBezTo>
                    <a:pt x="239" y="1"/>
                    <a:pt x="248" y="0"/>
                    <a:pt x="257" y="1"/>
                  </a:cubicBezTo>
                  <a:cubicBezTo>
                    <a:pt x="259" y="1"/>
                    <a:pt x="259" y="2"/>
                    <a:pt x="261" y="2"/>
                  </a:cubicBezTo>
                  <a:cubicBezTo>
                    <a:pt x="270" y="4"/>
                    <a:pt x="277" y="1"/>
                    <a:pt x="277" y="8"/>
                  </a:cubicBezTo>
                  <a:cubicBezTo>
                    <a:pt x="282" y="9"/>
                    <a:pt x="281" y="6"/>
                    <a:pt x="285" y="6"/>
                  </a:cubicBezTo>
                  <a:cubicBezTo>
                    <a:pt x="285" y="11"/>
                    <a:pt x="290" y="10"/>
                    <a:pt x="292" y="12"/>
                  </a:cubicBezTo>
                  <a:cubicBezTo>
                    <a:pt x="296" y="14"/>
                    <a:pt x="296" y="10"/>
                    <a:pt x="300" y="11"/>
                  </a:cubicBezTo>
                  <a:cubicBezTo>
                    <a:pt x="298" y="16"/>
                    <a:pt x="305" y="13"/>
                    <a:pt x="309" y="14"/>
                  </a:cubicBezTo>
                  <a:cubicBezTo>
                    <a:pt x="306" y="17"/>
                    <a:pt x="306" y="15"/>
                    <a:pt x="307" y="20"/>
                  </a:cubicBezTo>
                  <a:cubicBezTo>
                    <a:pt x="305" y="18"/>
                    <a:pt x="304" y="18"/>
                    <a:pt x="304" y="21"/>
                  </a:cubicBezTo>
                  <a:cubicBezTo>
                    <a:pt x="288" y="22"/>
                    <a:pt x="269" y="23"/>
                    <a:pt x="258" y="24"/>
                  </a:cubicBezTo>
                  <a:cubicBezTo>
                    <a:pt x="257" y="24"/>
                    <a:pt x="257" y="25"/>
                    <a:pt x="257" y="26"/>
                  </a:cubicBezTo>
                  <a:cubicBezTo>
                    <a:pt x="255" y="25"/>
                    <a:pt x="256" y="24"/>
                    <a:pt x="257" y="24"/>
                  </a:cubicBezTo>
                  <a:cubicBezTo>
                    <a:pt x="257" y="23"/>
                    <a:pt x="254" y="22"/>
                    <a:pt x="254" y="23"/>
                  </a:cubicBezTo>
                  <a:cubicBezTo>
                    <a:pt x="253" y="23"/>
                    <a:pt x="254" y="26"/>
                    <a:pt x="254" y="26"/>
                  </a:cubicBezTo>
                  <a:cubicBezTo>
                    <a:pt x="251" y="27"/>
                    <a:pt x="248" y="25"/>
                    <a:pt x="246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83"/>
            <p:cNvSpPr>
              <a:spLocks/>
            </p:cNvSpPr>
            <p:nvPr/>
          </p:nvSpPr>
          <p:spPr bwMode="auto">
            <a:xfrm>
              <a:off x="6473697" y="1145884"/>
              <a:ext cx="487145" cy="262043"/>
            </a:xfrm>
            <a:custGeom>
              <a:avLst/>
              <a:gdLst>
                <a:gd name="T0" fmla="*/ 167 w 179"/>
                <a:gd name="T1" fmla="*/ 9 h 96"/>
                <a:gd name="T2" fmla="*/ 177 w 179"/>
                <a:gd name="T3" fmla="*/ 15 h 96"/>
                <a:gd name="T4" fmla="*/ 173 w 179"/>
                <a:gd name="T5" fmla="*/ 18 h 96"/>
                <a:gd name="T6" fmla="*/ 165 w 179"/>
                <a:gd name="T7" fmla="*/ 21 h 96"/>
                <a:gd name="T8" fmla="*/ 144 w 179"/>
                <a:gd name="T9" fmla="*/ 25 h 96"/>
                <a:gd name="T10" fmla="*/ 153 w 179"/>
                <a:gd name="T11" fmla="*/ 28 h 96"/>
                <a:gd name="T12" fmla="*/ 135 w 179"/>
                <a:gd name="T13" fmla="*/ 35 h 96"/>
                <a:gd name="T14" fmla="*/ 130 w 179"/>
                <a:gd name="T15" fmla="*/ 38 h 96"/>
                <a:gd name="T16" fmla="*/ 121 w 179"/>
                <a:gd name="T17" fmla="*/ 43 h 96"/>
                <a:gd name="T18" fmla="*/ 106 w 179"/>
                <a:gd name="T19" fmla="*/ 49 h 96"/>
                <a:gd name="T20" fmla="*/ 101 w 179"/>
                <a:gd name="T21" fmla="*/ 53 h 96"/>
                <a:gd name="T22" fmla="*/ 91 w 179"/>
                <a:gd name="T23" fmla="*/ 55 h 96"/>
                <a:gd name="T24" fmla="*/ 97 w 179"/>
                <a:gd name="T25" fmla="*/ 64 h 96"/>
                <a:gd name="T26" fmla="*/ 87 w 179"/>
                <a:gd name="T27" fmla="*/ 71 h 96"/>
                <a:gd name="T28" fmla="*/ 79 w 179"/>
                <a:gd name="T29" fmla="*/ 76 h 96"/>
                <a:gd name="T30" fmla="*/ 66 w 179"/>
                <a:gd name="T31" fmla="*/ 84 h 96"/>
                <a:gd name="T32" fmla="*/ 70 w 179"/>
                <a:gd name="T33" fmla="*/ 92 h 96"/>
                <a:gd name="T34" fmla="*/ 58 w 179"/>
                <a:gd name="T35" fmla="*/ 95 h 96"/>
                <a:gd name="T36" fmla="*/ 36 w 179"/>
                <a:gd name="T37" fmla="*/ 90 h 96"/>
                <a:gd name="T38" fmla="*/ 29 w 179"/>
                <a:gd name="T39" fmla="*/ 92 h 96"/>
                <a:gd name="T40" fmla="*/ 18 w 179"/>
                <a:gd name="T41" fmla="*/ 84 h 96"/>
                <a:gd name="T42" fmla="*/ 29 w 179"/>
                <a:gd name="T43" fmla="*/ 76 h 96"/>
                <a:gd name="T44" fmla="*/ 41 w 179"/>
                <a:gd name="T45" fmla="*/ 76 h 96"/>
                <a:gd name="T46" fmla="*/ 20 w 179"/>
                <a:gd name="T47" fmla="*/ 71 h 96"/>
                <a:gd name="T48" fmla="*/ 32 w 179"/>
                <a:gd name="T49" fmla="*/ 62 h 96"/>
                <a:gd name="T50" fmla="*/ 42 w 179"/>
                <a:gd name="T51" fmla="*/ 62 h 96"/>
                <a:gd name="T52" fmla="*/ 42 w 179"/>
                <a:gd name="T53" fmla="*/ 56 h 96"/>
                <a:gd name="T54" fmla="*/ 39 w 179"/>
                <a:gd name="T55" fmla="*/ 49 h 96"/>
                <a:gd name="T56" fmla="*/ 32 w 179"/>
                <a:gd name="T57" fmla="*/ 46 h 96"/>
                <a:gd name="T58" fmla="*/ 48 w 179"/>
                <a:gd name="T59" fmla="*/ 44 h 96"/>
                <a:gd name="T60" fmla="*/ 54 w 179"/>
                <a:gd name="T61" fmla="*/ 41 h 96"/>
                <a:gd name="T62" fmla="*/ 66 w 179"/>
                <a:gd name="T63" fmla="*/ 33 h 96"/>
                <a:gd name="T64" fmla="*/ 41 w 179"/>
                <a:gd name="T65" fmla="*/ 37 h 96"/>
                <a:gd name="T66" fmla="*/ 23 w 179"/>
                <a:gd name="T67" fmla="*/ 33 h 96"/>
                <a:gd name="T68" fmla="*/ 5 w 179"/>
                <a:gd name="T69" fmla="*/ 28 h 96"/>
                <a:gd name="T70" fmla="*/ 2 w 179"/>
                <a:gd name="T71" fmla="*/ 19 h 96"/>
                <a:gd name="T72" fmla="*/ 32 w 179"/>
                <a:gd name="T73" fmla="*/ 12 h 96"/>
                <a:gd name="T74" fmla="*/ 52 w 179"/>
                <a:gd name="T75" fmla="*/ 7 h 96"/>
                <a:gd name="T76" fmla="*/ 78 w 179"/>
                <a:gd name="T77" fmla="*/ 3 h 96"/>
                <a:gd name="T78" fmla="*/ 103 w 179"/>
                <a:gd name="T79" fmla="*/ 1 h 96"/>
                <a:gd name="T80" fmla="*/ 116 w 179"/>
                <a:gd name="T81" fmla="*/ 1 h 96"/>
                <a:gd name="T82" fmla="*/ 141 w 179"/>
                <a:gd name="T83" fmla="*/ 1 h 96"/>
                <a:gd name="T84" fmla="*/ 167 w 179"/>
                <a:gd name="T85" fmla="*/ 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" h="96">
                  <a:moveTo>
                    <a:pt x="167" y="3"/>
                  </a:moveTo>
                  <a:cubicBezTo>
                    <a:pt x="164" y="6"/>
                    <a:pt x="167" y="5"/>
                    <a:pt x="167" y="9"/>
                  </a:cubicBezTo>
                  <a:cubicBezTo>
                    <a:pt x="171" y="9"/>
                    <a:pt x="174" y="9"/>
                    <a:pt x="178" y="9"/>
                  </a:cubicBezTo>
                  <a:cubicBezTo>
                    <a:pt x="179" y="11"/>
                    <a:pt x="177" y="12"/>
                    <a:pt x="177" y="15"/>
                  </a:cubicBezTo>
                  <a:cubicBezTo>
                    <a:pt x="176" y="15"/>
                    <a:pt x="173" y="14"/>
                    <a:pt x="173" y="15"/>
                  </a:cubicBezTo>
                  <a:cubicBezTo>
                    <a:pt x="172" y="15"/>
                    <a:pt x="173" y="18"/>
                    <a:pt x="173" y="18"/>
                  </a:cubicBezTo>
                  <a:cubicBezTo>
                    <a:pt x="170" y="19"/>
                    <a:pt x="167" y="19"/>
                    <a:pt x="167" y="18"/>
                  </a:cubicBezTo>
                  <a:cubicBezTo>
                    <a:pt x="165" y="17"/>
                    <a:pt x="166" y="20"/>
                    <a:pt x="165" y="21"/>
                  </a:cubicBezTo>
                  <a:cubicBezTo>
                    <a:pt x="163" y="22"/>
                    <a:pt x="159" y="19"/>
                    <a:pt x="159" y="22"/>
                  </a:cubicBezTo>
                  <a:cubicBezTo>
                    <a:pt x="154" y="22"/>
                    <a:pt x="147" y="20"/>
                    <a:pt x="144" y="25"/>
                  </a:cubicBezTo>
                  <a:cubicBezTo>
                    <a:pt x="146" y="29"/>
                    <a:pt x="152" y="25"/>
                    <a:pt x="153" y="24"/>
                  </a:cubicBezTo>
                  <a:cubicBezTo>
                    <a:pt x="155" y="24"/>
                    <a:pt x="153" y="26"/>
                    <a:pt x="153" y="28"/>
                  </a:cubicBezTo>
                  <a:cubicBezTo>
                    <a:pt x="148" y="28"/>
                    <a:pt x="145" y="30"/>
                    <a:pt x="140" y="31"/>
                  </a:cubicBezTo>
                  <a:cubicBezTo>
                    <a:pt x="138" y="32"/>
                    <a:pt x="136" y="33"/>
                    <a:pt x="135" y="35"/>
                  </a:cubicBezTo>
                  <a:cubicBezTo>
                    <a:pt x="134" y="36"/>
                    <a:pt x="132" y="35"/>
                    <a:pt x="131" y="35"/>
                  </a:cubicBezTo>
                  <a:cubicBezTo>
                    <a:pt x="129" y="36"/>
                    <a:pt x="131" y="38"/>
                    <a:pt x="130" y="38"/>
                  </a:cubicBezTo>
                  <a:cubicBezTo>
                    <a:pt x="128" y="40"/>
                    <a:pt x="125" y="37"/>
                    <a:pt x="125" y="40"/>
                  </a:cubicBezTo>
                  <a:cubicBezTo>
                    <a:pt x="125" y="42"/>
                    <a:pt x="121" y="40"/>
                    <a:pt x="121" y="43"/>
                  </a:cubicBezTo>
                  <a:cubicBezTo>
                    <a:pt x="120" y="46"/>
                    <a:pt x="117" y="44"/>
                    <a:pt x="115" y="46"/>
                  </a:cubicBezTo>
                  <a:cubicBezTo>
                    <a:pt x="113" y="48"/>
                    <a:pt x="109" y="47"/>
                    <a:pt x="106" y="49"/>
                  </a:cubicBezTo>
                  <a:cubicBezTo>
                    <a:pt x="105" y="49"/>
                    <a:pt x="106" y="50"/>
                    <a:pt x="104" y="50"/>
                  </a:cubicBezTo>
                  <a:cubicBezTo>
                    <a:pt x="101" y="51"/>
                    <a:pt x="103" y="52"/>
                    <a:pt x="101" y="53"/>
                  </a:cubicBezTo>
                  <a:cubicBezTo>
                    <a:pt x="101" y="53"/>
                    <a:pt x="100" y="53"/>
                    <a:pt x="100" y="53"/>
                  </a:cubicBezTo>
                  <a:cubicBezTo>
                    <a:pt x="99" y="53"/>
                    <a:pt x="96" y="56"/>
                    <a:pt x="91" y="55"/>
                  </a:cubicBezTo>
                  <a:cubicBezTo>
                    <a:pt x="91" y="57"/>
                    <a:pt x="97" y="58"/>
                    <a:pt x="91" y="58"/>
                  </a:cubicBezTo>
                  <a:cubicBezTo>
                    <a:pt x="92" y="61"/>
                    <a:pt x="98" y="58"/>
                    <a:pt x="97" y="64"/>
                  </a:cubicBezTo>
                  <a:cubicBezTo>
                    <a:pt x="94" y="60"/>
                    <a:pt x="94" y="64"/>
                    <a:pt x="94" y="68"/>
                  </a:cubicBezTo>
                  <a:cubicBezTo>
                    <a:pt x="91" y="64"/>
                    <a:pt x="89" y="69"/>
                    <a:pt x="87" y="71"/>
                  </a:cubicBezTo>
                  <a:cubicBezTo>
                    <a:pt x="84" y="73"/>
                    <a:pt x="80" y="71"/>
                    <a:pt x="78" y="74"/>
                  </a:cubicBezTo>
                  <a:cubicBezTo>
                    <a:pt x="77" y="75"/>
                    <a:pt x="79" y="75"/>
                    <a:pt x="79" y="76"/>
                  </a:cubicBezTo>
                  <a:cubicBezTo>
                    <a:pt x="79" y="77"/>
                    <a:pt x="74" y="78"/>
                    <a:pt x="78" y="78"/>
                  </a:cubicBezTo>
                  <a:cubicBezTo>
                    <a:pt x="76" y="83"/>
                    <a:pt x="67" y="80"/>
                    <a:pt x="66" y="84"/>
                  </a:cubicBezTo>
                  <a:cubicBezTo>
                    <a:pt x="68" y="87"/>
                    <a:pt x="72" y="88"/>
                    <a:pt x="78" y="87"/>
                  </a:cubicBezTo>
                  <a:cubicBezTo>
                    <a:pt x="79" y="92"/>
                    <a:pt x="70" y="88"/>
                    <a:pt x="70" y="92"/>
                  </a:cubicBezTo>
                  <a:cubicBezTo>
                    <a:pt x="70" y="94"/>
                    <a:pt x="69" y="92"/>
                    <a:pt x="67" y="92"/>
                  </a:cubicBezTo>
                  <a:cubicBezTo>
                    <a:pt x="64" y="92"/>
                    <a:pt x="62" y="96"/>
                    <a:pt x="58" y="95"/>
                  </a:cubicBezTo>
                  <a:cubicBezTo>
                    <a:pt x="57" y="93"/>
                    <a:pt x="55" y="93"/>
                    <a:pt x="55" y="90"/>
                  </a:cubicBezTo>
                  <a:cubicBezTo>
                    <a:pt x="48" y="89"/>
                    <a:pt x="43" y="92"/>
                    <a:pt x="36" y="90"/>
                  </a:cubicBezTo>
                  <a:cubicBezTo>
                    <a:pt x="36" y="90"/>
                    <a:pt x="34" y="89"/>
                    <a:pt x="35" y="89"/>
                  </a:cubicBezTo>
                  <a:cubicBezTo>
                    <a:pt x="32" y="89"/>
                    <a:pt x="31" y="91"/>
                    <a:pt x="29" y="92"/>
                  </a:cubicBezTo>
                  <a:cubicBezTo>
                    <a:pt x="22" y="93"/>
                    <a:pt x="16" y="90"/>
                    <a:pt x="8" y="89"/>
                  </a:cubicBezTo>
                  <a:cubicBezTo>
                    <a:pt x="11" y="86"/>
                    <a:pt x="13" y="84"/>
                    <a:pt x="18" y="84"/>
                  </a:cubicBezTo>
                  <a:cubicBezTo>
                    <a:pt x="21" y="84"/>
                    <a:pt x="19" y="78"/>
                    <a:pt x="21" y="77"/>
                  </a:cubicBezTo>
                  <a:cubicBezTo>
                    <a:pt x="26" y="78"/>
                    <a:pt x="25" y="75"/>
                    <a:pt x="29" y="76"/>
                  </a:cubicBezTo>
                  <a:cubicBezTo>
                    <a:pt x="29" y="81"/>
                    <a:pt x="34" y="80"/>
                    <a:pt x="39" y="80"/>
                  </a:cubicBezTo>
                  <a:cubicBezTo>
                    <a:pt x="42" y="79"/>
                    <a:pt x="37" y="78"/>
                    <a:pt x="41" y="76"/>
                  </a:cubicBezTo>
                  <a:cubicBezTo>
                    <a:pt x="40" y="72"/>
                    <a:pt x="32" y="76"/>
                    <a:pt x="35" y="70"/>
                  </a:cubicBezTo>
                  <a:cubicBezTo>
                    <a:pt x="29" y="71"/>
                    <a:pt x="26" y="73"/>
                    <a:pt x="20" y="71"/>
                  </a:cubicBezTo>
                  <a:cubicBezTo>
                    <a:pt x="21" y="68"/>
                    <a:pt x="24" y="67"/>
                    <a:pt x="27" y="67"/>
                  </a:cubicBezTo>
                  <a:cubicBezTo>
                    <a:pt x="29" y="65"/>
                    <a:pt x="30" y="64"/>
                    <a:pt x="32" y="62"/>
                  </a:cubicBezTo>
                  <a:cubicBezTo>
                    <a:pt x="33" y="62"/>
                    <a:pt x="34" y="62"/>
                    <a:pt x="35" y="61"/>
                  </a:cubicBezTo>
                  <a:cubicBezTo>
                    <a:pt x="38" y="60"/>
                    <a:pt x="40" y="61"/>
                    <a:pt x="42" y="62"/>
                  </a:cubicBezTo>
                  <a:cubicBezTo>
                    <a:pt x="44" y="61"/>
                    <a:pt x="46" y="60"/>
                    <a:pt x="47" y="58"/>
                  </a:cubicBezTo>
                  <a:cubicBezTo>
                    <a:pt x="47" y="55"/>
                    <a:pt x="43" y="57"/>
                    <a:pt x="42" y="56"/>
                  </a:cubicBezTo>
                  <a:cubicBezTo>
                    <a:pt x="42" y="56"/>
                    <a:pt x="41" y="52"/>
                    <a:pt x="41" y="52"/>
                  </a:cubicBezTo>
                  <a:cubicBezTo>
                    <a:pt x="40" y="51"/>
                    <a:pt x="39" y="50"/>
                    <a:pt x="39" y="49"/>
                  </a:cubicBezTo>
                  <a:cubicBezTo>
                    <a:pt x="38" y="50"/>
                    <a:pt x="37" y="50"/>
                    <a:pt x="35" y="50"/>
                  </a:cubicBezTo>
                  <a:cubicBezTo>
                    <a:pt x="35" y="47"/>
                    <a:pt x="34" y="46"/>
                    <a:pt x="32" y="46"/>
                  </a:cubicBezTo>
                  <a:cubicBezTo>
                    <a:pt x="33" y="43"/>
                    <a:pt x="34" y="41"/>
                    <a:pt x="39" y="41"/>
                  </a:cubicBezTo>
                  <a:cubicBezTo>
                    <a:pt x="43" y="41"/>
                    <a:pt x="42" y="46"/>
                    <a:pt x="48" y="44"/>
                  </a:cubicBezTo>
                  <a:cubicBezTo>
                    <a:pt x="48" y="46"/>
                    <a:pt x="48" y="47"/>
                    <a:pt x="49" y="47"/>
                  </a:cubicBezTo>
                  <a:cubicBezTo>
                    <a:pt x="54" y="49"/>
                    <a:pt x="52" y="43"/>
                    <a:pt x="54" y="41"/>
                  </a:cubicBezTo>
                  <a:cubicBezTo>
                    <a:pt x="61" y="40"/>
                    <a:pt x="68" y="38"/>
                    <a:pt x="72" y="33"/>
                  </a:cubicBezTo>
                  <a:cubicBezTo>
                    <a:pt x="71" y="29"/>
                    <a:pt x="69" y="35"/>
                    <a:pt x="66" y="33"/>
                  </a:cubicBezTo>
                  <a:cubicBezTo>
                    <a:pt x="64" y="34"/>
                    <a:pt x="60" y="34"/>
                    <a:pt x="58" y="37"/>
                  </a:cubicBezTo>
                  <a:cubicBezTo>
                    <a:pt x="54" y="36"/>
                    <a:pt x="47" y="37"/>
                    <a:pt x="41" y="37"/>
                  </a:cubicBezTo>
                  <a:cubicBezTo>
                    <a:pt x="37" y="37"/>
                    <a:pt x="35" y="34"/>
                    <a:pt x="30" y="37"/>
                  </a:cubicBezTo>
                  <a:cubicBezTo>
                    <a:pt x="29" y="32"/>
                    <a:pt x="25" y="38"/>
                    <a:pt x="23" y="33"/>
                  </a:cubicBezTo>
                  <a:cubicBezTo>
                    <a:pt x="20" y="35"/>
                    <a:pt x="17" y="31"/>
                    <a:pt x="11" y="33"/>
                  </a:cubicBezTo>
                  <a:cubicBezTo>
                    <a:pt x="12" y="28"/>
                    <a:pt x="6" y="30"/>
                    <a:pt x="5" y="28"/>
                  </a:cubicBezTo>
                  <a:cubicBezTo>
                    <a:pt x="4" y="24"/>
                    <a:pt x="8" y="25"/>
                    <a:pt x="9" y="24"/>
                  </a:cubicBezTo>
                  <a:cubicBezTo>
                    <a:pt x="10" y="19"/>
                    <a:pt x="0" y="25"/>
                    <a:pt x="2" y="19"/>
                  </a:cubicBezTo>
                  <a:cubicBezTo>
                    <a:pt x="9" y="17"/>
                    <a:pt x="20" y="16"/>
                    <a:pt x="30" y="15"/>
                  </a:cubicBezTo>
                  <a:cubicBezTo>
                    <a:pt x="32" y="15"/>
                    <a:pt x="31" y="13"/>
                    <a:pt x="32" y="12"/>
                  </a:cubicBezTo>
                  <a:cubicBezTo>
                    <a:pt x="39" y="13"/>
                    <a:pt x="45" y="10"/>
                    <a:pt x="49" y="12"/>
                  </a:cubicBezTo>
                  <a:cubicBezTo>
                    <a:pt x="51" y="11"/>
                    <a:pt x="52" y="9"/>
                    <a:pt x="52" y="7"/>
                  </a:cubicBezTo>
                  <a:cubicBezTo>
                    <a:pt x="61" y="7"/>
                    <a:pt x="69" y="4"/>
                    <a:pt x="76" y="6"/>
                  </a:cubicBezTo>
                  <a:cubicBezTo>
                    <a:pt x="78" y="6"/>
                    <a:pt x="77" y="4"/>
                    <a:pt x="78" y="3"/>
                  </a:cubicBezTo>
                  <a:cubicBezTo>
                    <a:pt x="84" y="3"/>
                    <a:pt x="92" y="2"/>
                    <a:pt x="95" y="4"/>
                  </a:cubicBezTo>
                  <a:cubicBezTo>
                    <a:pt x="96" y="2"/>
                    <a:pt x="102" y="4"/>
                    <a:pt x="103" y="1"/>
                  </a:cubicBezTo>
                  <a:cubicBezTo>
                    <a:pt x="107" y="3"/>
                    <a:pt x="112" y="3"/>
                    <a:pt x="118" y="3"/>
                  </a:cubicBezTo>
                  <a:cubicBezTo>
                    <a:pt x="118" y="2"/>
                    <a:pt x="117" y="1"/>
                    <a:pt x="116" y="1"/>
                  </a:cubicBezTo>
                  <a:cubicBezTo>
                    <a:pt x="116" y="0"/>
                    <a:pt x="118" y="1"/>
                    <a:pt x="118" y="1"/>
                  </a:cubicBezTo>
                  <a:cubicBezTo>
                    <a:pt x="124" y="2"/>
                    <a:pt x="135" y="0"/>
                    <a:pt x="141" y="1"/>
                  </a:cubicBezTo>
                  <a:cubicBezTo>
                    <a:pt x="142" y="1"/>
                    <a:pt x="141" y="4"/>
                    <a:pt x="141" y="4"/>
                  </a:cubicBezTo>
                  <a:cubicBezTo>
                    <a:pt x="153" y="5"/>
                    <a:pt x="154" y="2"/>
                    <a:pt x="167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84"/>
            <p:cNvSpPr>
              <a:spLocks/>
            </p:cNvSpPr>
            <p:nvPr/>
          </p:nvSpPr>
          <p:spPr bwMode="auto">
            <a:xfrm>
              <a:off x="2247305" y="1244006"/>
              <a:ext cx="139679" cy="51947"/>
            </a:xfrm>
            <a:custGeom>
              <a:avLst/>
              <a:gdLst>
                <a:gd name="T0" fmla="*/ 13 w 51"/>
                <a:gd name="T1" fmla="*/ 2 h 19"/>
                <a:gd name="T2" fmla="*/ 13 w 51"/>
                <a:gd name="T3" fmla="*/ 4 h 19"/>
                <a:gd name="T4" fmla="*/ 17 w 51"/>
                <a:gd name="T5" fmla="*/ 8 h 19"/>
                <a:gd name="T6" fmla="*/ 22 w 51"/>
                <a:gd name="T7" fmla="*/ 5 h 19"/>
                <a:gd name="T8" fmla="*/ 29 w 51"/>
                <a:gd name="T9" fmla="*/ 8 h 19"/>
                <a:gd name="T10" fmla="*/ 43 w 51"/>
                <a:gd name="T11" fmla="*/ 5 h 19"/>
                <a:gd name="T12" fmla="*/ 48 w 51"/>
                <a:gd name="T13" fmla="*/ 8 h 19"/>
                <a:gd name="T14" fmla="*/ 46 w 51"/>
                <a:gd name="T15" fmla="*/ 14 h 19"/>
                <a:gd name="T16" fmla="*/ 32 w 51"/>
                <a:gd name="T17" fmla="*/ 16 h 19"/>
                <a:gd name="T18" fmla="*/ 23 w 51"/>
                <a:gd name="T19" fmla="*/ 19 h 19"/>
                <a:gd name="T20" fmla="*/ 8 w 51"/>
                <a:gd name="T21" fmla="*/ 8 h 19"/>
                <a:gd name="T22" fmla="*/ 1 w 51"/>
                <a:gd name="T23" fmla="*/ 7 h 19"/>
                <a:gd name="T24" fmla="*/ 13 w 51"/>
                <a:gd name="T2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19">
                  <a:moveTo>
                    <a:pt x="13" y="2"/>
                  </a:moveTo>
                  <a:cubicBezTo>
                    <a:pt x="15" y="3"/>
                    <a:pt x="14" y="4"/>
                    <a:pt x="13" y="4"/>
                  </a:cubicBezTo>
                  <a:cubicBezTo>
                    <a:pt x="12" y="7"/>
                    <a:pt x="20" y="3"/>
                    <a:pt x="17" y="8"/>
                  </a:cubicBezTo>
                  <a:cubicBezTo>
                    <a:pt x="21" y="9"/>
                    <a:pt x="19" y="6"/>
                    <a:pt x="22" y="5"/>
                  </a:cubicBezTo>
                  <a:cubicBezTo>
                    <a:pt x="25" y="8"/>
                    <a:pt x="29" y="2"/>
                    <a:pt x="29" y="8"/>
                  </a:cubicBezTo>
                  <a:cubicBezTo>
                    <a:pt x="33" y="7"/>
                    <a:pt x="38" y="7"/>
                    <a:pt x="43" y="5"/>
                  </a:cubicBezTo>
                  <a:cubicBezTo>
                    <a:pt x="42" y="9"/>
                    <a:pt x="50" y="4"/>
                    <a:pt x="48" y="8"/>
                  </a:cubicBezTo>
                  <a:cubicBezTo>
                    <a:pt x="51" y="13"/>
                    <a:pt x="39" y="11"/>
                    <a:pt x="46" y="14"/>
                  </a:cubicBezTo>
                  <a:cubicBezTo>
                    <a:pt x="44" y="18"/>
                    <a:pt x="36" y="15"/>
                    <a:pt x="32" y="16"/>
                  </a:cubicBezTo>
                  <a:cubicBezTo>
                    <a:pt x="29" y="16"/>
                    <a:pt x="26" y="18"/>
                    <a:pt x="23" y="19"/>
                  </a:cubicBezTo>
                  <a:cubicBezTo>
                    <a:pt x="17" y="16"/>
                    <a:pt x="12" y="14"/>
                    <a:pt x="8" y="8"/>
                  </a:cubicBezTo>
                  <a:cubicBezTo>
                    <a:pt x="6" y="8"/>
                    <a:pt x="1" y="10"/>
                    <a:pt x="1" y="7"/>
                  </a:cubicBezTo>
                  <a:cubicBezTo>
                    <a:pt x="0" y="0"/>
                    <a:pt x="12" y="7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85"/>
            <p:cNvSpPr>
              <a:spLocks/>
            </p:cNvSpPr>
            <p:nvPr/>
          </p:nvSpPr>
          <p:spPr bwMode="auto">
            <a:xfrm>
              <a:off x="6099681" y="1315577"/>
              <a:ext cx="62336" cy="16161"/>
            </a:xfrm>
            <a:custGeom>
              <a:avLst/>
              <a:gdLst>
                <a:gd name="T0" fmla="*/ 22 w 23"/>
                <a:gd name="T1" fmla="*/ 0 h 6"/>
                <a:gd name="T2" fmla="*/ 13 w 23"/>
                <a:gd name="T3" fmla="*/ 5 h 6"/>
                <a:gd name="T4" fmla="*/ 10 w 23"/>
                <a:gd name="T5" fmla="*/ 6 h 6"/>
                <a:gd name="T6" fmla="*/ 4 w 23"/>
                <a:gd name="T7" fmla="*/ 6 h 6"/>
                <a:gd name="T8" fmla="*/ 7 w 23"/>
                <a:gd name="T9" fmla="*/ 2 h 6"/>
                <a:gd name="T10" fmla="*/ 22 w 2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22" y="0"/>
                  </a:moveTo>
                  <a:cubicBezTo>
                    <a:pt x="23" y="5"/>
                    <a:pt x="17" y="4"/>
                    <a:pt x="13" y="5"/>
                  </a:cubicBezTo>
                  <a:cubicBezTo>
                    <a:pt x="12" y="5"/>
                    <a:pt x="12" y="6"/>
                    <a:pt x="10" y="6"/>
                  </a:cubicBezTo>
                  <a:cubicBezTo>
                    <a:pt x="8" y="6"/>
                    <a:pt x="5" y="4"/>
                    <a:pt x="4" y="6"/>
                  </a:cubicBezTo>
                  <a:cubicBezTo>
                    <a:pt x="0" y="6"/>
                    <a:pt x="7" y="1"/>
                    <a:pt x="7" y="2"/>
                  </a:cubicBezTo>
                  <a:cubicBezTo>
                    <a:pt x="10" y="5"/>
                    <a:pt x="17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86"/>
            <p:cNvSpPr>
              <a:spLocks/>
            </p:cNvSpPr>
            <p:nvPr/>
          </p:nvSpPr>
          <p:spPr bwMode="auto">
            <a:xfrm>
              <a:off x="6353643" y="1315577"/>
              <a:ext cx="60027" cy="38095"/>
            </a:xfrm>
            <a:custGeom>
              <a:avLst/>
              <a:gdLst>
                <a:gd name="T0" fmla="*/ 10 w 22"/>
                <a:gd name="T1" fmla="*/ 0 h 14"/>
                <a:gd name="T2" fmla="*/ 8 w 22"/>
                <a:gd name="T3" fmla="*/ 2 h 14"/>
                <a:gd name="T4" fmla="*/ 15 w 22"/>
                <a:gd name="T5" fmla="*/ 6 h 14"/>
                <a:gd name="T6" fmla="*/ 18 w 22"/>
                <a:gd name="T7" fmla="*/ 5 h 14"/>
                <a:gd name="T8" fmla="*/ 9 w 22"/>
                <a:gd name="T9" fmla="*/ 14 h 14"/>
                <a:gd name="T10" fmla="*/ 0 w 22"/>
                <a:gd name="T11" fmla="*/ 3 h 14"/>
                <a:gd name="T12" fmla="*/ 10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0" y="0"/>
                  </a:moveTo>
                  <a:cubicBezTo>
                    <a:pt x="10" y="2"/>
                    <a:pt x="9" y="1"/>
                    <a:pt x="8" y="2"/>
                  </a:cubicBezTo>
                  <a:cubicBezTo>
                    <a:pt x="7" y="6"/>
                    <a:pt x="17" y="0"/>
                    <a:pt x="15" y="6"/>
                  </a:cubicBezTo>
                  <a:cubicBezTo>
                    <a:pt x="17" y="6"/>
                    <a:pt x="18" y="6"/>
                    <a:pt x="18" y="5"/>
                  </a:cubicBezTo>
                  <a:cubicBezTo>
                    <a:pt x="22" y="9"/>
                    <a:pt x="10" y="10"/>
                    <a:pt x="9" y="14"/>
                  </a:cubicBezTo>
                  <a:cubicBezTo>
                    <a:pt x="5" y="11"/>
                    <a:pt x="6" y="4"/>
                    <a:pt x="0" y="3"/>
                  </a:cubicBezTo>
                  <a:cubicBezTo>
                    <a:pt x="2" y="0"/>
                    <a:pt x="8" y="2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87"/>
            <p:cNvSpPr>
              <a:spLocks noEditPoints="1"/>
            </p:cNvSpPr>
            <p:nvPr/>
          </p:nvSpPr>
          <p:spPr bwMode="auto">
            <a:xfrm>
              <a:off x="1648185" y="1355980"/>
              <a:ext cx="3415790" cy="2241791"/>
            </a:xfrm>
            <a:custGeom>
              <a:avLst/>
              <a:gdLst>
                <a:gd name="T0" fmla="*/ 744 w 1253"/>
                <a:gd name="T1" fmla="*/ 58 h 822"/>
                <a:gd name="T2" fmla="*/ 879 w 1253"/>
                <a:gd name="T3" fmla="*/ 58 h 822"/>
                <a:gd name="T4" fmla="*/ 992 w 1253"/>
                <a:gd name="T5" fmla="*/ 68 h 822"/>
                <a:gd name="T6" fmla="*/ 1138 w 1253"/>
                <a:gd name="T7" fmla="*/ 92 h 822"/>
                <a:gd name="T8" fmla="*/ 1253 w 1253"/>
                <a:gd name="T9" fmla="*/ 129 h 822"/>
                <a:gd name="T10" fmla="*/ 1180 w 1253"/>
                <a:gd name="T11" fmla="*/ 147 h 822"/>
                <a:gd name="T12" fmla="*/ 1087 w 1253"/>
                <a:gd name="T13" fmla="*/ 218 h 822"/>
                <a:gd name="T14" fmla="*/ 1050 w 1253"/>
                <a:gd name="T15" fmla="*/ 240 h 822"/>
                <a:gd name="T16" fmla="*/ 1098 w 1253"/>
                <a:gd name="T17" fmla="*/ 166 h 822"/>
                <a:gd name="T18" fmla="*/ 992 w 1253"/>
                <a:gd name="T19" fmla="*/ 197 h 822"/>
                <a:gd name="T20" fmla="*/ 958 w 1253"/>
                <a:gd name="T21" fmla="*/ 249 h 822"/>
                <a:gd name="T22" fmla="*/ 898 w 1253"/>
                <a:gd name="T23" fmla="*/ 330 h 822"/>
                <a:gd name="T24" fmla="*/ 860 w 1253"/>
                <a:gd name="T25" fmla="*/ 350 h 822"/>
                <a:gd name="T26" fmla="*/ 844 w 1253"/>
                <a:gd name="T27" fmla="*/ 369 h 822"/>
                <a:gd name="T28" fmla="*/ 790 w 1253"/>
                <a:gd name="T29" fmla="*/ 467 h 822"/>
                <a:gd name="T30" fmla="*/ 761 w 1253"/>
                <a:gd name="T31" fmla="*/ 536 h 822"/>
                <a:gd name="T32" fmla="*/ 712 w 1253"/>
                <a:gd name="T33" fmla="*/ 545 h 822"/>
                <a:gd name="T34" fmla="*/ 701 w 1253"/>
                <a:gd name="T35" fmla="*/ 548 h 822"/>
                <a:gd name="T36" fmla="*/ 675 w 1253"/>
                <a:gd name="T37" fmla="*/ 479 h 822"/>
                <a:gd name="T38" fmla="*/ 590 w 1253"/>
                <a:gd name="T39" fmla="*/ 523 h 822"/>
                <a:gd name="T40" fmla="*/ 529 w 1253"/>
                <a:gd name="T41" fmla="*/ 461 h 822"/>
                <a:gd name="T42" fmla="*/ 417 w 1253"/>
                <a:gd name="T43" fmla="*/ 443 h 822"/>
                <a:gd name="T44" fmla="*/ 443 w 1253"/>
                <a:gd name="T45" fmla="*/ 491 h 822"/>
                <a:gd name="T46" fmla="*/ 360 w 1253"/>
                <a:gd name="T47" fmla="*/ 495 h 822"/>
                <a:gd name="T48" fmla="*/ 311 w 1253"/>
                <a:gd name="T49" fmla="*/ 434 h 822"/>
                <a:gd name="T50" fmla="*/ 350 w 1253"/>
                <a:gd name="T51" fmla="*/ 514 h 822"/>
                <a:gd name="T52" fmla="*/ 374 w 1253"/>
                <a:gd name="T53" fmla="*/ 596 h 822"/>
                <a:gd name="T54" fmla="*/ 328 w 1253"/>
                <a:gd name="T55" fmla="*/ 714 h 822"/>
                <a:gd name="T56" fmla="*/ 280 w 1253"/>
                <a:gd name="T57" fmla="*/ 806 h 822"/>
                <a:gd name="T58" fmla="*/ 188 w 1253"/>
                <a:gd name="T59" fmla="*/ 735 h 822"/>
                <a:gd name="T60" fmla="*/ 178 w 1253"/>
                <a:gd name="T61" fmla="*/ 627 h 822"/>
                <a:gd name="T62" fmla="*/ 37 w 1253"/>
                <a:gd name="T63" fmla="*/ 559 h 822"/>
                <a:gd name="T64" fmla="*/ 5 w 1253"/>
                <a:gd name="T65" fmla="*/ 468 h 822"/>
                <a:gd name="T66" fmla="*/ 129 w 1253"/>
                <a:gd name="T67" fmla="*/ 370 h 822"/>
                <a:gd name="T68" fmla="*/ 209 w 1253"/>
                <a:gd name="T69" fmla="*/ 408 h 822"/>
                <a:gd name="T70" fmla="*/ 301 w 1253"/>
                <a:gd name="T71" fmla="*/ 408 h 822"/>
                <a:gd name="T72" fmla="*/ 246 w 1253"/>
                <a:gd name="T73" fmla="*/ 347 h 822"/>
                <a:gd name="T74" fmla="*/ 203 w 1253"/>
                <a:gd name="T75" fmla="*/ 320 h 822"/>
                <a:gd name="T76" fmla="*/ 206 w 1253"/>
                <a:gd name="T77" fmla="*/ 344 h 822"/>
                <a:gd name="T78" fmla="*/ 126 w 1253"/>
                <a:gd name="T79" fmla="*/ 325 h 822"/>
                <a:gd name="T80" fmla="*/ 92 w 1253"/>
                <a:gd name="T81" fmla="*/ 323 h 822"/>
                <a:gd name="T82" fmla="*/ 126 w 1253"/>
                <a:gd name="T83" fmla="*/ 262 h 822"/>
                <a:gd name="T84" fmla="*/ 171 w 1253"/>
                <a:gd name="T85" fmla="*/ 233 h 822"/>
                <a:gd name="T86" fmla="*/ 252 w 1253"/>
                <a:gd name="T87" fmla="*/ 197 h 822"/>
                <a:gd name="T88" fmla="*/ 249 w 1253"/>
                <a:gd name="T89" fmla="*/ 157 h 822"/>
                <a:gd name="T90" fmla="*/ 221 w 1253"/>
                <a:gd name="T91" fmla="*/ 190 h 822"/>
                <a:gd name="T92" fmla="*/ 145 w 1253"/>
                <a:gd name="T93" fmla="*/ 200 h 822"/>
                <a:gd name="T94" fmla="*/ 181 w 1253"/>
                <a:gd name="T95" fmla="*/ 133 h 822"/>
                <a:gd name="T96" fmla="*/ 282 w 1253"/>
                <a:gd name="T97" fmla="*/ 84 h 822"/>
                <a:gd name="T98" fmla="*/ 316 w 1253"/>
                <a:gd name="T99" fmla="*/ 123 h 822"/>
                <a:gd name="T100" fmla="*/ 374 w 1253"/>
                <a:gd name="T101" fmla="*/ 107 h 822"/>
                <a:gd name="T102" fmla="*/ 474 w 1253"/>
                <a:gd name="T103" fmla="*/ 101 h 822"/>
                <a:gd name="T104" fmla="*/ 525 w 1253"/>
                <a:gd name="T105" fmla="*/ 67 h 822"/>
                <a:gd name="T106" fmla="*/ 560 w 1253"/>
                <a:gd name="T107" fmla="*/ 104 h 822"/>
                <a:gd name="T108" fmla="*/ 584 w 1253"/>
                <a:gd name="T109" fmla="*/ 65 h 822"/>
                <a:gd name="T110" fmla="*/ 707 w 1253"/>
                <a:gd name="T111" fmla="*/ 15 h 822"/>
                <a:gd name="T112" fmla="*/ 297 w 1253"/>
                <a:gd name="T113" fmla="*/ 298 h 822"/>
                <a:gd name="T114" fmla="*/ 357 w 1253"/>
                <a:gd name="T115" fmla="*/ 338 h 822"/>
                <a:gd name="T116" fmla="*/ 423 w 1253"/>
                <a:gd name="T117" fmla="*/ 328 h 822"/>
                <a:gd name="T118" fmla="*/ 402 w 1253"/>
                <a:gd name="T119" fmla="*/ 359 h 822"/>
                <a:gd name="T120" fmla="*/ 298 w 1253"/>
                <a:gd name="T121" fmla="*/ 606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53" h="822">
                  <a:moveTo>
                    <a:pt x="755" y="9"/>
                  </a:moveTo>
                  <a:cubicBezTo>
                    <a:pt x="755" y="11"/>
                    <a:pt x="757" y="10"/>
                    <a:pt x="759" y="10"/>
                  </a:cubicBezTo>
                  <a:cubicBezTo>
                    <a:pt x="759" y="12"/>
                    <a:pt x="756" y="12"/>
                    <a:pt x="755" y="12"/>
                  </a:cubicBezTo>
                  <a:cubicBezTo>
                    <a:pt x="761" y="18"/>
                    <a:pt x="767" y="9"/>
                    <a:pt x="778" y="12"/>
                  </a:cubicBezTo>
                  <a:cubicBezTo>
                    <a:pt x="781" y="15"/>
                    <a:pt x="785" y="18"/>
                    <a:pt x="790" y="19"/>
                  </a:cubicBezTo>
                  <a:cubicBezTo>
                    <a:pt x="791" y="21"/>
                    <a:pt x="790" y="23"/>
                    <a:pt x="790" y="25"/>
                  </a:cubicBezTo>
                  <a:cubicBezTo>
                    <a:pt x="791" y="27"/>
                    <a:pt x="794" y="27"/>
                    <a:pt x="793" y="30"/>
                  </a:cubicBezTo>
                  <a:cubicBezTo>
                    <a:pt x="790" y="29"/>
                    <a:pt x="790" y="32"/>
                    <a:pt x="790" y="34"/>
                  </a:cubicBezTo>
                  <a:cubicBezTo>
                    <a:pt x="789" y="33"/>
                    <a:pt x="787" y="32"/>
                    <a:pt x="784" y="33"/>
                  </a:cubicBezTo>
                  <a:cubicBezTo>
                    <a:pt x="782" y="33"/>
                    <a:pt x="784" y="35"/>
                    <a:pt x="783" y="36"/>
                  </a:cubicBezTo>
                  <a:cubicBezTo>
                    <a:pt x="782" y="36"/>
                    <a:pt x="781" y="34"/>
                    <a:pt x="780" y="34"/>
                  </a:cubicBezTo>
                  <a:cubicBezTo>
                    <a:pt x="779" y="34"/>
                    <a:pt x="775" y="37"/>
                    <a:pt x="771" y="36"/>
                  </a:cubicBezTo>
                  <a:cubicBezTo>
                    <a:pt x="769" y="35"/>
                    <a:pt x="770" y="38"/>
                    <a:pt x="769" y="39"/>
                  </a:cubicBezTo>
                  <a:cubicBezTo>
                    <a:pt x="769" y="39"/>
                    <a:pt x="767" y="38"/>
                    <a:pt x="766" y="39"/>
                  </a:cubicBezTo>
                  <a:cubicBezTo>
                    <a:pt x="766" y="40"/>
                    <a:pt x="769" y="41"/>
                    <a:pt x="766" y="44"/>
                  </a:cubicBezTo>
                  <a:cubicBezTo>
                    <a:pt x="766" y="42"/>
                    <a:pt x="758" y="45"/>
                    <a:pt x="762" y="46"/>
                  </a:cubicBezTo>
                  <a:cubicBezTo>
                    <a:pt x="759" y="49"/>
                    <a:pt x="754" y="47"/>
                    <a:pt x="750" y="49"/>
                  </a:cubicBezTo>
                  <a:cubicBezTo>
                    <a:pt x="748" y="50"/>
                    <a:pt x="746" y="54"/>
                    <a:pt x="743" y="53"/>
                  </a:cubicBezTo>
                  <a:cubicBezTo>
                    <a:pt x="743" y="55"/>
                    <a:pt x="743" y="58"/>
                    <a:pt x="741" y="58"/>
                  </a:cubicBezTo>
                  <a:cubicBezTo>
                    <a:pt x="742" y="60"/>
                    <a:pt x="743" y="58"/>
                    <a:pt x="744" y="58"/>
                  </a:cubicBezTo>
                  <a:cubicBezTo>
                    <a:pt x="749" y="58"/>
                    <a:pt x="750" y="55"/>
                    <a:pt x="753" y="53"/>
                  </a:cubicBezTo>
                  <a:cubicBezTo>
                    <a:pt x="755" y="53"/>
                    <a:pt x="756" y="55"/>
                    <a:pt x="758" y="55"/>
                  </a:cubicBezTo>
                  <a:cubicBezTo>
                    <a:pt x="759" y="55"/>
                    <a:pt x="759" y="52"/>
                    <a:pt x="761" y="52"/>
                  </a:cubicBezTo>
                  <a:cubicBezTo>
                    <a:pt x="764" y="50"/>
                    <a:pt x="767" y="52"/>
                    <a:pt x="771" y="50"/>
                  </a:cubicBezTo>
                  <a:cubicBezTo>
                    <a:pt x="773" y="50"/>
                    <a:pt x="770" y="48"/>
                    <a:pt x="772" y="47"/>
                  </a:cubicBezTo>
                  <a:cubicBezTo>
                    <a:pt x="773" y="47"/>
                    <a:pt x="775" y="48"/>
                    <a:pt x="775" y="47"/>
                  </a:cubicBezTo>
                  <a:cubicBezTo>
                    <a:pt x="776" y="47"/>
                    <a:pt x="777" y="44"/>
                    <a:pt x="777" y="44"/>
                  </a:cubicBezTo>
                  <a:cubicBezTo>
                    <a:pt x="777" y="44"/>
                    <a:pt x="781" y="46"/>
                    <a:pt x="783" y="46"/>
                  </a:cubicBezTo>
                  <a:cubicBezTo>
                    <a:pt x="786" y="46"/>
                    <a:pt x="786" y="45"/>
                    <a:pt x="790" y="44"/>
                  </a:cubicBezTo>
                  <a:cubicBezTo>
                    <a:pt x="790" y="46"/>
                    <a:pt x="790" y="47"/>
                    <a:pt x="790" y="49"/>
                  </a:cubicBezTo>
                  <a:cubicBezTo>
                    <a:pt x="792" y="47"/>
                    <a:pt x="793" y="48"/>
                    <a:pt x="793" y="50"/>
                  </a:cubicBezTo>
                  <a:cubicBezTo>
                    <a:pt x="801" y="49"/>
                    <a:pt x="814" y="51"/>
                    <a:pt x="826" y="50"/>
                  </a:cubicBezTo>
                  <a:cubicBezTo>
                    <a:pt x="825" y="57"/>
                    <a:pt x="836" y="52"/>
                    <a:pt x="835" y="59"/>
                  </a:cubicBezTo>
                  <a:cubicBezTo>
                    <a:pt x="836" y="57"/>
                    <a:pt x="838" y="59"/>
                    <a:pt x="841" y="59"/>
                  </a:cubicBezTo>
                  <a:cubicBezTo>
                    <a:pt x="845" y="59"/>
                    <a:pt x="851" y="58"/>
                    <a:pt x="852" y="59"/>
                  </a:cubicBezTo>
                  <a:cubicBezTo>
                    <a:pt x="855" y="59"/>
                    <a:pt x="853" y="53"/>
                    <a:pt x="855" y="52"/>
                  </a:cubicBezTo>
                  <a:cubicBezTo>
                    <a:pt x="860" y="53"/>
                    <a:pt x="865" y="52"/>
                    <a:pt x="870" y="53"/>
                  </a:cubicBezTo>
                  <a:cubicBezTo>
                    <a:pt x="870" y="53"/>
                    <a:pt x="870" y="55"/>
                    <a:pt x="870" y="55"/>
                  </a:cubicBezTo>
                  <a:cubicBezTo>
                    <a:pt x="873" y="55"/>
                    <a:pt x="875" y="54"/>
                    <a:pt x="878" y="55"/>
                  </a:cubicBezTo>
                  <a:cubicBezTo>
                    <a:pt x="878" y="55"/>
                    <a:pt x="879" y="57"/>
                    <a:pt x="879" y="58"/>
                  </a:cubicBezTo>
                  <a:cubicBezTo>
                    <a:pt x="881" y="59"/>
                    <a:pt x="885" y="57"/>
                    <a:pt x="887" y="59"/>
                  </a:cubicBezTo>
                  <a:cubicBezTo>
                    <a:pt x="886" y="62"/>
                    <a:pt x="886" y="66"/>
                    <a:pt x="882" y="65"/>
                  </a:cubicBezTo>
                  <a:cubicBezTo>
                    <a:pt x="882" y="68"/>
                    <a:pt x="885" y="69"/>
                    <a:pt x="888" y="68"/>
                  </a:cubicBezTo>
                  <a:cubicBezTo>
                    <a:pt x="887" y="77"/>
                    <a:pt x="894" y="77"/>
                    <a:pt x="897" y="81"/>
                  </a:cubicBezTo>
                  <a:cubicBezTo>
                    <a:pt x="900" y="80"/>
                    <a:pt x="902" y="79"/>
                    <a:pt x="904" y="77"/>
                  </a:cubicBezTo>
                  <a:cubicBezTo>
                    <a:pt x="905" y="76"/>
                    <a:pt x="905" y="73"/>
                    <a:pt x="906" y="73"/>
                  </a:cubicBezTo>
                  <a:cubicBezTo>
                    <a:pt x="907" y="72"/>
                    <a:pt x="909" y="73"/>
                    <a:pt x="909" y="71"/>
                  </a:cubicBezTo>
                  <a:cubicBezTo>
                    <a:pt x="913" y="70"/>
                    <a:pt x="912" y="74"/>
                    <a:pt x="913" y="76"/>
                  </a:cubicBezTo>
                  <a:cubicBezTo>
                    <a:pt x="917" y="76"/>
                    <a:pt x="920" y="76"/>
                    <a:pt x="924" y="76"/>
                  </a:cubicBezTo>
                  <a:cubicBezTo>
                    <a:pt x="925" y="74"/>
                    <a:pt x="929" y="75"/>
                    <a:pt x="928" y="71"/>
                  </a:cubicBezTo>
                  <a:cubicBezTo>
                    <a:pt x="933" y="73"/>
                    <a:pt x="944" y="68"/>
                    <a:pt x="944" y="74"/>
                  </a:cubicBezTo>
                  <a:cubicBezTo>
                    <a:pt x="949" y="74"/>
                    <a:pt x="947" y="69"/>
                    <a:pt x="953" y="71"/>
                  </a:cubicBezTo>
                  <a:cubicBezTo>
                    <a:pt x="953" y="70"/>
                    <a:pt x="951" y="70"/>
                    <a:pt x="950" y="70"/>
                  </a:cubicBezTo>
                  <a:cubicBezTo>
                    <a:pt x="952" y="68"/>
                    <a:pt x="951" y="66"/>
                    <a:pt x="953" y="65"/>
                  </a:cubicBezTo>
                  <a:cubicBezTo>
                    <a:pt x="957" y="65"/>
                    <a:pt x="956" y="60"/>
                    <a:pt x="962" y="62"/>
                  </a:cubicBezTo>
                  <a:cubicBezTo>
                    <a:pt x="964" y="62"/>
                    <a:pt x="962" y="60"/>
                    <a:pt x="962" y="61"/>
                  </a:cubicBezTo>
                  <a:cubicBezTo>
                    <a:pt x="965" y="57"/>
                    <a:pt x="969" y="60"/>
                    <a:pt x="974" y="59"/>
                  </a:cubicBezTo>
                  <a:cubicBezTo>
                    <a:pt x="973" y="67"/>
                    <a:pt x="982" y="57"/>
                    <a:pt x="980" y="64"/>
                  </a:cubicBezTo>
                  <a:cubicBezTo>
                    <a:pt x="987" y="64"/>
                    <a:pt x="991" y="63"/>
                    <a:pt x="996" y="62"/>
                  </a:cubicBezTo>
                  <a:cubicBezTo>
                    <a:pt x="997" y="66"/>
                    <a:pt x="990" y="63"/>
                    <a:pt x="992" y="68"/>
                  </a:cubicBezTo>
                  <a:cubicBezTo>
                    <a:pt x="993" y="71"/>
                    <a:pt x="998" y="70"/>
                    <a:pt x="1001" y="70"/>
                  </a:cubicBezTo>
                  <a:cubicBezTo>
                    <a:pt x="1006" y="70"/>
                    <a:pt x="1011" y="70"/>
                    <a:pt x="1015" y="68"/>
                  </a:cubicBezTo>
                  <a:cubicBezTo>
                    <a:pt x="1017" y="74"/>
                    <a:pt x="1024" y="74"/>
                    <a:pt x="1026" y="79"/>
                  </a:cubicBezTo>
                  <a:cubicBezTo>
                    <a:pt x="1029" y="77"/>
                    <a:pt x="1030" y="80"/>
                    <a:pt x="1033" y="80"/>
                  </a:cubicBezTo>
                  <a:cubicBezTo>
                    <a:pt x="1042" y="81"/>
                    <a:pt x="1053" y="79"/>
                    <a:pt x="1061" y="80"/>
                  </a:cubicBezTo>
                  <a:cubicBezTo>
                    <a:pt x="1065" y="81"/>
                    <a:pt x="1068" y="85"/>
                    <a:pt x="1072" y="83"/>
                  </a:cubicBezTo>
                  <a:cubicBezTo>
                    <a:pt x="1071" y="86"/>
                    <a:pt x="1073" y="86"/>
                    <a:pt x="1075" y="86"/>
                  </a:cubicBezTo>
                  <a:cubicBezTo>
                    <a:pt x="1075" y="88"/>
                    <a:pt x="1075" y="90"/>
                    <a:pt x="1075" y="92"/>
                  </a:cubicBezTo>
                  <a:cubicBezTo>
                    <a:pt x="1074" y="95"/>
                    <a:pt x="1080" y="92"/>
                    <a:pt x="1081" y="93"/>
                  </a:cubicBezTo>
                  <a:cubicBezTo>
                    <a:pt x="1082" y="95"/>
                    <a:pt x="1081" y="93"/>
                    <a:pt x="1084" y="93"/>
                  </a:cubicBezTo>
                  <a:cubicBezTo>
                    <a:pt x="1084" y="93"/>
                    <a:pt x="1084" y="95"/>
                    <a:pt x="1085" y="95"/>
                  </a:cubicBezTo>
                  <a:cubicBezTo>
                    <a:pt x="1087" y="95"/>
                    <a:pt x="1103" y="97"/>
                    <a:pt x="1104" y="95"/>
                  </a:cubicBezTo>
                  <a:cubicBezTo>
                    <a:pt x="1104" y="95"/>
                    <a:pt x="1104" y="93"/>
                    <a:pt x="1104" y="93"/>
                  </a:cubicBezTo>
                  <a:cubicBezTo>
                    <a:pt x="1106" y="93"/>
                    <a:pt x="1108" y="95"/>
                    <a:pt x="1109" y="95"/>
                  </a:cubicBezTo>
                  <a:cubicBezTo>
                    <a:pt x="1110" y="94"/>
                    <a:pt x="1113" y="92"/>
                    <a:pt x="1113" y="95"/>
                  </a:cubicBezTo>
                  <a:cubicBezTo>
                    <a:pt x="1116" y="92"/>
                    <a:pt x="1121" y="91"/>
                    <a:pt x="1125" y="90"/>
                  </a:cubicBezTo>
                  <a:cubicBezTo>
                    <a:pt x="1124" y="95"/>
                    <a:pt x="1126" y="97"/>
                    <a:pt x="1127" y="101"/>
                  </a:cubicBezTo>
                  <a:cubicBezTo>
                    <a:pt x="1133" y="101"/>
                    <a:pt x="1135" y="103"/>
                    <a:pt x="1140" y="101"/>
                  </a:cubicBezTo>
                  <a:cubicBezTo>
                    <a:pt x="1140" y="98"/>
                    <a:pt x="1139" y="98"/>
                    <a:pt x="1137" y="98"/>
                  </a:cubicBezTo>
                  <a:cubicBezTo>
                    <a:pt x="1138" y="96"/>
                    <a:pt x="1139" y="94"/>
                    <a:pt x="1138" y="92"/>
                  </a:cubicBezTo>
                  <a:cubicBezTo>
                    <a:pt x="1142" y="89"/>
                    <a:pt x="1151" y="90"/>
                    <a:pt x="1153" y="93"/>
                  </a:cubicBezTo>
                  <a:cubicBezTo>
                    <a:pt x="1160" y="94"/>
                    <a:pt x="1166" y="93"/>
                    <a:pt x="1173" y="93"/>
                  </a:cubicBezTo>
                  <a:cubicBezTo>
                    <a:pt x="1175" y="94"/>
                    <a:pt x="1179" y="97"/>
                    <a:pt x="1180" y="93"/>
                  </a:cubicBezTo>
                  <a:cubicBezTo>
                    <a:pt x="1183" y="95"/>
                    <a:pt x="1183" y="97"/>
                    <a:pt x="1187" y="98"/>
                  </a:cubicBezTo>
                  <a:cubicBezTo>
                    <a:pt x="1189" y="98"/>
                    <a:pt x="1190" y="101"/>
                    <a:pt x="1190" y="101"/>
                  </a:cubicBezTo>
                  <a:cubicBezTo>
                    <a:pt x="1191" y="101"/>
                    <a:pt x="1192" y="100"/>
                    <a:pt x="1192" y="99"/>
                  </a:cubicBezTo>
                  <a:cubicBezTo>
                    <a:pt x="1194" y="100"/>
                    <a:pt x="1192" y="101"/>
                    <a:pt x="1193" y="102"/>
                  </a:cubicBezTo>
                  <a:cubicBezTo>
                    <a:pt x="1194" y="103"/>
                    <a:pt x="1196" y="102"/>
                    <a:pt x="1196" y="102"/>
                  </a:cubicBezTo>
                  <a:cubicBezTo>
                    <a:pt x="1197" y="103"/>
                    <a:pt x="1200" y="104"/>
                    <a:pt x="1204" y="105"/>
                  </a:cubicBezTo>
                  <a:cubicBezTo>
                    <a:pt x="1206" y="106"/>
                    <a:pt x="1210" y="107"/>
                    <a:pt x="1213" y="108"/>
                  </a:cubicBezTo>
                  <a:cubicBezTo>
                    <a:pt x="1213" y="108"/>
                    <a:pt x="1214" y="111"/>
                    <a:pt x="1214" y="111"/>
                  </a:cubicBezTo>
                  <a:cubicBezTo>
                    <a:pt x="1215" y="111"/>
                    <a:pt x="1216" y="111"/>
                    <a:pt x="1217" y="111"/>
                  </a:cubicBezTo>
                  <a:cubicBezTo>
                    <a:pt x="1218" y="112"/>
                    <a:pt x="1217" y="114"/>
                    <a:pt x="1217" y="114"/>
                  </a:cubicBezTo>
                  <a:cubicBezTo>
                    <a:pt x="1217" y="115"/>
                    <a:pt x="1220" y="114"/>
                    <a:pt x="1220" y="114"/>
                  </a:cubicBezTo>
                  <a:cubicBezTo>
                    <a:pt x="1221" y="116"/>
                    <a:pt x="1218" y="121"/>
                    <a:pt x="1224" y="119"/>
                  </a:cubicBezTo>
                  <a:cubicBezTo>
                    <a:pt x="1224" y="122"/>
                    <a:pt x="1224" y="125"/>
                    <a:pt x="1224" y="129"/>
                  </a:cubicBezTo>
                  <a:cubicBezTo>
                    <a:pt x="1230" y="129"/>
                    <a:pt x="1234" y="127"/>
                    <a:pt x="1235" y="123"/>
                  </a:cubicBezTo>
                  <a:cubicBezTo>
                    <a:pt x="1239" y="125"/>
                    <a:pt x="1244" y="124"/>
                    <a:pt x="1248" y="126"/>
                  </a:cubicBezTo>
                  <a:cubicBezTo>
                    <a:pt x="1249" y="126"/>
                    <a:pt x="1248" y="129"/>
                    <a:pt x="1248" y="129"/>
                  </a:cubicBezTo>
                  <a:cubicBezTo>
                    <a:pt x="1249" y="130"/>
                    <a:pt x="1252" y="128"/>
                    <a:pt x="1253" y="129"/>
                  </a:cubicBezTo>
                  <a:cubicBezTo>
                    <a:pt x="1252" y="130"/>
                    <a:pt x="1249" y="130"/>
                    <a:pt x="1250" y="133"/>
                  </a:cubicBezTo>
                  <a:cubicBezTo>
                    <a:pt x="1247" y="134"/>
                    <a:pt x="1247" y="132"/>
                    <a:pt x="1245" y="132"/>
                  </a:cubicBezTo>
                  <a:cubicBezTo>
                    <a:pt x="1244" y="133"/>
                    <a:pt x="1244" y="135"/>
                    <a:pt x="1241" y="135"/>
                  </a:cubicBezTo>
                  <a:cubicBezTo>
                    <a:pt x="1241" y="137"/>
                    <a:pt x="1245" y="136"/>
                    <a:pt x="1244" y="141"/>
                  </a:cubicBezTo>
                  <a:cubicBezTo>
                    <a:pt x="1238" y="136"/>
                    <a:pt x="1243" y="143"/>
                    <a:pt x="1239" y="144"/>
                  </a:cubicBezTo>
                  <a:cubicBezTo>
                    <a:pt x="1238" y="144"/>
                    <a:pt x="1237" y="145"/>
                    <a:pt x="1236" y="147"/>
                  </a:cubicBezTo>
                  <a:cubicBezTo>
                    <a:pt x="1234" y="146"/>
                    <a:pt x="1233" y="146"/>
                    <a:pt x="1232" y="145"/>
                  </a:cubicBezTo>
                  <a:cubicBezTo>
                    <a:pt x="1231" y="145"/>
                    <a:pt x="1230" y="143"/>
                    <a:pt x="1229" y="142"/>
                  </a:cubicBezTo>
                  <a:cubicBezTo>
                    <a:pt x="1227" y="141"/>
                    <a:pt x="1225" y="142"/>
                    <a:pt x="1223" y="141"/>
                  </a:cubicBezTo>
                  <a:cubicBezTo>
                    <a:pt x="1222" y="140"/>
                    <a:pt x="1221" y="138"/>
                    <a:pt x="1220" y="138"/>
                  </a:cubicBezTo>
                  <a:cubicBezTo>
                    <a:pt x="1218" y="137"/>
                    <a:pt x="1216" y="138"/>
                    <a:pt x="1214" y="138"/>
                  </a:cubicBezTo>
                  <a:cubicBezTo>
                    <a:pt x="1214" y="138"/>
                    <a:pt x="1214" y="136"/>
                    <a:pt x="1213" y="136"/>
                  </a:cubicBezTo>
                  <a:cubicBezTo>
                    <a:pt x="1211" y="136"/>
                    <a:pt x="1209" y="131"/>
                    <a:pt x="1207" y="135"/>
                  </a:cubicBezTo>
                  <a:cubicBezTo>
                    <a:pt x="1205" y="135"/>
                    <a:pt x="1205" y="132"/>
                    <a:pt x="1205" y="130"/>
                  </a:cubicBezTo>
                  <a:cubicBezTo>
                    <a:pt x="1202" y="130"/>
                    <a:pt x="1199" y="130"/>
                    <a:pt x="1196" y="130"/>
                  </a:cubicBezTo>
                  <a:cubicBezTo>
                    <a:pt x="1193" y="131"/>
                    <a:pt x="1196" y="134"/>
                    <a:pt x="1196" y="133"/>
                  </a:cubicBezTo>
                  <a:cubicBezTo>
                    <a:pt x="1196" y="135"/>
                    <a:pt x="1193" y="136"/>
                    <a:pt x="1193" y="139"/>
                  </a:cubicBezTo>
                  <a:cubicBezTo>
                    <a:pt x="1187" y="139"/>
                    <a:pt x="1186" y="144"/>
                    <a:pt x="1178" y="142"/>
                  </a:cubicBezTo>
                  <a:cubicBezTo>
                    <a:pt x="1177" y="143"/>
                    <a:pt x="1177" y="146"/>
                    <a:pt x="1174" y="145"/>
                  </a:cubicBezTo>
                  <a:cubicBezTo>
                    <a:pt x="1175" y="147"/>
                    <a:pt x="1178" y="146"/>
                    <a:pt x="1180" y="147"/>
                  </a:cubicBezTo>
                  <a:cubicBezTo>
                    <a:pt x="1182" y="147"/>
                    <a:pt x="1182" y="149"/>
                    <a:pt x="1184" y="150"/>
                  </a:cubicBezTo>
                  <a:cubicBezTo>
                    <a:pt x="1183" y="154"/>
                    <a:pt x="1183" y="153"/>
                    <a:pt x="1186" y="156"/>
                  </a:cubicBezTo>
                  <a:cubicBezTo>
                    <a:pt x="1187" y="159"/>
                    <a:pt x="1191" y="159"/>
                    <a:pt x="1193" y="162"/>
                  </a:cubicBezTo>
                  <a:cubicBezTo>
                    <a:pt x="1193" y="162"/>
                    <a:pt x="1189" y="166"/>
                    <a:pt x="1189" y="166"/>
                  </a:cubicBezTo>
                  <a:cubicBezTo>
                    <a:pt x="1185" y="167"/>
                    <a:pt x="1185" y="163"/>
                    <a:pt x="1183" y="163"/>
                  </a:cubicBezTo>
                  <a:cubicBezTo>
                    <a:pt x="1183" y="163"/>
                    <a:pt x="1185" y="166"/>
                    <a:pt x="1183" y="166"/>
                  </a:cubicBezTo>
                  <a:cubicBezTo>
                    <a:pt x="1179" y="166"/>
                    <a:pt x="1171" y="166"/>
                    <a:pt x="1167" y="167"/>
                  </a:cubicBezTo>
                  <a:cubicBezTo>
                    <a:pt x="1164" y="168"/>
                    <a:pt x="1159" y="170"/>
                    <a:pt x="1159" y="173"/>
                  </a:cubicBezTo>
                  <a:cubicBezTo>
                    <a:pt x="1153" y="172"/>
                    <a:pt x="1152" y="177"/>
                    <a:pt x="1147" y="178"/>
                  </a:cubicBezTo>
                  <a:cubicBezTo>
                    <a:pt x="1146" y="179"/>
                    <a:pt x="1146" y="180"/>
                    <a:pt x="1144" y="181"/>
                  </a:cubicBezTo>
                  <a:cubicBezTo>
                    <a:pt x="1143" y="182"/>
                    <a:pt x="1141" y="184"/>
                    <a:pt x="1140" y="184"/>
                  </a:cubicBezTo>
                  <a:cubicBezTo>
                    <a:pt x="1139" y="184"/>
                    <a:pt x="1137" y="185"/>
                    <a:pt x="1137" y="187"/>
                  </a:cubicBezTo>
                  <a:cubicBezTo>
                    <a:pt x="1132" y="186"/>
                    <a:pt x="1124" y="189"/>
                    <a:pt x="1122" y="185"/>
                  </a:cubicBezTo>
                  <a:cubicBezTo>
                    <a:pt x="1121" y="187"/>
                    <a:pt x="1117" y="186"/>
                    <a:pt x="1118" y="190"/>
                  </a:cubicBezTo>
                  <a:cubicBezTo>
                    <a:pt x="1109" y="190"/>
                    <a:pt x="1108" y="190"/>
                    <a:pt x="1100" y="190"/>
                  </a:cubicBezTo>
                  <a:cubicBezTo>
                    <a:pt x="1099" y="190"/>
                    <a:pt x="1098" y="191"/>
                    <a:pt x="1097" y="191"/>
                  </a:cubicBezTo>
                  <a:cubicBezTo>
                    <a:pt x="1096" y="192"/>
                    <a:pt x="1093" y="193"/>
                    <a:pt x="1093" y="196"/>
                  </a:cubicBezTo>
                  <a:cubicBezTo>
                    <a:pt x="1092" y="200"/>
                    <a:pt x="1086" y="198"/>
                    <a:pt x="1087" y="205"/>
                  </a:cubicBezTo>
                  <a:cubicBezTo>
                    <a:pt x="1086" y="209"/>
                    <a:pt x="1090" y="209"/>
                    <a:pt x="1093" y="210"/>
                  </a:cubicBezTo>
                  <a:cubicBezTo>
                    <a:pt x="1092" y="214"/>
                    <a:pt x="1091" y="218"/>
                    <a:pt x="1087" y="218"/>
                  </a:cubicBezTo>
                  <a:cubicBezTo>
                    <a:pt x="1087" y="221"/>
                    <a:pt x="1086" y="222"/>
                    <a:pt x="1084" y="222"/>
                  </a:cubicBezTo>
                  <a:cubicBezTo>
                    <a:pt x="1084" y="224"/>
                    <a:pt x="1084" y="226"/>
                    <a:pt x="1084" y="228"/>
                  </a:cubicBezTo>
                  <a:cubicBezTo>
                    <a:pt x="1084" y="231"/>
                    <a:pt x="1086" y="227"/>
                    <a:pt x="1087" y="230"/>
                  </a:cubicBezTo>
                  <a:cubicBezTo>
                    <a:pt x="1088" y="233"/>
                    <a:pt x="1084" y="232"/>
                    <a:pt x="1084" y="233"/>
                  </a:cubicBezTo>
                  <a:cubicBezTo>
                    <a:pt x="1083" y="233"/>
                    <a:pt x="1083" y="237"/>
                    <a:pt x="1082" y="237"/>
                  </a:cubicBezTo>
                  <a:cubicBezTo>
                    <a:pt x="1081" y="238"/>
                    <a:pt x="1076" y="237"/>
                    <a:pt x="1075" y="239"/>
                  </a:cubicBezTo>
                  <a:cubicBezTo>
                    <a:pt x="1074" y="240"/>
                    <a:pt x="1076" y="244"/>
                    <a:pt x="1075" y="245"/>
                  </a:cubicBezTo>
                  <a:cubicBezTo>
                    <a:pt x="1073" y="245"/>
                    <a:pt x="1074" y="242"/>
                    <a:pt x="1073" y="242"/>
                  </a:cubicBezTo>
                  <a:cubicBezTo>
                    <a:pt x="1072" y="241"/>
                    <a:pt x="1069" y="243"/>
                    <a:pt x="1072" y="249"/>
                  </a:cubicBezTo>
                  <a:cubicBezTo>
                    <a:pt x="1069" y="248"/>
                    <a:pt x="1070" y="251"/>
                    <a:pt x="1069" y="252"/>
                  </a:cubicBezTo>
                  <a:cubicBezTo>
                    <a:pt x="1068" y="252"/>
                    <a:pt x="1066" y="251"/>
                    <a:pt x="1066" y="252"/>
                  </a:cubicBezTo>
                  <a:cubicBezTo>
                    <a:pt x="1065" y="253"/>
                    <a:pt x="1066" y="256"/>
                    <a:pt x="1063" y="255"/>
                  </a:cubicBezTo>
                  <a:cubicBezTo>
                    <a:pt x="1063" y="258"/>
                    <a:pt x="1061" y="258"/>
                    <a:pt x="1061" y="261"/>
                  </a:cubicBezTo>
                  <a:cubicBezTo>
                    <a:pt x="1059" y="261"/>
                    <a:pt x="1056" y="260"/>
                    <a:pt x="1055" y="262"/>
                  </a:cubicBezTo>
                  <a:cubicBezTo>
                    <a:pt x="1053" y="262"/>
                    <a:pt x="1056" y="260"/>
                    <a:pt x="1055" y="258"/>
                  </a:cubicBezTo>
                  <a:cubicBezTo>
                    <a:pt x="1056" y="258"/>
                    <a:pt x="1054" y="257"/>
                    <a:pt x="1054" y="256"/>
                  </a:cubicBezTo>
                  <a:cubicBezTo>
                    <a:pt x="1054" y="255"/>
                    <a:pt x="1054" y="254"/>
                    <a:pt x="1054" y="253"/>
                  </a:cubicBezTo>
                  <a:cubicBezTo>
                    <a:pt x="1053" y="253"/>
                    <a:pt x="1052" y="251"/>
                    <a:pt x="1051" y="250"/>
                  </a:cubicBezTo>
                  <a:cubicBezTo>
                    <a:pt x="1050" y="250"/>
                    <a:pt x="1050" y="249"/>
                    <a:pt x="1048" y="249"/>
                  </a:cubicBezTo>
                  <a:cubicBezTo>
                    <a:pt x="1050" y="247"/>
                    <a:pt x="1050" y="243"/>
                    <a:pt x="1050" y="240"/>
                  </a:cubicBezTo>
                  <a:cubicBezTo>
                    <a:pt x="1049" y="238"/>
                    <a:pt x="1048" y="238"/>
                    <a:pt x="1048" y="236"/>
                  </a:cubicBezTo>
                  <a:cubicBezTo>
                    <a:pt x="1047" y="230"/>
                    <a:pt x="1049" y="224"/>
                    <a:pt x="1048" y="219"/>
                  </a:cubicBezTo>
                  <a:cubicBezTo>
                    <a:pt x="1053" y="224"/>
                    <a:pt x="1049" y="217"/>
                    <a:pt x="1051" y="213"/>
                  </a:cubicBezTo>
                  <a:cubicBezTo>
                    <a:pt x="1051" y="213"/>
                    <a:pt x="1053" y="218"/>
                    <a:pt x="1054" y="215"/>
                  </a:cubicBezTo>
                  <a:cubicBezTo>
                    <a:pt x="1054" y="214"/>
                    <a:pt x="1054" y="213"/>
                    <a:pt x="1054" y="212"/>
                  </a:cubicBezTo>
                  <a:cubicBezTo>
                    <a:pt x="1055" y="210"/>
                    <a:pt x="1061" y="206"/>
                    <a:pt x="1063" y="205"/>
                  </a:cubicBezTo>
                  <a:cubicBezTo>
                    <a:pt x="1063" y="204"/>
                    <a:pt x="1065" y="204"/>
                    <a:pt x="1064" y="203"/>
                  </a:cubicBezTo>
                  <a:cubicBezTo>
                    <a:pt x="1062" y="201"/>
                    <a:pt x="1065" y="202"/>
                    <a:pt x="1067" y="202"/>
                  </a:cubicBezTo>
                  <a:cubicBezTo>
                    <a:pt x="1070" y="200"/>
                    <a:pt x="1071" y="198"/>
                    <a:pt x="1070" y="194"/>
                  </a:cubicBezTo>
                  <a:cubicBezTo>
                    <a:pt x="1071" y="194"/>
                    <a:pt x="1076" y="192"/>
                    <a:pt x="1075" y="191"/>
                  </a:cubicBezTo>
                  <a:cubicBezTo>
                    <a:pt x="1075" y="191"/>
                    <a:pt x="1073" y="191"/>
                    <a:pt x="1073" y="191"/>
                  </a:cubicBezTo>
                  <a:cubicBezTo>
                    <a:pt x="1073" y="191"/>
                    <a:pt x="1075" y="188"/>
                    <a:pt x="1075" y="188"/>
                  </a:cubicBezTo>
                  <a:cubicBezTo>
                    <a:pt x="1076" y="188"/>
                    <a:pt x="1078" y="192"/>
                    <a:pt x="1078" y="185"/>
                  </a:cubicBezTo>
                  <a:cubicBezTo>
                    <a:pt x="1080" y="185"/>
                    <a:pt x="1083" y="185"/>
                    <a:pt x="1085" y="184"/>
                  </a:cubicBezTo>
                  <a:cubicBezTo>
                    <a:pt x="1086" y="183"/>
                    <a:pt x="1086" y="181"/>
                    <a:pt x="1087" y="181"/>
                  </a:cubicBezTo>
                  <a:cubicBezTo>
                    <a:pt x="1087" y="180"/>
                    <a:pt x="1089" y="181"/>
                    <a:pt x="1090" y="181"/>
                  </a:cubicBezTo>
                  <a:cubicBezTo>
                    <a:pt x="1090" y="180"/>
                    <a:pt x="1092" y="179"/>
                    <a:pt x="1093" y="178"/>
                  </a:cubicBezTo>
                  <a:cubicBezTo>
                    <a:pt x="1093" y="177"/>
                    <a:pt x="1094" y="178"/>
                    <a:pt x="1094" y="176"/>
                  </a:cubicBezTo>
                  <a:cubicBezTo>
                    <a:pt x="1094" y="175"/>
                    <a:pt x="1096" y="170"/>
                    <a:pt x="1098" y="173"/>
                  </a:cubicBezTo>
                  <a:cubicBezTo>
                    <a:pt x="1098" y="171"/>
                    <a:pt x="1098" y="168"/>
                    <a:pt x="1098" y="166"/>
                  </a:cubicBezTo>
                  <a:cubicBezTo>
                    <a:pt x="1095" y="165"/>
                    <a:pt x="1093" y="166"/>
                    <a:pt x="1091" y="167"/>
                  </a:cubicBezTo>
                  <a:cubicBezTo>
                    <a:pt x="1090" y="169"/>
                    <a:pt x="1089" y="169"/>
                    <a:pt x="1088" y="170"/>
                  </a:cubicBezTo>
                  <a:cubicBezTo>
                    <a:pt x="1087" y="171"/>
                    <a:pt x="1087" y="170"/>
                    <a:pt x="1087" y="172"/>
                  </a:cubicBezTo>
                  <a:cubicBezTo>
                    <a:pt x="1086" y="175"/>
                    <a:pt x="1081" y="174"/>
                    <a:pt x="1081" y="178"/>
                  </a:cubicBezTo>
                  <a:cubicBezTo>
                    <a:pt x="1078" y="177"/>
                    <a:pt x="1076" y="178"/>
                    <a:pt x="1076" y="181"/>
                  </a:cubicBezTo>
                  <a:cubicBezTo>
                    <a:pt x="1074" y="181"/>
                    <a:pt x="1075" y="178"/>
                    <a:pt x="1075" y="178"/>
                  </a:cubicBezTo>
                  <a:cubicBezTo>
                    <a:pt x="1074" y="178"/>
                    <a:pt x="1072" y="178"/>
                    <a:pt x="1072" y="178"/>
                  </a:cubicBezTo>
                  <a:cubicBezTo>
                    <a:pt x="1071" y="177"/>
                    <a:pt x="1072" y="175"/>
                    <a:pt x="1072" y="173"/>
                  </a:cubicBezTo>
                  <a:cubicBezTo>
                    <a:pt x="1066" y="174"/>
                    <a:pt x="1061" y="172"/>
                    <a:pt x="1057" y="173"/>
                  </a:cubicBezTo>
                  <a:cubicBezTo>
                    <a:pt x="1055" y="174"/>
                    <a:pt x="1057" y="176"/>
                    <a:pt x="1055" y="176"/>
                  </a:cubicBezTo>
                  <a:cubicBezTo>
                    <a:pt x="1053" y="178"/>
                    <a:pt x="1051" y="177"/>
                    <a:pt x="1050" y="178"/>
                  </a:cubicBezTo>
                  <a:cubicBezTo>
                    <a:pt x="1047" y="179"/>
                    <a:pt x="1047" y="180"/>
                    <a:pt x="1045" y="182"/>
                  </a:cubicBezTo>
                  <a:cubicBezTo>
                    <a:pt x="1044" y="184"/>
                    <a:pt x="1043" y="185"/>
                    <a:pt x="1041" y="185"/>
                  </a:cubicBezTo>
                  <a:cubicBezTo>
                    <a:pt x="1039" y="189"/>
                    <a:pt x="1043" y="189"/>
                    <a:pt x="1042" y="193"/>
                  </a:cubicBezTo>
                  <a:cubicBezTo>
                    <a:pt x="1040" y="193"/>
                    <a:pt x="1039" y="195"/>
                    <a:pt x="1039" y="197"/>
                  </a:cubicBezTo>
                  <a:cubicBezTo>
                    <a:pt x="1033" y="196"/>
                    <a:pt x="1032" y="199"/>
                    <a:pt x="1026" y="199"/>
                  </a:cubicBezTo>
                  <a:cubicBezTo>
                    <a:pt x="1024" y="197"/>
                    <a:pt x="1025" y="196"/>
                    <a:pt x="1026" y="194"/>
                  </a:cubicBezTo>
                  <a:cubicBezTo>
                    <a:pt x="1023" y="195"/>
                    <a:pt x="1023" y="193"/>
                    <a:pt x="1023" y="191"/>
                  </a:cubicBezTo>
                  <a:cubicBezTo>
                    <a:pt x="1021" y="191"/>
                    <a:pt x="1017" y="192"/>
                    <a:pt x="1017" y="190"/>
                  </a:cubicBezTo>
                  <a:cubicBezTo>
                    <a:pt x="1010" y="194"/>
                    <a:pt x="1001" y="196"/>
                    <a:pt x="992" y="197"/>
                  </a:cubicBezTo>
                  <a:cubicBezTo>
                    <a:pt x="991" y="195"/>
                    <a:pt x="987" y="196"/>
                    <a:pt x="989" y="191"/>
                  </a:cubicBezTo>
                  <a:cubicBezTo>
                    <a:pt x="987" y="191"/>
                    <a:pt x="985" y="191"/>
                    <a:pt x="983" y="191"/>
                  </a:cubicBezTo>
                  <a:cubicBezTo>
                    <a:pt x="977" y="193"/>
                    <a:pt x="972" y="194"/>
                    <a:pt x="967" y="197"/>
                  </a:cubicBezTo>
                  <a:cubicBezTo>
                    <a:pt x="963" y="199"/>
                    <a:pt x="959" y="203"/>
                    <a:pt x="955" y="205"/>
                  </a:cubicBezTo>
                  <a:cubicBezTo>
                    <a:pt x="955" y="207"/>
                    <a:pt x="954" y="209"/>
                    <a:pt x="952" y="209"/>
                  </a:cubicBezTo>
                  <a:cubicBezTo>
                    <a:pt x="953" y="213"/>
                    <a:pt x="950" y="213"/>
                    <a:pt x="950" y="216"/>
                  </a:cubicBezTo>
                  <a:cubicBezTo>
                    <a:pt x="947" y="214"/>
                    <a:pt x="944" y="222"/>
                    <a:pt x="943" y="221"/>
                  </a:cubicBezTo>
                  <a:cubicBezTo>
                    <a:pt x="940" y="218"/>
                    <a:pt x="942" y="222"/>
                    <a:pt x="938" y="222"/>
                  </a:cubicBezTo>
                  <a:cubicBezTo>
                    <a:pt x="936" y="222"/>
                    <a:pt x="936" y="223"/>
                    <a:pt x="935" y="225"/>
                  </a:cubicBezTo>
                  <a:cubicBezTo>
                    <a:pt x="928" y="223"/>
                    <a:pt x="931" y="230"/>
                    <a:pt x="925" y="230"/>
                  </a:cubicBezTo>
                  <a:cubicBezTo>
                    <a:pt x="926" y="231"/>
                    <a:pt x="930" y="237"/>
                    <a:pt x="931" y="234"/>
                  </a:cubicBezTo>
                  <a:cubicBezTo>
                    <a:pt x="933" y="235"/>
                    <a:pt x="932" y="238"/>
                    <a:pt x="932" y="240"/>
                  </a:cubicBezTo>
                  <a:cubicBezTo>
                    <a:pt x="935" y="239"/>
                    <a:pt x="937" y="242"/>
                    <a:pt x="937" y="242"/>
                  </a:cubicBezTo>
                  <a:cubicBezTo>
                    <a:pt x="938" y="242"/>
                    <a:pt x="940" y="239"/>
                    <a:pt x="943" y="240"/>
                  </a:cubicBezTo>
                  <a:cubicBezTo>
                    <a:pt x="943" y="240"/>
                    <a:pt x="945" y="241"/>
                    <a:pt x="944" y="242"/>
                  </a:cubicBezTo>
                  <a:cubicBezTo>
                    <a:pt x="946" y="241"/>
                    <a:pt x="948" y="237"/>
                    <a:pt x="949" y="240"/>
                  </a:cubicBezTo>
                  <a:cubicBezTo>
                    <a:pt x="950" y="240"/>
                    <a:pt x="950" y="238"/>
                    <a:pt x="950" y="237"/>
                  </a:cubicBezTo>
                  <a:cubicBezTo>
                    <a:pt x="953" y="238"/>
                    <a:pt x="953" y="248"/>
                    <a:pt x="956" y="243"/>
                  </a:cubicBezTo>
                  <a:cubicBezTo>
                    <a:pt x="960" y="242"/>
                    <a:pt x="955" y="250"/>
                    <a:pt x="961" y="247"/>
                  </a:cubicBezTo>
                  <a:cubicBezTo>
                    <a:pt x="961" y="249"/>
                    <a:pt x="958" y="248"/>
                    <a:pt x="958" y="249"/>
                  </a:cubicBezTo>
                  <a:cubicBezTo>
                    <a:pt x="957" y="249"/>
                    <a:pt x="960" y="253"/>
                    <a:pt x="959" y="255"/>
                  </a:cubicBezTo>
                  <a:cubicBezTo>
                    <a:pt x="959" y="255"/>
                    <a:pt x="958" y="255"/>
                    <a:pt x="958" y="256"/>
                  </a:cubicBezTo>
                  <a:cubicBezTo>
                    <a:pt x="958" y="257"/>
                    <a:pt x="956" y="258"/>
                    <a:pt x="956" y="259"/>
                  </a:cubicBezTo>
                  <a:cubicBezTo>
                    <a:pt x="955" y="264"/>
                    <a:pt x="958" y="273"/>
                    <a:pt x="953" y="268"/>
                  </a:cubicBezTo>
                  <a:cubicBezTo>
                    <a:pt x="955" y="281"/>
                    <a:pt x="948" y="287"/>
                    <a:pt x="946" y="296"/>
                  </a:cubicBezTo>
                  <a:cubicBezTo>
                    <a:pt x="944" y="298"/>
                    <a:pt x="943" y="297"/>
                    <a:pt x="941" y="296"/>
                  </a:cubicBezTo>
                  <a:cubicBezTo>
                    <a:pt x="941" y="298"/>
                    <a:pt x="942" y="300"/>
                    <a:pt x="941" y="301"/>
                  </a:cubicBezTo>
                  <a:cubicBezTo>
                    <a:pt x="941" y="302"/>
                    <a:pt x="938" y="301"/>
                    <a:pt x="937" y="302"/>
                  </a:cubicBezTo>
                  <a:cubicBezTo>
                    <a:pt x="936" y="303"/>
                    <a:pt x="937" y="305"/>
                    <a:pt x="937" y="305"/>
                  </a:cubicBezTo>
                  <a:cubicBezTo>
                    <a:pt x="936" y="306"/>
                    <a:pt x="934" y="305"/>
                    <a:pt x="934" y="305"/>
                  </a:cubicBezTo>
                  <a:cubicBezTo>
                    <a:pt x="933" y="306"/>
                    <a:pt x="935" y="307"/>
                    <a:pt x="935" y="307"/>
                  </a:cubicBezTo>
                  <a:cubicBezTo>
                    <a:pt x="934" y="308"/>
                    <a:pt x="932" y="308"/>
                    <a:pt x="931" y="310"/>
                  </a:cubicBezTo>
                  <a:cubicBezTo>
                    <a:pt x="930" y="311"/>
                    <a:pt x="930" y="313"/>
                    <a:pt x="929" y="314"/>
                  </a:cubicBezTo>
                  <a:cubicBezTo>
                    <a:pt x="928" y="315"/>
                    <a:pt x="926" y="315"/>
                    <a:pt x="925" y="316"/>
                  </a:cubicBezTo>
                  <a:cubicBezTo>
                    <a:pt x="924" y="317"/>
                    <a:pt x="925" y="319"/>
                    <a:pt x="924" y="320"/>
                  </a:cubicBezTo>
                  <a:cubicBezTo>
                    <a:pt x="923" y="321"/>
                    <a:pt x="921" y="320"/>
                    <a:pt x="921" y="320"/>
                  </a:cubicBezTo>
                  <a:cubicBezTo>
                    <a:pt x="920" y="320"/>
                    <a:pt x="920" y="324"/>
                    <a:pt x="919" y="323"/>
                  </a:cubicBezTo>
                  <a:cubicBezTo>
                    <a:pt x="918" y="322"/>
                    <a:pt x="917" y="321"/>
                    <a:pt x="916" y="326"/>
                  </a:cubicBezTo>
                  <a:cubicBezTo>
                    <a:pt x="909" y="327"/>
                    <a:pt x="909" y="326"/>
                    <a:pt x="901" y="326"/>
                  </a:cubicBezTo>
                  <a:cubicBezTo>
                    <a:pt x="901" y="327"/>
                    <a:pt x="895" y="330"/>
                    <a:pt x="898" y="330"/>
                  </a:cubicBezTo>
                  <a:cubicBezTo>
                    <a:pt x="900" y="334"/>
                    <a:pt x="888" y="331"/>
                    <a:pt x="894" y="333"/>
                  </a:cubicBezTo>
                  <a:cubicBezTo>
                    <a:pt x="894" y="335"/>
                    <a:pt x="891" y="335"/>
                    <a:pt x="891" y="333"/>
                  </a:cubicBezTo>
                  <a:cubicBezTo>
                    <a:pt x="887" y="337"/>
                    <a:pt x="889" y="340"/>
                    <a:pt x="889" y="345"/>
                  </a:cubicBezTo>
                  <a:cubicBezTo>
                    <a:pt x="885" y="346"/>
                    <a:pt x="887" y="346"/>
                    <a:pt x="882" y="345"/>
                  </a:cubicBezTo>
                  <a:cubicBezTo>
                    <a:pt x="884" y="347"/>
                    <a:pt x="883" y="348"/>
                    <a:pt x="881" y="348"/>
                  </a:cubicBezTo>
                  <a:cubicBezTo>
                    <a:pt x="880" y="351"/>
                    <a:pt x="882" y="364"/>
                    <a:pt x="884" y="360"/>
                  </a:cubicBezTo>
                  <a:cubicBezTo>
                    <a:pt x="887" y="360"/>
                    <a:pt x="884" y="372"/>
                    <a:pt x="888" y="372"/>
                  </a:cubicBezTo>
                  <a:cubicBezTo>
                    <a:pt x="892" y="372"/>
                    <a:pt x="887" y="376"/>
                    <a:pt x="891" y="378"/>
                  </a:cubicBezTo>
                  <a:cubicBezTo>
                    <a:pt x="890" y="378"/>
                    <a:pt x="890" y="381"/>
                    <a:pt x="889" y="381"/>
                  </a:cubicBezTo>
                  <a:cubicBezTo>
                    <a:pt x="888" y="381"/>
                    <a:pt x="886" y="379"/>
                    <a:pt x="887" y="379"/>
                  </a:cubicBezTo>
                  <a:cubicBezTo>
                    <a:pt x="885" y="380"/>
                    <a:pt x="886" y="382"/>
                    <a:pt x="885" y="382"/>
                  </a:cubicBezTo>
                  <a:cubicBezTo>
                    <a:pt x="884" y="383"/>
                    <a:pt x="882" y="382"/>
                    <a:pt x="881" y="382"/>
                  </a:cubicBezTo>
                  <a:cubicBezTo>
                    <a:pt x="877" y="383"/>
                    <a:pt x="873" y="386"/>
                    <a:pt x="870" y="384"/>
                  </a:cubicBezTo>
                  <a:cubicBezTo>
                    <a:pt x="869" y="381"/>
                    <a:pt x="871" y="380"/>
                    <a:pt x="872" y="378"/>
                  </a:cubicBezTo>
                  <a:cubicBezTo>
                    <a:pt x="872" y="375"/>
                    <a:pt x="870" y="370"/>
                    <a:pt x="873" y="369"/>
                  </a:cubicBezTo>
                  <a:cubicBezTo>
                    <a:pt x="873" y="367"/>
                    <a:pt x="869" y="368"/>
                    <a:pt x="870" y="363"/>
                  </a:cubicBezTo>
                  <a:cubicBezTo>
                    <a:pt x="867" y="361"/>
                    <a:pt x="864" y="364"/>
                    <a:pt x="861" y="360"/>
                  </a:cubicBezTo>
                  <a:cubicBezTo>
                    <a:pt x="860" y="356"/>
                    <a:pt x="866" y="358"/>
                    <a:pt x="864" y="353"/>
                  </a:cubicBezTo>
                  <a:cubicBezTo>
                    <a:pt x="864" y="351"/>
                    <a:pt x="863" y="352"/>
                    <a:pt x="863" y="353"/>
                  </a:cubicBezTo>
                  <a:cubicBezTo>
                    <a:pt x="861" y="353"/>
                    <a:pt x="861" y="351"/>
                    <a:pt x="860" y="350"/>
                  </a:cubicBezTo>
                  <a:cubicBezTo>
                    <a:pt x="859" y="349"/>
                    <a:pt x="857" y="348"/>
                    <a:pt x="857" y="347"/>
                  </a:cubicBezTo>
                  <a:cubicBezTo>
                    <a:pt x="856" y="348"/>
                    <a:pt x="854" y="348"/>
                    <a:pt x="852" y="348"/>
                  </a:cubicBezTo>
                  <a:cubicBezTo>
                    <a:pt x="851" y="349"/>
                    <a:pt x="852" y="350"/>
                    <a:pt x="852" y="350"/>
                  </a:cubicBezTo>
                  <a:cubicBezTo>
                    <a:pt x="852" y="354"/>
                    <a:pt x="848" y="346"/>
                    <a:pt x="849" y="353"/>
                  </a:cubicBezTo>
                  <a:cubicBezTo>
                    <a:pt x="845" y="350"/>
                    <a:pt x="846" y="356"/>
                    <a:pt x="841" y="353"/>
                  </a:cubicBezTo>
                  <a:cubicBezTo>
                    <a:pt x="845" y="349"/>
                    <a:pt x="841" y="347"/>
                    <a:pt x="845" y="344"/>
                  </a:cubicBezTo>
                  <a:cubicBezTo>
                    <a:pt x="847" y="342"/>
                    <a:pt x="838" y="343"/>
                    <a:pt x="838" y="345"/>
                  </a:cubicBezTo>
                  <a:cubicBezTo>
                    <a:pt x="837" y="349"/>
                    <a:pt x="836" y="344"/>
                    <a:pt x="836" y="344"/>
                  </a:cubicBezTo>
                  <a:cubicBezTo>
                    <a:pt x="833" y="344"/>
                    <a:pt x="834" y="348"/>
                    <a:pt x="832" y="348"/>
                  </a:cubicBezTo>
                  <a:cubicBezTo>
                    <a:pt x="831" y="348"/>
                    <a:pt x="828" y="351"/>
                    <a:pt x="827" y="351"/>
                  </a:cubicBezTo>
                  <a:cubicBezTo>
                    <a:pt x="826" y="352"/>
                    <a:pt x="826" y="352"/>
                    <a:pt x="826" y="354"/>
                  </a:cubicBezTo>
                  <a:cubicBezTo>
                    <a:pt x="820" y="353"/>
                    <a:pt x="821" y="353"/>
                    <a:pt x="815" y="354"/>
                  </a:cubicBezTo>
                  <a:cubicBezTo>
                    <a:pt x="817" y="354"/>
                    <a:pt x="816" y="358"/>
                    <a:pt x="817" y="359"/>
                  </a:cubicBezTo>
                  <a:cubicBezTo>
                    <a:pt x="818" y="359"/>
                    <a:pt x="820" y="358"/>
                    <a:pt x="821" y="359"/>
                  </a:cubicBezTo>
                  <a:cubicBezTo>
                    <a:pt x="822" y="359"/>
                    <a:pt x="821" y="361"/>
                    <a:pt x="821" y="362"/>
                  </a:cubicBezTo>
                  <a:cubicBezTo>
                    <a:pt x="822" y="362"/>
                    <a:pt x="825" y="361"/>
                    <a:pt x="826" y="362"/>
                  </a:cubicBezTo>
                  <a:cubicBezTo>
                    <a:pt x="826" y="362"/>
                    <a:pt x="825" y="364"/>
                    <a:pt x="826" y="365"/>
                  </a:cubicBezTo>
                  <a:cubicBezTo>
                    <a:pt x="827" y="366"/>
                    <a:pt x="829" y="365"/>
                    <a:pt x="830" y="366"/>
                  </a:cubicBezTo>
                  <a:cubicBezTo>
                    <a:pt x="832" y="366"/>
                    <a:pt x="831" y="363"/>
                    <a:pt x="833" y="363"/>
                  </a:cubicBezTo>
                  <a:cubicBezTo>
                    <a:pt x="839" y="362"/>
                    <a:pt x="843" y="364"/>
                    <a:pt x="844" y="369"/>
                  </a:cubicBezTo>
                  <a:cubicBezTo>
                    <a:pt x="842" y="371"/>
                    <a:pt x="838" y="371"/>
                    <a:pt x="836" y="369"/>
                  </a:cubicBezTo>
                  <a:cubicBezTo>
                    <a:pt x="835" y="371"/>
                    <a:pt x="834" y="373"/>
                    <a:pt x="835" y="376"/>
                  </a:cubicBezTo>
                  <a:cubicBezTo>
                    <a:pt x="832" y="376"/>
                    <a:pt x="832" y="378"/>
                    <a:pt x="833" y="378"/>
                  </a:cubicBezTo>
                  <a:cubicBezTo>
                    <a:pt x="833" y="380"/>
                    <a:pt x="829" y="379"/>
                    <a:pt x="827" y="379"/>
                  </a:cubicBezTo>
                  <a:cubicBezTo>
                    <a:pt x="829" y="385"/>
                    <a:pt x="835" y="387"/>
                    <a:pt x="835" y="394"/>
                  </a:cubicBezTo>
                  <a:cubicBezTo>
                    <a:pt x="838" y="390"/>
                    <a:pt x="836" y="393"/>
                    <a:pt x="839" y="396"/>
                  </a:cubicBezTo>
                  <a:cubicBezTo>
                    <a:pt x="839" y="401"/>
                    <a:pt x="840" y="409"/>
                    <a:pt x="838" y="412"/>
                  </a:cubicBezTo>
                  <a:cubicBezTo>
                    <a:pt x="840" y="415"/>
                    <a:pt x="841" y="420"/>
                    <a:pt x="841" y="427"/>
                  </a:cubicBezTo>
                  <a:cubicBezTo>
                    <a:pt x="836" y="424"/>
                    <a:pt x="839" y="434"/>
                    <a:pt x="836" y="431"/>
                  </a:cubicBezTo>
                  <a:cubicBezTo>
                    <a:pt x="834" y="429"/>
                    <a:pt x="836" y="431"/>
                    <a:pt x="835" y="433"/>
                  </a:cubicBezTo>
                  <a:cubicBezTo>
                    <a:pt x="834" y="434"/>
                    <a:pt x="830" y="434"/>
                    <a:pt x="832" y="439"/>
                  </a:cubicBezTo>
                  <a:cubicBezTo>
                    <a:pt x="827" y="437"/>
                    <a:pt x="831" y="443"/>
                    <a:pt x="826" y="442"/>
                  </a:cubicBezTo>
                  <a:cubicBezTo>
                    <a:pt x="830" y="445"/>
                    <a:pt x="820" y="447"/>
                    <a:pt x="821" y="449"/>
                  </a:cubicBezTo>
                  <a:cubicBezTo>
                    <a:pt x="824" y="452"/>
                    <a:pt x="821" y="449"/>
                    <a:pt x="818" y="452"/>
                  </a:cubicBezTo>
                  <a:cubicBezTo>
                    <a:pt x="817" y="453"/>
                    <a:pt x="818" y="455"/>
                    <a:pt x="817" y="456"/>
                  </a:cubicBezTo>
                  <a:cubicBezTo>
                    <a:pt x="816" y="457"/>
                    <a:pt x="814" y="456"/>
                    <a:pt x="814" y="456"/>
                  </a:cubicBezTo>
                  <a:cubicBezTo>
                    <a:pt x="813" y="457"/>
                    <a:pt x="814" y="459"/>
                    <a:pt x="814" y="459"/>
                  </a:cubicBezTo>
                  <a:cubicBezTo>
                    <a:pt x="812" y="461"/>
                    <a:pt x="808" y="458"/>
                    <a:pt x="809" y="462"/>
                  </a:cubicBezTo>
                  <a:cubicBezTo>
                    <a:pt x="800" y="463"/>
                    <a:pt x="801" y="464"/>
                    <a:pt x="792" y="462"/>
                  </a:cubicBezTo>
                  <a:cubicBezTo>
                    <a:pt x="790" y="463"/>
                    <a:pt x="790" y="465"/>
                    <a:pt x="790" y="467"/>
                  </a:cubicBezTo>
                  <a:cubicBezTo>
                    <a:pt x="786" y="464"/>
                    <a:pt x="782" y="471"/>
                    <a:pt x="781" y="470"/>
                  </a:cubicBezTo>
                  <a:cubicBezTo>
                    <a:pt x="779" y="467"/>
                    <a:pt x="781" y="471"/>
                    <a:pt x="775" y="471"/>
                  </a:cubicBezTo>
                  <a:cubicBezTo>
                    <a:pt x="773" y="472"/>
                    <a:pt x="777" y="474"/>
                    <a:pt x="774" y="474"/>
                  </a:cubicBezTo>
                  <a:cubicBezTo>
                    <a:pt x="771" y="478"/>
                    <a:pt x="769" y="472"/>
                    <a:pt x="765" y="471"/>
                  </a:cubicBezTo>
                  <a:cubicBezTo>
                    <a:pt x="760" y="470"/>
                    <a:pt x="760" y="473"/>
                    <a:pt x="756" y="473"/>
                  </a:cubicBezTo>
                  <a:cubicBezTo>
                    <a:pt x="754" y="474"/>
                    <a:pt x="753" y="476"/>
                    <a:pt x="753" y="479"/>
                  </a:cubicBezTo>
                  <a:cubicBezTo>
                    <a:pt x="748" y="477"/>
                    <a:pt x="749" y="481"/>
                    <a:pt x="746" y="482"/>
                  </a:cubicBezTo>
                  <a:cubicBezTo>
                    <a:pt x="744" y="486"/>
                    <a:pt x="748" y="484"/>
                    <a:pt x="749" y="488"/>
                  </a:cubicBezTo>
                  <a:cubicBezTo>
                    <a:pt x="749" y="489"/>
                    <a:pt x="749" y="490"/>
                    <a:pt x="750" y="491"/>
                  </a:cubicBezTo>
                  <a:cubicBezTo>
                    <a:pt x="752" y="491"/>
                    <a:pt x="751" y="493"/>
                    <a:pt x="752" y="494"/>
                  </a:cubicBezTo>
                  <a:cubicBezTo>
                    <a:pt x="753" y="495"/>
                    <a:pt x="755" y="494"/>
                    <a:pt x="756" y="495"/>
                  </a:cubicBezTo>
                  <a:cubicBezTo>
                    <a:pt x="757" y="495"/>
                    <a:pt x="756" y="498"/>
                    <a:pt x="756" y="498"/>
                  </a:cubicBezTo>
                  <a:cubicBezTo>
                    <a:pt x="757" y="498"/>
                    <a:pt x="759" y="497"/>
                    <a:pt x="759" y="498"/>
                  </a:cubicBezTo>
                  <a:cubicBezTo>
                    <a:pt x="760" y="499"/>
                    <a:pt x="760" y="503"/>
                    <a:pt x="762" y="505"/>
                  </a:cubicBezTo>
                  <a:cubicBezTo>
                    <a:pt x="763" y="507"/>
                    <a:pt x="766" y="510"/>
                    <a:pt x="766" y="510"/>
                  </a:cubicBezTo>
                  <a:cubicBezTo>
                    <a:pt x="767" y="511"/>
                    <a:pt x="766" y="514"/>
                    <a:pt x="766" y="516"/>
                  </a:cubicBezTo>
                  <a:cubicBezTo>
                    <a:pt x="767" y="518"/>
                    <a:pt x="768" y="519"/>
                    <a:pt x="768" y="522"/>
                  </a:cubicBezTo>
                  <a:cubicBezTo>
                    <a:pt x="768" y="524"/>
                    <a:pt x="767" y="524"/>
                    <a:pt x="766" y="526"/>
                  </a:cubicBezTo>
                  <a:cubicBezTo>
                    <a:pt x="766" y="529"/>
                    <a:pt x="767" y="532"/>
                    <a:pt x="763" y="529"/>
                  </a:cubicBezTo>
                  <a:cubicBezTo>
                    <a:pt x="766" y="535"/>
                    <a:pt x="759" y="532"/>
                    <a:pt x="761" y="536"/>
                  </a:cubicBezTo>
                  <a:cubicBezTo>
                    <a:pt x="755" y="534"/>
                    <a:pt x="756" y="540"/>
                    <a:pt x="752" y="539"/>
                  </a:cubicBezTo>
                  <a:cubicBezTo>
                    <a:pt x="750" y="539"/>
                    <a:pt x="751" y="542"/>
                    <a:pt x="750" y="542"/>
                  </a:cubicBezTo>
                  <a:cubicBezTo>
                    <a:pt x="750" y="543"/>
                    <a:pt x="746" y="543"/>
                    <a:pt x="747" y="544"/>
                  </a:cubicBezTo>
                  <a:cubicBezTo>
                    <a:pt x="748" y="545"/>
                    <a:pt x="748" y="544"/>
                    <a:pt x="747" y="545"/>
                  </a:cubicBezTo>
                  <a:cubicBezTo>
                    <a:pt x="746" y="547"/>
                    <a:pt x="745" y="549"/>
                    <a:pt x="743" y="548"/>
                  </a:cubicBezTo>
                  <a:cubicBezTo>
                    <a:pt x="744" y="541"/>
                    <a:pt x="740" y="547"/>
                    <a:pt x="740" y="544"/>
                  </a:cubicBezTo>
                  <a:cubicBezTo>
                    <a:pt x="740" y="542"/>
                    <a:pt x="739" y="540"/>
                    <a:pt x="737" y="538"/>
                  </a:cubicBezTo>
                  <a:cubicBezTo>
                    <a:pt x="736" y="537"/>
                    <a:pt x="734" y="538"/>
                    <a:pt x="734" y="538"/>
                  </a:cubicBezTo>
                  <a:cubicBezTo>
                    <a:pt x="733" y="537"/>
                    <a:pt x="734" y="535"/>
                    <a:pt x="734" y="535"/>
                  </a:cubicBezTo>
                  <a:cubicBezTo>
                    <a:pt x="733" y="534"/>
                    <a:pt x="729" y="535"/>
                    <a:pt x="728" y="533"/>
                  </a:cubicBezTo>
                  <a:cubicBezTo>
                    <a:pt x="728" y="533"/>
                    <a:pt x="728" y="531"/>
                    <a:pt x="728" y="531"/>
                  </a:cubicBezTo>
                  <a:cubicBezTo>
                    <a:pt x="727" y="530"/>
                    <a:pt x="725" y="531"/>
                    <a:pt x="723" y="531"/>
                  </a:cubicBezTo>
                  <a:cubicBezTo>
                    <a:pt x="722" y="531"/>
                    <a:pt x="723" y="527"/>
                    <a:pt x="722" y="526"/>
                  </a:cubicBezTo>
                  <a:cubicBezTo>
                    <a:pt x="721" y="526"/>
                    <a:pt x="720" y="527"/>
                    <a:pt x="721" y="528"/>
                  </a:cubicBezTo>
                  <a:cubicBezTo>
                    <a:pt x="718" y="525"/>
                    <a:pt x="719" y="525"/>
                    <a:pt x="716" y="522"/>
                  </a:cubicBezTo>
                  <a:cubicBezTo>
                    <a:pt x="712" y="520"/>
                    <a:pt x="713" y="527"/>
                    <a:pt x="712" y="529"/>
                  </a:cubicBezTo>
                  <a:cubicBezTo>
                    <a:pt x="711" y="530"/>
                    <a:pt x="709" y="530"/>
                    <a:pt x="709" y="531"/>
                  </a:cubicBezTo>
                  <a:cubicBezTo>
                    <a:pt x="708" y="533"/>
                    <a:pt x="710" y="537"/>
                    <a:pt x="707" y="539"/>
                  </a:cubicBezTo>
                  <a:cubicBezTo>
                    <a:pt x="708" y="541"/>
                    <a:pt x="709" y="542"/>
                    <a:pt x="709" y="544"/>
                  </a:cubicBezTo>
                  <a:cubicBezTo>
                    <a:pt x="709" y="546"/>
                    <a:pt x="711" y="548"/>
                    <a:pt x="712" y="545"/>
                  </a:cubicBezTo>
                  <a:cubicBezTo>
                    <a:pt x="715" y="549"/>
                    <a:pt x="713" y="551"/>
                    <a:pt x="713" y="556"/>
                  </a:cubicBezTo>
                  <a:cubicBezTo>
                    <a:pt x="713" y="557"/>
                    <a:pt x="715" y="557"/>
                    <a:pt x="715" y="559"/>
                  </a:cubicBezTo>
                  <a:cubicBezTo>
                    <a:pt x="716" y="559"/>
                    <a:pt x="717" y="561"/>
                    <a:pt x="718" y="562"/>
                  </a:cubicBezTo>
                  <a:cubicBezTo>
                    <a:pt x="720" y="563"/>
                    <a:pt x="722" y="564"/>
                    <a:pt x="725" y="566"/>
                  </a:cubicBezTo>
                  <a:cubicBezTo>
                    <a:pt x="726" y="567"/>
                    <a:pt x="725" y="568"/>
                    <a:pt x="726" y="568"/>
                  </a:cubicBezTo>
                  <a:cubicBezTo>
                    <a:pt x="728" y="568"/>
                    <a:pt x="728" y="569"/>
                    <a:pt x="728" y="571"/>
                  </a:cubicBezTo>
                  <a:cubicBezTo>
                    <a:pt x="728" y="572"/>
                    <a:pt x="730" y="571"/>
                    <a:pt x="731" y="572"/>
                  </a:cubicBezTo>
                  <a:cubicBezTo>
                    <a:pt x="732" y="573"/>
                    <a:pt x="730" y="576"/>
                    <a:pt x="731" y="578"/>
                  </a:cubicBezTo>
                  <a:cubicBezTo>
                    <a:pt x="731" y="579"/>
                    <a:pt x="734" y="581"/>
                    <a:pt x="734" y="581"/>
                  </a:cubicBezTo>
                  <a:cubicBezTo>
                    <a:pt x="734" y="582"/>
                    <a:pt x="730" y="586"/>
                    <a:pt x="735" y="587"/>
                  </a:cubicBezTo>
                  <a:cubicBezTo>
                    <a:pt x="735" y="590"/>
                    <a:pt x="732" y="589"/>
                    <a:pt x="729" y="588"/>
                  </a:cubicBezTo>
                  <a:cubicBezTo>
                    <a:pt x="727" y="588"/>
                    <a:pt x="723" y="588"/>
                    <a:pt x="722" y="587"/>
                  </a:cubicBezTo>
                  <a:cubicBezTo>
                    <a:pt x="723" y="587"/>
                    <a:pt x="724" y="580"/>
                    <a:pt x="721" y="585"/>
                  </a:cubicBezTo>
                  <a:cubicBezTo>
                    <a:pt x="718" y="584"/>
                    <a:pt x="719" y="580"/>
                    <a:pt x="718" y="578"/>
                  </a:cubicBezTo>
                  <a:cubicBezTo>
                    <a:pt x="717" y="576"/>
                    <a:pt x="715" y="576"/>
                    <a:pt x="713" y="574"/>
                  </a:cubicBezTo>
                  <a:cubicBezTo>
                    <a:pt x="713" y="571"/>
                    <a:pt x="713" y="569"/>
                    <a:pt x="715" y="569"/>
                  </a:cubicBezTo>
                  <a:cubicBezTo>
                    <a:pt x="712" y="566"/>
                    <a:pt x="711" y="562"/>
                    <a:pt x="707" y="560"/>
                  </a:cubicBezTo>
                  <a:cubicBezTo>
                    <a:pt x="707" y="558"/>
                    <a:pt x="705" y="556"/>
                    <a:pt x="707" y="556"/>
                  </a:cubicBezTo>
                  <a:cubicBezTo>
                    <a:pt x="706" y="554"/>
                    <a:pt x="704" y="553"/>
                    <a:pt x="703" y="553"/>
                  </a:cubicBezTo>
                  <a:cubicBezTo>
                    <a:pt x="703" y="551"/>
                    <a:pt x="703" y="549"/>
                    <a:pt x="701" y="548"/>
                  </a:cubicBezTo>
                  <a:cubicBezTo>
                    <a:pt x="701" y="545"/>
                    <a:pt x="702" y="544"/>
                    <a:pt x="703" y="542"/>
                  </a:cubicBezTo>
                  <a:cubicBezTo>
                    <a:pt x="703" y="540"/>
                    <a:pt x="702" y="539"/>
                    <a:pt x="700" y="538"/>
                  </a:cubicBezTo>
                  <a:cubicBezTo>
                    <a:pt x="701" y="537"/>
                    <a:pt x="702" y="535"/>
                    <a:pt x="700" y="535"/>
                  </a:cubicBezTo>
                  <a:cubicBezTo>
                    <a:pt x="700" y="533"/>
                    <a:pt x="703" y="534"/>
                    <a:pt x="706" y="533"/>
                  </a:cubicBezTo>
                  <a:cubicBezTo>
                    <a:pt x="705" y="532"/>
                    <a:pt x="704" y="532"/>
                    <a:pt x="704" y="531"/>
                  </a:cubicBezTo>
                  <a:cubicBezTo>
                    <a:pt x="704" y="529"/>
                    <a:pt x="706" y="529"/>
                    <a:pt x="706" y="528"/>
                  </a:cubicBezTo>
                  <a:cubicBezTo>
                    <a:pt x="705" y="526"/>
                    <a:pt x="703" y="523"/>
                    <a:pt x="703" y="520"/>
                  </a:cubicBezTo>
                  <a:cubicBezTo>
                    <a:pt x="702" y="517"/>
                    <a:pt x="703" y="513"/>
                    <a:pt x="703" y="511"/>
                  </a:cubicBezTo>
                  <a:cubicBezTo>
                    <a:pt x="702" y="509"/>
                    <a:pt x="701" y="510"/>
                    <a:pt x="700" y="508"/>
                  </a:cubicBezTo>
                  <a:cubicBezTo>
                    <a:pt x="699" y="507"/>
                    <a:pt x="699" y="505"/>
                    <a:pt x="698" y="504"/>
                  </a:cubicBezTo>
                  <a:cubicBezTo>
                    <a:pt x="697" y="501"/>
                    <a:pt x="696" y="499"/>
                    <a:pt x="694" y="498"/>
                  </a:cubicBezTo>
                  <a:cubicBezTo>
                    <a:pt x="689" y="497"/>
                    <a:pt x="692" y="503"/>
                    <a:pt x="688" y="499"/>
                  </a:cubicBezTo>
                  <a:cubicBezTo>
                    <a:pt x="686" y="499"/>
                    <a:pt x="687" y="503"/>
                    <a:pt x="686" y="504"/>
                  </a:cubicBezTo>
                  <a:cubicBezTo>
                    <a:pt x="686" y="504"/>
                    <a:pt x="684" y="503"/>
                    <a:pt x="683" y="504"/>
                  </a:cubicBezTo>
                  <a:cubicBezTo>
                    <a:pt x="683" y="505"/>
                    <a:pt x="684" y="507"/>
                    <a:pt x="682" y="507"/>
                  </a:cubicBezTo>
                  <a:cubicBezTo>
                    <a:pt x="678" y="507"/>
                    <a:pt x="678" y="506"/>
                    <a:pt x="678" y="502"/>
                  </a:cubicBezTo>
                  <a:cubicBezTo>
                    <a:pt x="677" y="501"/>
                    <a:pt x="676" y="501"/>
                    <a:pt x="676" y="501"/>
                  </a:cubicBezTo>
                  <a:cubicBezTo>
                    <a:pt x="675" y="499"/>
                    <a:pt x="677" y="499"/>
                    <a:pt x="678" y="498"/>
                  </a:cubicBezTo>
                  <a:cubicBezTo>
                    <a:pt x="678" y="497"/>
                    <a:pt x="674" y="490"/>
                    <a:pt x="678" y="488"/>
                  </a:cubicBezTo>
                  <a:cubicBezTo>
                    <a:pt x="676" y="486"/>
                    <a:pt x="673" y="485"/>
                    <a:pt x="675" y="479"/>
                  </a:cubicBezTo>
                  <a:cubicBezTo>
                    <a:pt x="673" y="479"/>
                    <a:pt x="673" y="480"/>
                    <a:pt x="673" y="482"/>
                  </a:cubicBezTo>
                  <a:cubicBezTo>
                    <a:pt x="671" y="481"/>
                    <a:pt x="672" y="475"/>
                    <a:pt x="670" y="473"/>
                  </a:cubicBezTo>
                  <a:cubicBezTo>
                    <a:pt x="669" y="472"/>
                    <a:pt x="668" y="471"/>
                    <a:pt x="667" y="470"/>
                  </a:cubicBezTo>
                  <a:cubicBezTo>
                    <a:pt x="667" y="469"/>
                    <a:pt x="666" y="467"/>
                    <a:pt x="666" y="467"/>
                  </a:cubicBezTo>
                  <a:cubicBezTo>
                    <a:pt x="664" y="466"/>
                    <a:pt x="660" y="466"/>
                    <a:pt x="661" y="462"/>
                  </a:cubicBezTo>
                  <a:cubicBezTo>
                    <a:pt x="656" y="462"/>
                    <a:pt x="655" y="465"/>
                    <a:pt x="652" y="467"/>
                  </a:cubicBezTo>
                  <a:cubicBezTo>
                    <a:pt x="650" y="467"/>
                    <a:pt x="648" y="467"/>
                    <a:pt x="648" y="468"/>
                  </a:cubicBezTo>
                  <a:cubicBezTo>
                    <a:pt x="644" y="468"/>
                    <a:pt x="641" y="468"/>
                    <a:pt x="638" y="468"/>
                  </a:cubicBezTo>
                  <a:cubicBezTo>
                    <a:pt x="637" y="469"/>
                    <a:pt x="635" y="470"/>
                    <a:pt x="635" y="471"/>
                  </a:cubicBezTo>
                  <a:cubicBezTo>
                    <a:pt x="634" y="472"/>
                    <a:pt x="633" y="471"/>
                    <a:pt x="633" y="473"/>
                  </a:cubicBezTo>
                  <a:cubicBezTo>
                    <a:pt x="633" y="474"/>
                    <a:pt x="630" y="475"/>
                    <a:pt x="629" y="476"/>
                  </a:cubicBezTo>
                  <a:cubicBezTo>
                    <a:pt x="626" y="479"/>
                    <a:pt x="622" y="484"/>
                    <a:pt x="617" y="486"/>
                  </a:cubicBezTo>
                  <a:cubicBezTo>
                    <a:pt x="613" y="489"/>
                    <a:pt x="612" y="494"/>
                    <a:pt x="606" y="495"/>
                  </a:cubicBezTo>
                  <a:cubicBezTo>
                    <a:pt x="609" y="498"/>
                    <a:pt x="608" y="498"/>
                    <a:pt x="603" y="498"/>
                  </a:cubicBezTo>
                  <a:cubicBezTo>
                    <a:pt x="603" y="500"/>
                    <a:pt x="604" y="501"/>
                    <a:pt x="605" y="501"/>
                  </a:cubicBezTo>
                  <a:cubicBezTo>
                    <a:pt x="605" y="503"/>
                    <a:pt x="602" y="502"/>
                    <a:pt x="602" y="501"/>
                  </a:cubicBezTo>
                  <a:cubicBezTo>
                    <a:pt x="600" y="502"/>
                    <a:pt x="601" y="506"/>
                    <a:pt x="596" y="504"/>
                  </a:cubicBezTo>
                  <a:cubicBezTo>
                    <a:pt x="595" y="505"/>
                    <a:pt x="594" y="507"/>
                    <a:pt x="592" y="507"/>
                  </a:cubicBezTo>
                  <a:cubicBezTo>
                    <a:pt x="591" y="509"/>
                    <a:pt x="593" y="509"/>
                    <a:pt x="593" y="511"/>
                  </a:cubicBezTo>
                  <a:cubicBezTo>
                    <a:pt x="593" y="514"/>
                    <a:pt x="591" y="518"/>
                    <a:pt x="590" y="523"/>
                  </a:cubicBezTo>
                  <a:cubicBezTo>
                    <a:pt x="589" y="530"/>
                    <a:pt x="590" y="537"/>
                    <a:pt x="589" y="539"/>
                  </a:cubicBezTo>
                  <a:cubicBezTo>
                    <a:pt x="588" y="540"/>
                    <a:pt x="586" y="539"/>
                    <a:pt x="586" y="539"/>
                  </a:cubicBezTo>
                  <a:cubicBezTo>
                    <a:pt x="584" y="541"/>
                    <a:pt x="585" y="544"/>
                    <a:pt x="584" y="545"/>
                  </a:cubicBezTo>
                  <a:cubicBezTo>
                    <a:pt x="583" y="547"/>
                    <a:pt x="580" y="546"/>
                    <a:pt x="578" y="547"/>
                  </a:cubicBezTo>
                  <a:cubicBezTo>
                    <a:pt x="577" y="548"/>
                    <a:pt x="577" y="551"/>
                    <a:pt x="574" y="550"/>
                  </a:cubicBezTo>
                  <a:cubicBezTo>
                    <a:pt x="570" y="546"/>
                    <a:pt x="568" y="541"/>
                    <a:pt x="566" y="535"/>
                  </a:cubicBezTo>
                  <a:cubicBezTo>
                    <a:pt x="565" y="534"/>
                    <a:pt x="564" y="533"/>
                    <a:pt x="563" y="532"/>
                  </a:cubicBezTo>
                  <a:cubicBezTo>
                    <a:pt x="563" y="531"/>
                    <a:pt x="562" y="530"/>
                    <a:pt x="560" y="531"/>
                  </a:cubicBezTo>
                  <a:cubicBezTo>
                    <a:pt x="559" y="526"/>
                    <a:pt x="563" y="526"/>
                    <a:pt x="563" y="523"/>
                  </a:cubicBezTo>
                  <a:cubicBezTo>
                    <a:pt x="563" y="521"/>
                    <a:pt x="560" y="519"/>
                    <a:pt x="559" y="517"/>
                  </a:cubicBezTo>
                  <a:cubicBezTo>
                    <a:pt x="558" y="516"/>
                    <a:pt x="557" y="513"/>
                    <a:pt x="555" y="513"/>
                  </a:cubicBezTo>
                  <a:cubicBezTo>
                    <a:pt x="554" y="510"/>
                    <a:pt x="553" y="507"/>
                    <a:pt x="552" y="504"/>
                  </a:cubicBezTo>
                  <a:cubicBezTo>
                    <a:pt x="550" y="501"/>
                    <a:pt x="550" y="491"/>
                    <a:pt x="549" y="483"/>
                  </a:cubicBezTo>
                  <a:cubicBezTo>
                    <a:pt x="548" y="479"/>
                    <a:pt x="547" y="471"/>
                    <a:pt x="546" y="465"/>
                  </a:cubicBezTo>
                  <a:cubicBezTo>
                    <a:pt x="543" y="466"/>
                    <a:pt x="539" y="472"/>
                    <a:pt x="543" y="473"/>
                  </a:cubicBezTo>
                  <a:cubicBezTo>
                    <a:pt x="542" y="477"/>
                    <a:pt x="537" y="473"/>
                    <a:pt x="535" y="473"/>
                  </a:cubicBezTo>
                  <a:cubicBezTo>
                    <a:pt x="534" y="473"/>
                    <a:pt x="533" y="473"/>
                    <a:pt x="532" y="473"/>
                  </a:cubicBezTo>
                  <a:cubicBezTo>
                    <a:pt x="530" y="472"/>
                    <a:pt x="529" y="466"/>
                    <a:pt x="526" y="468"/>
                  </a:cubicBezTo>
                  <a:cubicBezTo>
                    <a:pt x="526" y="466"/>
                    <a:pt x="528" y="466"/>
                    <a:pt x="529" y="465"/>
                  </a:cubicBezTo>
                  <a:cubicBezTo>
                    <a:pt x="528" y="463"/>
                    <a:pt x="529" y="463"/>
                    <a:pt x="529" y="461"/>
                  </a:cubicBezTo>
                  <a:cubicBezTo>
                    <a:pt x="529" y="458"/>
                    <a:pt x="525" y="460"/>
                    <a:pt x="523" y="459"/>
                  </a:cubicBezTo>
                  <a:cubicBezTo>
                    <a:pt x="522" y="459"/>
                    <a:pt x="520" y="452"/>
                    <a:pt x="519" y="456"/>
                  </a:cubicBezTo>
                  <a:cubicBezTo>
                    <a:pt x="516" y="456"/>
                    <a:pt x="517" y="451"/>
                    <a:pt x="517" y="452"/>
                  </a:cubicBezTo>
                  <a:cubicBezTo>
                    <a:pt x="517" y="450"/>
                    <a:pt x="514" y="451"/>
                    <a:pt x="515" y="448"/>
                  </a:cubicBezTo>
                  <a:cubicBezTo>
                    <a:pt x="513" y="447"/>
                    <a:pt x="509" y="449"/>
                    <a:pt x="509" y="448"/>
                  </a:cubicBezTo>
                  <a:cubicBezTo>
                    <a:pt x="508" y="447"/>
                    <a:pt x="509" y="445"/>
                    <a:pt x="509" y="445"/>
                  </a:cubicBezTo>
                  <a:cubicBezTo>
                    <a:pt x="505" y="444"/>
                    <a:pt x="502" y="446"/>
                    <a:pt x="500" y="446"/>
                  </a:cubicBezTo>
                  <a:cubicBezTo>
                    <a:pt x="499" y="446"/>
                    <a:pt x="498" y="446"/>
                    <a:pt x="497" y="446"/>
                  </a:cubicBezTo>
                  <a:cubicBezTo>
                    <a:pt x="495" y="446"/>
                    <a:pt x="494" y="444"/>
                    <a:pt x="494" y="448"/>
                  </a:cubicBezTo>
                  <a:cubicBezTo>
                    <a:pt x="480" y="448"/>
                    <a:pt x="469" y="447"/>
                    <a:pt x="458" y="445"/>
                  </a:cubicBezTo>
                  <a:cubicBezTo>
                    <a:pt x="459" y="441"/>
                    <a:pt x="455" y="442"/>
                    <a:pt x="455" y="440"/>
                  </a:cubicBezTo>
                  <a:cubicBezTo>
                    <a:pt x="455" y="437"/>
                    <a:pt x="448" y="443"/>
                    <a:pt x="452" y="437"/>
                  </a:cubicBezTo>
                  <a:cubicBezTo>
                    <a:pt x="451" y="437"/>
                    <a:pt x="450" y="437"/>
                    <a:pt x="449" y="436"/>
                  </a:cubicBezTo>
                  <a:cubicBezTo>
                    <a:pt x="446" y="438"/>
                    <a:pt x="434" y="435"/>
                    <a:pt x="430" y="434"/>
                  </a:cubicBezTo>
                  <a:cubicBezTo>
                    <a:pt x="428" y="434"/>
                    <a:pt x="427" y="434"/>
                    <a:pt x="427" y="431"/>
                  </a:cubicBezTo>
                  <a:cubicBezTo>
                    <a:pt x="421" y="433"/>
                    <a:pt x="422" y="426"/>
                    <a:pt x="417" y="427"/>
                  </a:cubicBezTo>
                  <a:cubicBezTo>
                    <a:pt x="416" y="421"/>
                    <a:pt x="413" y="418"/>
                    <a:pt x="411" y="413"/>
                  </a:cubicBezTo>
                  <a:cubicBezTo>
                    <a:pt x="398" y="411"/>
                    <a:pt x="398" y="418"/>
                    <a:pt x="399" y="425"/>
                  </a:cubicBezTo>
                  <a:cubicBezTo>
                    <a:pt x="399" y="428"/>
                    <a:pt x="405" y="430"/>
                    <a:pt x="409" y="436"/>
                  </a:cubicBezTo>
                  <a:cubicBezTo>
                    <a:pt x="410" y="437"/>
                    <a:pt x="413" y="445"/>
                    <a:pt x="417" y="443"/>
                  </a:cubicBezTo>
                  <a:cubicBezTo>
                    <a:pt x="416" y="447"/>
                    <a:pt x="419" y="446"/>
                    <a:pt x="418" y="451"/>
                  </a:cubicBezTo>
                  <a:cubicBezTo>
                    <a:pt x="422" y="451"/>
                    <a:pt x="430" y="449"/>
                    <a:pt x="426" y="454"/>
                  </a:cubicBezTo>
                  <a:cubicBezTo>
                    <a:pt x="429" y="455"/>
                    <a:pt x="428" y="451"/>
                    <a:pt x="429" y="451"/>
                  </a:cubicBezTo>
                  <a:cubicBezTo>
                    <a:pt x="430" y="449"/>
                    <a:pt x="434" y="450"/>
                    <a:pt x="434" y="448"/>
                  </a:cubicBezTo>
                  <a:cubicBezTo>
                    <a:pt x="435" y="446"/>
                    <a:pt x="436" y="446"/>
                    <a:pt x="437" y="446"/>
                  </a:cubicBezTo>
                  <a:cubicBezTo>
                    <a:pt x="439" y="446"/>
                    <a:pt x="438" y="444"/>
                    <a:pt x="439" y="443"/>
                  </a:cubicBezTo>
                  <a:cubicBezTo>
                    <a:pt x="441" y="442"/>
                    <a:pt x="445" y="442"/>
                    <a:pt x="448" y="442"/>
                  </a:cubicBezTo>
                  <a:cubicBezTo>
                    <a:pt x="448" y="442"/>
                    <a:pt x="446" y="444"/>
                    <a:pt x="446" y="445"/>
                  </a:cubicBezTo>
                  <a:cubicBezTo>
                    <a:pt x="447" y="445"/>
                    <a:pt x="449" y="444"/>
                    <a:pt x="449" y="445"/>
                  </a:cubicBezTo>
                  <a:cubicBezTo>
                    <a:pt x="450" y="447"/>
                    <a:pt x="449" y="449"/>
                    <a:pt x="451" y="451"/>
                  </a:cubicBezTo>
                  <a:cubicBezTo>
                    <a:pt x="450" y="454"/>
                    <a:pt x="455" y="452"/>
                    <a:pt x="455" y="455"/>
                  </a:cubicBezTo>
                  <a:cubicBezTo>
                    <a:pt x="455" y="459"/>
                    <a:pt x="458" y="456"/>
                    <a:pt x="461" y="458"/>
                  </a:cubicBezTo>
                  <a:cubicBezTo>
                    <a:pt x="463" y="459"/>
                    <a:pt x="462" y="462"/>
                    <a:pt x="466" y="462"/>
                  </a:cubicBezTo>
                  <a:cubicBezTo>
                    <a:pt x="462" y="466"/>
                    <a:pt x="466" y="470"/>
                    <a:pt x="466" y="474"/>
                  </a:cubicBezTo>
                  <a:cubicBezTo>
                    <a:pt x="464" y="474"/>
                    <a:pt x="463" y="474"/>
                    <a:pt x="461" y="474"/>
                  </a:cubicBezTo>
                  <a:cubicBezTo>
                    <a:pt x="463" y="480"/>
                    <a:pt x="457" y="478"/>
                    <a:pt x="458" y="483"/>
                  </a:cubicBezTo>
                  <a:cubicBezTo>
                    <a:pt x="455" y="483"/>
                    <a:pt x="454" y="483"/>
                    <a:pt x="454" y="486"/>
                  </a:cubicBezTo>
                  <a:cubicBezTo>
                    <a:pt x="452" y="486"/>
                    <a:pt x="450" y="486"/>
                    <a:pt x="448" y="486"/>
                  </a:cubicBezTo>
                  <a:cubicBezTo>
                    <a:pt x="446" y="486"/>
                    <a:pt x="447" y="489"/>
                    <a:pt x="446" y="491"/>
                  </a:cubicBezTo>
                  <a:cubicBezTo>
                    <a:pt x="446" y="491"/>
                    <a:pt x="444" y="490"/>
                    <a:pt x="443" y="491"/>
                  </a:cubicBezTo>
                  <a:cubicBezTo>
                    <a:pt x="443" y="491"/>
                    <a:pt x="444" y="494"/>
                    <a:pt x="443" y="495"/>
                  </a:cubicBezTo>
                  <a:cubicBezTo>
                    <a:pt x="440" y="494"/>
                    <a:pt x="439" y="495"/>
                    <a:pt x="439" y="498"/>
                  </a:cubicBezTo>
                  <a:cubicBezTo>
                    <a:pt x="436" y="498"/>
                    <a:pt x="435" y="498"/>
                    <a:pt x="433" y="499"/>
                  </a:cubicBezTo>
                  <a:cubicBezTo>
                    <a:pt x="430" y="501"/>
                    <a:pt x="431" y="501"/>
                    <a:pt x="427" y="502"/>
                  </a:cubicBezTo>
                  <a:cubicBezTo>
                    <a:pt x="425" y="503"/>
                    <a:pt x="418" y="505"/>
                    <a:pt x="418" y="510"/>
                  </a:cubicBezTo>
                  <a:cubicBezTo>
                    <a:pt x="416" y="510"/>
                    <a:pt x="414" y="509"/>
                    <a:pt x="412" y="510"/>
                  </a:cubicBezTo>
                  <a:cubicBezTo>
                    <a:pt x="411" y="511"/>
                    <a:pt x="412" y="512"/>
                    <a:pt x="411" y="513"/>
                  </a:cubicBezTo>
                  <a:cubicBezTo>
                    <a:pt x="410" y="513"/>
                    <a:pt x="409" y="513"/>
                    <a:pt x="408" y="513"/>
                  </a:cubicBezTo>
                  <a:cubicBezTo>
                    <a:pt x="408" y="513"/>
                    <a:pt x="403" y="514"/>
                    <a:pt x="403" y="514"/>
                  </a:cubicBezTo>
                  <a:cubicBezTo>
                    <a:pt x="401" y="517"/>
                    <a:pt x="389" y="516"/>
                    <a:pt x="384" y="519"/>
                  </a:cubicBezTo>
                  <a:cubicBezTo>
                    <a:pt x="379" y="519"/>
                    <a:pt x="388" y="521"/>
                    <a:pt x="381" y="522"/>
                  </a:cubicBezTo>
                  <a:cubicBezTo>
                    <a:pt x="380" y="522"/>
                    <a:pt x="379" y="521"/>
                    <a:pt x="378" y="522"/>
                  </a:cubicBezTo>
                  <a:cubicBezTo>
                    <a:pt x="377" y="522"/>
                    <a:pt x="377" y="525"/>
                    <a:pt x="374" y="525"/>
                  </a:cubicBezTo>
                  <a:cubicBezTo>
                    <a:pt x="375" y="521"/>
                    <a:pt x="371" y="523"/>
                    <a:pt x="371" y="522"/>
                  </a:cubicBezTo>
                  <a:cubicBezTo>
                    <a:pt x="370" y="520"/>
                    <a:pt x="372" y="515"/>
                    <a:pt x="368" y="516"/>
                  </a:cubicBezTo>
                  <a:cubicBezTo>
                    <a:pt x="367" y="513"/>
                    <a:pt x="369" y="513"/>
                    <a:pt x="369" y="511"/>
                  </a:cubicBezTo>
                  <a:cubicBezTo>
                    <a:pt x="368" y="510"/>
                    <a:pt x="365" y="509"/>
                    <a:pt x="368" y="508"/>
                  </a:cubicBezTo>
                  <a:cubicBezTo>
                    <a:pt x="367" y="506"/>
                    <a:pt x="366" y="505"/>
                    <a:pt x="363" y="505"/>
                  </a:cubicBezTo>
                  <a:cubicBezTo>
                    <a:pt x="365" y="501"/>
                    <a:pt x="361" y="497"/>
                    <a:pt x="363" y="496"/>
                  </a:cubicBezTo>
                  <a:cubicBezTo>
                    <a:pt x="364" y="495"/>
                    <a:pt x="361" y="496"/>
                    <a:pt x="360" y="495"/>
                  </a:cubicBezTo>
                  <a:cubicBezTo>
                    <a:pt x="359" y="494"/>
                    <a:pt x="360" y="490"/>
                    <a:pt x="360" y="491"/>
                  </a:cubicBezTo>
                  <a:cubicBezTo>
                    <a:pt x="360" y="490"/>
                    <a:pt x="358" y="488"/>
                    <a:pt x="357" y="488"/>
                  </a:cubicBezTo>
                  <a:cubicBezTo>
                    <a:pt x="357" y="487"/>
                    <a:pt x="358" y="486"/>
                    <a:pt x="356" y="486"/>
                  </a:cubicBezTo>
                  <a:cubicBezTo>
                    <a:pt x="355" y="486"/>
                    <a:pt x="354" y="481"/>
                    <a:pt x="353" y="482"/>
                  </a:cubicBezTo>
                  <a:cubicBezTo>
                    <a:pt x="353" y="482"/>
                    <a:pt x="353" y="483"/>
                    <a:pt x="353" y="483"/>
                  </a:cubicBezTo>
                  <a:cubicBezTo>
                    <a:pt x="350" y="481"/>
                    <a:pt x="350" y="476"/>
                    <a:pt x="346" y="476"/>
                  </a:cubicBezTo>
                  <a:cubicBezTo>
                    <a:pt x="349" y="470"/>
                    <a:pt x="342" y="468"/>
                    <a:pt x="343" y="461"/>
                  </a:cubicBezTo>
                  <a:cubicBezTo>
                    <a:pt x="342" y="459"/>
                    <a:pt x="340" y="460"/>
                    <a:pt x="340" y="458"/>
                  </a:cubicBezTo>
                  <a:cubicBezTo>
                    <a:pt x="339" y="455"/>
                    <a:pt x="335" y="457"/>
                    <a:pt x="334" y="455"/>
                  </a:cubicBezTo>
                  <a:cubicBezTo>
                    <a:pt x="335" y="453"/>
                    <a:pt x="335" y="452"/>
                    <a:pt x="332" y="452"/>
                  </a:cubicBezTo>
                  <a:cubicBezTo>
                    <a:pt x="334" y="450"/>
                    <a:pt x="333" y="449"/>
                    <a:pt x="332" y="445"/>
                  </a:cubicBezTo>
                  <a:cubicBezTo>
                    <a:pt x="332" y="444"/>
                    <a:pt x="333" y="442"/>
                    <a:pt x="332" y="442"/>
                  </a:cubicBezTo>
                  <a:cubicBezTo>
                    <a:pt x="332" y="442"/>
                    <a:pt x="331" y="442"/>
                    <a:pt x="331" y="442"/>
                  </a:cubicBezTo>
                  <a:cubicBezTo>
                    <a:pt x="330" y="438"/>
                    <a:pt x="333" y="439"/>
                    <a:pt x="331" y="436"/>
                  </a:cubicBezTo>
                  <a:cubicBezTo>
                    <a:pt x="329" y="434"/>
                    <a:pt x="328" y="443"/>
                    <a:pt x="328" y="436"/>
                  </a:cubicBezTo>
                  <a:cubicBezTo>
                    <a:pt x="327" y="430"/>
                    <a:pt x="323" y="426"/>
                    <a:pt x="317" y="421"/>
                  </a:cubicBezTo>
                  <a:cubicBezTo>
                    <a:pt x="313" y="424"/>
                    <a:pt x="316" y="425"/>
                    <a:pt x="314" y="430"/>
                  </a:cubicBezTo>
                  <a:cubicBezTo>
                    <a:pt x="311" y="431"/>
                    <a:pt x="312" y="427"/>
                    <a:pt x="310" y="427"/>
                  </a:cubicBezTo>
                  <a:cubicBezTo>
                    <a:pt x="308" y="427"/>
                    <a:pt x="307" y="425"/>
                    <a:pt x="306" y="425"/>
                  </a:cubicBezTo>
                  <a:cubicBezTo>
                    <a:pt x="308" y="427"/>
                    <a:pt x="306" y="434"/>
                    <a:pt x="311" y="434"/>
                  </a:cubicBezTo>
                  <a:cubicBezTo>
                    <a:pt x="309" y="438"/>
                    <a:pt x="312" y="442"/>
                    <a:pt x="314" y="448"/>
                  </a:cubicBezTo>
                  <a:cubicBezTo>
                    <a:pt x="315" y="448"/>
                    <a:pt x="314" y="450"/>
                    <a:pt x="314" y="451"/>
                  </a:cubicBezTo>
                  <a:cubicBezTo>
                    <a:pt x="316" y="452"/>
                    <a:pt x="317" y="459"/>
                    <a:pt x="319" y="462"/>
                  </a:cubicBezTo>
                  <a:cubicBezTo>
                    <a:pt x="321" y="462"/>
                    <a:pt x="323" y="462"/>
                    <a:pt x="325" y="462"/>
                  </a:cubicBezTo>
                  <a:cubicBezTo>
                    <a:pt x="324" y="464"/>
                    <a:pt x="323" y="465"/>
                    <a:pt x="323" y="467"/>
                  </a:cubicBezTo>
                  <a:cubicBezTo>
                    <a:pt x="325" y="467"/>
                    <a:pt x="326" y="466"/>
                    <a:pt x="326" y="465"/>
                  </a:cubicBezTo>
                  <a:cubicBezTo>
                    <a:pt x="329" y="467"/>
                    <a:pt x="328" y="470"/>
                    <a:pt x="329" y="473"/>
                  </a:cubicBezTo>
                  <a:cubicBezTo>
                    <a:pt x="330" y="474"/>
                    <a:pt x="332" y="474"/>
                    <a:pt x="332" y="474"/>
                  </a:cubicBezTo>
                  <a:cubicBezTo>
                    <a:pt x="333" y="475"/>
                    <a:pt x="332" y="477"/>
                    <a:pt x="332" y="477"/>
                  </a:cubicBezTo>
                  <a:cubicBezTo>
                    <a:pt x="332" y="477"/>
                    <a:pt x="334" y="477"/>
                    <a:pt x="334" y="477"/>
                  </a:cubicBezTo>
                  <a:cubicBezTo>
                    <a:pt x="334" y="479"/>
                    <a:pt x="332" y="480"/>
                    <a:pt x="332" y="480"/>
                  </a:cubicBezTo>
                  <a:cubicBezTo>
                    <a:pt x="333" y="482"/>
                    <a:pt x="334" y="482"/>
                    <a:pt x="335" y="483"/>
                  </a:cubicBezTo>
                  <a:cubicBezTo>
                    <a:pt x="336" y="484"/>
                    <a:pt x="335" y="486"/>
                    <a:pt x="335" y="486"/>
                  </a:cubicBezTo>
                  <a:cubicBezTo>
                    <a:pt x="335" y="486"/>
                    <a:pt x="337" y="486"/>
                    <a:pt x="337" y="486"/>
                  </a:cubicBezTo>
                  <a:cubicBezTo>
                    <a:pt x="337" y="488"/>
                    <a:pt x="335" y="493"/>
                    <a:pt x="340" y="492"/>
                  </a:cubicBezTo>
                  <a:cubicBezTo>
                    <a:pt x="340" y="495"/>
                    <a:pt x="339" y="498"/>
                    <a:pt x="341" y="501"/>
                  </a:cubicBezTo>
                  <a:cubicBezTo>
                    <a:pt x="342" y="502"/>
                    <a:pt x="344" y="503"/>
                    <a:pt x="344" y="504"/>
                  </a:cubicBezTo>
                  <a:cubicBezTo>
                    <a:pt x="345" y="505"/>
                    <a:pt x="345" y="507"/>
                    <a:pt x="346" y="508"/>
                  </a:cubicBezTo>
                  <a:cubicBezTo>
                    <a:pt x="346" y="509"/>
                    <a:pt x="348" y="509"/>
                    <a:pt x="349" y="510"/>
                  </a:cubicBezTo>
                  <a:cubicBezTo>
                    <a:pt x="350" y="511"/>
                    <a:pt x="347" y="514"/>
                    <a:pt x="350" y="514"/>
                  </a:cubicBezTo>
                  <a:cubicBezTo>
                    <a:pt x="352" y="514"/>
                    <a:pt x="351" y="518"/>
                    <a:pt x="351" y="520"/>
                  </a:cubicBezTo>
                  <a:cubicBezTo>
                    <a:pt x="357" y="517"/>
                    <a:pt x="356" y="523"/>
                    <a:pt x="363" y="522"/>
                  </a:cubicBezTo>
                  <a:cubicBezTo>
                    <a:pt x="364" y="526"/>
                    <a:pt x="366" y="528"/>
                    <a:pt x="366" y="532"/>
                  </a:cubicBezTo>
                  <a:cubicBezTo>
                    <a:pt x="372" y="541"/>
                    <a:pt x="389" y="538"/>
                    <a:pt x="400" y="536"/>
                  </a:cubicBezTo>
                  <a:cubicBezTo>
                    <a:pt x="402" y="537"/>
                    <a:pt x="401" y="534"/>
                    <a:pt x="402" y="533"/>
                  </a:cubicBezTo>
                  <a:cubicBezTo>
                    <a:pt x="405" y="532"/>
                    <a:pt x="412" y="536"/>
                    <a:pt x="411" y="531"/>
                  </a:cubicBezTo>
                  <a:cubicBezTo>
                    <a:pt x="414" y="532"/>
                    <a:pt x="413" y="535"/>
                    <a:pt x="412" y="538"/>
                  </a:cubicBezTo>
                  <a:cubicBezTo>
                    <a:pt x="412" y="538"/>
                    <a:pt x="411" y="540"/>
                    <a:pt x="411" y="539"/>
                  </a:cubicBezTo>
                  <a:cubicBezTo>
                    <a:pt x="410" y="542"/>
                    <a:pt x="412" y="546"/>
                    <a:pt x="411" y="548"/>
                  </a:cubicBezTo>
                  <a:cubicBezTo>
                    <a:pt x="411" y="549"/>
                    <a:pt x="408" y="548"/>
                    <a:pt x="408" y="548"/>
                  </a:cubicBezTo>
                  <a:cubicBezTo>
                    <a:pt x="408" y="549"/>
                    <a:pt x="408" y="555"/>
                    <a:pt x="406" y="557"/>
                  </a:cubicBezTo>
                  <a:cubicBezTo>
                    <a:pt x="406" y="558"/>
                    <a:pt x="402" y="559"/>
                    <a:pt x="403" y="565"/>
                  </a:cubicBezTo>
                  <a:cubicBezTo>
                    <a:pt x="399" y="565"/>
                    <a:pt x="401" y="573"/>
                    <a:pt x="396" y="572"/>
                  </a:cubicBezTo>
                  <a:cubicBezTo>
                    <a:pt x="397" y="577"/>
                    <a:pt x="394" y="577"/>
                    <a:pt x="394" y="581"/>
                  </a:cubicBezTo>
                  <a:cubicBezTo>
                    <a:pt x="389" y="579"/>
                    <a:pt x="392" y="587"/>
                    <a:pt x="387" y="585"/>
                  </a:cubicBezTo>
                  <a:cubicBezTo>
                    <a:pt x="387" y="587"/>
                    <a:pt x="387" y="588"/>
                    <a:pt x="387" y="590"/>
                  </a:cubicBezTo>
                  <a:cubicBezTo>
                    <a:pt x="386" y="590"/>
                    <a:pt x="385" y="588"/>
                    <a:pt x="384" y="588"/>
                  </a:cubicBezTo>
                  <a:cubicBezTo>
                    <a:pt x="381" y="590"/>
                    <a:pt x="383" y="592"/>
                    <a:pt x="378" y="593"/>
                  </a:cubicBezTo>
                  <a:cubicBezTo>
                    <a:pt x="378" y="593"/>
                    <a:pt x="374" y="594"/>
                    <a:pt x="374" y="594"/>
                  </a:cubicBezTo>
                  <a:cubicBezTo>
                    <a:pt x="374" y="594"/>
                    <a:pt x="374" y="596"/>
                    <a:pt x="374" y="596"/>
                  </a:cubicBezTo>
                  <a:cubicBezTo>
                    <a:pt x="372" y="597"/>
                    <a:pt x="369" y="598"/>
                    <a:pt x="368" y="599"/>
                  </a:cubicBezTo>
                  <a:cubicBezTo>
                    <a:pt x="364" y="601"/>
                    <a:pt x="362" y="606"/>
                    <a:pt x="357" y="606"/>
                  </a:cubicBezTo>
                  <a:cubicBezTo>
                    <a:pt x="359" y="610"/>
                    <a:pt x="355" y="610"/>
                    <a:pt x="356" y="614"/>
                  </a:cubicBezTo>
                  <a:cubicBezTo>
                    <a:pt x="354" y="615"/>
                    <a:pt x="354" y="614"/>
                    <a:pt x="351" y="614"/>
                  </a:cubicBezTo>
                  <a:cubicBezTo>
                    <a:pt x="353" y="615"/>
                    <a:pt x="349" y="617"/>
                    <a:pt x="350" y="618"/>
                  </a:cubicBezTo>
                  <a:cubicBezTo>
                    <a:pt x="353" y="621"/>
                    <a:pt x="349" y="618"/>
                    <a:pt x="349" y="622"/>
                  </a:cubicBezTo>
                  <a:cubicBezTo>
                    <a:pt x="348" y="624"/>
                    <a:pt x="346" y="623"/>
                    <a:pt x="346" y="624"/>
                  </a:cubicBezTo>
                  <a:cubicBezTo>
                    <a:pt x="345" y="625"/>
                    <a:pt x="346" y="626"/>
                    <a:pt x="346" y="627"/>
                  </a:cubicBezTo>
                  <a:cubicBezTo>
                    <a:pt x="345" y="628"/>
                    <a:pt x="342" y="640"/>
                    <a:pt x="343" y="643"/>
                  </a:cubicBezTo>
                  <a:cubicBezTo>
                    <a:pt x="343" y="646"/>
                    <a:pt x="344" y="647"/>
                    <a:pt x="346" y="649"/>
                  </a:cubicBezTo>
                  <a:cubicBezTo>
                    <a:pt x="346" y="653"/>
                    <a:pt x="345" y="655"/>
                    <a:pt x="346" y="658"/>
                  </a:cubicBezTo>
                  <a:cubicBezTo>
                    <a:pt x="346" y="658"/>
                    <a:pt x="347" y="664"/>
                    <a:pt x="349" y="664"/>
                  </a:cubicBezTo>
                  <a:cubicBezTo>
                    <a:pt x="353" y="664"/>
                    <a:pt x="344" y="670"/>
                    <a:pt x="351" y="671"/>
                  </a:cubicBezTo>
                  <a:cubicBezTo>
                    <a:pt x="351" y="679"/>
                    <a:pt x="353" y="684"/>
                    <a:pt x="351" y="691"/>
                  </a:cubicBezTo>
                  <a:cubicBezTo>
                    <a:pt x="351" y="695"/>
                    <a:pt x="347" y="699"/>
                    <a:pt x="347" y="702"/>
                  </a:cubicBezTo>
                  <a:cubicBezTo>
                    <a:pt x="343" y="703"/>
                    <a:pt x="338" y="707"/>
                    <a:pt x="337" y="708"/>
                  </a:cubicBezTo>
                  <a:cubicBezTo>
                    <a:pt x="336" y="709"/>
                    <a:pt x="335" y="709"/>
                    <a:pt x="337" y="710"/>
                  </a:cubicBezTo>
                  <a:cubicBezTo>
                    <a:pt x="337" y="712"/>
                    <a:pt x="334" y="711"/>
                    <a:pt x="332" y="711"/>
                  </a:cubicBezTo>
                  <a:cubicBezTo>
                    <a:pt x="331" y="712"/>
                    <a:pt x="332" y="714"/>
                    <a:pt x="331" y="714"/>
                  </a:cubicBezTo>
                  <a:cubicBezTo>
                    <a:pt x="330" y="715"/>
                    <a:pt x="328" y="711"/>
                    <a:pt x="328" y="714"/>
                  </a:cubicBezTo>
                  <a:cubicBezTo>
                    <a:pt x="328" y="716"/>
                    <a:pt x="326" y="715"/>
                    <a:pt x="325" y="716"/>
                  </a:cubicBezTo>
                  <a:cubicBezTo>
                    <a:pt x="323" y="717"/>
                    <a:pt x="323" y="721"/>
                    <a:pt x="319" y="720"/>
                  </a:cubicBezTo>
                  <a:cubicBezTo>
                    <a:pt x="317" y="728"/>
                    <a:pt x="319" y="741"/>
                    <a:pt x="320" y="753"/>
                  </a:cubicBezTo>
                  <a:cubicBezTo>
                    <a:pt x="319" y="754"/>
                    <a:pt x="318" y="755"/>
                    <a:pt x="317" y="753"/>
                  </a:cubicBezTo>
                  <a:cubicBezTo>
                    <a:pt x="316" y="752"/>
                    <a:pt x="317" y="755"/>
                    <a:pt x="316" y="756"/>
                  </a:cubicBezTo>
                  <a:cubicBezTo>
                    <a:pt x="314" y="757"/>
                    <a:pt x="312" y="755"/>
                    <a:pt x="311" y="757"/>
                  </a:cubicBezTo>
                  <a:cubicBezTo>
                    <a:pt x="311" y="759"/>
                    <a:pt x="306" y="759"/>
                    <a:pt x="304" y="762"/>
                  </a:cubicBezTo>
                  <a:cubicBezTo>
                    <a:pt x="304" y="765"/>
                    <a:pt x="304" y="768"/>
                    <a:pt x="304" y="771"/>
                  </a:cubicBezTo>
                  <a:cubicBezTo>
                    <a:pt x="301" y="771"/>
                    <a:pt x="302" y="776"/>
                    <a:pt x="301" y="778"/>
                  </a:cubicBezTo>
                  <a:cubicBezTo>
                    <a:pt x="301" y="779"/>
                    <a:pt x="298" y="779"/>
                    <a:pt x="298" y="780"/>
                  </a:cubicBezTo>
                  <a:cubicBezTo>
                    <a:pt x="297" y="782"/>
                    <a:pt x="298" y="785"/>
                    <a:pt x="295" y="787"/>
                  </a:cubicBezTo>
                  <a:cubicBezTo>
                    <a:pt x="295" y="787"/>
                    <a:pt x="295" y="789"/>
                    <a:pt x="295" y="790"/>
                  </a:cubicBezTo>
                  <a:cubicBezTo>
                    <a:pt x="295" y="790"/>
                    <a:pt x="292" y="789"/>
                    <a:pt x="292" y="790"/>
                  </a:cubicBezTo>
                  <a:cubicBezTo>
                    <a:pt x="292" y="791"/>
                    <a:pt x="293" y="793"/>
                    <a:pt x="292" y="794"/>
                  </a:cubicBezTo>
                  <a:cubicBezTo>
                    <a:pt x="292" y="795"/>
                    <a:pt x="290" y="794"/>
                    <a:pt x="289" y="794"/>
                  </a:cubicBezTo>
                  <a:cubicBezTo>
                    <a:pt x="289" y="795"/>
                    <a:pt x="290" y="797"/>
                    <a:pt x="289" y="797"/>
                  </a:cubicBezTo>
                  <a:cubicBezTo>
                    <a:pt x="289" y="798"/>
                    <a:pt x="287" y="797"/>
                    <a:pt x="286" y="797"/>
                  </a:cubicBezTo>
                  <a:cubicBezTo>
                    <a:pt x="285" y="798"/>
                    <a:pt x="283" y="801"/>
                    <a:pt x="283" y="802"/>
                  </a:cubicBezTo>
                  <a:cubicBezTo>
                    <a:pt x="283" y="804"/>
                    <a:pt x="281" y="802"/>
                    <a:pt x="280" y="803"/>
                  </a:cubicBezTo>
                  <a:cubicBezTo>
                    <a:pt x="280" y="804"/>
                    <a:pt x="281" y="806"/>
                    <a:pt x="280" y="806"/>
                  </a:cubicBezTo>
                  <a:cubicBezTo>
                    <a:pt x="280" y="807"/>
                    <a:pt x="278" y="806"/>
                    <a:pt x="277" y="806"/>
                  </a:cubicBezTo>
                  <a:cubicBezTo>
                    <a:pt x="276" y="807"/>
                    <a:pt x="275" y="808"/>
                    <a:pt x="274" y="809"/>
                  </a:cubicBezTo>
                  <a:cubicBezTo>
                    <a:pt x="274" y="810"/>
                    <a:pt x="272" y="812"/>
                    <a:pt x="271" y="812"/>
                  </a:cubicBezTo>
                  <a:cubicBezTo>
                    <a:pt x="271" y="812"/>
                    <a:pt x="267" y="814"/>
                    <a:pt x="267" y="814"/>
                  </a:cubicBezTo>
                  <a:cubicBezTo>
                    <a:pt x="266" y="813"/>
                    <a:pt x="266" y="813"/>
                    <a:pt x="264" y="814"/>
                  </a:cubicBezTo>
                  <a:cubicBezTo>
                    <a:pt x="262" y="815"/>
                    <a:pt x="261" y="814"/>
                    <a:pt x="258" y="815"/>
                  </a:cubicBezTo>
                  <a:cubicBezTo>
                    <a:pt x="257" y="815"/>
                    <a:pt x="247" y="819"/>
                    <a:pt x="245" y="815"/>
                  </a:cubicBezTo>
                  <a:cubicBezTo>
                    <a:pt x="243" y="815"/>
                    <a:pt x="245" y="817"/>
                    <a:pt x="245" y="817"/>
                  </a:cubicBezTo>
                  <a:cubicBezTo>
                    <a:pt x="242" y="820"/>
                    <a:pt x="239" y="817"/>
                    <a:pt x="234" y="818"/>
                  </a:cubicBezTo>
                  <a:cubicBezTo>
                    <a:pt x="233" y="818"/>
                    <a:pt x="234" y="820"/>
                    <a:pt x="234" y="820"/>
                  </a:cubicBezTo>
                  <a:cubicBezTo>
                    <a:pt x="233" y="822"/>
                    <a:pt x="225" y="818"/>
                    <a:pt x="221" y="818"/>
                  </a:cubicBezTo>
                  <a:cubicBezTo>
                    <a:pt x="221" y="811"/>
                    <a:pt x="214" y="807"/>
                    <a:pt x="218" y="800"/>
                  </a:cubicBezTo>
                  <a:cubicBezTo>
                    <a:pt x="215" y="798"/>
                    <a:pt x="211" y="795"/>
                    <a:pt x="212" y="788"/>
                  </a:cubicBezTo>
                  <a:cubicBezTo>
                    <a:pt x="208" y="793"/>
                    <a:pt x="211" y="791"/>
                    <a:pt x="209" y="784"/>
                  </a:cubicBezTo>
                  <a:cubicBezTo>
                    <a:pt x="207" y="777"/>
                    <a:pt x="198" y="772"/>
                    <a:pt x="200" y="763"/>
                  </a:cubicBezTo>
                  <a:cubicBezTo>
                    <a:pt x="199" y="762"/>
                    <a:pt x="199" y="766"/>
                    <a:pt x="199" y="766"/>
                  </a:cubicBezTo>
                  <a:cubicBezTo>
                    <a:pt x="195" y="765"/>
                    <a:pt x="199" y="756"/>
                    <a:pt x="196" y="760"/>
                  </a:cubicBezTo>
                  <a:cubicBezTo>
                    <a:pt x="193" y="758"/>
                    <a:pt x="194" y="753"/>
                    <a:pt x="194" y="750"/>
                  </a:cubicBezTo>
                  <a:cubicBezTo>
                    <a:pt x="195" y="745"/>
                    <a:pt x="195" y="742"/>
                    <a:pt x="193" y="737"/>
                  </a:cubicBezTo>
                  <a:cubicBezTo>
                    <a:pt x="194" y="734"/>
                    <a:pt x="189" y="736"/>
                    <a:pt x="188" y="735"/>
                  </a:cubicBezTo>
                  <a:cubicBezTo>
                    <a:pt x="188" y="734"/>
                    <a:pt x="192" y="731"/>
                    <a:pt x="186" y="732"/>
                  </a:cubicBezTo>
                  <a:cubicBezTo>
                    <a:pt x="185" y="731"/>
                    <a:pt x="186" y="728"/>
                    <a:pt x="186" y="728"/>
                  </a:cubicBezTo>
                  <a:cubicBezTo>
                    <a:pt x="185" y="727"/>
                    <a:pt x="183" y="728"/>
                    <a:pt x="183" y="728"/>
                  </a:cubicBezTo>
                  <a:cubicBezTo>
                    <a:pt x="182" y="727"/>
                    <a:pt x="187" y="722"/>
                    <a:pt x="181" y="723"/>
                  </a:cubicBezTo>
                  <a:cubicBezTo>
                    <a:pt x="181" y="721"/>
                    <a:pt x="183" y="720"/>
                    <a:pt x="183" y="717"/>
                  </a:cubicBezTo>
                  <a:cubicBezTo>
                    <a:pt x="180" y="716"/>
                    <a:pt x="183" y="710"/>
                    <a:pt x="178" y="711"/>
                  </a:cubicBezTo>
                  <a:cubicBezTo>
                    <a:pt x="178" y="697"/>
                    <a:pt x="179" y="693"/>
                    <a:pt x="186" y="685"/>
                  </a:cubicBezTo>
                  <a:cubicBezTo>
                    <a:pt x="185" y="683"/>
                    <a:pt x="187" y="677"/>
                    <a:pt x="184" y="677"/>
                  </a:cubicBezTo>
                  <a:cubicBezTo>
                    <a:pt x="184" y="675"/>
                    <a:pt x="187" y="677"/>
                    <a:pt x="188" y="676"/>
                  </a:cubicBezTo>
                  <a:cubicBezTo>
                    <a:pt x="189" y="675"/>
                    <a:pt x="188" y="672"/>
                    <a:pt x="190" y="673"/>
                  </a:cubicBezTo>
                  <a:cubicBezTo>
                    <a:pt x="190" y="671"/>
                    <a:pt x="189" y="657"/>
                    <a:pt x="187" y="661"/>
                  </a:cubicBezTo>
                  <a:cubicBezTo>
                    <a:pt x="184" y="658"/>
                    <a:pt x="186" y="655"/>
                    <a:pt x="186" y="652"/>
                  </a:cubicBezTo>
                  <a:cubicBezTo>
                    <a:pt x="185" y="649"/>
                    <a:pt x="186" y="645"/>
                    <a:pt x="186" y="642"/>
                  </a:cubicBezTo>
                  <a:cubicBezTo>
                    <a:pt x="185" y="640"/>
                    <a:pt x="183" y="641"/>
                    <a:pt x="183" y="640"/>
                  </a:cubicBezTo>
                  <a:cubicBezTo>
                    <a:pt x="182" y="639"/>
                    <a:pt x="184" y="638"/>
                    <a:pt x="184" y="637"/>
                  </a:cubicBezTo>
                  <a:cubicBezTo>
                    <a:pt x="184" y="637"/>
                    <a:pt x="183" y="637"/>
                    <a:pt x="183" y="636"/>
                  </a:cubicBezTo>
                  <a:cubicBezTo>
                    <a:pt x="182" y="632"/>
                    <a:pt x="181" y="633"/>
                    <a:pt x="180" y="631"/>
                  </a:cubicBezTo>
                  <a:cubicBezTo>
                    <a:pt x="179" y="631"/>
                    <a:pt x="180" y="629"/>
                    <a:pt x="180" y="628"/>
                  </a:cubicBezTo>
                  <a:cubicBezTo>
                    <a:pt x="179" y="628"/>
                    <a:pt x="175" y="628"/>
                    <a:pt x="177" y="627"/>
                  </a:cubicBezTo>
                  <a:cubicBezTo>
                    <a:pt x="177" y="627"/>
                    <a:pt x="178" y="627"/>
                    <a:pt x="178" y="627"/>
                  </a:cubicBezTo>
                  <a:cubicBezTo>
                    <a:pt x="176" y="624"/>
                    <a:pt x="174" y="623"/>
                    <a:pt x="171" y="621"/>
                  </a:cubicBezTo>
                  <a:cubicBezTo>
                    <a:pt x="170" y="620"/>
                    <a:pt x="171" y="620"/>
                    <a:pt x="169" y="619"/>
                  </a:cubicBezTo>
                  <a:cubicBezTo>
                    <a:pt x="168" y="619"/>
                    <a:pt x="168" y="615"/>
                    <a:pt x="165" y="617"/>
                  </a:cubicBezTo>
                  <a:cubicBezTo>
                    <a:pt x="162" y="604"/>
                    <a:pt x="165" y="593"/>
                    <a:pt x="165" y="579"/>
                  </a:cubicBezTo>
                  <a:cubicBezTo>
                    <a:pt x="164" y="577"/>
                    <a:pt x="161" y="582"/>
                    <a:pt x="162" y="575"/>
                  </a:cubicBezTo>
                  <a:cubicBezTo>
                    <a:pt x="153" y="576"/>
                    <a:pt x="146" y="575"/>
                    <a:pt x="141" y="572"/>
                  </a:cubicBezTo>
                  <a:cubicBezTo>
                    <a:pt x="143" y="564"/>
                    <a:pt x="137" y="573"/>
                    <a:pt x="138" y="565"/>
                  </a:cubicBezTo>
                  <a:cubicBezTo>
                    <a:pt x="132" y="563"/>
                    <a:pt x="130" y="561"/>
                    <a:pt x="122" y="563"/>
                  </a:cubicBezTo>
                  <a:cubicBezTo>
                    <a:pt x="120" y="563"/>
                    <a:pt x="118" y="564"/>
                    <a:pt x="116" y="565"/>
                  </a:cubicBezTo>
                  <a:cubicBezTo>
                    <a:pt x="115" y="565"/>
                    <a:pt x="111" y="567"/>
                    <a:pt x="107" y="566"/>
                  </a:cubicBezTo>
                  <a:cubicBezTo>
                    <a:pt x="109" y="570"/>
                    <a:pt x="111" y="568"/>
                    <a:pt x="104" y="569"/>
                  </a:cubicBezTo>
                  <a:cubicBezTo>
                    <a:pt x="99" y="570"/>
                    <a:pt x="96" y="572"/>
                    <a:pt x="88" y="572"/>
                  </a:cubicBezTo>
                  <a:cubicBezTo>
                    <a:pt x="85" y="572"/>
                    <a:pt x="85" y="571"/>
                    <a:pt x="83" y="571"/>
                  </a:cubicBezTo>
                  <a:cubicBezTo>
                    <a:pt x="74" y="569"/>
                    <a:pt x="63" y="575"/>
                    <a:pt x="55" y="574"/>
                  </a:cubicBezTo>
                  <a:cubicBezTo>
                    <a:pt x="56" y="568"/>
                    <a:pt x="50" y="570"/>
                    <a:pt x="48" y="569"/>
                  </a:cubicBezTo>
                  <a:cubicBezTo>
                    <a:pt x="47" y="569"/>
                    <a:pt x="48" y="567"/>
                    <a:pt x="48" y="566"/>
                  </a:cubicBezTo>
                  <a:cubicBezTo>
                    <a:pt x="47" y="565"/>
                    <a:pt x="44" y="567"/>
                    <a:pt x="43" y="566"/>
                  </a:cubicBezTo>
                  <a:cubicBezTo>
                    <a:pt x="43" y="566"/>
                    <a:pt x="44" y="564"/>
                    <a:pt x="43" y="563"/>
                  </a:cubicBezTo>
                  <a:cubicBezTo>
                    <a:pt x="42" y="562"/>
                    <a:pt x="40" y="564"/>
                    <a:pt x="40" y="562"/>
                  </a:cubicBezTo>
                  <a:cubicBezTo>
                    <a:pt x="40" y="561"/>
                    <a:pt x="38" y="559"/>
                    <a:pt x="37" y="559"/>
                  </a:cubicBezTo>
                  <a:cubicBezTo>
                    <a:pt x="36" y="558"/>
                    <a:pt x="38" y="557"/>
                    <a:pt x="36" y="557"/>
                  </a:cubicBezTo>
                  <a:cubicBezTo>
                    <a:pt x="34" y="557"/>
                    <a:pt x="35" y="555"/>
                    <a:pt x="34" y="554"/>
                  </a:cubicBezTo>
                  <a:cubicBezTo>
                    <a:pt x="34" y="552"/>
                    <a:pt x="32" y="554"/>
                    <a:pt x="31" y="553"/>
                  </a:cubicBezTo>
                  <a:cubicBezTo>
                    <a:pt x="31" y="552"/>
                    <a:pt x="32" y="551"/>
                    <a:pt x="31" y="550"/>
                  </a:cubicBezTo>
                  <a:cubicBezTo>
                    <a:pt x="30" y="548"/>
                    <a:pt x="28" y="550"/>
                    <a:pt x="28" y="548"/>
                  </a:cubicBezTo>
                  <a:cubicBezTo>
                    <a:pt x="28" y="548"/>
                    <a:pt x="30" y="546"/>
                    <a:pt x="30" y="547"/>
                  </a:cubicBezTo>
                  <a:cubicBezTo>
                    <a:pt x="28" y="542"/>
                    <a:pt x="21" y="543"/>
                    <a:pt x="22" y="538"/>
                  </a:cubicBezTo>
                  <a:cubicBezTo>
                    <a:pt x="15" y="540"/>
                    <a:pt x="19" y="532"/>
                    <a:pt x="12" y="533"/>
                  </a:cubicBezTo>
                  <a:cubicBezTo>
                    <a:pt x="13" y="532"/>
                    <a:pt x="14" y="531"/>
                    <a:pt x="14" y="529"/>
                  </a:cubicBezTo>
                  <a:cubicBezTo>
                    <a:pt x="13" y="527"/>
                    <a:pt x="10" y="528"/>
                    <a:pt x="8" y="528"/>
                  </a:cubicBezTo>
                  <a:cubicBezTo>
                    <a:pt x="9" y="525"/>
                    <a:pt x="5" y="524"/>
                    <a:pt x="5" y="523"/>
                  </a:cubicBezTo>
                  <a:cubicBezTo>
                    <a:pt x="4" y="521"/>
                    <a:pt x="7" y="521"/>
                    <a:pt x="5" y="517"/>
                  </a:cubicBezTo>
                  <a:cubicBezTo>
                    <a:pt x="4" y="516"/>
                    <a:pt x="3" y="517"/>
                    <a:pt x="3" y="516"/>
                  </a:cubicBezTo>
                  <a:cubicBezTo>
                    <a:pt x="3" y="515"/>
                    <a:pt x="2" y="511"/>
                    <a:pt x="0" y="510"/>
                  </a:cubicBezTo>
                  <a:cubicBezTo>
                    <a:pt x="0" y="508"/>
                    <a:pt x="3" y="509"/>
                    <a:pt x="5" y="508"/>
                  </a:cubicBezTo>
                  <a:cubicBezTo>
                    <a:pt x="6" y="507"/>
                    <a:pt x="5" y="503"/>
                    <a:pt x="8" y="504"/>
                  </a:cubicBezTo>
                  <a:cubicBezTo>
                    <a:pt x="8" y="495"/>
                    <a:pt x="8" y="487"/>
                    <a:pt x="8" y="479"/>
                  </a:cubicBezTo>
                  <a:cubicBezTo>
                    <a:pt x="8" y="477"/>
                    <a:pt x="5" y="478"/>
                    <a:pt x="5" y="477"/>
                  </a:cubicBezTo>
                  <a:cubicBezTo>
                    <a:pt x="4" y="477"/>
                    <a:pt x="6" y="475"/>
                    <a:pt x="6" y="474"/>
                  </a:cubicBezTo>
                  <a:cubicBezTo>
                    <a:pt x="7" y="472"/>
                    <a:pt x="4" y="471"/>
                    <a:pt x="5" y="468"/>
                  </a:cubicBezTo>
                  <a:cubicBezTo>
                    <a:pt x="10" y="474"/>
                    <a:pt x="5" y="458"/>
                    <a:pt x="11" y="464"/>
                  </a:cubicBezTo>
                  <a:cubicBezTo>
                    <a:pt x="12" y="462"/>
                    <a:pt x="10" y="457"/>
                    <a:pt x="12" y="455"/>
                  </a:cubicBezTo>
                  <a:cubicBezTo>
                    <a:pt x="12" y="455"/>
                    <a:pt x="15" y="455"/>
                    <a:pt x="15" y="455"/>
                  </a:cubicBezTo>
                  <a:cubicBezTo>
                    <a:pt x="15" y="454"/>
                    <a:pt x="13" y="452"/>
                    <a:pt x="14" y="451"/>
                  </a:cubicBezTo>
                  <a:cubicBezTo>
                    <a:pt x="19" y="449"/>
                    <a:pt x="18" y="441"/>
                    <a:pt x="24" y="440"/>
                  </a:cubicBezTo>
                  <a:cubicBezTo>
                    <a:pt x="24" y="435"/>
                    <a:pt x="29" y="435"/>
                    <a:pt x="28" y="430"/>
                  </a:cubicBezTo>
                  <a:cubicBezTo>
                    <a:pt x="31" y="430"/>
                    <a:pt x="31" y="429"/>
                    <a:pt x="31" y="427"/>
                  </a:cubicBezTo>
                  <a:cubicBezTo>
                    <a:pt x="40" y="426"/>
                    <a:pt x="47" y="423"/>
                    <a:pt x="46" y="412"/>
                  </a:cubicBezTo>
                  <a:cubicBezTo>
                    <a:pt x="52" y="413"/>
                    <a:pt x="47" y="404"/>
                    <a:pt x="52" y="405"/>
                  </a:cubicBezTo>
                  <a:cubicBezTo>
                    <a:pt x="52" y="402"/>
                    <a:pt x="52" y="399"/>
                    <a:pt x="52" y="396"/>
                  </a:cubicBezTo>
                  <a:cubicBezTo>
                    <a:pt x="55" y="396"/>
                    <a:pt x="55" y="394"/>
                    <a:pt x="58" y="394"/>
                  </a:cubicBezTo>
                  <a:cubicBezTo>
                    <a:pt x="60" y="391"/>
                    <a:pt x="63" y="389"/>
                    <a:pt x="65" y="385"/>
                  </a:cubicBezTo>
                  <a:cubicBezTo>
                    <a:pt x="66" y="384"/>
                    <a:pt x="67" y="386"/>
                    <a:pt x="67" y="384"/>
                  </a:cubicBezTo>
                  <a:cubicBezTo>
                    <a:pt x="67" y="382"/>
                    <a:pt x="71" y="382"/>
                    <a:pt x="70" y="379"/>
                  </a:cubicBezTo>
                  <a:cubicBezTo>
                    <a:pt x="77" y="381"/>
                    <a:pt x="77" y="376"/>
                    <a:pt x="83" y="376"/>
                  </a:cubicBezTo>
                  <a:cubicBezTo>
                    <a:pt x="81" y="382"/>
                    <a:pt x="90" y="377"/>
                    <a:pt x="88" y="382"/>
                  </a:cubicBezTo>
                  <a:cubicBezTo>
                    <a:pt x="91" y="379"/>
                    <a:pt x="103" y="384"/>
                    <a:pt x="103" y="378"/>
                  </a:cubicBezTo>
                  <a:cubicBezTo>
                    <a:pt x="109" y="377"/>
                    <a:pt x="116" y="375"/>
                    <a:pt x="119" y="370"/>
                  </a:cubicBezTo>
                  <a:cubicBezTo>
                    <a:pt x="121" y="371"/>
                    <a:pt x="123" y="371"/>
                    <a:pt x="123" y="369"/>
                  </a:cubicBezTo>
                  <a:cubicBezTo>
                    <a:pt x="126" y="369"/>
                    <a:pt x="126" y="370"/>
                    <a:pt x="129" y="370"/>
                  </a:cubicBezTo>
                  <a:cubicBezTo>
                    <a:pt x="133" y="371"/>
                    <a:pt x="135" y="369"/>
                    <a:pt x="138" y="369"/>
                  </a:cubicBezTo>
                  <a:cubicBezTo>
                    <a:pt x="138" y="369"/>
                    <a:pt x="139" y="370"/>
                    <a:pt x="140" y="370"/>
                  </a:cubicBezTo>
                  <a:cubicBezTo>
                    <a:pt x="143" y="371"/>
                    <a:pt x="149" y="373"/>
                    <a:pt x="156" y="372"/>
                  </a:cubicBezTo>
                  <a:cubicBezTo>
                    <a:pt x="159" y="371"/>
                    <a:pt x="163" y="367"/>
                    <a:pt x="166" y="370"/>
                  </a:cubicBezTo>
                  <a:cubicBezTo>
                    <a:pt x="169" y="373"/>
                    <a:pt x="168" y="371"/>
                    <a:pt x="172" y="370"/>
                  </a:cubicBezTo>
                  <a:cubicBezTo>
                    <a:pt x="172" y="372"/>
                    <a:pt x="174" y="372"/>
                    <a:pt x="174" y="373"/>
                  </a:cubicBezTo>
                  <a:cubicBezTo>
                    <a:pt x="174" y="374"/>
                    <a:pt x="171" y="375"/>
                    <a:pt x="171" y="375"/>
                  </a:cubicBezTo>
                  <a:cubicBezTo>
                    <a:pt x="170" y="377"/>
                    <a:pt x="172" y="376"/>
                    <a:pt x="172" y="376"/>
                  </a:cubicBezTo>
                  <a:cubicBezTo>
                    <a:pt x="172" y="378"/>
                    <a:pt x="171" y="378"/>
                    <a:pt x="171" y="378"/>
                  </a:cubicBezTo>
                  <a:cubicBezTo>
                    <a:pt x="171" y="379"/>
                    <a:pt x="172" y="379"/>
                    <a:pt x="172" y="381"/>
                  </a:cubicBezTo>
                  <a:cubicBezTo>
                    <a:pt x="172" y="385"/>
                    <a:pt x="170" y="387"/>
                    <a:pt x="174" y="393"/>
                  </a:cubicBezTo>
                  <a:cubicBezTo>
                    <a:pt x="174" y="396"/>
                    <a:pt x="176" y="391"/>
                    <a:pt x="178" y="394"/>
                  </a:cubicBezTo>
                  <a:cubicBezTo>
                    <a:pt x="178" y="396"/>
                    <a:pt x="181" y="395"/>
                    <a:pt x="181" y="396"/>
                  </a:cubicBezTo>
                  <a:cubicBezTo>
                    <a:pt x="181" y="396"/>
                    <a:pt x="181" y="398"/>
                    <a:pt x="181" y="399"/>
                  </a:cubicBezTo>
                  <a:cubicBezTo>
                    <a:pt x="182" y="400"/>
                    <a:pt x="186" y="398"/>
                    <a:pt x="186" y="400"/>
                  </a:cubicBezTo>
                  <a:cubicBezTo>
                    <a:pt x="190" y="398"/>
                    <a:pt x="194" y="405"/>
                    <a:pt x="196" y="400"/>
                  </a:cubicBezTo>
                  <a:cubicBezTo>
                    <a:pt x="198" y="400"/>
                    <a:pt x="197" y="403"/>
                    <a:pt x="197" y="403"/>
                  </a:cubicBezTo>
                  <a:cubicBezTo>
                    <a:pt x="200" y="405"/>
                    <a:pt x="201" y="403"/>
                    <a:pt x="205" y="405"/>
                  </a:cubicBezTo>
                  <a:cubicBezTo>
                    <a:pt x="206" y="405"/>
                    <a:pt x="206" y="407"/>
                    <a:pt x="206" y="408"/>
                  </a:cubicBezTo>
                  <a:cubicBezTo>
                    <a:pt x="207" y="408"/>
                    <a:pt x="209" y="407"/>
                    <a:pt x="209" y="408"/>
                  </a:cubicBezTo>
                  <a:cubicBezTo>
                    <a:pt x="211" y="409"/>
                    <a:pt x="211" y="408"/>
                    <a:pt x="214" y="409"/>
                  </a:cubicBezTo>
                  <a:cubicBezTo>
                    <a:pt x="214" y="409"/>
                    <a:pt x="215" y="412"/>
                    <a:pt x="215" y="412"/>
                  </a:cubicBezTo>
                  <a:cubicBezTo>
                    <a:pt x="216" y="412"/>
                    <a:pt x="218" y="410"/>
                    <a:pt x="220" y="410"/>
                  </a:cubicBezTo>
                  <a:cubicBezTo>
                    <a:pt x="219" y="410"/>
                    <a:pt x="221" y="412"/>
                    <a:pt x="221" y="412"/>
                  </a:cubicBezTo>
                  <a:cubicBezTo>
                    <a:pt x="222" y="412"/>
                    <a:pt x="223" y="412"/>
                    <a:pt x="224" y="412"/>
                  </a:cubicBezTo>
                  <a:cubicBezTo>
                    <a:pt x="225" y="411"/>
                    <a:pt x="226" y="410"/>
                    <a:pt x="227" y="409"/>
                  </a:cubicBezTo>
                  <a:cubicBezTo>
                    <a:pt x="227" y="409"/>
                    <a:pt x="230" y="408"/>
                    <a:pt x="228" y="408"/>
                  </a:cubicBezTo>
                  <a:cubicBezTo>
                    <a:pt x="225" y="405"/>
                    <a:pt x="233" y="405"/>
                    <a:pt x="233" y="400"/>
                  </a:cubicBezTo>
                  <a:cubicBezTo>
                    <a:pt x="237" y="401"/>
                    <a:pt x="237" y="397"/>
                    <a:pt x="242" y="399"/>
                  </a:cubicBezTo>
                  <a:cubicBezTo>
                    <a:pt x="243" y="399"/>
                    <a:pt x="243" y="400"/>
                    <a:pt x="243" y="400"/>
                  </a:cubicBezTo>
                  <a:cubicBezTo>
                    <a:pt x="245" y="400"/>
                    <a:pt x="248" y="399"/>
                    <a:pt x="249" y="400"/>
                  </a:cubicBezTo>
                  <a:cubicBezTo>
                    <a:pt x="250" y="400"/>
                    <a:pt x="252" y="403"/>
                    <a:pt x="252" y="403"/>
                  </a:cubicBezTo>
                  <a:cubicBezTo>
                    <a:pt x="253" y="403"/>
                    <a:pt x="255" y="401"/>
                    <a:pt x="257" y="402"/>
                  </a:cubicBezTo>
                  <a:cubicBezTo>
                    <a:pt x="257" y="402"/>
                    <a:pt x="256" y="405"/>
                    <a:pt x="257" y="405"/>
                  </a:cubicBezTo>
                  <a:cubicBezTo>
                    <a:pt x="258" y="405"/>
                    <a:pt x="260" y="402"/>
                    <a:pt x="263" y="403"/>
                  </a:cubicBezTo>
                  <a:cubicBezTo>
                    <a:pt x="263" y="404"/>
                    <a:pt x="260" y="405"/>
                    <a:pt x="260" y="405"/>
                  </a:cubicBezTo>
                  <a:cubicBezTo>
                    <a:pt x="261" y="407"/>
                    <a:pt x="270" y="407"/>
                    <a:pt x="274" y="408"/>
                  </a:cubicBezTo>
                  <a:cubicBezTo>
                    <a:pt x="274" y="413"/>
                    <a:pt x="287" y="411"/>
                    <a:pt x="289" y="408"/>
                  </a:cubicBezTo>
                  <a:cubicBezTo>
                    <a:pt x="290" y="409"/>
                    <a:pt x="297" y="406"/>
                    <a:pt x="298" y="408"/>
                  </a:cubicBezTo>
                  <a:cubicBezTo>
                    <a:pt x="300" y="409"/>
                    <a:pt x="299" y="407"/>
                    <a:pt x="301" y="408"/>
                  </a:cubicBezTo>
                  <a:cubicBezTo>
                    <a:pt x="304" y="408"/>
                    <a:pt x="306" y="409"/>
                    <a:pt x="309" y="409"/>
                  </a:cubicBezTo>
                  <a:cubicBezTo>
                    <a:pt x="311" y="409"/>
                    <a:pt x="312" y="406"/>
                    <a:pt x="316" y="406"/>
                  </a:cubicBezTo>
                  <a:cubicBezTo>
                    <a:pt x="317" y="403"/>
                    <a:pt x="317" y="398"/>
                    <a:pt x="320" y="397"/>
                  </a:cubicBezTo>
                  <a:cubicBezTo>
                    <a:pt x="321" y="395"/>
                    <a:pt x="319" y="394"/>
                    <a:pt x="319" y="391"/>
                  </a:cubicBezTo>
                  <a:cubicBezTo>
                    <a:pt x="324" y="392"/>
                    <a:pt x="323" y="382"/>
                    <a:pt x="328" y="387"/>
                  </a:cubicBezTo>
                  <a:cubicBezTo>
                    <a:pt x="329" y="381"/>
                    <a:pt x="326" y="380"/>
                    <a:pt x="322" y="379"/>
                  </a:cubicBezTo>
                  <a:cubicBezTo>
                    <a:pt x="323" y="378"/>
                    <a:pt x="323" y="376"/>
                    <a:pt x="323" y="373"/>
                  </a:cubicBezTo>
                  <a:cubicBezTo>
                    <a:pt x="322" y="369"/>
                    <a:pt x="313" y="372"/>
                    <a:pt x="311" y="368"/>
                  </a:cubicBezTo>
                  <a:cubicBezTo>
                    <a:pt x="309" y="370"/>
                    <a:pt x="304" y="369"/>
                    <a:pt x="303" y="372"/>
                  </a:cubicBezTo>
                  <a:cubicBezTo>
                    <a:pt x="301" y="372"/>
                    <a:pt x="302" y="369"/>
                    <a:pt x="301" y="369"/>
                  </a:cubicBezTo>
                  <a:cubicBezTo>
                    <a:pt x="299" y="368"/>
                    <a:pt x="294" y="370"/>
                    <a:pt x="291" y="369"/>
                  </a:cubicBezTo>
                  <a:cubicBezTo>
                    <a:pt x="289" y="370"/>
                    <a:pt x="289" y="372"/>
                    <a:pt x="286" y="372"/>
                  </a:cubicBezTo>
                  <a:cubicBezTo>
                    <a:pt x="282" y="372"/>
                    <a:pt x="283" y="366"/>
                    <a:pt x="276" y="368"/>
                  </a:cubicBezTo>
                  <a:cubicBezTo>
                    <a:pt x="276" y="365"/>
                    <a:pt x="274" y="364"/>
                    <a:pt x="274" y="362"/>
                  </a:cubicBezTo>
                  <a:cubicBezTo>
                    <a:pt x="273" y="362"/>
                    <a:pt x="272" y="361"/>
                    <a:pt x="271" y="360"/>
                  </a:cubicBezTo>
                  <a:cubicBezTo>
                    <a:pt x="270" y="358"/>
                    <a:pt x="268" y="357"/>
                    <a:pt x="266" y="357"/>
                  </a:cubicBezTo>
                  <a:cubicBezTo>
                    <a:pt x="268" y="354"/>
                    <a:pt x="267" y="345"/>
                    <a:pt x="266" y="341"/>
                  </a:cubicBezTo>
                  <a:cubicBezTo>
                    <a:pt x="262" y="343"/>
                    <a:pt x="257" y="338"/>
                    <a:pt x="257" y="345"/>
                  </a:cubicBezTo>
                  <a:cubicBezTo>
                    <a:pt x="252" y="343"/>
                    <a:pt x="252" y="346"/>
                    <a:pt x="248" y="344"/>
                  </a:cubicBezTo>
                  <a:cubicBezTo>
                    <a:pt x="248" y="346"/>
                    <a:pt x="247" y="346"/>
                    <a:pt x="246" y="347"/>
                  </a:cubicBezTo>
                  <a:cubicBezTo>
                    <a:pt x="247" y="348"/>
                    <a:pt x="248" y="349"/>
                    <a:pt x="249" y="350"/>
                  </a:cubicBezTo>
                  <a:cubicBezTo>
                    <a:pt x="250" y="351"/>
                    <a:pt x="249" y="354"/>
                    <a:pt x="252" y="353"/>
                  </a:cubicBezTo>
                  <a:cubicBezTo>
                    <a:pt x="251" y="357"/>
                    <a:pt x="251" y="356"/>
                    <a:pt x="254" y="359"/>
                  </a:cubicBezTo>
                  <a:cubicBezTo>
                    <a:pt x="255" y="362"/>
                    <a:pt x="252" y="361"/>
                    <a:pt x="251" y="362"/>
                  </a:cubicBezTo>
                  <a:cubicBezTo>
                    <a:pt x="250" y="362"/>
                    <a:pt x="249" y="367"/>
                    <a:pt x="248" y="366"/>
                  </a:cubicBezTo>
                  <a:cubicBezTo>
                    <a:pt x="245" y="363"/>
                    <a:pt x="248" y="370"/>
                    <a:pt x="242" y="369"/>
                  </a:cubicBezTo>
                  <a:cubicBezTo>
                    <a:pt x="241" y="368"/>
                    <a:pt x="240" y="366"/>
                    <a:pt x="239" y="366"/>
                  </a:cubicBezTo>
                  <a:cubicBezTo>
                    <a:pt x="238" y="364"/>
                    <a:pt x="240" y="363"/>
                    <a:pt x="242" y="363"/>
                  </a:cubicBezTo>
                  <a:cubicBezTo>
                    <a:pt x="240" y="361"/>
                    <a:pt x="235" y="359"/>
                    <a:pt x="239" y="356"/>
                  </a:cubicBezTo>
                  <a:cubicBezTo>
                    <a:pt x="238" y="355"/>
                    <a:pt x="234" y="357"/>
                    <a:pt x="233" y="356"/>
                  </a:cubicBezTo>
                  <a:cubicBezTo>
                    <a:pt x="232" y="355"/>
                    <a:pt x="236" y="354"/>
                    <a:pt x="236" y="354"/>
                  </a:cubicBezTo>
                  <a:cubicBezTo>
                    <a:pt x="236" y="354"/>
                    <a:pt x="232" y="351"/>
                    <a:pt x="228" y="348"/>
                  </a:cubicBezTo>
                  <a:cubicBezTo>
                    <a:pt x="229" y="341"/>
                    <a:pt x="225" y="340"/>
                    <a:pt x="226" y="333"/>
                  </a:cubicBezTo>
                  <a:cubicBezTo>
                    <a:pt x="226" y="331"/>
                    <a:pt x="222" y="333"/>
                    <a:pt x="221" y="332"/>
                  </a:cubicBezTo>
                  <a:cubicBezTo>
                    <a:pt x="221" y="332"/>
                    <a:pt x="223" y="330"/>
                    <a:pt x="223" y="329"/>
                  </a:cubicBezTo>
                  <a:cubicBezTo>
                    <a:pt x="219" y="327"/>
                    <a:pt x="219" y="330"/>
                    <a:pt x="217" y="328"/>
                  </a:cubicBezTo>
                  <a:cubicBezTo>
                    <a:pt x="216" y="327"/>
                    <a:pt x="218" y="325"/>
                    <a:pt x="218" y="325"/>
                  </a:cubicBezTo>
                  <a:cubicBezTo>
                    <a:pt x="218" y="323"/>
                    <a:pt x="216" y="326"/>
                    <a:pt x="217" y="326"/>
                  </a:cubicBezTo>
                  <a:cubicBezTo>
                    <a:pt x="215" y="326"/>
                    <a:pt x="215" y="324"/>
                    <a:pt x="215" y="323"/>
                  </a:cubicBezTo>
                  <a:cubicBezTo>
                    <a:pt x="209" y="324"/>
                    <a:pt x="209" y="319"/>
                    <a:pt x="203" y="320"/>
                  </a:cubicBezTo>
                  <a:cubicBezTo>
                    <a:pt x="203" y="318"/>
                    <a:pt x="201" y="318"/>
                    <a:pt x="200" y="317"/>
                  </a:cubicBezTo>
                  <a:cubicBezTo>
                    <a:pt x="200" y="317"/>
                    <a:pt x="201" y="315"/>
                    <a:pt x="200" y="314"/>
                  </a:cubicBezTo>
                  <a:cubicBezTo>
                    <a:pt x="200" y="314"/>
                    <a:pt x="198" y="315"/>
                    <a:pt x="197" y="314"/>
                  </a:cubicBezTo>
                  <a:cubicBezTo>
                    <a:pt x="197" y="314"/>
                    <a:pt x="197" y="308"/>
                    <a:pt x="196" y="310"/>
                  </a:cubicBezTo>
                  <a:cubicBezTo>
                    <a:pt x="195" y="311"/>
                    <a:pt x="194" y="310"/>
                    <a:pt x="193" y="308"/>
                  </a:cubicBezTo>
                  <a:cubicBezTo>
                    <a:pt x="192" y="308"/>
                    <a:pt x="191" y="307"/>
                    <a:pt x="191" y="305"/>
                  </a:cubicBezTo>
                  <a:cubicBezTo>
                    <a:pt x="186" y="305"/>
                    <a:pt x="187" y="307"/>
                    <a:pt x="183" y="305"/>
                  </a:cubicBezTo>
                  <a:cubicBezTo>
                    <a:pt x="181" y="306"/>
                    <a:pt x="182" y="308"/>
                    <a:pt x="180" y="308"/>
                  </a:cubicBezTo>
                  <a:cubicBezTo>
                    <a:pt x="178" y="312"/>
                    <a:pt x="182" y="311"/>
                    <a:pt x="183" y="314"/>
                  </a:cubicBezTo>
                  <a:cubicBezTo>
                    <a:pt x="183" y="315"/>
                    <a:pt x="185" y="318"/>
                    <a:pt x="186" y="319"/>
                  </a:cubicBezTo>
                  <a:cubicBezTo>
                    <a:pt x="186" y="319"/>
                    <a:pt x="187" y="320"/>
                    <a:pt x="188" y="320"/>
                  </a:cubicBezTo>
                  <a:cubicBezTo>
                    <a:pt x="186" y="325"/>
                    <a:pt x="191" y="324"/>
                    <a:pt x="193" y="326"/>
                  </a:cubicBezTo>
                  <a:cubicBezTo>
                    <a:pt x="193" y="326"/>
                    <a:pt x="194" y="332"/>
                    <a:pt x="196" y="330"/>
                  </a:cubicBezTo>
                  <a:cubicBezTo>
                    <a:pt x="198" y="328"/>
                    <a:pt x="196" y="331"/>
                    <a:pt x="197" y="332"/>
                  </a:cubicBezTo>
                  <a:cubicBezTo>
                    <a:pt x="199" y="333"/>
                    <a:pt x="202" y="332"/>
                    <a:pt x="203" y="336"/>
                  </a:cubicBezTo>
                  <a:cubicBezTo>
                    <a:pt x="205" y="335"/>
                    <a:pt x="206" y="338"/>
                    <a:pt x="206" y="338"/>
                  </a:cubicBezTo>
                  <a:cubicBezTo>
                    <a:pt x="207" y="338"/>
                    <a:pt x="208" y="337"/>
                    <a:pt x="208" y="336"/>
                  </a:cubicBezTo>
                  <a:cubicBezTo>
                    <a:pt x="209" y="337"/>
                    <a:pt x="210" y="341"/>
                    <a:pt x="211" y="338"/>
                  </a:cubicBezTo>
                  <a:cubicBezTo>
                    <a:pt x="214" y="337"/>
                    <a:pt x="210" y="345"/>
                    <a:pt x="215" y="342"/>
                  </a:cubicBezTo>
                  <a:cubicBezTo>
                    <a:pt x="215" y="346"/>
                    <a:pt x="209" y="343"/>
                    <a:pt x="206" y="344"/>
                  </a:cubicBezTo>
                  <a:cubicBezTo>
                    <a:pt x="207" y="345"/>
                    <a:pt x="209" y="345"/>
                    <a:pt x="209" y="347"/>
                  </a:cubicBezTo>
                  <a:cubicBezTo>
                    <a:pt x="210" y="350"/>
                    <a:pt x="207" y="354"/>
                    <a:pt x="209" y="354"/>
                  </a:cubicBezTo>
                  <a:cubicBezTo>
                    <a:pt x="208" y="356"/>
                    <a:pt x="204" y="356"/>
                    <a:pt x="202" y="357"/>
                  </a:cubicBezTo>
                  <a:cubicBezTo>
                    <a:pt x="204" y="356"/>
                    <a:pt x="202" y="351"/>
                    <a:pt x="205" y="351"/>
                  </a:cubicBezTo>
                  <a:cubicBezTo>
                    <a:pt x="203" y="350"/>
                    <a:pt x="204" y="347"/>
                    <a:pt x="202" y="347"/>
                  </a:cubicBezTo>
                  <a:cubicBezTo>
                    <a:pt x="200" y="347"/>
                    <a:pt x="203" y="345"/>
                    <a:pt x="199" y="342"/>
                  </a:cubicBezTo>
                  <a:cubicBezTo>
                    <a:pt x="197" y="341"/>
                    <a:pt x="194" y="342"/>
                    <a:pt x="194" y="338"/>
                  </a:cubicBezTo>
                  <a:cubicBezTo>
                    <a:pt x="188" y="339"/>
                    <a:pt x="187" y="335"/>
                    <a:pt x="183" y="335"/>
                  </a:cubicBezTo>
                  <a:cubicBezTo>
                    <a:pt x="182" y="331"/>
                    <a:pt x="179" y="330"/>
                    <a:pt x="177" y="326"/>
                  </a:cubicBezTo>
                  <a:cubicBezTo>
                    <a:pt x="176" y="325"/>
                    <a:pt x="175" y="326"/>
                    <a:pt x="175" y="325"/>
                  </a:cubicBezTo>
                  <a:cubicBezTo>
                    <a:pt x="175" y="323"/>
                    <a:pt x="173" y="324"/>
                    <a:pt x="172" y="323"/>
                  </a:cubicBezTo>
                  <a:cubicBezTo>
                    <a:pt x="172" y="323"/>
                    <a:pt x="173" y="320"/>
                    <a:pt x="172" y="320"/>
                  </a:cubicBezTo>
                  <a:cubicBezTo>
                    <a:pt x="171" y="319"/>
                    <a:pt x="168" y="321"/>
                    <a:pt x="166" y="320"/>
                  </a:cubicBezTo>
                  <a:cubicBezTo>
                    <a:pt x="165" y="320"/>
                    <a:pt x="169" y="318"/>
                    <a:pt x="169" y="319"/>
                  </a:cubicBezTo>
                  <a:cubicBezTo>
                    <a:pt x="167" y="315"/>
                    <a:pt x="159" y="315"/>
                    <a:pt x="154" y="317"/>
                  </a:cubicBezTo>
                  <a:cubicBezTo>
                    <a:pt x="154" y="318"/>
                    <a:pt x="157" y="319"/>
                    <a:pt x="157" y="319"/>
                  </a:cubicBezTo>
                  <a:cubicBezTo>
                    <a:pt x="156" y="321"/>
                    <a:pt x="155" y="319"/>
                    <a:pt x="153" y="320"/>
                  </a:cubicBezTo>
                  <a:cubicBezTo>
                    <a:pt x="150" y="322"/>
                    <a:pt x="150" y="327"/>
                    <a:pt x="147" y="326"/>
                  </a:cubicBezTo>
                  <a:cubicBezTo>
                    <a:pt x="141" y="326"/>
                    <a:pt x="140" y="321"/>
                    <a:pt x="132" y="322"/>
                  </a:cubicBezTo>
                  <a:cubicBezTo>
                    <a:pt x="130" y="322"/>
                    <a:pt x="131" y="326"/>
                    <a:pt x="126" y="325"/>
                  </a:cubicBezTo>
                  <a:cubicBezTo>
                    <a:pt x="126" y="328"/>
                    <a:pt x="126" y="331"/>
                    <a:pt x="126" y="335"/>
                  </a:cubicBezTo>
                  <a:cubicBezTo>
                    <a:pt x="122" y="337"/>
                    <a:pt x="112" y="335"/>
                    <a:pt x="114" y="344"/>
                  </a:cubicBezTo>
                  <a:cubicBezTo>
                    <a:pt x="105" y="342"/>
                    <a:pt x="113" y="350"/>
                    <a:pt x="104" y="350"/>
                  </a:cubicBezTo>
                  <a:cubicBezTo>
                    <a:pt x="104" y="352"/>
                    <a:pt x="109" y="355"/>
                    <a:pt x="105" y="356"/>
                  </a:cubicBezTo>
                  <a:cubicBezTo>
                    <a:pt x="105" y="361"/>
                    <a:pt x="103" y="356"/>
                    <a:pt x="100" y="360"/>
                  </a:cubicBezTo>
                  <a:cubicBezTo>
                    <a:pt x="99" y="362"/>
                    <a:pt x="100" y="363"/>
                    <a:pt x="101" y="363"/>
                  </a:cubicBezTo>
                  <a:cubicBezTo>
                    <a:pt x="101" y="366"/>
                    <a:pt x="96" y="364"/>
                    <a:pt x="94" y="365"/>
                  </a:cubicBezTo>
                  <a:cubicBezTo>
                    <a:pt x="92" y="365"/>
                    <a:pt x="92" y="368"/>
                    <a:pt x="91" y="369"/>
                  </a:cubicBezTo>
                  <a:cubicBezTo>
                    <a:pt x="86" y="371"/>
                    <a:pt x="79" y="368"/>
                    <a:pt x="74" y="373"/>
                  </a:cubicBezTo>
                  <a:cubicBezTo>
                    <a:pt x="72" y="372"/>
                    <a:pt x="71" y="370"/>
                    <a:pt x="70" y="368"/>
                  </a:cubicBezTo>
                  <a:cubicBezTo>
                    <a:pt x="63" y="366"/>
                    <a:pt x="56" y="369"/>
                    <a:pt x="54" y="368"/>
                  </a:cubicBezTo>
                  <a:cubicBezTo>
                    <a:pt x="55" y="362"/>
                    <a:pt x="57" y="356"/>
                    <a:pt x="52" y="353"/>
                  </a:cubicBezTo>
                  <a:cubicBezTo>
                    <a:pt x="51" y="350"/>
                    <a:pt x="54" y="349"/>
                    <a:pt x="55" y="347"/>
                  </a:cubicBezTo>
                  <a:cubicBezTo>
                    <a:pt x="56" y="343"/>
                    <a:pt x="54" y="338"/>
                    <a:pt x="57" y="335"/>
                  </a:cubicBezTo>
                  <a:cubicBezTo>
                    <a:pt x="55" y="332"/>
                    <a:pt x="56" y="327"/>
                    <a:pt x="52" y="326"/>
                  </a:cubicBezTo>
                  <a:cubicBezTo>
                    <a:pt x="53" y="325"/>
                    <a:pt x="56" y="324"/>
                    <a:pt x="55" y="322"/>
                  </a:cubicBezTo>
                  <a:cubicBezTo>
                    <a:pt x="59" y="323"/>
                    <a:pt x="68" y="319"/>
                    <a:pt x="67" y="325"/>
                  </a:cubicBezTo>
                  <a:cubicBezTo>
                    <a:pt x="71" y="322"/>
                    <a:pt x="85" y="328"/>
                    <a:pt x="88" y="325"/>
                  </a:cubicBezTo>
                  <a:cubicBezTo>
                    <a:pt x="89" y="323"/>
                    <a:pt x="89" y="324"/>
                    <a:pt x="91" y="325"/>
                  </a:cubicBezTo>
                  <a:cubicBezTo>
                    <a:pt x="90" y="324"/>
                    <a:pt x="91" y="322"/>
                    <a:pt x="92" y="323"/>
                  </a:cubicBezTo>
                  <a:cubicBezTo>
                    <a:pt x="92" y="323"/>
                    <a:pt x="92" y="325"/>
                    <a:pt x="92" y="325"/>
                  </a:cubicBezTo>
                  <a:cubicBezTo>
                    <a:pt x="96" y="323"/>
                    <a:pt x="98" y="322"/>
                    <a:pt x="100" y="317"/>
                  </a:cubicBezTo>
                  <a:cubicBezTo>
                    <a:pt x="100" y="316"/>
                    <a:pt x="103" y="308"/>
                    <a:pt x="100" y="304"/>
                  </a:cubicBezTo>
                  <a:cubicBezTo>
                    <a:pt x="98" y="302"/>
                    <a:pt x="101" y="302"/>
                    <a:pt x="98" y="298"/>
                  </a:cubicBezTo>
                  <a:cubicBezTo>
                    <a:pt x="98" y="296"/>
                    <a:pt x="95" y="297"/>
                    <a:pt x="94" y="296"/>
                  </a:cubicBezTo>
                  <a:cubicBezTo>
                    <a:pt x="94" y="295"/>
                    <a:pt x="95" y="294"/>
                    <a:pt x="95" y="292"/>
                  </a:cubicBezTo>
                  <a:cubicBezTo>
                    <a:pt x="94" y="291"/>
                    <a:pt x="92" y="293"/>
                    <a:pt x="92" y="293"/>
                  </a:cubicBezTo>
                  <a:cubicBezTo>
                    <a:pt x="90" y="293"/>
                    <a:pt x="92" y="291"/>
                    <a:pt x="91" y="290"/>
                  </a:cubicBezTo>
                  <a:cubicBezTo>
                    <a:pt x="90" y="290"/>
                    <a:pt x="85" y="290"/>
                    <a:pt x="83" y="289"/>
                  </a:cubicBezTo>
                  <a:cubicBezTo>
                    <a:pt x="83" y="289"/>
                    <a:pt x="83" y="288"/>
                    <a:pt x="82" y="288"/>
                  </a:cubicBezTo>
                  <a:cubicBezTo>
                    <a:pt x="80" y="287"/>
                    <a:pt x="79" y="287"/>
                    <a:pt x="79" y="286"/>
                  </a:cubicBezTo>
                  <a:cubicBezTo>
                    <a:pt x="78" y="282"/>
                    <a:pt x="82" y="284"/>
                    <a:pt x="82" y="285"/>
                  </a:cubicBezTo>
                  <a:cubicBezTo>
                    <a:pt x="86" y="283"/>
                    <a:pt x="89" y="280"/>
                    <a:pt x="98" y="282"/>
                  </a:cubicBezTo>
                  <a:cubicBezTo>
                    <a:pt x="99" y="279"/>
                    <a:pt x="97" y="279"/>
                    <a:pt x="95" y="279"/>
                  </a:cubicBezTo>
                  <a:cubicBezTo>
                    <a:pt x="97" y="274"/>
                    <a:pt x="102" y="279"/>
                    <a:pt x="104" y="279"/>
                  </a:cubicBezTo>
                  <a:cubicBezTo>
                    <a:pt x="105" y="279"/>
                    <a:pt x="108" y="275"/>
                    <a:pt x="108" y="279"/>
                  </a:cubicBezTo>
                  <a:cubicBezTo>
                    <a:pt x="112" y="276"/>
                    <a:pt x="112" y="271"/>
                    <a:pt x="117" y="271"/>
                  </a:cubicBezTo>
                  <a:cubicBezTo>
                    <a:pt x="115" y="266"/>
                    <a:pt x="121" y="268"/>
                    <a:pt x="120" y="264"/>
                  </a:cubicBezTo>
                  <a:cubicBezTo>
                    <a:pt x="123" y="264"/>
                    <a:pt x="126" y="264"/>
                    <a:pt x="129" y="264"/>
                  </a:cubicBezTo>
                  <a:cubicBezTo>
                    <a:pt x="129" y="262"/>
                    <a:pt x="127" y="263"/>
                    <a:pt x="126" y="262"/>
                  </a:cubicBezTo>
                  <a:cubicBezTo>
                    <a:pt x="127" y="260"/>
                    <a:pt x="131" y="261"/>
                    <a:pt x="129" y="256"/>
                  </a:cubicBezTo>
                  <a:cubicBezTo>
                    <a:pt x="133" y="256"/>
                    <a:pt x="132" y="259"/>
                    <a:pt x="135" y="256"/>
                  </a:cubicBezTo>
                  <a:cubicBezTo>
                    <a:pt x="132" y="249"/>
                    <a:pt x="138" y="252"/>
                    <a:pt x="138" y="245"/>
                  </a:cubicBezTo>
                  <a:cubicBezTo>
                    <a:pt x="140" y="244"/>
                    <a:pt x="142" y="245"/>
                    <a:pt x="144" y="245"/>
                  </a:cubicBezTo>
                  <a:cubicBezTo>
                    <a:pt x="146" y="244"/>
                    <a:pt x="146" y="242"/>
                    <a:pt x="147" y="242"/>
                  </a:cubicBezTo>
                  <a:cubicBezTo>
                    <a:pt x="149" y="241"/>
                    <a:pt x="148" y="243"/>
                    <a:pt x="148" y="243"/>
                  </a:cubicBezTo>
                  <a:cubicBezTo>
                    <a:pt x="150" y="243"/>
                    <a:pt x="149" y="242"/>
                    <a:pt x="150" y="242"/>
                  </a:cubicBezTo>
                  <a:cubicBezTo>
                    <a:pt x="152" y="241"/>
                    <a:pt x="154" y="242"/>
                    <a:pt x="156" y="242"/>
                  </a:cubicBezTo>
                  <a:cubicBezTo>
                    <a:pt x="158" y="241"/>
                    <a:pt x="158" y="237"/>
                    <a:pt x="162" y="239"/>
                  </a:cubicBezTo>
                  <a:cubicBezTo>
                    <a:pt x="161" y="235"/>
                    <a:pt x="157" y="236"/>
                    <a:pt x="157" y="231"/>
                  </a:cubicBezTo>
                  <a:cubicBezTo>
                    <a:pt x="161" y="230"/>
                    <a:pt x="159" y="229"/>
                    <a:pt x="159" y="224"/>
                  </a:cubicBezTo>
                  <a:cubicBezTo>
                    <a:pt x="159" y="220"/>
                    <a:pt x="161" y="217"/>
                    <a:pt x="160" y="213"/>
                  </a:cubicBezTo>
                  <a:cubicBezTo>
                    <a:pt x="162" y="213"/>
                    <a:pt x="164" y="213"/>
                    <a:pt x="166" y="213"/>
                  </a:cubicBezTo>
                  <a:cubicBezTo>
                    <a:pt x="170" y="213"/>
                    <a:pt x="163" y="209"/>
                    <a:pt x="169" y="210"/>
                  </a:cubicBezTo>
                  <a:cubicBezTo>
                    <a:pt x="169" y="212"/>
                    <a:pt x="171" y="212"/>
                    <a:pt x="172" y="212"/>
                  </a:cubicBezTo>
                  <a:cubicBezTo>
                    <a:pt x="170" y="215"/>
                    <a:pt x="170" y="212"/>
                    <a:pt x="171" y="216"/>
                  </a:cubicBezTo>
                  <a:cubicBezTo>
                    <a:pt x="171" y="219"/>
                    <a:pt x="170" y="221"/>
                    <a:pt x="174" y="221"/>
                  </a:cubicBezTo>
                  <a:cubicBezTo>
                    <a:pt x="174" y="223"/>
                    <a:pt x="174" y="225"/>
                    <a:pt x="172" y="225"/>
                  </a:cubicBezTo>
                  <a:cubicBezTo>
                    <a:pt x="172" y="228"/>
                    <a:pt x="178" y="223"/>
                    <a:pt x="181" y="227"/>
                  </a:cubicBezTo>
                  <a:cubicBezTo>
                    <a:pt x="180" y="231"/>
                    <a:pt x="171" y="228"/>
                    <a:pt x="171" y="233"/>
                  </a:cubicBezTo>
                  <a:cubicBezTo>
                    <a:pt x="169" y="236"/>
                    <a:pt x="174" y="236"/>
                    <a:pt x="175" y="237"/>
                  </a:cubicBezTo>
                  <a:cubicBezTo>
                    <a:pt x="176" y="238"/>
                    <a:pt x="177" y="241"/>
                    <a:pt x="180" y="240"/>
                  </a:cubicBezTo>
                  <a:cubicBezTo>
                    <a:pt x="178" y="237"/>
                    <a:pt x="174" y="238"/>
                    <a:pt x="181" y="237"/>
                  </a:cubicBezTo>
                  <a:cubicBezTo>
                    <a:pt x="183" y="237"/>
                    <a:pt x="185" y="237"/>
                    <a:pt x="187" y="237"/>
                  </a:cubicBezTo>
                  <a:cubicBezTo>
                    <a:pt x="190" y="237"/>
                    <a:pt x="190" y="239"/>
                    <a:pt x="193" y="239"/>
                  </a:cubicBezTo>
                  <a:cubicBezTo>
                    <a:pt x="197" y="239"/>
                    <a:pt x="198" y="236"/>
                    <a:pt x="202" y="237"/>
                  </a:cubicBezTo>
                  <a:cubicBezTo>
                    <a:pt x="202" y="237"/>
                    <a:pt x="207" y="240"/>
                    <a:pt x="209" y="237"/>
                  </a:cubicBezTo>
                  <a:cubicBezTo>
                    <a:pt x="209" y="237"/>
                    <a:pt x="209" y="236"/>
                    <a:pt x="209" y="236"/>
                  </a:cubicBezTo>
                  <a:cubicBezTo>
                    <a:pt x="213" y="234"/>
                    <a:pt x="218" y="236"/>
                    <a:pt x="220" y="233"/>
                  </a:cubicBezTo>
                  <a:cubicBezTo>
                    <a:pt x="225" y="239"/>
                    <a:pt x="229" y="227"/>
                    <a:pt x="233" y="231"/>
                  </a:cubicBezTo>
                  <a:cubicBezTo>
                    <a:pt x="233" y="229"/>
                    <a:pt x="233" y="227"/>
                    <a:pt x="233" y="225"/>
                  </a:cubicBezTo>
                  <a:cubicBezTo>
                    <a:pt x="236" y="226"/>
                    <a:pt x="235" y="224"/>
                    <a:pt x="236" y="222"/>
                  </a:cubicBezTo>
                  <a:cubicBezTo>
                    <a:pt x="236" y="222"/>
                    <a:pt x="237" y="218"/>
                    <a:pt x="237" y="218"/>
                  </a:cubicBezTo>
                  <a:cubicBezTo>
                    <a:pt x="239" y="217"/>
                    <a:pt x="237" y="216"/>
                    <a:pt x="237" y="213"/>
                  </a:cubicBezTo>
                  <a:cubicBezTo>
                    <a:pt x="241" y="214"/>
                    <a:pt x="243" y="213"/>
                    <a:pt x="243" y="210"/>
                  </a:cubicBezTo>
                  <a:cubicBezTo>
                    <a:pt x="245" y="210"/>
                    <a:pt x="244" y="212"/>
                    <a:pt x="245" y="213"/>
                  </a:cubicBezTo>
                  <a:cubicBezTo>
                    <a:pt x="246" y="212"/>
                    <a:pt x="248" y="212"/>
                    <a:pt x="251" y="212"/>
                  </a:cubicBezTo>
                  <a:cubicBezTo>
                    <a:pt x="252" y="212"/>
                    <a:pt x="252" y="209"/>
                    <a:pt x="254" y="209"/>
                  </a:cubicBezTo>
                  <a:cubicBezTo>
                    <a:pt x="254" y="206"/>
                    <a:pt x="253" y="203"/>
                    <a:pt x="251" y="203"/>
                  </a:cubicBezTo>
                  <a:cubicBezTo>
                    <a:pt x="252" y="202"/>
                    <a:pt x="252" y="200"/>
                    <a:pt x="252" y="197"/>
                  </a:cubicBezTo>
                  <a:cubicBezTo>
                    <a:pt x="255" y="198"/>
                    <a:pt x="257" y="197"/>
                    <a:pt x="257" y="194"/>
                  </a:cubicBezTo>
                  <a:cubicBezTo>
                    <a:pt x="260" y="198"/>
                    <a:pt x="261" y="192"/>
                    <a:pt x="267" y="194"/>
                  </a:cubicBezTo>
                  <a:cubicBezTo>
                    <a:pt x="268" y="194"/>
                    <a:pt x="269" y="196"/>
                    <a:pt x="268" y="196"/>
                  </a:cubicBezTo>
                  <a:cubicBezTo>
                    <a:pt x="270" y="196"/>
                    <a:pt x="270" y="194"/>
                    <a:pt x="271" y="194"/>
                  </a:cubicBezTo>
                  <a:cubicBezTo>
                    <a:pt x="273" y="194"/>
                    <a:pt x="275" y="196"/>
                    <a:pt x="274" y="196"/>
                  </a:cubicBezTo>
                  <a:cubicBezTo>
                    <a:pt x="276" y="195"/>
                    <a:pt x="275" y="194"/>
                    <a:pt x="276" y="193"/>
                  </a:cubicBezTo>
                  <a:cubicBezTo>
                    <a:pt x="277" y="192"/>
                    <a:pt x="278" y="193"/>
                    <a:pt x="279" y="193"/>
                  </a:cubicBezTo>
                  <a:cubicBezTo>
                    <a:pt x="281" y="191"/>
                    <a:pt x="281" y="188"/>
                    <a:pt x="285" y="190"/>
                  </a:cubicBezTo>
                  <a:cubicBezTo>
                    <a:pt x="283" y="188"/>
                    <a:pt x="284" y="182"/>
                    <a:pt x="280" y="182"/>
                  </a:cubicBezTo>
                  <a:cubicBezTo>
                    <a:pt x="277" y="180"/>
                    <a:pt x="278" y="185"/>
                    <a:pt x="277" y="185"/>
                  </a:cubicBezTo>
                  <a:cubicBezTo>
                    <a:pt x="276" y="186"/>
                    <a:pt x="276" y="184"/>
                    <a:pt x="274" y="184"/>
                  </a:cubicBezTo>
                  <a:cubicBezTo>
                    <a:pt x="274" y="184"/>
                    <a:pt x="273" y="185"/>
                    <a:pt x="273" y="185"/>
                  </a:cubicBezTo>
                  <a:cubicBezTo>
                    <a:pt x="272" y="185"/>
                    <a:pt x="271" y="184"/>
                    <a:pt x="270" y="184"/>
                  </a:cubicBezTo>
                  <a:cubicBezTo>
                    <a:pt x="268" y="184"/>
                    <a:pt x="266" y="186"/>
                    <a:pt x="263" y="185"/>
                  </a:cubicBezTo>
                  <a:cubicBezTo>
                    <a:pt x="261" y="185"/>
                    <a:pt x="261" y="187"/>
                    <a:pt x="261" y="188"/>
                  </a:cubicBezTo>
                  <a:cubicBezTo>
                    <a:pt x="255" y="187"/>
                    <a:pt x="248" y="189"/>
                    <a:pt x="243" y="187"/>
                  </a:cubicBezTo>
                  <a:cubicBezTo>
                    <a:pt x="243" y="187"/>
                    <a:pt x="244" y="184"/>
                    <a:pt x="243" y="184"/>
                  </a:cubicBezTo>
                  <a:cubicBezTo>
                    <a:pt x="242" y="182"/>
                    <a:pt x="238" y="184"/>
                    <a:pt x="237" y="182"/>
                  </a:cubicBezTo>
                  <a:cubicBezTo>
                    <a:pt x="241" y="174"/>
                    <a:pt x="239" y="169"/>
                    <a:pt x="237" y="160"/>
                  </a:cubicBezTo>
                  <a:cubicBezTo>
                    <a:pt x="241" y="160"/>
                    <a:pt x="247" y="154"/>
                    <a:pt x="249" y="157"/>
                  </a:cubicBezTo>
                  <a:cubicBezTo>
                    <a:pt x="251" y="156"/>
                    <a:pt x="249" y="155"/>
                    <a:pt x="251" y="151"/>
                  </a:cubicBezTo>
                  <a:cubicBezTo>
                    <a:pt x="255" y="151"/>
                    <a:pt x="256" y="143"/>
                    <a:pt x="257" y="141"/>
                  </a:cubicBezTo>
                  <a:cubicBezTo>
                    <a:pt x="257" y="141"/>
                    <a:pt x="260" y="141"/>
                    <a:pt x="260" y="141"/>
                  </a:cubicBezTo>
                  <a:cubicBezTo>
                    <a:pt x="260" y="138"/>
                    <a:pt x="254" y="137"/>
                    <a:pt x="257" y="133"/>
                  </a:cubicBezTo>
                  <a:cubicBezTo>
                    <a:pt x="255" y="135"/>
                    <a:pt x="251" y="133"/>
                    <a:pt x="248" y="133"/>
                  </a:cubicBezTo>
                  <a:cubicBezTo>
                    <a:pt x="244" y="134"/>
                    <a:pt x="241" y="137"/>
                    <a:pt x="237" y="136"/>
                  </a:cubicBezTo>
                  <a:cubicBezTo>
                    <a:pt x="235" y="134"/>
                    <a:pt x="235" y="145"/>
                    <a:pt x="236" y="142"/>
                  </a:cubicBezTo>
                  <a:cubicBezTo>
                    <a:pt x="235" y="145"/>
                    <a:pt x="234" y="141"/>
                    <a:pt x="233" y="142"/>
                  </a:cubicBezTo>
                  <a:cubicBezTo>
                    <a:pt x="232" y="144"/>
                    <a:pt x="234" y="147"/>
                    <a:pt x="233" y="148"/>
                  </a:cubicBezTo>
                  <a:cubicBezTo>
                    <a:pt x="233" y="149"/>
                    <a:pt x="229" y="152"/>
                    <a:pt x="227" y="154"/>
                  </a:cubicBezTo>
                  <a:cubicBezTo>
                    <a:pt x="223" y="159"/>
                    <a:pt x="223" y="162"/>
                    <a:pt x="217" y="162"/>
                  </a:cubicBezTo>
                  <a:cubicBezTo>
                    <a:pt x="216" y="164"/>
                    <a:pt x="219" y="166"/>
                    <a:pt x="217" y="166"/>
                  </a:cubicBezTo>
                  <a:cubicBezTo>
                    <a:pt x="215" y="166"/>
                    <a:pt x="216" y="168"/>
                    <a:pt x="215" y="169"/>
                  </a:cubicBezTo>
                  <a:cubicBezTo>
                    <a:pt x="215" y="169"/>
                    <a:pt x="213" y="168"/>
                    <a:pt x="212" y="169"/>
                  </a:cubicBezTo>
                  <a:cubicBezTo>
                    <a:pt x="212" y="169"/>
                    <a:pt x="213" y="171"/>
                    <a:pt x="212" y="172"/>
                  </a:cubicBezTo>
                  <a:cubicBezTo>
                    <a:pt x="212" y="172"/>
                    <a:pt x="211" y="172"/>
                    <a:pt x="211" y="172"/>
                  </a:cubicBezTo>
                  <a:cubicBezTo>
                    <a:pt x="210" y="174"/>
                    <a:pt x="212" y="178"/>
                    <a:pt x="209" y="178"/>
                  </a:cubicBezTo>
                  <a:cubicBezTo>
                    <a:pt x="210" y="179"/>
                    <a:pt x="213" y="180"/>
                    <a:pt x="211" y="181"/>
                  </a:cubicBezTo>
                  <a:cubicBezTo>
                    <a:pt x="213" y="183"/>
                    <a:pt x="214" y="185"/>
                    <a:pt x="218" y="185"/>
                  </a:cubicBezTo>
                  <a:cubicBezTo>
                    <a:pt x="218" y="188"/>
                    <a:pt x="219" y="189"/>
                    <a:pt x="221" y="190"/>
                  </a:cubicBezTo>
                  <a:cubicBezTo>
                    <a:pt x="220" y="191"/>
                    <a:pt x="219" y="191"/>
                    <a:pt x="218" y="193"/>
                  </a:cubicBezTo>
                  <a:cubicBezTo>
                    <a:pt x="217" y="194"/>
                    <a:pt x="218" y="196"/>
                    <a:pt x="217" y="197"/>
                  </a:cubicBezTo>
                  <a:cubicBezTo>
                    <a:pt x="215" y="198"/>
                    <a:pt x="213" y="199"/>
                    <a:pt x="211" y="199"/>
                  </a:cubicBezTo>
                  <a:cubicBezTo>
                    <a:pt x="210" y="205"/>
                    <a:pt x="205" y="207"/>
                    <a:pt x="206" y="215"/>
                  </a:cubicBezTo>
                  <a:cubicBezTo>
                    <a:pt x="201" y="213"/>
                    <a:pt x="201" y="222"/>
                    <a:pt x="197" y="222"/>
                  </a:cubicBezTo>
                  <a:cubicBezTo>
                    <a:pt x="197" y="222"/>
                    <a:pt x="196" y="222"/>
                    <a:pt x="196" y="222"/>
                  </a:cubicBezTo>
                  <a:cubicBezTo>
                    <a:pt x="194" y="223"/>
                    <a:pt x="195" y="225"/>
                    <a:pt x="194" y="225"/>
                  </a:cubicBezTo>
                  <a:cubicBezTo>
                    <a:pt x="192" y="226"/>
                    <a:pt x="189" y="223"/>
                    <a:pt x="187" y="227"/>
                  </a:cubicBezTo>
                  <a:cubicBezTo>
                    <a:pt x="184" y="227"/>
                    <a:pt x="186" y="220"/>
                    <a:pt x="186" y="218"/>
                  </a:cubicBezTo>
                  <a:cubicBezTo>
                    <a:pt x="184" y="217"/>
                    <a:pt x="185" y="214"/>
                    <a:pt x="183" y="213"/>
                  </a:cubicBezTo>
                  <a:cubicBezTo>
                    <a:pt x="179" y="213"/>
                    <a:pt x="184" y="209"/>
                    <a:pt x="178" y="209"/>
                  </a:cubicBezTo>
                  <a:cubicBezTo>
                    <a:pt x="181" y="206"/>
                    <a:pt x="175" y="204"/>
                    <a:pt x="175" y="203"/>
                  </a:cubicBezTo>
                  <a:cubicBezTo>
                    <a:pt x="175" y="202"/>
                    <a:pt x="177" y="201"/>
                    <a:pt x="177" y="200"/>
                  </a:cubicBezTo>
                  <a:cubicBezTo>
                    <a:pt x="176" y="196"/>
                    <a:pt x="173" y="194"/>
                    <a:pt x="169" y="191"/>
                  </a:cubicBezTo>
                  <a:cubicBezTo>
                    <a:pt x="165" y="193"/>
                    <a:pt x="166" y="200"/>
                    <a:pt x="159" y="199"/>
                  </a:cubicBezTo>
                  <a:cubicBezTo>
                    <a:pt x="159" y="200"/>
                    <a:pt x="161" y="200"/>
                    <a:pt x="162" y="200"/>
                  </a:cubicBezTo>
                  <a:cubicBezTo>
                    <a:pt x="162" y="201"/>
                    <a:pt x="160" y="201"/>
                    <a:pt x="159" y="202"/>
                  </a:cubicBezTo>
                  <a:cubicBezTo>
                    <a:pt x="156" y="202"/>
                    <a:pt x="158" y="206"/>
                    <a:pt x="154" y="206"/>
                  </a:cubicBezTo>
                  <a:cubicBezTo>
                    <a:pt x="147" y="207"/>
                    <a:pt x="149" y="200"/>
                    <a:pt x="143" y="202"/>
                  </a:cubicBezTo>
                  <a:cubicBezTo>
                    <a:pt x="143" y="200"/>
                    <a:pt x="144" y="200"/>
                    <a:pt x="145" y="200"/>
                  </a:cubicBezTo>
                  <a:cubicBezTo>
                    <a:pt x="148" y="196"/>
                    <a:pt x="141" y="193"/>
                    <a:pt x="145" y="191"/>
                  </a:cubicBezTo>
                  <a:cubicBezTo>
                    <a:pt x="144" y="190"/>
                    <a:pt x="143" y="189"/>
                    <a:pt x="141" y="188"/>
                  </a:cubicBezTo>
                  <a:cubicBezTo>
                    <a:pt x="140" y="186"/>
                    <a:pt x="143" y="186"/>
                    <a:pt x="143" y="185"/>
                  </a:cubicBezTo>
                  <a:cubicBezTo>
                    <a:pt x="143" y="184"/>
                    <a:pt x="140" y="183"/>
                    <a:pt x="140" y="182"/>
                  </a:cubicBezTo>
                  <a:cubicBezTo>
                    <a:pt x="139" y="181"/>
                    <a:pt x="142" y="172"/>
                    <a:pt x="140" y="178"/>
                  </a:cubicBezTo>
                  <a:cubicBezTo>
                    <a:pt x="137" y="177"/>
                    <a:pt x="139" y="174"/>
                    <a:pt x="141" y="175"/>
                  </a:cubicBezTo>
                  <a:cubicBezTo>
                    <a:pt x="138" y="170"/>
                    <a:pt x="146" y="168"/>
                    <a:pt x="143" y="167"/>
                  </a:cubicBezTo>
                  <a:cubicBezTo>
                    <a:pt x="143" y="165"/>
                    <a:pt x="147" y="167"/>
                    <a:pt x="147" y="164"/>
                  </a:cubicBezTo>
                  <a:cubicBezTo>
                    <a:pt x="147" y="162"/>
                    <a:pt x="149" y="164"/>
                    <a:pt x="148" y="164"/>
                  </a:cubicBezTo>
                  <a:cubicBezTo>
                    <a:pt x="150" y="164"/>
                    <a:pt x="150" y="162"/>
                    <a:pt x="151" y="162"/>
                  </a:cubicBezTo>
                  <a:cubicBezTo>
                    <a:pt x="153" y="161"/>
                    <a:pt x="153" y="159"/>
                    <a:pt x="153" y="157"/>
                  </a:cubicBezTo>
                  <a:cubicBezTo>
                    <a:pt x="156" y="158"/>
                    <a:pt x="158" y="157"/>
                    <a:pt x="157" y="154"/>
                  </a:cubicBezTo>
                  <a:cubicBezTo>
                    <a:pt x="162" y="153"/>
                    <a:pt x="159" y="159"/>
                    <a:pt x="165" y="157"/>
                  </a:cubicBezTo>
                  <a:cubicBezTo>
                    <a:pt x="165" y="156"/>
                    <a:pt x="163" y="156"/>
                    <a:pt x="162" y="156"/>
                  </a:cubicBezTo>
                  <a:cubicBezTo>
                    <a:pt x="166" y="152"/>
                    <a:pt x="170" y="153"/>
                    <a:pt x="174" y="150"/>
                  </a:cubicBezTo>
                  <a:cubicBezTo>
                    <a:pt x="174" y="149"/>
                    <a:pt x="173" y="147"/>
                    <a:pt x="174" y="147"/>
                  </a:cubicBezTo>
                  <a:cubicBezTo>
                    <a:pt x="174" y="146"/>
                    <a:pt x="176" y="147"/>
                    <a:pt x="177" y="147"/>
                  </a:cubicBezTo>
                  <a:cubicBezTo>
                    <a:pt x="177" y="146"/>
                    <a:pt x="176" y="143"/>
                    <a:pt x="177" y="142"/>
                  </a:cubicBezTo>
                  <a:cubicBezTo>
                    <a:pt x="177" y="141"/>
                    <a:pt x="181" y="140"/>
                    <a:pt x="181" y="139"/>
                  </a:cubicBezTo>
                  <a:cubicBezTo>
                    <a:pt x="182" y="138"/>
                    <a:pt x="180" y="135"/>
                    <a:pt x="181" y="133"/>
                  </a:cubicBezTo>
                  <a:cubicBezTo>
                    <a:pt x="181" y="133"/>
                    <a:pt x="183" y="135"/>
                    <a:pt x="184" y="135"/>
                  </a:cubicBezTo>
                  <a:cubicBezTo>
                    <a:pt x="183" y="136"/>
                    <a:pt x="186" y="128"/>
                    <a:pt x="186" y="127"/>
                  </a:cubicBezTo>
                  <a:cubicBezTo>
                    <a:pt x="189" y="131"/>
                    <a:pt x="189" y="125"/>
                    <a:pt x="193" y="124"/>
                  </a:cubicBezTo>
                  <a:cubicBezTo>
                    <a:pt x="193" y="122"/>
                    <a:pt x="195" y="121"/>
                    <a:pt x="193" y="120"/>
                  </a:cubicBezTo>
                  <a:cubicBezTo>
                    <a:pt x="193" y="117"/>
                    <a:pt x="197" y="119"/>
                    <a:pt x="197" y="116"/>
                  </a:cubicBezTo>
                  <a:cubicBezTo>
                    <a:pt x="197" y="114"/>
                    <a:pt x="200" y="114"/>
                    <a:pt x="202" y="114"/>
                  </a:cubicBezTo>
                  <a:cubicBezTo>
                    <a:pt x="202" y="112"/>
                    <a:pt x="201" y="111"/>
                    <a:pt x="200" y="111"/>
                  </a:cubicBezTo>
                  <a:cubicBezTo>
                    <a:pt x="204" y="108"/>
                    <a:pt x="207" y="108"/>
                    <a:pt x="211" y="107"/>
                  </a:cubicBezTo>
                  <a:cubicBezTo>
                    <a:pt x="213" y="105"/>
                    <a:pt x="210" y="104"/>
                    <a:pt x="212" y="101"/>
                  </a:cubicBezTo>
                  <a:cubicBezTo>
                    <a:pt x="213" y="100"/>
                    <a:pt x="216" y="99"/>
                    <a:pt x="217" y="96"/>
                  </a:cubicBezTo>
                  <a:cubicBezTo>
                    <a:pt x="217" y="92"/>
                    <a:pt x="221" y="98"/>
                    <a:pt x="221" y="92"/>
                  </a:cubicBezTo>
                  <a:cubicBezTo>
                    <a:pt x="227" y="90"/>
                    <a:pt x="233" y="95"/>
                    <a:pt x="233" y="86"/>
                  </a:cubicBezTo>
                  <a:cubicBezTo>
                    <a:pt x="236" y="88"/>
                    <a:pt x="242" y="84"/>
                    <a:pt x="246" y="87"/>
                  </a:cubicBezTo>
                  <a:cubicBezTo>
                    <a:pt x="248" y="86"/>
                    <a:pt x="249" y="85"/>
                    <a:pt x="249" y="83"/>
                  </a:cubicBezTo>
                  <a:cubicBezTo>
                    <a:pt x="253" y="81"/>
                    <a:pt x="257" y="88"/>
                    <a:pt x="257" y="81"/>
                  </a:cubicBezTo>
                  <a:cubicBezTo>
                    <a:pt x="260" y="82"/>
                    <a:pt x="260" y="86"/>
                    <a:pt x="263" y="86"/>
                  </a:cubicBezTo>
                  <a:cubicBezTo>
                    <a:pt x="265" y="85"/>
                    <a:pt x="264" y="81"/>
                    <a:pt x="268" y="83"/>
                  </a:cubicBezTo>
                  <a:cubicBezTo>
                    <a:pt x="269" y="85"/>
                    <a:pt x="267" y="86"/>
                    <a:pt x="267" y="87"/>
                  </a:cubicBezTo>
                  <a:cubicBezTo>
                    <a:pt x="268" y="88"/>
                    <a:pt x="275" y="81"/>
                    <a:pt x="279" y="84"/>
                  </a:cubicBezTo>
                  <a:cubicBezTo>
                    <a:pt x="281" y="86"/>
                    <a:pt x="279" y="84"/>
                    <a:pt x="282" y="84"/>
                  </a:cubicBezTo>
                  <a:cubicBezTo>
                    <a:pt x="285" y="85"/>
                    <a:pt x="288" y="87"/>
                    <a:pt x="292" y="86"/>
                  </a:cubicBezTo>
                  <a:cubicBezTo>
                    <a:pt x="292" y="87"/>
                    <a:pt x="293" y="90"/>
                    <a:pt x="292" y="90"/>
                  </a:cubicBezTo>
                  <a:cubicBezTo>
                    <a:pt x="292" y="91"/>
                    <a:pt x="290" y="90"/>
                    <a:pt x="289" y="90"/>
                  </a:cubicBezTo>
                  <a:cubicBezTo>
                    <a:pt x="288" y="91"/>
                    <a:pt x="289" y="94"/>
                    <a:pt x="286" y="93"/>
                  </a:cubicBezTo>
                  <a:cubicBezTo>
                    <a:pt x="289" y="97"/>
                    <a:pt x="298" y="94"/>
                    <a:pt x="301" y="93"/>
                  </a:cubicBezTo>
                  <a:cubicBezTo>
                    <a:pt x="304" y="92"/>
                    <a:pt x="303" y="96"/>
                    <a:pt x="304" y="96"/>
                  </a:cubicBezTo>
                  <a:cubicBezTo>
                    <a:pt x="306" y="97"/>
                    <a:pt x="309" y="95"/>
                    <a:pt x="309" y="98"/>
                  </a:cubicBezTo>
                  <a:cubicBezTo>
                    <a:pt x="319" y="95"/>
                    <a:pt x="322" y="104"/>
                    <a:pt x="328" y="101"/>
                  </a:cubicBezTo>
                  <a:cubicBezTo>
                    <a:pt x="326" y="106"/>
                    <a:pt x="333" y="103"/>
                    <a:pt x="332" y="107"/>
                  </a:cubicBezTo>
                  <a:cubicBezTo>
                    <a:pt x="336" y="107"/>
                    <a:pt x="342" y="106"/>
                    <a:pt x="338" y="110"/>
                  </a:cubicBezTo>
                  <a:cubicBezTo>
                    <a:pt x="341" y="111"/>
                    <a:pt x="344" y="110"/>
                    <a:pt x="347" y="111"/>
                  </a:cubicBezTo>
                  <a:cubicBezTo>
                    <a:pt x="347" y="111"/>
                    <a:pt x="347" y="114"/>
                    <a:pt x="347" y="114"/>
                  </a:cubicBezTo>
                  <a:cubicBezTo>
                    <a:pt x="348" y="115"/>
                    <a:pt x="351" y="114"/>
                    <a:pt x="351" y="114"/>
                  </a:cubicBezTo>
                  <a:cubicBezTo>
                    <a:pt x="353" y="120"/>
                    <a:pt x="353" y="122"/>
                    <a:pt x="351" y="127"/>
                  </a:cubicBezTo>
                  <a:cubicBezTo>
                    <a:pt x="349" y="124"/>
                    <a:pt x="346" y="129"/>
                    <a:pt x="343" y="129"/>
                  </a:cubicBezTo>
                  <a:cubicBezTo>
                    <a:pt x="339" y="129"/>
                    <a:pt x="333" y="125"/>
                    <a:pt x="329" y="129"/>
                  </a:cubicBezTo>
                  <a:cubicBezTo>
                    <a:pt x="327" y="130"/>
                    <a:pt x="329" y="126"/>
                    <a:pt x="328" y="126"/>
                  </a:cubicBezTo>
                  <a:cubicBezTo>
                    <a:pt x="326" y="125"/>
                    <a:pt x="325" y="127"/>
                    <a:pt x="325" y="127"/>
                  </a:cubicBezTo>
                  <a:cubicBezTo>
                    <a:pt x="323" y="127"/>
                    <a:pt x="322" y="125"/>
                    <a:pt x="322" y="124"/>
                  </a:cubicBezTo>
                  <a:cubicBezTo>
                    <a:pt x="319" y="124"/>
                    <a:pt x="315" y="129"/>
                    <a:pt x="316" y="123"/>
                  </a:cubicBezTo>
                  <a:cubicBezTo>
                    <a:pt x="311" y="125"/>
                    <a:pt x="313" y="123"/>
                    <a:pt x="307" y="123"/>
                  </a:cubicBezTo>
                  <a:cubicBezTo>
                    <a:pt x="306" y="126"/>
                    <a:pt x="308" y="126"/>
                    <a:pt x="310" y="126"/>
                  </a:cubicBezTo>
                  <a:cubicBezTo>
                    <a:pt x="312" y="126"/>
                    <a:pt x="313" y="127"/>
                    <a:pt x="314" y="127"/>
                  </a:cubicBezTo>
                  <a:cubicBezTo>
                    <a:pt x="312" y="130"/>
                    <a:pt x="315" y="129"/>
                    <a:pt x="316" y="130"/>
                  </a:cubicBezTo>
                  <a:cubicBezTo>
                    <a:pt x="316" y="131"/>
                    <a:pt x="316" y="133"/>
                    <a:pt x="316" y="133"/>
                  </a:cubicBezTo>
                  <a:cubicBezTo>
                    <a:pt x="317" y="135"/>
                    <a:pt x="319" y="135"/>
                    <a:pt x="319" y="136"/>
                  </a:cubicBezTo>
                  <a:cubicBezTo>
                    <a:pt x="319" y="138"/>
                    <a:pt x="322" y="142"/>
                    <a:pt x="322" y="147"/>
                  </a:cubicBezTo>
                  <a:cubicBezTo>
                    <a:pt x="322" y="152"/>
                    <a:pt x="331" y="148"/>
                    <a:pt x="332" y="153"/>
                  </a:cubicBezTo>
                  <a:cubicBezTo>
                    <a:pt x="334" y="152"/>
                    <a:pt x="334" y="149"/>
                    <a:pt x="337" y="150"/>
                  </a:cubicBezTo>
                  <a:cubicBezTo>
                    <a:pt x="336" y="145"/>
                    <a:pt x="330" y="147"/>
                    <a:pt x="328" y="144"/>
                  </a:cubicBezTo>
                  <a:cubicBezTo>
                    <a:pt x="327" y="138"/>
                    <a:pt x="336" y="142"/>
                    <a:pt x="340" y="141"/>
                  </a:cubicBezTo>
                  <a:cubicBezTo>
                    <a:pt x="339" y="144"/>
                    <a:pt x="346" y="140"/>
                    <a:pt x="344" y="145"/>
                  </a:cubicBezTo>
                  <a:cubicBezTo>
                    <a:pt x="348" y="147"/>
                    <a:pt x="350" y="141"/>
                    <a:pt x="350" y="147"/>
                  </a:cubicBezTo>
                  <a:cubicBezTo>
                    <a:pt x="354" y="145"/>
                    <a:pt x="350" y="139"/>
                    <a:pt x="347" y="139"/>
                  </a:cubicBezTo>
                  <a:cubicBezTo>
                    <a:pt x="348" y="136"/>
                    <a:pt x="351" y="135"/>
                    <a:pt x="354" y="135"/>
                  </a:cubicBezTo>
                  <a:cubicBezTo>
                    <a:pt x="357" y="133"/>
                    <a:pt x="357" y="129"/>
                    <a:pt x="359" y="127"/>
                  </a:cubicBezTo>
                  <a:cubicBezTo>
                    <a:pt x="365" y="127"/>
                    <a:pt x="368" y="129"/>
                    <a:pt x="372" y="130"/>
                  </a:cubicBezTo>
                  <a:cubicBezTo>
                    <a:pt x="374" y="130"/>
                    <a:pt x="373" y="127"/>
                    <a:pt x="375" y="127"/>
                  </a:cubicBezTo>
                  <a:cubicBezTo>
                    <a:pt x="375" y="125"/>
                    <a:pt x="374" y="124"/>
                    <a:pt x="372" y="123"/>
                  </a:cubicBezTo>
                  <a:cubicBezTo>
                    <a:pt x="374" y="117"/>
                    <a:pt x="375" y="112"/>
                    <a:pt x="374" y="107"/>
                  </a:cubicBezTo>
                  <a:cubicBezTo>
                    <a:pt x="378" y="107"/>
                    <a:pt x="383" y="106"/>
                    <a:pt x="386" y="108"/>
                  </a:cubicBezTo>
                  <a:cubicBezTo>
                    <a:pt x="387" y="109"/>
                    <a:pt x="390" y="109"/>
                    <a:pt x="390" y="113"/>
                  </a:cubicBezTo>
                  <a:cubicBezTo>
                    <a:pt x="387" y="113"/>
                    <a:pt x="384" y="113"/>
                    <a:pt x="381" y="113"/>
                  </a:cubicBezTo>
                  <a:cubicBezTo>
                    <a:pt x="381" y="114"/>
                    <a:pt x="381" y="116"/>
                    <a:pt x="381" y="117"/>
                  </a:cubicBezTo>
                  <a:cubicBezTo>
                    <a:pt x="384" y="121"/>
                    <a:pt x="386" y="117"/>
                    <a:pt x="389" y="119"/>
                  </a:cubicBezTo>
                  <a:cubicBezTo>
                    <a:pt x="390" y="119"/>
                    <a:pt x="384" y="120"/>
                    <a:pt x="384" y="120"/>
                  </a:cubicBezTo>
                  <a:cubicBezTo>
                    <a:pt x="383" y="123"/>
                    <a:pt x="388" y="120"/>
                    <a:pt x="390" y="123"/>
                  </a:cubicBezTo>
                  <a:cubicBezTo>
                    <a:pt x="392" y="121"/>
                    <a:pt x="395" y="120"/>
                    <a:pt x="397" y="117"/>
                  </a:cubicBezTo>
                  <a:cubicBezTo>
                    <a:pt x="398" y="116"/>
                    <a:pt x="399" y="116"/>
                    <a:pt x="399" y="114"/>
                  </a:cubicBezTo>
                  <a:cubicBezTo>
                    <a:pt x="406" y="116"/>
                    <a:pt x="405" y="110"/>
                    <a:pt x="411" y="111"/>
                  </a:cubicBezTo>
                  <a:cubicBezTo>
                    <a:pt x="413" y="110"/>
                    <a:pt x="414" y="109"/>
                    <a:pt x="414" y="107"/>
                  </a:cubicBezTo>
                  <a:cubicBezTo>
                    <a:pt x="416" y="107"/>
                    <a:pt x="418" y="106"/>
                    <a:pt x="418" y="104"/>
                  </a:cubicBezTo>
                  <a:cubicBezTo>
                    <a:pt x="424" y="108"/>
                    <a:pt x="429" y="101"/>
                    <a:pt x="434" y="101"/>
                  </a:cubicBezTo>
                  <a:cubicBezTo>
                    <a:pt x="434" y="103"/>
                    <a:pt x="434" y="105"/>
                    <a:pt x="434" y="107"/>
                  </a:cubicBezTo>
                  <a:cubicBezTo>
                    <a:pt x="440" y="107"/>
                    <a:pt x="444" y="107"/>
                    <a:pt x="448" y="105"/>
                  </a:cubicBezTo>
                  <a:cubicBezTo>
                    <a:pt x="448" y="105"/>
                    <a:pt x="450" y="106"/>
                    <a:pt x="451" y="105"/>
                  </a:cubicBezTo>
                  <a:cubicBezTo>
                    <a:pt x="451" y="105"/>
                    <a:pt x="451" y="104"/>
                    <a:pt x="451" y="104"/>
                  </a:cubicBezTo>
                  <a:cubicBezTo>
                    <a:pt x="453" y="103"/>
                    <a:pt x="458" y="104"/>
                    <a:pt x="458" y="99"/>
                  </a:cubicBezTo>
                  <a:cubicBezTo>
                    <a:pt x="462" y="101"/>
                    <a:pt x="468" y="101"/>
                    <a:pt x="470" y="105"/>
                  </a:cubicBezTo>
                  <a:cubicBezTo>
                    <a:pt x="472" y="104"/>
                    <a:pt x="474" y="103"/>
                    <a:pt x="474" y="101"/>
                  </a:cubicBezTo>
                  <a:cubicBezTo>
                    <a:pt x="475" y="99"/>
                    <a:pt x="468" y="98"/>
                    <a:pt x="473" y="96"/>
                  </a:cubicBezTo>
                  <a:cubicBezTo>
                    <a:pt x="471" y="93"/>
                    <a:pt x="464" y="94"/>
                    <a:pt x="466" y="86"/>
                  </a:cubicBezTo>
                  <a:cubicBezTo>
                    <a:pt x="468" y="87"/>
                    <a:pt x="469" y="89"/>
                    <a:pt x="473" y="90"/>
                  </a:cubicBezTo>
                  <a:cubicBezTo>
                    <a:pt x="475" y="91"/>
                    <a:pt x="477" y="94"/>
                    <a:pt x="482" y="93"/>
                  </a:cubicBezTo>
                  <a:cubicBezTo>
                    <a:pt x="483" y="93"/>
                    <a:pt x="483" y="92"/>
                    <a:pt x="483" y="92"/>
                  </a:cubicBezTo>
                  <a:cubicBezTo>
                    <a:pt x="485" y="92"/>
                    <a:pt x="486" y="94"/>
                    <a:pt x="486" y="92"/>
                  </a:cubicBezTo>
                  <a:cubicBezTo>
                    <a:pt x="488" y="91"/>
                    <a:pt x="488" y="94"/>
                    <a:pt x="489" y="95"/>
                  </a:cubicBezTo>
                  <a:cubicBezTo>
                    <a:pt x="492" y="96"/>
                    <a:pt x="494" y="94"/>
                    <a:pt x="494" y="98"/>
                  </a:cubicBezTo>
                  <a:cubicBezTo>
                    <a:pt x="498" y="96"/>
                    <a:pt x="500" y="99"/>
                    <a:pt x="506" y="96"/>
                  </a:cubicBezTo>
                  <a:cubicBezTo>
                    <a:pt x="504" y="101"/>
                    <a:pt x="510" y="97"/>
                    <a:pt x="509" y="102"/>
                  </a:cubicBezTo>
                  <a:cubicBezTo>
                    <a:pt x="511" y="102"/>
                    <a:pt x="512" y="103"/>
                    <a:pt x="513" y="105"/>
                  </a:cubicBezTo>
                  <a:cubicBezTo>
                    <a:pt x="518" y="104"/>
                    <a:pt x="518" y="108"/>
                    <a:pt x="523" y="107"/>
                  </a:cubicBezTo>
                  <a:cubicBezTo>
                    <a:pt x="526" y="98"/>
                    <a:pt x="515" y="102"/>
                    <a:pt x="517" y="93"/>
                  </a:cubicBezTo>
                  <a:cubicBezTo>
                    <a:pt x="517" y="91"/>
                    <a:pt x="516" y="94"/>
                    <a:pt x="513" y="93"/>
                  </a:cubicBezTo>
                  <a:cubicBezTo>
                    <a:pt x="513" y="90"/>
                    <a:pt x="516" y="89"/>
                    <a:pt x="515" y="84"/>
                  </a:cubicBezTo>
                  <a:cubicBezTo>
                    <a:pt x="515" y="83"/>
                    <a:pt x="512" y="84"/>
                    <a:pt x="512" y="83"/>
                  </a:cubicBezTo>
                  <a:cubicBezTo>
                    <a:pt x="511" y="83"/>
                    <a:pt x="514" y="80"/>
                    <a:pt x="512" y="80"/>
                  </a:cubicBezTo>
                  <a:cubicBezTo>
                    <a:pt x="512" y="77"/>
                    <a:pt x="516" y="78"/>
                    <a:pt x="515" y="74"/>
                  </a:cubicBezTo>
                  <a:cubicBezTo>
                    <a:pt x="517" y="74"/>
                    <a:pt x="516" y="70"/>
                    <a:pt x="520" y="71"/>
                  </a:cubicBezTo>
                  <a:cubicBezTo>
                    <a:pt x="520" y="68"/>
                    <a:pt x="522" y="66"/>
                    <a:pt x="525" y="67"/>
                  </a:cubicBezTo>
                  <a:cubicBezTo>
                    <a:pt x="523" y="60"/>
                    <a:pt x="530" y="62"/>
                    <a:pt x="529" y="56"/>
                  </a:cubicBezTo>
                  <a:cubicBezTo>
                    <a:pt x="537" y="55"/>
                    <a:pt x="539" y="58"/>
                    <a:pt x="544" y="59"/>
                  </a:cubicBezTo>
                  <a:cubicBezTo>
                    <a:pt x="544" y="61"/>
                    <a:pt x="544" y="63"/>
                    <a:pt x="546" y="64"/>
                  </a:cubicBezTo>
                  <a:cubicBezTo>
                    <a:pt x="545" y="65"/>
                    <a:pt x="543" y="65"/>
                    <a:pt x="541" y="65"/>
                  </a:cubicBezTo>
                  <a:cubicBezTo>
                    <a:pt x="541" y="71"/>
                    <a:pt x="544" y="73"/>
                    <a:pt x="541" y="79"/>
                  </a:cubicBezTo>
                  <a:cubicBezTo>
                    <a:pt x="542" y="79"/>
                    <a:pt x="543" y="81"/>
                    <a:pt x="544" y="81"/>
                  </a:cubicBezTo>
                  <a:cubicBezTo>
                    <a:pt x="545" y="82"/>
                    <a:pt x="545" y="83"/>
                    <a:pt x="547" y="83"/>
                  </a:cubicBezTo>
                  <a:cubicBezTo>
                    <a:pt x="545" y="86"/>
                    <a:pt x="546" y="94"/>
                    <a:pt x="544" y="98"/>
                  </a:cubicBezTo>
                  <a:cubicBezTo>
                    <a:pt x="543" y="103"/>
                    <a:pt x="548" y="101"/>
                    <a:pt x="549" y="104"/>
                  </a:cubicBezTo>
                  <a:cubicBezTo>
                    <a:pt x="547" y="115"/>
                    <a:pt x="542" y="123"/>
                    <a:pt x="532" y="126"/>
                  </a:cubicBezTo>
                  <a:cubicBezTo>
                    <a:pt x="533" y="129"/>
                    <a:pt x="539" y="126"/>
                    <a:pt x="540" y="129"/>
                  </a:cubicBezTo>
                  <a:cubicBezTo>
                    <a:pt x="543" y="128"/>
                    <a:pt x="542" y="124"/>
                    <a:pt x="547" y="124"/>
                  </a:cubicBezTo>
                  <a:cubicBezTo>
                    <a:pt x="546" y="126"/>
                    <a:pt x="546" y="127"/>
                    <a:pt x="546" y="129"/>
                  </a:cubicBezTo>
                  <a:cubicBezTo>
                    <a:pt x="547" y="129"/>
                    <a:pt x="547" y="126"/>
                    <a:pt x="549" y="126"/>
                  </a:cubicBezTo>
                  <a:cubicBezTo>
                    <a:pt x="550" y="126"/>
                    <a:pt x="549" y="124"/>
                    <a:pt x="550" y="123"/>
                  </a:cubicBezTo>
                  <a:cubicBezTo>
                    <a:pt x="550" y="123"/>
                    <a:pt x="553" y="123"/>
                    <a:pt x="553" y="123"/>
                  </a:cubicBezTo>
                  <a:cubicBezTo>
                    <a:pt x="554" y="122"/>
                    <a:pt x="553" y="120"/>
                    <a:pt x="553" y="119"/>
                  </a:cubicBezTo>
                  <a:cubicBezTo>
                    <a:pt x="555" y="119"/>
                    <a:pt x="556" y="119"/>
                    <a:pt x="557" y="119"/>
                  </a:cubicBezTo>
                  <a:cubicBezTo>
                    <a:pt x="556" y="114"/>
                    <a:pt x="562" y="109"/>
                    <a:pt x="557" y="107"/>
                  </a:cubicBezTo>
                  <a:cubicBezTo>
                    <a:pt x="558" y="105"/>
                    <a:pt x="560" y="106"/>
                    <a:pt x="560" y="104"/>
                  </a:cubicBezTo>
                  <a:cubicBezTo>
                    <a:pt x="560" y="102"/>
                    <a:pt x="559" y="103"/>
                    <a:pt x="557" y="102"/>
                  </a:cubicBezTo>
                  <a:cubicBezTo>
                    <a:pt x="557" y="99"/>
                    <a:pt x="563" y="102"/>
                    <a:pt x="565" y="101"/>
                  </a:cubicBezTo>
                  <a:cubicBezTo>
                    <a:pt x="563" y="99"/>
                    <a:pt x="564" y="95"/>
                    <a:pt x="560" y="96"/>
                  </a:cubicBezTo>
                  <a:cubicBezTo>
                    <a:pt x="557" y="98"/>
                    <a:pt x="555" y="93"/>
                    <a:pt x="555" y="96"/>
                  </a:cubicBezTo>
                  <a:cubicBezTo>
                    <a:pt x="552" y="94"/>
                    <a:pt x="552" y="91"/>
                    <a:pt x="553" y="87"/>
                  </a:cubicBezTo>
                  <a:cubicBezTo>
                    <a:pt x="553" y="87"/>
                    <a:pt x="556" y="88"/>
                    <a:pt x="556" y="87"/>
                  </a:cubicBezTo>
                  <a:cubicBezTo>
                    <a:pt x="557" y="86"/>
                    <a:pt x="555" y="82"/>
                    <a:pt x="556" y="80"/>
                  </a:cubicBezTo>
                  <a:cubicBezTo>
                    <a:pt x="556" y="78"/>
                    <a:pt x="554" y="80"/>
                    <a:pt x="555" y="80"/>
                  </a:cubicBezTo>
                  <a:cubicBezTo>
                    <a:pt x="551" y="78"/>
                    <a:pt x="553" y="74"/>
                    <a:pt x="552" y="71"/>
                  </a:cubicBezTo>
                  <a:cubicBezTo>
                    <a:pt x="557" y="73"/>
                    <a:pt x="555" y="67"/>
                    <a:pt x="559" y="67"/>
                  </a:cubicBezTo>
                  <a:cubicBezTo>
                    <a:pt x="559" y="64"/>
                    <a:pt x="559" y="62"/>
                    <a:pt x="559" y="59"/>
                  </a:cubicBezTo>
                  <a:cubicBezTo>
                    <a:pt x="564" y="58"/>
                    <a:pt x="561" y="64"/>
                    <a:pt x="562" y="67"/>
                  </a:cubicBezTo>
                  <a:cubicBezTo>
                    <a:pt x="562" y="69"/>
                    <a:pt x="565" y="65"/>
                    <a:pt x="565" y="68"/>
                  </a:cubicBezTo>
                  <a:cubicBezTo>
                    <a:pt x="565" y="69"/>
                    <a:pt x="564" y="70"/>
                    <a:pt x="563" y="70"/>
                  </a:cubicBezTo>
                  <a:cubicBezTo>
                    <a:pt x="564" y="74"/>
                    <a:pt x="568" y="75"/>
                    <a:pt x="572" y="77"/>
                  </a:cubicBezTo>
                  <a:cubicBezTo>
                    <a:pt x="575" y="78"/>
                    <a:pt x="572" y="73"/>
                    <a:pt x="571" y="73"/>
                  </a:cubicBezTo>
                  <a:cubicBezTo>
                    <a:pt x="573" y="70"/>
                    <a:pt x="577" y="70"/>
                    <a:pt x="581" y="70"/>
                  </a:cubicBezTo>
                  <a:cubicBezTo>
                    <a:pt x="581" y="68"/>
                    <a:pt x="578" y="68"/>
                    <a:pt x="577" y="68"/>
                  </a:cubicBezTo>
                  <a:cubicBezTo>
                    <a:pt x="578" y="64"/>
                    <a:pt x="575" y="64"/>
                    <a:pt x="575" y="61"/>
                  </a:cubicBezTo>
                  <a:cubicBezTo>
                    <a:pt x="576" y="64"/>
                    <a:pt x="586" y="59"/>
                    <a:pt x="584" y="65"/>
                  </a:cubicBezTo>
                  <a:cubicBezTo>
                    <a:pt x="586" y="66"/>
                    <a:pt x="587" y="64"/>
                    <a:pt x="587" y="64"/>
                  </a:cubicBezTo>
                  <a:cubicBezTo>
                    <a:pt x="589" y="64"/>
                    <a:pt x="587" y="65"/>
                    <a:pt x="589" y="67"/>
                  </a:cubicBezTo>
                  <a:cubicBezTo>
                    <a:pt x="589" y="67"/>
                    <a:pt x="591" y="66"/>
                    <a:pt x="592" y="67"/>
                  </a:cubicBezTo>
                  <a:cubicBezTo>
                    <a:pt x="594" y="70"/>
                    <a:pt x="600" y="66"/>
                    <a:pt x="596" y="71"/>
                  </a:cubicBezTo>
                  <a:cubicBezTo>
                    <a:pt x="598" y="71"/>
                    <a:pt x="601" y="71"/>
                    <a:pt x="603" y="71"/>
                  </a:cubicBezTo>
                  <a:cubicBezTo>
                    <a:pt x="604" y="70"/>
                    <a:pt x="597" y="68"/>
                    <a:pt x="602" y="67"/>
                  </a:cubicBezTo>
                  <a:cubicBezTo>
                    <a:pt x="601" y="65"/>
                    <a:pt x="599" y="64"/>
                    <a:pt x="598" y="64"/>
                  </a:cubicBezTo>
                  <a:cubicBezTo>
                    <a:pt x="596" y="56"/>
                    <a:pt x="598" y="56"/>
                    <a:pt x="598" y="47"/>
                  </a:cubicBezTo>
                  <a:cubicBezTo>
                    <a:pt x="605" y="47"/>
                    <a:pt x="616" y="49"/>
                    <a:pt x="623" y="47"/>
                  </a:cubicBezTo>
                  <a:cubicBezTo>
                    <a:pt x="625" y="47"/>
                    <a:pt x="623" y="43"/>
                    <a:pt x="627" y="46"/>
                  </a:cubicBezTo>
                  <a:cubicBezTo>
                    <a:pt x="632" y="43"/>
                    <a:pt x="628" y="40"/>
                    <a:pt x="630" y="36"/>
                  </a:cubicBezTo>
                  <a:cubicBezTo>
                    <a:pt x="634" y="36"/>
                    <a:pt x="636" y="35"/>
                    <a:pt x="638" y="34"/>
                  </a:cubicBezTo>
                  <a:cubicBezTo>
                    <a:pt x="640" y="31"/>
                    <a:pt x="644" y="30"/>
                    <a:pt x="646" y="27"/>
                  </a:cubicBezTo>
                  <a:cubicBezTo>
                    <a:pt x="661" y="24"/>
                    <a:pt x="677" y="23"/>
                    <a:pt x="689" y="18"/>
                  </a:cubicBezTo>
                  <a:cubicBezTo>
                    <a:pt x="692" y="16"/>
                    <a:pt x="692" y="21"/>
                    <a:pt x="692" y="21"/>
                  </a:cubicBezTo>
                  <a:cubicBezTo>
                    <a:pt x="693" y="21"/>
                    <a:pt x="695" y="17"/>
                    <a:pt x="694" y="16"/>
                  </a:cubicBezTo>
                  <a:cubicBezTo>
                    <a:pt x="696" y="17"/>
                    <a:pt x="694" y="19"/>
                    <a:pt x="695" y="21"/>
                  </a:cubicBezTo>
                  <a:cubicBezTo>
                    <a:pt x="696" y="21"/>
                    <a:pt x="699" y="20"/>
                    <a:pt x="698" y="22"/>
                  </a:cubicBezTo>
                  <a:cubicBezTo>
                    <a:pt x="701" y="21"/>
                    <a:pt x="697" y="20"/>
                    <a:pt x="700" y="19"/>
                  </a:cubicBezTo>
                  <a:cubicBezTo>
                    <a:pt x="702" y="19"/>
                    <a:pt x="707" y="20"/>
                    <a:pt x="707" y="15"/>
                  </a:cubicBezTo>
                  <a:cubicBezTo>
                    <a:pt x="710" y="15"/>
                    <a:pt x="712" y="15"/>
                    <a:pt x="712" y="12"/>
                  </a:cubicBezTo>
                  <a:cubicBezTo>
                    <a:pt x="714" y="12"/>
                    <a:pt x="714" y="14"/>
                    <a:pt x="716" y="15"/>
                  </a:cubicBezTo>
                  <a:cubicBezTo>
                    <a:pt x="720" y="15"/>
                    <a:pt x="719" y="10"/>
                    <a:pt x="719" y="6"/>
                  </a:cubicBezTo>
                  <a:cubicBezTo>
                    <a:pt x="726" y="3"/>
                    <a:pt x="733" y="0"/>
                    <a:pt x="744" y="1"/>
                  </a:cubicBezTo>
                  <a:cubicBezTo>
                    <a:pt x="743" y="3"/>
                    <a:pt x="743" y="5"/>
                    <a:pt x="743" y="7"/>
                  </a:cubicBezTo>
                  <a:cubicBezTo>
                    <a:pt x="746" y="11"/>
                    <a:pt x="752" y="11"/>
                    <a:pt x="755" y="7"/>
                  </a:cubicBezTo>
                  <a:cubicBezTo>
                    <a:pt x="756" y="8"/>
                    <a:pt x="755" y="9"/>
                    <a:pt x="755" y="9"/>
                  </a:cubicBezTo>
                  <a:close/>
                  <a:moveTo>
                    <a:pt x="1110" y="190"/>
                  </a:moveTo>
                  <a:cubicBezTo>
                    <a:pt x="1110" y="188"/>
                    <a:pt x="1108" y="188"/>
                    <a:pt x="1107" y="187"/>
                  </a:cubicBezTo>
                  <a:cubicBezTo>
                    <a:pt x="1102" y="186"/>
                    <a:pt x="1102" y="189"/>
                    <a:pt x="1107" y="188"/>
                  </a:cubicBezTo>
                  <a:cubicBezTo>
                    <a:pt x="1108" y="189"/>
                    <a:pt x="1109" y="190"/>
                    <a:pt x="1110" y="190"/>
                  </a:cubicBezTo>
                  <a:close/>
                  <a:moveTo>
                    <a:pt x="320" y="301"/>
                  </a:moveTo>
                  <a:cubicBezTo>
                    <a:pt x="319" y="305"/>
                    <a:pt x="325" y="303"/>
                    <a:pt x="323" y="308"/>
                  </a:cubicBezTo>
                  <a:cubicBezTo>
                    <a:pt x="326" y="309"/>
                    <a:pt x="327" y="306"/>
                    <a:pt x="328" y="308"/>
                  </a:cubicBezTo>
                  <a:cubicBezTo>
                    <a:pt x="328" y="310"/>
                    <a:pt x="327" y="309"/>
                    <a:pt x="326" y="310"/>
                  </a:cubicBezTo>
                  <a:cubicBezTo>
                    <a:pt x="324" y="311"/>
                    <a:pt x="318" y="313"/>
                    <a:pt x="316" y="313"/>
                  </a:cubicBezTo>
                  <a:cubicBezTo>
                    <a:pt x="312" y="312"/>
                    <a:pt x="311" y="309"/>
                    <a:pt x="309" y="307"/>
                  </a:cubicBezTo>
                  <a:cubicBezTo>
                    <a:pt x="309" y="304"/>
                    <a:pt x="313" y="306"/>
                    <a:pt x="313" y="304"/>
                  </a:cubicBezTo>
                  <a:cubicBezTo>
                    <a:pt x="310" y="301"/>
                    <a:pt x="309" y="300"/>
                    <a:pt x="304" y="302"/>
                  </a:cubicBezTo>
                  <a:cubicBezTo>
                    <a:pt x="303" y="300"/>
                    <a:pt x="301" y="297"/>
                    <a:pt x="297" y="298"/>
                  </a:cubicBezTo>
                  <a:cubicBezTo>
                    <a:pt x="295" y="297"/>
                    <a:pt x="296" y="300"/>
                    <a:pt x="295" y="301"/>
                  </a:cubicBezTo>
                  <a:cubicBezTo>
                    <a:pt x="294" y="302"/>
                    <a:pt x="292" y="302"/>
                    <a:pt x="291" y="302"/>
                  </a:cubicBezTo>
                  <a:cubicBezTo>
                    <a:pt x="289" y="304"/>
                    <a:pt x="288" y="308"/>
                    <a:pt x="285" y="307"/>
                  </a:cubicBezTo>
                  <a:cubicBezTo>
                    <a:pt x="287" y="312"/>
                    <a:pt x="282" y="313"/>
                    <a:pt x="282" y="314"/>
                  </a:cubicBezTo>
                  <a:cubicBezTo>
                    <a:pt x="281" y="317"/>
                    <a:pt x="282" y="321"/>
                    <a:pt x="280" y="325"/>
                  </a:cubicBezTo>
                  <a:cubicBezTo>
                    <a:pt x="279" y="325"/>
                    <a:pt x="279" y="323"/>
                    <a:pt x="277" y="323"/>
                  </a:cubicBezTo>
                  <a:cubicBezTo>
                    <a:pt x="276" y="328"/>
                    <a:pt x="281" y="330"/>
                    <a:pt x="277" y="333"/>
                  </a:cubicBezTo>
                  <a:cubicBezTo>
                    <a:pt x="280" y="332"/>
                    <a:pt x="280" y="336"/>
                    <a:pt x="280" y="336"/>
                  </a:cubicBezTo>
                  <a:cubicBezTo>
                    <a:pt x="281" y="337"/>
                    <a:pt x="283" y="336"/>
                    <a:pt x="283" y="336"/>
                  </a:cubicBezTo>
                  <a:cubicBezTo>
                    <a:pt x="287" y="337"/>
                    <a:pt x="287" y="340"/>
                    <a:pt x="289" y="338"/>
                  </a:cubicBezTo>
                  <a:cubicBezTo>
                    <a:pt x="289" y="338"/>
                    <a:pt x="292" y="338"/>
                    <a:pt x="292" y="338"/>
                  </a:cubicBezTo>
                  <a:cubicBezTo>
                    <a:pt x="298" y="337"/>
                    <a:pt x="296" y="337"/>
                    <a:pt x="298" y="335"/>
                  </a:cubicBezTo>
                  <a:cubicBezTo>
                    <a:pt x="301" y="335"/>
                    <a:pt x="301" y="337"/>
                    <a:pt x="304" y="336"/>
                  </a:cubicBezTo>
                  <a:cubicBezTo>
                    <a:pt x="304" y="335"/>
                    <a:pt x="304" y="334"/>
                    <a:pt x="306" y="333"/>
                  </a:cubicBezTo>
                  <a:cubicBezTo>
                    <a:pt x="309" y="333"/>
                    <a:pt x="316" y="333"/>
                    <a:pt x="319" y="333"/>
                  </a:cubicBezTo>
                  <a:cubicBezTo>
                    <a:pt x="321" y="334"/>
                    <a:pt x="322" y="336"/>
                    <a:pt x="325" y="336"/>
                  </a:cubicBezTo>
                  <a:cubicBezTo>
                    <a:pt x="326" y="337"/>
                    <a:pt x="327" y="335"/>
                    <a:pt x="328" y="335"/>
                  </a:cubicBezTo>
                  <a:cubicBezTo>
                    <a:pt x="327" y="335"/>
                    <a:pt x="329" y="336"/>
                    <a:pt x="329" y="336"/>
                  </a:cubicBezTo>
                  <a:cubicBezTo>
                    <a:pt x="333" y="337"/>
                    <a:pt x="333" y="338"/>
                    <a:pt x="337" y="338"/>
                  </a:cubicBezTo>
                  <a:cubicBezTo>
                    <a:pt x="343" y="338"/>
                    <a:pt x="351" y="337"/>
                    <a:pt x="357" y="338"/>
                  </a:cubicBezTo>
                  <a:cubicBezTo>
                    <a:pt x="357" y="334"/>
                    <a:pt x="358" y="332"/>
                    <a:pt x="359" y="330"/>
                  </a:cubicBezTo>
                  <a:cubicBezTo>
                    <a:pt x="354" y="324"/>
                    <a:pt x="350" y="317"/>
                    <a:pt x="340" y="316"/>
                  </a:cubicBezTo>
                  <a:cubicBezTo>
                    <a:pt x="340" y="313"/>
                    <a:pt x="338" y="313"/>
                    <a:pt x="337" y="311"/>
                  </a:cubicBezTo>
                  <a:cubicBezTo>
                    <a:pt x="337" y="309"/>
                    <a:pt x="336" y="308"/>
                    <a:pt x="335" y="307"/>
                  </a:cubicBezTo>
                  <a:cubicBezTo>
                    <a:pt x="336" y="303"/>
                    <a:pt x="340" y="302"/>
                    <a:pt x="340" y="296"/>
                  </a:cubicBezTo>
                  <a:cubicBezTo>
                    <a:pt x="331" y="295"/>
                    <a:pt x="327" y="299"/>
                    <a:pt x="320" y="301"/>
                  </a:cubicBezTo>
                  <a:close/>
                  <a:moveTo>
                    <a:pt x="423" y="369"/>
                  </a:moveTo>
                  <a:cubicBezTo>
                    <a:pt x="421" y="369"/>
                    <a:pt x="419" y="370"/>
                    <a:pt x="421" y="370"/>
                  </a:cubicBezTo>
                  <a:cubicBezTo>
                    <a:pt x="424" y="368"/>
                    <a:pt x="429" y="369"/>
                    <a:pt x="432" y="368"/>
                  </a:cubicBezTo>
                  <a:cubicBezTo>
                    <a:pt x="432" y="367"/>
                    <a:pt x="431" y="365"/>
                    <a:pt x="432" y="365"/>
                  </a:cubicBezTo>
                  <a:cubicBezTo>
                    <a:pt x="432" y="364"/>
                    <a:pt x="434" y="366"/>
                    <a:pt x="434" y="366"/>
                  </a:cubicBezTo>
                  <a:cubicBezTo>
                    <a:pt x="434" y="363"/>
                    <a:pt x="434" y="359"/>
                    <a:pt x="434" y="356"/>
                  </a:cubicBezTo>
                  <a:cubicBezTo>
                    <a:pt x="433" y="353"/>
                    <a:pt x="431" y="353"/>
                    <a:pt x="430" y="351"/>
                  </a:cubicBezTo>
                  <a:cubicBezTo>
                    <a:pt x="430" y="351"/>
                    <a:pt x="430" y="349"/>
                    <a:pt x="430" y="348"/>
                  </a:cubicBezTo>
                  <a:cubicBezTo>
                    <a:pt x="429" y="346"/>
                    <a:pt x="425" y="344"/>
                    <a:pt x="429" y="344"/>
                  </a:cubicBezTo>
                  <a:cubicBezTo>
                    <a:pt x="432" y="344"/>
                    <a:pt x="434" y="344"/>
                    <a:pt x="437" y="344"/>
                  </a:cubicBezTo>
                  <a:cubicBezTo>
                    <a:pt x="438" y="338"/>
                    <a:pt x="435" y="338"/>
                    <a:pt x="434" y="336"/>
                  </a:cubicBezTo>
                  <a:cubicBezTo>
                    <a:pt x="434" y="333"/>
                    <a:pt x="431" y="334"/>
                    <a:pt x="430" y="332"/>
                  </a:cubicBezTo>
                  <a:cubicBezTo>
                    <a:pt x="430" y="332"/>
                    <a:pt x="433" y="330"/>
                    <a:pt x="432" y="329"/>
                  </a:cubicBezTo>
                  <a:cubicBezTo>
                    <a:pt x="427" y="330"/>
                    <a:pt x="426" y="327"/>
                    <a:pt x="423" y="328"/>
                  </a:cubicBezTo>
                  <a:cubicBezTo>
                    <a:pt x="424" y="319"/>
                    <a:pt x="413" y="322"/>
                    <a:pt x="414" y="314"/>
                  </a:cubicBezTo>
                  <a:cubicBezTo>
                    <a:pt x="417" y="311"/>
                    <a:pt x="420" y="307"/>
                    <a:pt x="429" y="308"/>
                  </a:cubicBezTo>
                  <a:cubicBezTo>
                    <a:pt x="429" y="307"/>
                    <a:pt x="429" y="305"/>
                    <a:pt x="430" y="305"/>
                  </a:cubicBezTo>
                  <a:cubicBezTo>
                    <a:pt x="430" y="301"/>
                    <a:pt x="426" y="302"/>
                    <a:pt x="426" y="298"/>
                  </a:cubicBezTo>
                  <a:cubicBezTo>
                    <a:pt x="418" y="297"/>
                    <a:pt x="415" y="300"/>
                    <a:pt x="411" y="298"/>
                  </a:cubicBezTo>
                  <a:cubicBezTo>
                    <a:pt x="410" y="300"/>
                    <a:pt x="411" y="301"/>
                    <a:pt x="409" y="299"/>
                  </a:cubicBezTo>
                  <a:cubicBezTo>
                    <a:pt x="408" y="298"/>
                    <a:pt x="408" y="301"/>
                    <a:pt x="408" y="301"/>
                  </a:cubicBezTo>
                  <a:cubicBezTo>
                    <a:pt x="405" y="302"/>
                    <a:pt x="399" y="305"/>
                    <a:pt x="397" y="305"/>
                  </a:cubicBezTo>
                  <a:cubicBezTo>
                    <a:pt x="393" y="306"/>
                    <a:pt x="395" y="307"/>
                    <a:pt x="393" y="310"/>
                  </a:cubicBezTo>
                  <a:cubicBezTo>
                    <a:pt x="393" y="310"/>
                    <a:pt x="391" y="309"/>
                    <a:pt x="390" y="310"/>
                  </a:cubicBezTo>
                  <a:cubicBezTo>
                    <a:pt x="389" y="310"/>
                    <a:pt x="391" y="313"/>
                    <a:pt x="390" y="314"/>
                  </a:cubicBezTo>
                  <a:cubicBezTo>
                    <a:pt x="390" y="317"/>
                    <a:pt x="394" y="312"/>
                    <a:pt x="394" y="317"/>
                  </a:cubicBezTo>
                  <a:cubicBezTo>
                    <a:pt x="394" y="319"/>
                    <a:pt x="396" y="319"/>
                    <a:pt x="396" y="320"/>
                  </a:cubicBezTo>
                  <a:cubicBezTo>
                    <a:pt x="395" y="325"/>
                    <a:pt x="397" y="328"/>
                    <a:pt x="397" y="329"/>
                  </a:cubicBezTo>
                  <a:cubicBezTo>
                    <a:pt x="398" y="331"/>
                    <a:pt x="398" y="331"/>
                    <a:pt x="399" y="332"/>
                  </a:cubicBezTo>
                  <a:cubicBezTo>
                    <a:pt x="399" y="332"/>
                    <a:pt x="400" y="336"/>
                    <a:pt x="400" y="336"/>
                  </a:cubicBezTo>
                  <a:cubicBezTo>
                    <a:pt x="401" y="341"/>
                    <a:pt x="402" y="340"/>
                    <a:pt x="403" y="342"/>
                  </a:cubicBezTo>
                  <a:cubicBezTo>
                    <a:pt x="404" y="344"/>
                    <a:pt x="403" y="346"/>
                    <a:pt x="403" y="347"/>
                  </a:cubicBezTo>
                  <a:cubicBezTo>
                    <a:pt x="404" y="348"/>
                    <a:pt x="407" y="348"/>
                    <a:pt x="406" y="351"/>
                  </a:cubicBezTo>
                  <a:cubicBezTo>
                    <a:pt x="401" y="350"/>
                    <a:pt x="405" y="358"/>
                    <a:pt x="402" y="359"/>
                  </a:cubicBezTo>
                  <a:cubicBezTo>
                    <a:pt x="408" y="359"/>
                    <a:pt x="408" y="369"/>
                    <a:pt x="415" y="365"/>
                  </a:cubicBezTo>
                  <a:cubicBezTo>
                    <a:pt x="410" y="370"/>
                    <a:pt x="422" y="365"/>
                    <a:pt x="423" y="369"/>
                  </a:cubicBezTo>
                  <a:close/>
                  <a:moveTo>
                    <a:pt x="467" y="301"/>
                  </a:moveTo>
                  <a:cubicBezTo>
                    <a:pt x="466" y="302"/>
                    <a:pt x="467" y="304"/>
                    <a:pt x="466" y="305"/>
                  </a:cubicBezTo>
                  <a:cubicBezTo>
                    <a:pt x="465" y="307"/>
                    <a:pt x="462" y="306"/>
                    <a:pt x="461" y="308"/>
                  </a:cubicBezTo>
                  <a:cubicBezTo>
                    <a:pt x="462" y="309"/>
                    <a:pt x="466" y="312"/>
                    <a:pt x="466" y="314"/>
                  </a:cubicBezTo>
                  <a:cubicBezTo>
                    <a:pt x="466" y="314"/>
                    <a:pt x="463" y="314"/>
                    <a:pt x="464" y="316"/>
                  </a:cubicBezTo>
                  <a:cubicBezTo>
                    <a:pt x="465" y="317"/>
                    <a:pt x="468" y="316"/>
                    <a:pt x="470" y="319"/>
                  </a:cubicBezTo>
                  <a:cubicBezTo>
                    <a:pt x="470" y="317"/>
                    <a:pt x="472" y="316"/>
                    <a:pt x="473" y="316"/>
                  </a:cubicBezTo>
                  <a:cubicBezTo>
                    <a:pt x="474" y="311"/>
                    <a:pt x="471" y="311"/>
                    <a:pt x="470" y="308"/>
                  </a:cubicBezTo>
                  <a:cubicBezTo>
                    <a:pt x="472" y="307"/>
                    <a:pt x="475" y="306"/>
                    <a:pt x="474" y="302"/>
                  </a:cubicBezTo>
                  <a:cubicBezTo>
                    <a:pt x="472" y="302"/>
                    <a:pt x="471" y="301"/>
                    <a:pt x="473" y="299"/>
                  </a:cubicBezTo>
                  <a:cubicBezTo>
                    <a:pt x="471" y="300"/>
                    <a:pt x="469" y="300"/>
                    <a:pt x="467" y="301"/>
                  </a:cubicBezTo>
                  <a:close/>
                  <a:moveTo>
                    <a:pt x="273" y="341"/>
                  </a:moveTo>
                  <a:cubicBezTo>
                    <a:pt x="272" y="347"/>
                    <a:pt x="283" y="343"/>
                    <a:pt x="283" y="341"/>
                  </a:cubicBezTo>
                  <a:cubicBezTo>
                    <a:pt x="279" y="339"/>
                    <a:pt x="277" y="339"/>
                    <a:pt x="273" y="341"/>
                  </a:cubicBezTo>
                  <a:close/>
                  <a:moveTo>
                    <a:pt x="307" y="617"/>
                  </a:moveTo>
                  <a:cubicBezTo>
                    <a:pt x="309" y="611"/>
                    <a:pt x="317" y="611"/>
                    <a:pt x="316" y="602"/>
                  </a:cubicBezTo>
                  <a:cubicBezTo>
                    <a:pt x="312" y="605"/>
                    <a:pt x="304" y="599"/>
                    <a:pt x="300" y="603"/>
                  </a:cubicBezTo>
                  <a:cubicBezTo>
                    <a:pt x="306" y="604"/>
                    <a:pt x="299" y="604"/>
                    <a:pt x="298" y="606"/>
                  </a:cubicBezTo>
                  <a:cubicBezTo>
                    <a:pt x="299" y="605"/>
                    <a:pt x="300" y="609"/>
                    <a:pt x="300" y="611"/>
                  </a:cubicBezTo>
                  <a:cubicBezTo>
                    <a:pt x="300" y="612"/>
                    <a:pt x="300" y="615"/>
                    <a:pt x="298" y="615"/>
                  </a:cubicBezTo>
                  <a:cubicBezTo>
                    <a:pt x="298" y="614"/>
                    <a:pt x="297" y="613"/>
                    <a:pt x="297" y="615"/>
                  </a:cubicBezTo>
                  <a:cubicBezTo>
                    <a:pt x="299" y="617"/>
                    <a:pt x="303" y="617"/>
                    <a:pt x="307" y="6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 dirty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88"/>
            <p:cNvSpPr>
              <a:spLocks/>
            </p:cNvSpPr>
            <p:nvPr/>
          </p:nvSpPr>
          <p:spPr bwMode="auto">
            <a:xfrm>
              <a:off x="6380194" y="1429860"/>
              <a:ext cx="51947" cy="27705"/>
            </a:xfrm>
            <a:custGeom>
              <a:avLst/>
              <a:gdLst>
                <a:gd name="T0" fmla="*/ 14 w 19"/>
                <a:gd name="T1" fmla="*/ 0 h 10"/>
                <a:gd name="T2" fmla="*/ 17 w 19"/>
                <a:gd name="T3" fmla="*/ 9 h 10"/>
                <a:gd name="T4" fmla="*/ 0 w 19"/>
                <a:gd name="T5" fmla="*/ 4 h 10"/>
                <a:gd name="T6" fmla="*/ 14 w 1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0">
                  <a:moveTo>
                    <a:pt x="14" y="0"/>
                  </a:moveTo>
                  <a:cubicBezTo>
                    <a:pt x="14" y="4"/>
                    <a:pt x="19" y="3"/>
                    <a:pt x="17" y="9"/>
                  </a:cubicBezTo>
                  <a:cubicBezTo>
                    <a:pt x="9" y="10"/>
                    <a:pt x="4" y="7"/>
                    <a:pt x="0" y="4"/>
                  </a:cubicBezTo>
                  <a:cubicBezTo>
                    <a:pt x="3" y="1"/>
                    <a:pt x="9" y="1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89"/>
            <p:cNvSpPr>
              <a:spLocks noEditPoints="1"/>
            </p:cNvSpPr>
            <p:nvPr/>
          </p:nvSpPr>
          <p:spPr bwMode="auto">
            <a:xfrm>
              <a:off x="6484087" y="1478344"/>
              <a:ext cx="485991" cy="338231"/>
            </a:xfrm>
            <a:custGeom>
              <a:avLst/>
              <a:gdLst>
                <a:gd name="T0" fmla="*/ 17 w 178"/>
                <a:gd name="T1" fmla="*/ 7 h 124"/>
                <a:gd name="T2" fmla="*/ 23 w 178"/>
                <a:gd name="T3" fmla="*/ 5 h 124"/>
                <a:gd name="T4" fmla="*/ 23 w 178"/>
                <a:gd name="T5" fmla="*/ 8 h 124"/>
                <a:gd name="T6" fmla="*/ 23 w 178"/>
                <a:gd name="T7" fmla="*/ 14 h 124"/>
                <a:gd name="T8" fmla="*/ 28 w 178"/>
                <a:gd name="T9" fmla="*/ 26 h 124"/>
                <a:gd name="T10" fmla="*/ 38 w 178"/>
                <a:gd name="T11" fmla="*/ 7 h 124"/>
                <a:gd name="T12" fmla="*/ 51 w 178"/>
                <a:gd name="T13" fmla="*/ 5 h 124"/>
                <a:gd name="T14" fmla="*/ 60 w 178"/>
                <a:gd name="T15" fmla="*/ 20 h 124"/>
                <a:gd name="T16" fmla="*/ 71 w 178"/>
                <a:gd name="T17" fmla="*/ 17 h 124"/>
                <a:gd name="T18" fmla="*/ 86 w 178"/>
                <a:gd name="T19" fmla="*/ 16 h 124"/>
                <a:gd name="T20" fmla="*/ 91 w 178"/>
                <a:gd name="T21" fmla="*/ 22 h 124"/>
                <a:gd name="T22" fmla="*/ 97 w 178"/>
                <a:gd name="T23" fmla="*/ 25 h 124"/>
                <a:gd name="T24" fmla="*/ 100 w 178"/>
                <a:gd name="T25" fmla="*/ 26 h 124"/>
                <a:gd name="T26" fmla="*/ 114 w 178"/>
                <a:gd name="T27" fmla="*/ 29 h 124"/>
                <a:gd name="T28" fmla="*/ 126 w 178"/>
                <a:gd name="T29" fmla="*/ 35 h 124"/>
                <a:gd name="T30" fmla="*/ 130 w 178"/>
                <a:gd name="T31" fmla="*/ 39 h 124"/>
                <a:gd name="T32" fmla="*/ 139 w 178"/>
                <a:gd name="T33" fmla="*/ 47 h 124"/>
                <a:gd name="T34" fmla="*/ 133 w 178"/>
                <a:gd name="T35" fmla="*/ 59 h 124"/>
                <a:gd name="T36" fmla="*/ 146 w 178"/>
                <a:gd name="T37" fmla="*/ 60 h 124"/>
                <a:gd name="T38" fmla="*/ 149 w 178"/>
                <a:gd name="T39" fmla="*/ 68 h 124"/>
                <a:gd name="T40" fmla="*/ 161 w 178"/>
                <a:gd name="T41" fmla="*/ 69 h 124"/>
                <a:gd name="T42" fmla="*/ 169 w 178"/>
                <a:gd name="T43" fmla="*/ 77 h 124"/>
                <a:gd name="T44" fmla="*/ 172 w 178"/>
                <a:gd name="T45" fmla="*/ 82 h 124"/>
                <a:gd name="T46" fmla="*/ 164 w 178"/>
                <a:gd name="T47" fmla="*/ 93 h 124"/>
                <a:gd name="T48" fmla="*/ 154 w 178"/>
                <a:gd name="T49" fmla="*/ 91 h 124"/>
                <a:gd name="T50" fmla="*/ 145 w 178"/>
                <a:gd name="T51" fmla="*/ 82 h 124"/>
                <a:gd name="T52" fmla="*/ 137 w 178"/>
                <a:gd name="T53" fmla="*/ 90 h 124"/>
                <a:gd name="T54" fmla="*/ 148 w 178"/>
                <a:gd name="T55" fmla="*/ 96 h 124"/>
                <a:gd name="T56" fmla="*/ 154 w 178"/>
                <a:gd name="T57" fmla="*/ 106 h 124"/>
                <a:gd name="T58" fmla="*/ 149 w 178"/>
                <a:gd name="T59" fmla="*/ 117 h 124"/>
                <a:gd name="T60" fmla="*/ 130 w 178"/>
                <a:gd name="T61" fmla="*/ 109 h 124"/>
                <a:gd name="T62" fmla="*/ 136 w 178"/>
                <a:gd name="T63" fmla="*/ 117 h 124"/>
                <a:gd name="T64" fmla="*/ 143 w 178"/>
                <a:gd name="T65" fmla="*/ 121 h 124"/>
                <a:gd name="T66" fmla="*/ 136 w 178"/>
                <a:gd name="T67" fmla="*/ 121 h 124"/>
                <a:gd name="T68" fmla="*/ 120 w 178"/>
                <a:gd name="T69" fmla="*/ 115 h 124"/>
                <a:gd name="T70" fmla="*/ 111 w 178"/>
                <a:gd name="T71" fmla="*/ 111 h 124"/>
                <a:gd name="T72" fmla="*/ 106 w 178"/>
                <a:gd name="T73" fmla="*/ 103 h 124"/>
                <a:gd name="T74" fmla="*/ 97 w 178"/>
                <a:gd name="T75" fmla="*/ 87 h 124"/>
                <a:gd name="T76" fmla="*/ 99 w 178"/>
                <a:gd name="T77" fmla="*/ 82 h 124"/>
                <a:gd name="T78" fmla="*/ 102 w 178"/>
                <a:gd name="T79" fmla="*/ 77 h 124"/>
                <a:gd name="T80" fmla="*/ 106 w 178"/>
                <a:gd name="T81" fmla="*/ 69 h 124"/>
                <a:gd name="T82" fmla="*/ 102 w 178"/>
                <a:gd name="T83" fmla="*/ 60 h 124"/>
                <a:gd name="T84" fmla="*/ 96 w 178"/>
                <a:gd name="T85" fmla="*/ 56 h 124"/>
                <a:gd name="T86" fmla="*/ 91 w 178"/>
                <a:gd name="T87" fmla="*/ 56 h 124"/>
                <a:gd name="T88" fmla="*/ 86 w 178"/>
                <a:gd name="T89" fmla="*/ 54 h 124"/>
                <a:gd name="T90" fmla="*/ 74 w 178"/>
                <a:gd name="T91" fmla="*/ 41 h 124"/>
                <a:gd name="T92" fmla="*/ 62 w 178"/>
                <a:gd name="T93" fmla="*/ 44 h 124"/>
                <a:gd name="T94" fmla="*/ 51 w 178"/>
                <a:gd name="T95" fmla="*/ 44 h 124"/>
                <a:gd name="T96" fmla="*/ 40 w 178"/>
                <a:gd name="T97" fmla="*/ 44 h 124"/>
                <a:gd name="T98" fmla="*/ 17 w 178"/>
                <a:gd name="T99" fmla="*/ 39 h 124"/>
                <a:gd name="T100" fmla="*/ 7 w 178"/>
                <a:gd name="T101" fmla="*/ 34 h 124"/>
                <a:gd name="T102" fmla="*/ 4 w 178"/>
                <a:gd name="T103" fmla="*/ 26 h 124"/>
                <a:gd name="T104" fmla="*/ 5 w 178"/>
                <a:gd name="T105" fmla="*/ 20 h 124"/>
                <a:gd name="T106" fmla="*/ 115 w 178"/>
                <a:gd name="T107" fmla="*/ 85 h 124"/>
                <a:gd name="T108" fmla="*/ 123 w 178"/>
                <a:gd name="T109" fmla="*/ 79 h 124"/>
                <a:gd name="T110" fmla="*/ 115 w 178"/>
                <a:gd name="T111" fmla="*/ 8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4">
                  <a:moveTo>
                    <a:pt x="7" y="8"/>
                  </a:moveTo>
                  <a:cubicBezTo>
                    <a:pt x="10" y="13"/>
                    <a:pt x="16" y="3"/>
                    <a:pt x="17" y="7"/>
                  </a:cubicBezTo>
                  <a:cubicBezTo>
                    <a:pt x="19" y="7"/>
                    <a:pt x="18" y="4"/>
                    <a:pt x="19" y="4"/>
                  </a:cubicBezTo>
                  <a:cubicBezTo>
                    <a:pt x="21" y="3"/>
                    <a:pt x="22" y="6"/>
                    <a:pt x="23" y="5"/>
                  </a:cubicBezTo>
                  <a:cubicBezTo>
                    <a:pt x="25" y="5"/>
                    <a:pt x="25" y="0"/>
                    <a:pt x="29" y="4"/>
                  </a:cubicBezTo>
                  <a:cubicBezTo>
                    <a:pt x="29" y="11"/>
                    <a:pt x="26" y="6"/>
                    <a:pt x="23" y="8"/>
                  </a:cubicBezTo>
                  <a:cubicBezTo>
                    <a:pt x="22" y="10"/>
                    <a:pt x="26" y="10"/>
                    <a:pt x="26" y="10"/>
                  </a:cubicBezTo>
                  <a:cubicBezTo>
                    <a:pt x="26" y="12"/>
                    <a:pt x="24" y="12"/>
                    <a:pt x="23" y="14"/>
                  </a:cubicBezTo>
                  <a:cubicBezTo>
                    <a:pt x="23" y="16"/>
                    <a:pt x="24" y="17"/>
                    <a:pt x="25" y="19"/>
                  </a:cubicBezTo>
                  <a:cubicBezTo>
                    <a:pt x="25" y="21"/>
                    <a:pt x="24" y="26"/>
                    <a:pt x="28" y="26"/>
                  </a:cubicBezTo>
                  <a:cubicBezTo>
                    <a:pt x="31" y="25"/>
                    <a:pt x="28" y="18"/>
                    <a:pt x="29" y="14"/>
                  </a:cubicBezTo>
                  <a:cubicBezTo>
                    <a:pt x="36" y="16"/>
                    <a:pt x="36" y="10"/>
                    <a:pt x="38" y="7"/>
                  </a:cubicBezTo>
                  <a:cubicBezTo>
                    <a:pt x="40" y="10"/>
                    <a:pt x="44" y="4"/>
                    <a:pt x="45" y="8"/>
                  </a:cubicBezTo>
                  <a:cubicBezTo>
                    <a:pt x="48" y="8"/>
                    <a:pt x="47" y="4"/>
                    <a:pt x="51" y="5"/>
                  </a:cubicBezTo>
                  <a:cubicBezTo>
                    <a:pt x="51" y="11"/>
                    <a:pt x="55" y="12"/>
                    <a:pt x="59" y="13"/>
                  </a:cubicBezTo>
                  <a:cubicBezTo>
                    <a:pt x="57" y="17"/>
                    <a:pt x="58" y="17"/>
                    <a:pt x="60" y="20"/>
                  </a:cubicBezTo>
                  <a:cubicBezTo>
                    <a:pt x="63" y="18"/>
                    <a:pt x="64" y="18"/>
                    <a:pt x="66" y="20"/>
                  </a:cubicBezTo>
                  <a:cubicBezTo>
                    <a:pt x="69" y="21"/>
                    <a:pt x="69" y="18"/>
                    <a:pt x="71" y="17"/>
                  </a:cubicBezTo>
                  <a:cubicBezTo>
                    <a:pt x="72" y="16"/>
                    <a:pt x="75" y="18"/>
                    <a:pt x="75" y="16"/>
                  </a:cubicBezTo>
                  <a:cubicBezTo>
                    <a:pt x="79" y="17"/>
                    <a:pt x="81" y="17"/>
                    <a:pt x="86" y="16"/>
                  </a:cubicBezTo>
                  <a:cubicBezTo>
                    <a:pt x="85" y="19"/>
                    <a:pt x="89" y="18"/>
                    <a:pt x="88" y="17"/>
                  </a:cubicBezTo>
                  <a:cubicBezTo>
                    <a:pt x="90" y="18"/>
                    <a:pt x="90" y="20"/>
                    <a:pt x="91" y="22"/>
                  </a:cubicBezTo>
                  <a:cubicBezTo>
                    <a:pt x="92" y="23"/>
                    <a:pt x="95" y="23"/>
                    <a:pt x="96" y="23"/>
                  </a:cubicBezTo>
                  <a:cubicBezTo>
                    <a:pt x="97" y="24"/>
                    <a:pt x="96" y="25"/>
                    <a:pt x="97" y="25"/>
                  </a:cubicBezTo>
                  <a:cubicBezTo>
                    <a:pt x="101" y="25"/>
                    <a:pt x="96" y="27"/>
                    <a:pt x="99" y="29"/>
                  </a:cubicBezTo>
                  <a:cubicBezTo>
                    <a:pt x="100" y="30"/>
                    <a:pt x="100" y="27"/>
                    <a:pt x="100" y="26"/>
                  </a:cubicBezTo>
                  <a:cubicBezTo>
                    <a:pt x="103" y="28"/>
                    <a:pt x="103" y="30"/>
                    <a:pt x="106" y="31"/>
                  </a:cubicBezTo>
                  <a:cubicBezTo>
                    <a:pt x="109" y="31"/>
                    <a:pt x="110" y="29"/>
                    <a:pt x="114" y="29"/>
                  </a:cubicBezTo>
                  <a:cubicBezTo>
                    <a:pt x="113" y="35"/>
                    <a:pt x="122" y="31"/>
                    <a:pt x="123" y="36"/>
                  </a:cubicBezTo>
                  <a:cubicBezTo>
                    <a:pt x="124" y="37"/>
                    <a:pt x="125" y="36"/>
                    <a:pt x="126" y="35"/>
                  </a:cubicBezTo>
                  <a:cubicBezTo>
                    <a:pt x="128" y="36"/>
                    <a:pt x="128" y="38"/>
                    <a:pt x="128" y="41"/>
                  </a:cubicBezTo>
                  <a:cubicBezTo>
                    <a:pt x="130" y="41"/>
                    <a:pt x="130" y="40"/>
                    <a:pt x="130" y="39"/>
                  </a:cubicBezTo>
                  <a:cubicBezTo>
                    <a:pt x="132" y="42"/>
                    <a:pt x="134" y="45"/>
                    <a:pt x="139" y="44"/>
                  </a:cubicBezTo>
                  <a:cubicBezTo>
                    <a:pt x="138" y="45"/>
                    <a:pt x="137" y="47"/>
                    <a:pt x="139" y="47"/>
                  </a:cubicBezTo>
                  <a:cubicBezTo>
                    <a:pt x="140" y="50"/>
                    <a:pt x="134" y="52"/>
                    <a:pt x="139" y="53"/>
                  </a:cubicBezTo>
                  <a:cubicBezTo>
                    <a:pt x="137" y="55"/>
                    <a:pt x="133" y="55"/>
                    <a:pt x="133" y="59"/>
                  </a:cubicBezTo>
                  <a:cubicBezTo>
                    <a:pt x="136" y="64"/>
                    <a:pt x="143" y="57"/>
                    <a:pt x="145" y="63"/>
                  </a:cubicBezTo>
                  <a:cubicBezTo>
                    <a:pt x="146" y="63"/>
                    <a:pt x="146" y="61"/>
                    <a:pt x="146" y="60"/>
                  </a:cubicBezTo>
                  <a:cubicBezTo>
                    <a:pt x="148" y="60"/>
                    <a:pt x="147" y="63"/>
                    <a:pt x="148" y="65"/>
                  </a:cubicBezTo>
                  <a:cubicBezTo>
                    <a:pt x="148" y="65"/>
                    <a:pt x="149" y="68"/>
                    <a:pt x="149" y="68"/>
                  </a:cubicBezTo>
                  <a:cubicBezTo>
                    <a:pt x="151" y="68"/>
                    <a:pt x="153" y="64"/>
                    <a:pt x="152" y="71"/>
                  </a:cubicBezTo>
                  <a:cubicBezTo>
                    <a:pt x="156" y="71"/>
                    <a:pt x="157" y="68"/>
                    <a:pt x="161" y="69"/>
                  </a:cubicBezTo>
                  <a:cubicBezTo>
                    <a:pt x="162" y="70"/>
                    <a:pt x="163" y="72"/>
                    <a:pt x="163" y="74"/>
                  </a:cubicBezTo>
                  <a:cubicBezTo>
                    <a:pt x="165" y="74"/>
                    <a:pt x="170" y="72"/>
                    <a:pt x="169" y="77"/>
                  </a:cubicBezTo>
                  <a:cubicBezTo>
                    <a:pt x="174" y="74"/>
                    <a:pt x="171" y="77"/>
                    <a:pt x="176" y="78"/>
                  </a:cubicBezTo>
                  <a:cubicBezTo>
                    <a:pt x="178" y="81"/>
                    <a:pt x="171" y="83"/>
                    <a:pt x="172" y="82"/>
                  </a:cubicBezTo>
                  <a:cubicBezTo>
                    <a:pt x="171" y="83"/>
                    <a:pt x="173" y="84"/>
                    <a:pt x="173" y="84"/>
                  </a:cubicBezTo>
                  <a:cubicBezTo>
                    <a:pt x="169" y="88"/>
                    <a:pt x="166" y="87"/>
                    <a:pt x="164" y="93"/>
                  </a:cubicBezTo>
                  <a:cubicBezTo>
                    <a:pt x="162" y="93"/>
                    <a:pt x="161" y="93"/>
                    <a:pt x="161" y="94"/>
                  </a:cubicBezTo>
                  <a:cubicBezTo>
                    <a:pt x="160" y="93"/>
                    <a:pt x="154" y="94"/>
                    <a:pt x="154" y="91"/>
                  </a:cubicBezTo>
                  <a:cubicBezTo>
                    <a:pt x="154" y="88"/>
                    <a:pt x="146" y="91"/>
                    <a:pt x="148" y="85"/>
                  </a:cubicBezTo>
                  <a:cubicBezTo>
                    <a:pt x="145" y="86"/>
                    <a:pt x="145" y="84"/>
                    <a:pt x="145" y="82"/>
                  </a:cubicBezTo>
                  <a:cubicBezTo>
                    <a:pt x="143" y="82"/>
                    <a:pt x="141" y="82"/>
                    <a:pt x="139" y="82"/>
                  </a:cubicBezTo>
                  <a:cubicBezTo>
                    <a:pt x="136" y="82"/>
                    <a:pt x="138" y="88"/>
                    <a:pt x="137" y="90"/>
                  </a:cubicBezTo>
                  <a:cubicBezTo>
                    <a:pt x="138" y="93"/>
                    <a:pt x="141" y="93"/>
                    <a:pt x="142" y="96"/>
                  </a:cubicBezTo>
                  <a:cubicBezTo>
                    <a:pt x="145" y="94"/>
                    <a:pt x="147" y="100"/>
                    <a:pt x="148" y="96"/>
                  </a:cubicBezTo>
                  <a:cubicBezTo>
                    <a:pt x="150" y="98"/>
                    <a:pt x="151" y="101"/>
                    <a:pt x="151" y="105"/>
                  </a:cubicBezTo>
                  <a:cubicBezTo>
                    <a:pt x="150" y="106"/>
                    <a:pt x="153" y="105"/>
                    <a:pt x="154" y="106"/>
                  </a:cubicBezTo>
                  <a:cubicBezTo>
                    <a:pt x="156" y="110"/>
                    <a:pt x="152" y="116"/>
                    <a:pt x="152" y="119"/>
                  </a:cubicBezTo>
                  <a:cubicBezTo>
                    <a:pt x="149" y="121"/>
                    <a:pt x="150" y="117"/>
                    <a:pt x="149" y="117"/>
                  </a:cubicBezTo>
                  <a:cubicBezTo>
                    <a:pt x="147" y="115"/>
                    <a:pt x="142" y="116"/>
                    <a:pt x="142" y="112"/>
                  </a:cubicBezTo>
                  <a:cubicBezTo>
                    <a:pt x="136" y="113"/>
                    <a:pt x="137" y="107"/>
                    <a:pt x="130" y="109"/>
                  </a:cubicBezTo>
                  <a:cubicBezTo>
                    <a:pt x="130" y="112"/>
                    <a:pt x="135" y="110"/>
                    <a:pt x="136" y="112"/>
                  </a:cubicBezTo>
                  <a:cubicBezTo>
                    <a:pt x="131" y="117"/>
                    <a:pt x="141" y="114"/>
                    <a:pt x="136" y="117"/>
                  </a:cubicBezTo>
                  <a:cubicBezTo>
                    <a:pt x="136" y="119"/>
                    <a:pt x="140" y="118"/>
                    <a:pt x="142" y="119"/>
                  </a:cubicBezTo>
                  <a:cubicBezTo>
                    <a:pt x="143" y="120"/>
                    <a:pt x="142" y="121"/>
                    <a:pt x="143" y="121"/>
                  </a:cubicBezTo>
                  <a:cubicBezTo>
                    <a:pt x="146" y="121"/>
                    <a:pt x="146" y="122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  <a:cubicBezTo>
                    <a:pt x="134" y="120"/>
                    <a:pt x="130" y="120"/>
                    <a:pt x="127" y="118"/>
                  </a:cubicBezTo>
                  <a:cubicBezTo>
                    <a:pt x="125" y="117"/>
                    <a:pt x="122" y="115"/>
                    <a:pt x="120" y="115"/>
                  </a:cubicBezTo>
                  <a:cubicBezTo>
                    <a:pt x="118" y="115"/>
                    <a:pt x="118" y="113"/>
                    <a:pt x="117" y="112"/>
                  </a:cubicBezTo>
                  <a:cubicBezTo>
                    <a:pt x="115" y="111"/>
                    <a:pt x="112" y="112"/>
                    <a:pt x="111" y="111"/>
                  </a:cubicBezTo>
                  <a:cubicBezTo>
                    <a:pt x="109" y="109"/>
                    <a:pt x="110" y="108"/>
                    <a:pt x="109" y="106"/>
                  </a:cubicBezTo>
                  <a:cubicBezTo>
                    <a:pt x="109" y="105"/>
                    <a:pt x="105" y="106"/>
                    <a:pt x="106" y="103"/>
                  </a:cubicBezTo>
                  <a:cubicBezTo>
                    <a:pt x="100" y="103"/>
                    <a:pt x="99" y="97"/>
                    <a:pt x="96" y="94"/>
                  </a:cubicBezTo>
                  <a:cubicBezTo>
                    <a:pt x="97" y="94"/>
                    <a:pt x="95" y="89"/>
                    <a:pt x="97" y="87"/>
                  </a:cubicBezTo>
                  <a:cubicBezTo>
                    <a:pt x="98" y="87"/>
                    <a:pt x="100" y="87"/>
                    <a:pt x="100" y="87"/>
                  </a:cubicBezTo>
                  <a:cubicBezTo>
                    <a:pt x="101" y="86"/>
                    <a:pt x="98" y="84"/>
                    <a:pt x="99" y="82"/>
                  </a:cubicBezTo>
                  <a:cubicBezTo>
                    <a:pt x="99" y="82"/>
                    <a:pt x="102" y="83"/>
                    <a:pt x="102" y="82"/>
                  </a:cubicBezTo>
                  <a:cubicBezTo>
                    <a:pt x="103" y="82"/>
                    <a:pt x="101" y="78"/>
                    <a:pt x="102" y="77"/>
                  </a:cubicBezTo>
                  <a:cubicBezTo>
                    <a:pt x="102" y="76"/>
                    <a:pt x="104" y="77"/>
                    <a:pt x="105" y="77"/>
                  </a:cubicBezTo>
                  <a:cubicBezTo>
                    <a:pt x="107" y="75"/>
                    <a:pt x="105" y="70"/>
                    <a:pt x="106" y="69"/>
                  </a:cubicBezTo>
                  <a:cubicBezTo>
                    <a:pt x="106" y="67"/>
                    <a:pt x="104" y="68"/>
                    <a:pt x="102" y="68"/>
                  </a:cubicBezTo>
                  <a:cubicBezTo>
                    <a:pt x="102" y="65"/>
                    <a:pt x="102" y="63"/>
                    <a:pt x="102" y="60"/>
                  </a:cubicBezTo>
                  <a:cubicBezTo>
                    <a:pt x="100" y="60"/>
                    <a:pt x="99" y="61"/>
                    <a:pt x="99" y="62"/>
                  </a:cubicBezTo>
                  <a:cubicBezTo>
                    <a:pt x="96" y="61"/>
                    <a:pt x="98" y="57"/>
                    <a:pt x="96" y="56"/>
                  </a:cubicBezTo>
                  <a:cubicBezTo>
                    <a:pt x="95" y="55"/>
                    <a:pt x="94" y="57"/>
                    <a:pt x="93" y="57"/>
                  </a:cubicBezTo>
                  <a:cubicBezTo>
                    <a:pt x="93" y="57"/>
                    <a:pt x="92" y="56"/>
                    <a:pt x="91" y="56"/>
                  </a:cubicBezTo>
                  <a:cubicBezTo>
                    <a:pt x="90" y="55"/>
                    <a:pt x="89" y="53"/>
                    <a:pt x="88" y="53"/>
                  </a:cubicBezTo>
                  <a:cubicBezTo>
                    <a:pt x="88" y="52"/>
                    <a:pt x="87" y="55"/>
                    <a:pt x="86" y="54"/>
                  </a:cubicBezTo>
                  <a:cubicBezTo>
                    <a:pt x="85" y="54"/>
                    <a:pt x="83" y="51"/>
                    <a:pt x="80" y="51"/>
                  </a:cubicBezTo>
                  <a:cubicBezTo>
                    <a:pt x="86" y="45"/>
                    <a:pt x="71" y="48"/>
                    <a:pt x="74" y="41"/>
                  </a:cubicBezTo>
                  <a:cubicBezTo>
                    <a:pt x="70" y="41"/>
                    <a:pt x="66" y="41"/>
                    <a:pt x="66" y="45"/>
                  </a:cubicBezTo>
                  <a:cubicBezTo>
                    <a:pt x="64" y="47"/>
                    <a:pt x="62" y="44"/>
                    <a:pt x="62" y="44"/>
                  </a:cubicBezTo>
                  <a:cubicBezTo>
                    <a:pt x="61" y="44"/>
                    <a:pt x="59" y="46"/>
                    <a:pt x="57" y="45"/>
                  </a:cubicBezTo>
                  <a:cubicBezTo>
                    <a:pt x="55" y="45"/>
                    <a:pt x="54" y="44"/>
                    <a:pt x="51" y="44"/>
                  </a:cubicBezTo>
                  <a:cubicBezTo>
                    <a:pt x="49" y="44"/>
                    <a:pt x="48" y="46"/>
                    <a:pt x="45" y="45"/>
                  </a:cubicBezTo>
                  <a:cubicBezTo>
                    <a:pt x="42" y="45"/>
                    <a:pt x="42" y="44"/>
                    <a:pt x="40" y="44"/>
                  </a:cubicBezTo>
                  <a:cubicBezTo>
                    <a:pt x="33" y="43"/>
                    <a:pt x="27" y="45"/>
                    <a:pt x="20" y="42"/>
                  </a:cubicBezTo>
                  <a:cubicBezTo>
                    <a:pt x="20" y="42"/>
                    <a:pt x="18" y="40"/>
                    <a:pt x="17" y="39"/>
                  </a:cubicBezTo>
                  <a:cubicBezTo>
                    <a:pt x="15" y="39"/>
                    <a:pt x="12" y="40"/>
                    <a:pt x="13" y="36"/>
                  </a:cubicBezTo>
                  <a:cubicBezTo>
                    <a:pt x="10" y="36"/>
                    <a:pt x="5" y="38"/>
                    <a:pt x="7" y="34"/>
                  </a:cubicBezTo>
                  <a:cubicBezTo>
                    <a:pt x="12" y="35"/>
                    <a:pt x="13" y="32"/>
                    <a:pt x="16" y="31"/>
                  </a:cubicBezTo>
                  <a:cubicBezTo>
                    <a:pt x="14" y="27"/>
                    <a:pt x="6" y="30"/>
                    <a:pt x="4" y="26"/>
                  </a:cubicBezTo>
                  <a:cubicBezTo>
                    <a:pt x="3" y="26"/>
                    <a:pt x="3" y="27"/>
                    <a:pt x="3" y="28"/>
                  </a:cubicBezTo>
                  <a:cubicBezTo>
                    <a:pt x="0" y="27"/>
                    <a:pt x="4" y="21"/>
                    <a:pt x="5" y="20"/>
                  </a:cubicBezTo>
                  <a:cubicBezTo>
                    <a:pt x="4" y="15"/>
                    <a:pt x="8" y="14"/>
                    <a:pt x="7" y="8"/>
                  </a:cubicBezTo>
                  <a:close/>
                  <a:moveTo>
                    <a:pt x="115" y="85"/>
                  </a:moveTo>
                  <a:cubicBezTo>
                    <a:pt x="116" y="82"/>
                    <a:pt x="122" y="85"/>
                    <a:pt x="126" y="84"/>
                  </a:cubicBezTo>
                  <a:cubicBezTo>
                    <a:pt x="126" y="81"/>
                    <a:pt x="124" y="81"/>
                    <a:pt x="123" y="79"/>
                  </a:cubicBezTo>
                  <a:cubicBezTo>
                    <a:pt x="121" y="77"/>
                    <a:pt x="117" y="79"/>
                    <a:pt x="114" y="77"/>
                  </a:cubicBezTo>
                  <a:cubicBezTo>
                    <a:pt x="115" y="79"/>
                    <a:pt x="112" y="85"/>
                    <a:pt x="115" y="8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90"/>
            <p:cNvSpPr>
              <a:spLocks/>
            </p:cNvSpPr>
            <p:nvPr/>
          </p:nvSpPr>
          <p:spPr bwMode="auto">
            <a:xfrm>
              <a:off x="6009640" y="1495659"/>
              <a:ext cx="300137" cy="152377"/>
            </a:xfrm>
            <a:custGeom>
              <a:avLst/>
              <a:gdLst>
                <a:gd name="T0" fmla="*/ 12 w 110"/>
                <a:gd name="T1" fmla="*/ 42 h 56"/>
                <a:gd name="T2" fmla="*/ 13 w 110"/>
                <a:gd name="T3" fmla="*/ 38 h 56"/>
                <a:gd name="T4" fmla="*/ 19 w 110"/>
                <a:gd name="T5" fmla="*/ 36 h 56"/>
                <a:gd name="T6" fmla="*/ 22 w 110"/>
                <a:gd name="T7" fmla="*/ 35 h 56"/>
                <a:gd name="T8" fmla="*/ 39 w 110"/>
                <a:gd name="T9" fmla="*/ 33 h 56"/>
                <a:gd name="T10" fmla="*/ 22 w 110"/>
                <a:gd name="T11" fmla="*/ 32 h 56"/>
                <a:gd name="T12" fmla="*/ 21 w 110"/>
                <a:gd name="T13" fmla="*/ 30 h 56"/>
                <a:gd name="T14" fmla="*/ 16 w 110"/>
                <a:gd name="T15" fmla="*/ 32 h 56"/>
                <a:gd name="T16" fmla="*/ 8 w 110"/>
                <a:gd name="T17" fmla="*/ 30 h 56"/>
                <a:gd name="T18" fmla="*/ 15 w 110"/>
                <a:gd name="T19" fmla="*/ 25 h 56"/>
                <a:gd name="T20" fmla="*/ 19 w 110"/>
                <a:gd name="T21" fmla="*/ 25 h 56"/>
                <a:gd name="T22" fmla="*/ 3 w 110"/>
                <a:gd name="T23" fmla="*/ 22 h 56"/>
                <a:gd name="T24" fmla="*/ 0 w 110"/>
                <a:gd name="T25" fmla="*/ 17 h 56"/>
                <a:gd name="T26" fmla="*/ 8 w 110"/>
                <a:gd name="T27" fmla="*/ 11 h 56"/>
                <a:gd name="T28" fmla="*/ 8 w 110"/>
                <a:gd name="T29" fmla="*/ 10 h 56"/>
                <a:gd name="T30" fmla="*/ 22 w 110"/>
                <a:gd name="T31" fmla="*/ 4 h 56"/>
                <a:gd name="T32" fmla="*/ 27 w 110"/>
                <a:gd name="T33" fmla="*/ 1 h 56"/>
                <a:gd name="T34" fmla="*/ 30 w 110"/>
                <a:gd name="T35" fmla="*/ 2 h 56"/>
                <a:gd name="T36" fmla="*/ 33 w 110"/>
                <a:gd name="T37" fmla="*/ 8 h 56"/>
                <a:gd name="T38" fmla="*/ 30 w 110"/>
                <a:gd name="T39" fmla="*/ 10 h 56"/>
                <a:gd name="T40" fmla="*/ 33 w 110"/>
                <a:gd name="T41" fmla="*/ 11 h 56"/>
                <a:gd name="T42" fmla="*/ 34 w 110"/>
                <a:gd name="T43" fmla="*/ 8 h 56"/>
                <a:gd name="T44" fmla="*/ 43 w 110"/>
                <a:gd name="T45" fmla="*/ 7 h 56"/>
                <a:gd name="T46" fmla="*/ 48 w 110"/>
                <a:gd name="T47" fmla="*/ 14 h 56"/>
                <a:gd name="T48" fmla="*/ 54 w 110"/>
                <a:gd name="T49" fmla="*/ 11 h 56"/>
                <a:gd name="T50" fmla="*/ 58 w 110"/>
                <a:gd name="T51" fmla="*/ 7 h 56"/>
                <a:gd name="T52" fmla="*/ 62 w 110"/>
                <a:gd name="T53" fmla="*/ 8 h 56"/>
                <a:gd name="T54" fmla="*/ 64 w 110"/>
                <a:gd name="T55" fmla="*/ 14 h 56"/>
                <a:gd name="T56" fmla="*/ 67 w 110"/>
                <a:gd name="T57" fmla="*/ 20 h 56"/>
                <a:gd name="T58" fmla="*/ 73 w 110"/>
                <a:gd name="T59" fmla="*/ 16 h 56"/>
                <a:gd name="T60" fmla="*/ 68 w 110"/>
                <a:gd name="T61" fmla="*/ 13 h 56"/>
                <a:gd name="T62" fmla="*/ 68 w 110"/>
                <a:gd name="T63" fmla="*/ 4 h 56"/>
                <a:gd name="T64" fmla="*/ 74 w 110"/>
                <a:gd name="T65" fmla="*/ 2 h 56"/>
                <a:gd name="T66" fmla="*/ 80 w 110"/>
                <a:gd name="T67" fmla="*/ 13 h 56"/>
                <a:gd name="T68" fmla="*/ 85 w 110"/>
                <a:gd name="T69" fmla="*/ 16 h 56"/>
                <a:gd name="T70" fmla="*/ 88 w 110"/>
                <a:gd name="T71" fmla="*/ 20 h 56"/>
                <a:gd name="T72" fmla="*/ 86 w 110"/>
                <a:gd name="T73" fmla="*/ 25 h 56"/>
                <a:gd name="T74" fmla="*/ 91 w 110"/>
                <a:gd name="T75" fmla="*/ 30 h 56"/>
                <a:gd name="T76" fmla="*/ 104 w 110"/>
                <a:gd name="T77" fmla="*/ 32 h 56"/>
                <a:gd name="T78" fmla="*/ 108 w 110"/>
                <a:gd name="T79" fmla="*/ 36 h 56"/>
                <a:gd name="T80" fmla="*/ 110 w 110"/>
                <a:gd name="T81" fmla="*/ 39 h 56"/>
                <a:gd name="T82" fmla="*/ 98 w 110"/>
                <a:gd name="T83" fmla="*/ 39 h 56"/>
                <a:gd name="T84" fmla="*/ 101 w 110"/>
                <a:gd name="T85" fmla="*/ 50 h 56"/>
                <a:gd name="T86" fmla="*/ 85 w 110"/>
                <a:gd name="T87" fmla="*/ 50 h 56"/>
                <a:gd name="T88" fmla="*/ 64 w 110"/>
                <a:gd name="T89" fmla="*/ 50 h 56"/>
                <a:gd name="T90" fmla="*/ 56 w 110"/>
                <a:gd name="T91" fmla="*/ 51 h 56"/>
                <a:gd name="T92" fmla="*/ 55 w 110"/>
                <a:gd name="T93" fmla="*/ 54 h 56"/>
                <a:gd name="T94" fmla="*/ 36 w 110"/>
                <a:gd name="T95" fmla="*/ 54 h 56"/>
                <a:gd name="T96" fmla="*/ 30 w 110"/>
                <a:gd name="T97" fmla="*/ 45 h 56"/>
                <a:gd name="T98" fmla="*/ 18 w 110"/>
                <a:gd name="T99" fmla="*/ 42 h 56"/>
                <a:gd name="T100" fmla="*/ 16 w 110"/>
                <a:gd name="T101" fmla="*/ 44 h 56"/>
                <a:gd name="T102" fmla="*/ 16 w 110"/>
                <a:gd name="T103" fmla="*/ 41 h 56"/>
                <a:gd name="T104" fmla="*/ 12 w 110"/>
                <a:gd name="T105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56">
                  <a:moveTo>
                    <a:pt x="12" y="42"/>
                  </a:moveTo>
                  <a:cubicBezTo>
                    <a:pt x="9" y="43"/>
                    <a:pt x="12" y="38"/>
                    <a:pt x="13" y="38"/>
                  </a:cubicBezTo>
                  <a:cubicBezTo>
                    <a:pt x="14" y="36"/>
                    <a:pt x="17" y="37"/>
                    <a:pt x="19" y="36"/>
                  </a:cubicBezTo>
                  <a:cubicBezTo>
                    <a:pt x="21" y="36"/>
                    <a:pt x="21" y="35"/>
                    <a:pt x="22" y="35"/>
                  </a:cubicBezTo>
                  <a:cubicBezTo>
                    <a:pt x="28" y="34"/>
                    <a:pt x="35" y="37"/>
                    <a:pt x="39" y="33"/>
                  </a:cubicBezTo>
                  <a:cubicBezTo>
                    <a:pt x="38" y="30"/>
                    <a:pt x="28" y="33"/>
                    <a:pt x="22" y="32"/>
                  </a:cubicBezTo>
                  <a:cubicBezTo>
                    <a:pt x="22" y="32"/>
                    <a:pt x="20" y="30"/>
                    <a:pt x="21" y="30"/>
                  </a:cubicBezTo>
                  <a:cubicBezTo>
                    <a:pt x="20" y="31"/>
                    <a:pt x="19" y="32"/>
                    <a:pt x="16" y="32"/>
                  </a:cubicBezTo>
                  <a:cubicBezTo>
                    <a:pt x="14" y="32"/>
                    <a:pt x="11" y="30"/>
                    <a:pt x="8" y="30"/>
                  </a:cubicBezTo>
                  <a:cubicBezTo>
                    <a:pt x="4" y="26"/>
                    <a:pt x="15" y="28"/>
                    <a:pt x="15" y="25"/>
                  </a:cubicBezTo>
                  <a:cubicBezTo>
                    <a:pt x="15" y="22"/>
                    <a:pt x="18" y="24"/>
                    <a:pt x="19" y="25"/>
                  </a:cubicBezTo>
                  <a:cubicBezTo>
                    <a:pt x="19" y="16"/>
                    <a:pt x="10" y="24"/>
                    <a:pt x="3" y="22"/>
                  </a:cubicBezTo>
                  <a:cubicBezTo>
                    <a:pt x="0" y="19"/>
                    <a:pt x="6" y="17"/>
                    <a:pt x="0" y="17"/>
                  </a:cubicBezTo>
                  <a:cubicBezTo>
                    <a:pt x="2" y="14"/>
                    <a:pt x="2" y="10"/>
                    <a:pt x="8" y="11"/>
                  </a:cubicBezTo>
                  <a:cubicBezTo>
                    <a:pt x="10" y="11"/>
                    <a:pt x="8" y="9"/>
                    <a:pt x="8" y="10"/>
                  </a:cubicBezTo>
                  <a:cubicBezTo>
                    <a:pt x="11" y="6"/>
                    <a:pt x="17" y="5"/>
                    <a:pt x="22" y="4"/>
                  </a:cubicBezTo>
                  <a:cubicBezTo>
                    <a:pt x="24" y="3"/>
                    <a:pt x="24" y="0"/>
                    <a:pt x="27" y="1"/>
                  </a:cubicBezTo>
                  <a:cubicBezTo>
                    <a:pt x="27" y="2"/>
                    <a:pt x="29" y="2"/>
                    <a:pt x="30" y="2"/>
                  </a:cubicBezTo>
                  <a:cubicBezTo>
                    <a:pt x="29" y="6"/>
                    <a:pt x="27" y="8"/>
                    <a:pt x="33" y="8"/>
                  </a:cubicBezTo>
                  <a:cubicBezTo>
                    <a:pt x="33" y="10"/>
                    <a:pt x="31" y="9"/>
                    <a:pt x="30" y="10"/>
                  </a:cubicBezTo>
                  <a:cubicBezTo>
                    <a:pt x="30" y="11"/>
                    <a:pt x="32" y="12"/>
                    <a:pt x="33" y="11"/>
                  </a:cubicBezTo>
                  <a:cubicBezTo>
                    <a:pt x="34" y="11"/>
                    <a:pt x="33" y="9"/>
                    <a:pt x="34" y="8"/>
                  </a:cubicBezTo>
                  <a:cubicBezTo>
                    <a:pt x="37" y="7"/>
                    <a:pt x="40" y="7"/>
                    <a:pt x="43" y="7"/>
                  </a:cubicBezTo>
                  <a:cubicBezTo>
                    <a:pt x="45" y="9"/>
                    <a:pt x="48" y="10"/>
                    <a:pt x="48" y="14"/>
                  </a:cubicBezTo>
                  <a:cubicBezTo>
                    <a:pt x="51" y="14"/>
                    <a:pt x="49" y="10"/>
                    <a:pt x="54" y="11"/>
                  </a:cubicBezTo>
                  <a:cubicBezTo>
                    <a:pt x="55" y="10"/>
                    <a:pt x="57" y="8"/>
                    <a:pt x="58" y="7"/>
                  </a:cubicBezTo>
                  <a:cubicBezTo>
                    <a:pt x="59" y="8"/>
                    <a:pt x="60" y="8"/>
                    <a:pt x="62" y="8"/>
                  </a:cubicBezTo>
                  <a:cubicBezTo>
                    <a:pt x="63" y="10"/>
                    <a:pt x="63" y="12"/>
                    <a:pt x="64" y="14"/>
                  </a:cubicBezTo>
                  <a:cubicBezTo>
                    <a:pt x="65" y="16"/>
                    <a:pt x="69" y="16"/>
                    <a:pt x="67" y="20"/>
                  </a:cubicBezTo>
                  <a:cubicBezTo>
                    <a:pt x="70" y="20"/>
                    <a:pt x="70" y="16"/>
                    <a:pt x="73" y="16"/>
                  </a:cubicBezTo>
                  <a:cubicBezTo>
                    <a:pt x="73" y="14"/>
                    <a:pt x="69" y="14"/>
                    <a:pt x="68" y="13"/>
                  </a:cubicBezTo>
                  <a:cubicBezTo>
                    <a:pt x="67" y="10"/>
                    <a:pt x="69" y="8"/>
                    <a:pt x="68" y="4"/>
                  </a:cubicBezTo>
                  <a:cubicBezTo>
                    <a:pt x="71" y="4"/>
                    <a:pt x="71" y="2"/>
                    <a:pt x="74" y="2"/>
                  </a:cubicBezTo>
                  <a:cubicBezTo>
                    <a:pt x="75" y="5"/>
                    <a:pt x="78" y="9"/>
                    <a:pt x="80" y="13"/>
                  </a:cubicBezTo>
                  <a:cubicBezTo>
                    <a:pt x="80" y="13"/>
                    <a:pt x="84" y="19"/>
                    <a:pt x="85" y="16"/>
                  </a:cubicBezTo>
                  <a:cubicBezTo>
                    <a:pt x="87" y="16"/>
                    <a:pt x="85" y="20"/>
                    <a:pt x="88" y="20"/>
                  </a:cubicBezTo>
                  <a:cubicBezTo>
                    <a:pt x="88" y="22"/>
                    <a:pt x="88" y="24"/>
                    <a:pt x="86" y="25"/>
                  </a:cubicBezTo>
                  <a:cubicBezTo>
                    <a:pt x="87" y="27"/>
                    <a:pt x="92" y="26"/>
                    <a:pt x="91" y="30"/>
                  </a:cubicBezTo>
                  <a:cubicBezTo>
                    <a:pt x="96" y="27"/>
                    <a:pt x="97" y="33"/>
                    <a:pt x="104" y="32"/>
                  </a:cubicBezTo>
                  <a:cubicBezTo>
                    <a:pt x="101" y="38"/>
                    <a:pt x="108" y="36"/>
                    <a:pt x="108" y="36"/>
                  </a:cubicBezTo>
                  <a:cubicBezTo>
                    <a:pt x="109" y="37"/>
                    <a:pt x="106" y="41"/>
                    <a:pt x="110" y="39"/>
                  </a:cubicBezTo>
                  <a:cubicBezTo>
                    <a:pt x="107" y="46"/>
                    <a:pt x="104" y="37"/>
                    <a:pt x="98" y="39"/>
                  </a:cubicBezTo>
                  <a:cubicBezTo>
                    <a:pt x="97" y="45"/>
                    <a:pt x="103" y="43"/>
                    <a:pt x="101" y="50"/>
                  </a:cubicBezTo>
                  <a:cubicBezTo>
                    <a:pt x="96" y="51"/>
                    <a:pt x="89" y="53"/>
                    <a:pt x="85" y="50"/>
                  </a:cubicBezTo>
                  <a:cubicBezTo>
                    <a:pt x="80" y="47"/>
                    <a:pt x="70" y="46"/>
                    <a:pt x="64" y="50"/>
                  </a:cubicBezTo>
                  <a:cubicBezTo>
                    <a:pt x="62" y="51"/>
                    <a:pt x="60" y="50"/>
                    <a:pt x="56" y="51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1" y="52"/>
                    <a:pt x="43" y="56"/>
                    <a:pt x="36" y="54"/>
                  </a:cubicBezTo>
                  <a:cubicBezTo>
                    <a:pt x="34" y="51"/>
                    <a:pt x="32" y="48"/>
                    <a:pt x="30" y="45"/>
                  </a:cubicBezTo>
                  <a:cubicBezTo>
                    <a:pt x="25" y="45"/>
                    <a:pt x="18" y="47"/>
                    <a:pt x="18" y="42"/>
                  </a:cubicBezTo>
                  <a:cubicBezTo>
                    <a:pt x="17" y="42"/>
                    <a:pt x="17" y="43"/>
                    <a:pt x="16" y="44"/>
                  </a:cubicBezTo>
                  <a:cubicBezTo>
                    <a:pt x="15" y="43"/>
                    <a:pt x="15" y="41"/>
                    <a:pt x="16" y="41"/>
                  </a:cubicBezTo>
                  <a:cubicBezTo>
                    <a:pt x="17" y="38"/>
                    <a:pt x="12" y="41"/>
                    <a:pt x="12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91"/>
            <p:cNvSpPr>
              <a:spLocks noEditPoints="1"/>
            </p:cNvSpPr>
            <p:nvPr/>
          </p:nvSpPr>
          <p:spPr bwMode="auto">
            <a:xfrm>
              <a:off x="5210814" y="1530290"/>
              <a:ext cx="2143671" cy="2487673"/>
            </a:xfrm>
            <a:custGeom>
              <a:avLst/>
              <a:gdLst>
                <a:gd name="T0" fmla="*/ 514 w 786"/>
                <a:gd name="T1" fmla="*/ 60 h 912"/>
                <a:gd name="T2" fmla="*/ 462 w 786"/>
                <a:gd name="T3" fmla="*/ 96 h 912"/>
                <a:gd name="T4" fmla="*/ 456 w 786"/>
                <a:gd name="T5" fmla="*/ 149 h 912"/>
                <a:gd name="T6" fmla="*/ 520 w 786"/>
                <a:gd name="T7" fmla="*/ 192 h 912"/>
                <a:gd name="T8" fmla="*/ 541 w 786"/>
                <a:gd name="T9" fmla="*/ 135 h 912"/>
                <a:gd name="T10" fmla="*/ 594 w 786"/>
                <a:gd name="T11" fmla="*/ 133 h 912"/>
                <a:gd name="T12" fmla="*/ 643 w 786"/>
                <a:gd name="T13" fmla="*/ 146 h 912"/>
                <a:gd name="T14" fmla="*/ 662 w 786"/>
                <a:gd name="T15" fmla="*/ 197 h 912"/>
                <a:gd name="T16" fmla="*/ 601 w 786"/>
                <a:gd name="T17" fmla="*/ 219 h 912"/>
                <a:gd name="T18" fmla="*/ 639 w 786"/>
                <a:gd name="T19" fmla="*/ 241 h 912"/>
                <a:gd name="T20" fmla="*/ 624 w 786"/>
                <a:gd name="T21" fmla="*/ 249 h 912"/>
                <a:gd name="T22" fmla="*/ 557 w 786"/>
                <a:gd name="T23" fmla="*/ 298 h 912"/>
                <a:gd name="T24" fmla="*/ 529 w 786"/>
                <a:gd name="T25" fmla="*/ 381 h 912"/>
                <a:gd name="T26" fmla="*/ 471 w 786"/>
                <a:gd name="T27" fmla="*/ 348 h 912"/>
                <a:gd name="T28" fmla="*/ 425 w 786"/>
                <a:gd name="T29" fmla="*/ 410 h 912"/>
                <a:gd name="T30" fmla="*/ 477 w 786"/>
                <a:gd name="T31" fmla="*/ 435 h 912"/>
                <a:gd name="T32" fmla="*/ 550 w 786"/>
                <a:gd name="T33" fmla="*/ 484 h 912"/>
                <a:gd name="T34" fmla="*/ 609 w 786"/>
                <a:gd name="T35" fmla="*/ 475 h 912"/>
                <a:gd name="T36" fmla="*/ 702 w 786"/>
                <a:gd name="T37" fmla="*/ 515 h 912"/>
                <a:gd name="T38" fmla="*/ 785 w 786"/>
                <a:gd name="T39" fmla="*/ 566 h 912"/>
                <a:gd name="T40" fmla="*/ 750 w 786"/>
                <a:gd name="T41" fmla="*/ 680 h 912"/>
                <a:gd name="T42" fmla="*/ 704 w 786"/>
                <a:gd name="T43" fmla="*/ 730 h 912"/>
                <a:gd name="T44" fmla="*/ 659 w 786"/>
                <a:gd name="T45" fmla="*/ 779 h 912"/>
                <a:gd name="T46" fmla="*/ 619 w 786"/>
                <a:gd name="T47" fmla="*/ 825 h 912"/>
                <a:gd name="T48" fmla="*/ 601 w 786"/>
                <a:gd name="T49" fmla="*/ 861 h 912"/>
                <a:gd name="T50" fmla="*/ 569 w 786"/>
                <a:gd name="T51" fmla="*/ 896 h 912"/>
                <a:gd name="T52" fmla="*/ 558 w 786"/>
                <a:gd name="T53" fmla="*/ 847 h 912"/>
                <a:gd name="T54" fmla="*/ 584 w 786"/>
                <a:gd name="T55" fmla="*/ 745 h 912"/>
                <a:gd name="T56" fmla="*/ 581 w 786"/>
                <a:gd name="T57" fmla="*/ 647 h 912"/>
                <a:gd name="T58" fmla="*/ 529 w 786"/>
                <a:gd name="T59" fmla="*/ 581 h 912"/>
                <a:gd name="T60" fmla="*/ 539 w 786"/>
                <a:gd name="T61" fmla="*/ 526 h 912"/>
                <a:gd name="T62" fmla="*/ 493 w 786"/>
                <a:gd name="T63" fmla="*/ 468 h 912"/>
                <a:gd name="T64" fmla="*/ 444 w 786"/>
                <a:gd name="T65" fmla="*/ 438 h 912"/>
                <a:gd name="T66" fmla="*/ 369 w 786"/>
                <a:gd name="T67" fmla="*/ 395 h 912"/>
                <a:gd name="T68" fmla="*/ 326 w 786"/>
                <a:gd name="T69" fmla="*/ 351 h 912"/>
                <a:gd name="T70" fmla="*/ 326 w 786"/>
                <a:gd name="T71" fmla="*/ 369 h 912"/>
                <a:gd name="T72" fmla="*/ 281 w 786"/>
                <a:gd name="T73" fmla="*/ 312 h 912"/>
                <a:gd name="T74" fmla="*/ 253 w 786"/>
                <a:gd name="T75" fmla="*/ 213 h 912"/>
                <a:gd name="T76" fmla="*/ 237 w 786"/>
                <a:gd name="T77" fmla="*/ 186 h 912"/>
                <a:gd name="T78" fmla="*/ 194 w 786"/>
                <a:gd name="T79" fmla="*/ 139 h 912"/>
                <a:gd name="T80" fmla="*/ 120 w 786"/>
                <a:gd name="T81" fmla="*/ 115 h 912"/>
                <a:gd name="T82" fmla="*/ 83 w 786"/>
                <a:gd name="T83" fmla="*/ 135 h 912"/>
                <a:gd name="T84" fmla="*/ 46 w 786"/>
                <a:gd name="T85" fmla="*/ 158 h 912"/>
                <a:gd name="T86" fmla="*/ 19 w 786"/>
                <a:gd name="T87" fmla="*/ 123 h 912"/>
                <a:gd name="T88" fmla="*/ 7 w 786"/>
                <a:gd name="T89" fmla="*/ 78 h 912"/>
                <a:gd name="T90" fmla="*/ 22 w 786"/>
                <a:gd name="T91" fmla="*/ 50 h 912"/>
                <a:gd name="T92" fmla="*/ 75 w 786"/>
                <a:gd name="T93" fmla="*/ 17 h 912"/>
                <a:gd name="T94" fmla="*/ 203 w 786"/>
                <a:gd name="T95" fmla="*/ 31 h 912"/>
                <a:gd name="T96" fmla="*/ 264 w 786"/>
                <a:gd name="T97" fmla="*/ 34 h 912"/>
                <a:gd name="T98" fmla="*/ 358 w 786"/>
                <a:gd name="T99" fmla="*/ 59 h 912"/>
                <a:gd name="T100" fmla="*/ 427 w 786"/>
                <a:gd name="T101" fmla="*/ 43 h 912"/>
                <a:gd name="T102" fmla="*/ 446 w 786"/>
                <a:gd name="T103" fmla="*/ 10 h 912"/>
                <a:gd name="T104" fmla="*/ 481 w 786"/>
                <a:gd name="T105" fmla="*/ 41 h 912"/>
                <a:gd name="T106" fmla="*/ 258 w 786"/>
                <a:gd name="T107" fmla="*/ 69 h 912"/>
                <a:gd name="T108" fmla="*/ 332 w 786"/>
                <a:gd name="T109" fmla="*/ 108 h 912"/>
                <a:gd name="T110" fmla="*/ 320 w 786"/>
                <a:gd name="T111" fmla="*/ 106 h 912"/>
                <a:gd name="T112" fmla="*/ 424 w 786"/>
                <a:gd name="T113" fmla="*/ 200 h 912"/>
                <a:gd name="T114" fmla="*/ 458 w 786"/>
                <a:gd name="T115" fmla="*/ 235 h 912"/>
                <a:gd name="T116" fmla="*/ 487 w 786"/>
                <a:gd name="T117" fmla="*/ 216 h 912"/>
                <a:gd name="T118" fmla="*/ 481 w 786"/>
                <a:gd name="T119" fmla="*/ 271 h 912"/>
                <a:gd name="T120" fmla="*/ 533 w 786"/>
                <a:gd name="T121" fmla="*/ 253 h 912"/>
                <a:gd name="T122" fmla="*/ 518 w 786"/>
                <a:gd name="T123" fmla="*/ 269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6" h="912">
                  <a:moveTo>
                    <a:pt x="478" y="50"/>
                  </a:moveTo>
                  <a:cubicBezTo>
                    <a:pt x="479" y="53"/>
                    <a:pt x="483" y="48"/>
                    <a:pt x="481" y="55"/>
                  </a:cubicBezTo>
                  <a:cubicBezTo>
                    <a:pt x="483" y="55"/>
                    <a:pt x="484" y="55"/>
                    <a:pt x="486" y="55"/>
                  </a:cubicBezTo>
                  <a:cubicBezTo>
                    <a:pt x="488" y="53"/>
                    <a:pt x="489" y="51"/>
                    <a:pt x="489" y="47"/>
                  </a:cubicBezTo>
                  <a:cubicBezTo>
                    <a:pt x="491" y="46"/>
                    <a:pt x="492" y="45"/>
                    <a:pt x="492" y="43"/>
                  </a:cubicBezTo>
                  <a:cubicBezTo>
                    <a:pt x="497" y="45"/>
                    <a:pt x="493" y="38"/>
                    <a:pt x="498" y="40"/>
                  </a:cubicBezTo>
                  <a:cubicBezTo>
                    <a:pt x="498" y="36"/>
                    <a:pt x="498" y="33"/>
                    <a:pt x="498" y="29"/>
                  </a:cubicBezTo>
                  <a:cubicBezTo>
                    <a:pt x="503" y="29"/>
                    <a:pt x="505" y="28"/>
                    <a:pt x="510" y="29"/>
                  </a:cubicBezTo>
                  <a:cubicBezTo>
                    <a:pt x="511" y="30"/>
                    <a:pt x="510" y="33"/>
                    <a:pt x="511" y="34"/>
                  </a:cubicBezTo>
                  <a:cubicBezTo>
                    <a:pt x="511" y="34"/>
                    <a:pt x="513" y="34"/>
                    <a:pt x="514" y="34"/>
                  </a:cubicBezTo>
                  <a:cubicBezTo>
                    <a:pt x="516" y="34"/>
                    <a:pt x="516" y="36"/>
                    <a:pt x="518" y="37"/>
                  </a:cubicBezTo>
                  <a:cubicBezTo>
                    <a:pt x="519" y="41"/>
                    <a:pt x="517" y="43"/>
                    <a:pt x="514" y="44"/>
                  </a:cubicBezTo>
                  <a:cubicBezTo>
                    <a:pt x="517" y="46"/>
                    <a:pt x="516" y="52"/>
                    <a:pt x="520" y="53"/>
                  </a:cubicBezTo>
                  <a:cubicBezTo>
                    <a:pt x="519" y="57"/>
                    <a:pt x="515" y="57"/>
                    <a:pt x="514" y="60"/>
                  </a:cubicBezTo>
                  <a:cubicBezTo>
                    <a:pt x="511" y="60"/>
                    <a:pt x="510" y="63"/>
                    <a:pt x="510" y="60"/>
                  </a:cubicBezTo>
                  <a:cubicBezTo>
                    <a:pt x="507" y="62"/>
                    <a:pt x="507" y="66"/>
                    <a:pt x="505" y="68"/>
                  </a:cubicBezTo>
                  <a:cubicBezTo>
                    <a:pt x="503" y="67"/>
                    <a:pt x="506" y="64"/>
                    <a:pt x="499" y="65"/>
                  </a:cubicBezTo>
                  <a:cubicBezTo>
                    <a:pt x="499" y="63"/>
                    <a:pt x="501" y="64"/>
                    <a:pt x="502" y="63"/>
                  </a:cubicBezTo>
                  <a:cubicBezTo>
                    <a:pt x="499" y="59"/>
                    <a:pt x="494" y="65"/>
                    <a:pt x="489" y="63"/>
                  </a:cubicBezTo>
                  <a:cubicBezTo>
                    <a:pt x="490" y="68"/>
                    <a:pt x="489" y="67"/>
                    <a:pt x="489" y="72"/>
                  </a:cubicBezTo>
                  <a:cubicBezTo>
                    <a:pt x="487" y="72"/>
                    <a:pt x="488" y="71"/>
                    <a:pt x="487" y="69"/>
                  </a:cubicBezTo>
                  <a:cubicBezTo>
                    <a:pt x="484" y="70"/>
                    <a:pt x="485" y="75"/>
                    <a:pt x="480" y="74"/>
                  </a:cubicBezTo>
                  <a:cubicBezTo>
                    <a:pt x="480" y="75"/>
                    <a:pt x="483" y="75"/>
                    <a:pt x="483" y="77"/>
                  </a:cubicBezTo>
                  <a:cubicBezTo>
                    <a:pt x="483" y="79"/>
                    <a:pt x="481" y="80"/>
                    <a:pt x="481" y="83"/>
                  </a:cubicBezTo>
                  <a:cubicBezTo>
                    <a:pt x="478" y="79"/>
                    <a:pt x="474" y="88"/>
                    <a:pt x="472" y="87"/>
                  </a:cubicBezTo>
                  <a:cubicBezTo>
                    <a:pt x="472" y="86"/>
                    <a:pt x="470" y="85"/>
                    <a:pt x="470" y="90"/>
                  </a:cubicBezTo>
                  <a:cubicBezTo>
                    <a:pt x="468" y="90"/>
                    <a:pt x="466" y="90"/>
                    <a:pt x="464" y="90"/>
                  </a:cubicBezTo>
                  <a:cubicBezTo>
                    <a:pt x="462" y="91"/>
                    <a:pt x="462" y="94"/>
                    <a:pt x="462" y="96"/>
                  </a:cubicBezTo>
                  <a:cubicBezTo>
                    <a:pt x="460" y="94"/>
                    <a:pt x="459" y="95"/>
                    <a:pt x="459" y="98"/>
                  </a:cubicBezTo>
                  <a:cubicBezTo>
                    <a:pt x="456" y="95"/>
                    <a:pt x="455" y="97"/>
                    <a:pt x="452" y="98"/>
                  </a:cubicBezTo>
                  <a:cubicBezTo>
                    <a:pt x="453" y="99"/>
                    <a:pt x="453" y="101"/>
                    <a:pt x="453" y="103"/>
                  </a:cubicBezTo>
                  <a:cubicBezTo>
                    <a:pt x="450" y="100"/>
                    <a:pt x="451" y="104"/>
                    <a:pt x="449" y="108"/>
                  </a:cubicBezTo>
                  <a:cubicBezTo>
                    <a:pt x="447" y="111"/>
                    <a:pt x="443" y="114"/>
                    <a:pt x="443" y="121"/>
                  </a:cubicBezTo>
                  <a:cubicBezTo>
                    <a:pt x="439" y="123"/>
                    <a:pt x="438" y="127"/>
                    <a:pt x="435" y="130"/>
                  </a:cubicBezTo>
                  <a:cubicBezTo>
                    <a:pt x="436" y="132"/>
                    <a:pt x="437" y="130"/>
                    <a:pt x="437" y="130"/>
                  </a:cubicBezTo>
                  <a:cubicBezTo>
                    <a:pt x="439" y="130"/>
                    <a:pt x="437" y="131"/>
                    <a:pt x="438" y="132"/>
                  </a:cubicBezTo>
                  <a:cubicBezTo>
                    <a:pt x="439" y="132"/>
                    <a:pt x="441" y="134"/>
                    <a:pt x="441" y="135"/>
                  </a:cubicBezTo>
                  <a:cubicBezTo>
                    <a:pt x="443" y="135"/>
                    <a:pt x="444" y="131"/>
                    <a:pt x="447" y="135"/>
                  </a:cubicBezTo>
                  <a:cubicBezTo>
                    <a:pt x="448" y="135"/>
                    <a:pt x="449" y="136"/>
                    <a:pt x="450" y="136"/>
                  </a:cubicBezTo>
                  <a:cubicBezTo>
                    <a:pt x="450" y="138"/>
                    <a:pt x="450" y="140"/>
                    <a:pt x="450" y="142"/>
                  </a:cubicBezTo>
                  <a:cubicBezTo>
                    <a:pt x="451" y="144"/>
                    <a:pt x="453" y="143"/>
                    <a:pt x="453" y="145"/>
                  </a:cubicBezTo>
                  <a:cubicBezTo>
                    <a:pt x="454" y="146"/>
                    <a:pt x="457" y="146"/>
                    <a:pt x="456" y="149"/>
                  </a:cubicBezTo>
                  <a:cubicBezTo>
                    <a:pt x="464" y="148"/>
                    <a:pt x="470" y="151"/>
                    <a:pt x="474" y="149"/>
                  </a:cubicBezTo>
                  <a:cubicBezTo>
                    <a:pt x="475" y="155"/>
                    <a:pt x="481" y="153"/>
                    <a:pt x="484" y="157"/>
                  </a:cubicBezTo>
                  <a:cubicBezTo>
                    <a:pt x="485" y="158"/>
                    <a:pt x="486" y="157"/>
                    <a:pt x="486" y="158"/>
                  </a:cubicBezTo>
                  <a:cubicBezTo>
                    <a:pt x="486" y="161"/>
                    <a:pt x="487" y="158"/>
                    <a:pt x="487" y="158"/>
                  </a:cubicBezTo>
                  <a:cubicBezTo>
                    <a:pt x="489" y="158"/>
                    <a:pt x="489" y="161"/>
                    <a:pt x="490" y="161"/>
                  </a:cubicBezTo>
                  <a:cubicBezTo>
                    <a:pt x="493" y="162"/>
                    <a:pt x="495" y="160"/>
                    <a:pt x="495" y="164"/>
                  </a:cubicBezTo>
                  <a:cubicBezTo>
                    <a:pt x="503" y="164"/>
                    <a:pt x="507" y="167"/>
                    <a:pt x="514" y="167"/>
                  </a:cubicBezTo>
                  <a:cubicBezTo>
                    <a:pt x="514" y="172"/>
                    <a:pt x="513" y="176"/>
                    <a:pt x="515" y="179"/>
                  </a:cubicBezTo>
                  <a:cubicBezTo>
                    <a:pt x="515" y="179"/>
                    <a:pt x="517" y="181"/>
                    <a:pt x="517" y="181"/>
                  </a:cubicBezTo>
                  <a:cubicBezTo>
                    <a:pt x="517" y="182"/>
                    <a:pt x="516" y="184"/>
                    <a:pt x="515" y="183"/>
                  </a:cubicBezTo>
                  <a:cubicBezTo>
                    <a:pt x="516" y="185"/>
                    <a:pt x="518" y="184"/>
                    <a:pt x="518" y="185"/>
                  </a:cubicBezTo>
                  <a:cubicBezTo>
                    <a:pt x="519" y="185"/>
                    <a:pt x="516" y="189"/>
                    <a:pt x="520" y="188"/>
                  </a:cubicBezTo>
                  <a:cubicBezTo>
                    <a:pt x="519" y="189"/>
                    <a:pt x="518" y="190"/>
                    <a:pt x="518" y="192"/>
                  </a:cubicBezTo>
                  <a:cubicBezTo>
                    <a:pt x="519" y="194"/>
                    <a:pt x="520" y="193"/>
                    <a:pt x="520" y="192"/>
                  </a:cubicBezTo>
                  <a:cubicBezTo>
                    <a:pt x="522" y="192"/>
                    <a:pt x="521" y="195"/>
                    <a:pt x="521" y="195"/>
                  </a:cubicBezTo>
                  <a:cubicBezTo>
                    <a:pt x="522" y="196"/>
                    <a:pt x="524" y="195"/>
                    <a:pt x="524" y="195"/>
                  </a:cubicBezTo>
                  <a:cubicBezTo>
                    <a:pt x="526" y="197"/>
                    <a:pt x="532" y="197"/>
                    <a:pt x="536" y="195"/>
                  </a:cubicBezTo>
                  <a:cubicBezTo>
                    <a:pt x="538" y="189"/>
                    <a:pt x="538" y="186"/>
                    <a:pt x="536" y="181"/>
                  </a:cubicBezTo>
                  <a:cubicBezTo>
                    <a:pt x="537" y="179"/>
                    <a:pt x="534" y="180"/>
                    <a:pt x="533" y="179"/>
                  </a:cubicBezTo>
                  <a:cubicBezTo>
                    <a:pt x="532" y="177"/>
                    <a:pt x="536" y="171"/>
                    <a:pt x="530" y="173"/>
                  </a:cubicBezTo>
                  <a:cubicBezTo>
                    <a:pt x="531" y="172"/>
                    <a:pt x="534" y="172"/>
                    <a:pt x="533" y="169"/>
                  </a:cubicBezTo>
                  <a:cubicBezTo>
                    <a:pt x="539" y="170"/>
                    <a:pt x="539" y="166"/>
                    <a:pt x="544" y="166"/>
                  </a:cubicBezTo>
                  <a:cubicBezTo>
                    <a:pt x="546" y="166"/>
                    <a:pt x="544" y="162"/>
                    <a:pt x="545" y="161"/>
                  </a:cubicBezTo>
                  <a:cubicBezTo>
                    <a:pt x="545" y="161"/>
                    <a:pt x="549" y="163"/>
                    <a:pt x="550" y="161"/>
                  </a:cubicBezTo>
                  <a:cubicBezTo>
                    <a:pt x="546" y="155"/>
                    <a:pt x="551" y="149"/>
                    <a:pt x="548" y="145"/>
                  </a:cubicBezTo>
                  <a:cubicBezTo>
                    <a:pt x="548" y="143"/>
                    <a:pt x="546" y="145"/>
                    <a:pt x="547" y="145"/>
                  </a:cubicBezTo>
                  <a:cubicBezTo>
                    <a:pt x="544" y="143"/>
                    <a:pt x="547" y="140"/>
                    <a:pt x="542" y="141"/>
                  </a:cubicBezTo>
                  <a:cubicBezTo>
                    <a:pt x="542" y="138"/>
                    <a:pt x="540" y="137"/>
                    <a:pt x="541" y="135"/>
                  </a:cubicBezTo>
                  <a:cubicBezTo>
                    <a:pt x="540" y="131"/>
                    <a:pt x="542" y="130"/>
                    <a:pt x="545" y="130"/>
                  </a:cubicBezTo>
                  <a:cubicBezTo>
                    <a:pt x="542" y="129"/>
                    <a:pt x="547" y="120"/>
                    <a:pt x="541" y="120"/>
                  </a:cubicBezTo>
                  <a:cubicBezTo>
                    <a:pt x="542" y="119"/>
                    <a:pt x="542" y="117"/>
                    <a:pt x="542" y="115"/>
                  </a:cubicBezTo>
                  <a:cubicBezTo>
                    <a:pt x="542" y="116"/>
                    <a:pt x="540" y="115"/>
                    <a:pt x="541" y="114"/>
                  </a:cubicBezTo>
                  <a:cubicBezTo>
                    <a:pt x="541" y="113"/>
                    <a:pt x="542" y="114"/>
                    <a:pt x="542" y="112"/>
                  </a:cubicBezTo>
                  <a:cubicBezTo>
                    <a:pt x="542" y="111"/>
                    <a:pt x="541" y="111"/>
                    <a:pt x="541" y="109"/>
                  </a:cubicBezTo>
                  <a:cubicBezTo>
                    <a:pt x="541" y="108"/>
                    <a:pt x="544" y="104"/>
                    <a:pt x="541" y="103"/>
                  </a:cubicBezTo>
                  <a:cubicBezTo>
                    <a:pt x="541" y="101"/>
                    <a:pt x="553" y="100"/>
                    <a:pt x="551" y="105"/>
                  </a:cubicBezTo>
                  <a:cubicBezTo>
                    <a:pt x="557" y="105"/>
                    <a:pt x="565" y="106"/>
                    <a:pt x="567" y="102"/>
                  </a:cubicBezTo>
                  <a:cubicBezTo>
                    <a:pt x="571" y="106"/>
                    <a:pt x="578" y="106"/>
                    <a:pt x="578" y="114"/>
                  </a:cubicBezTo>
                  <a:cubicBezTo>
                    <a:pt x="582" y="114"/>
                    <a:pt x="586" y="114"/>
                    <a:pt x="590" y="114"/>
                  </a:cubicBezTo>
                  <a:cubicBezTo>
                    <a:pt x="589" y="116"/>
                    <a:pt x="591" y="117"/>
                    <a:pt x="593" y="117"/>
                  </a:cubicBezTo>
                  <a:cubicBezTo>
                    <a:pt x="593" y="120"/>
                    <a:pt x="592" y="123"/>
                    <a:pt x="593" y="126"/>
                  </a:cubicBezTo>
                  <a:cubicBezTo>
                    <a:pt x="593" y="129"/>
                    <a:pt x="596" y="132"/>
                    <a:pt x="594" y="133"/>
                  </a:cubicBezTo>
                  <a:cubicBezTo>
                    <a:pt x="594" y="135"/>
                    <a:pt x="597" y="134"/>
                    <a:pt x="598" y="135"/>
                  </a:cubicBezTo>
                  <a:cubicBezTo>
                    <a:pt x="598" y="139"/>
                    <a:pt x="604" y="137"/>
                    <a:pt x="600" y="141"/>
                  </a:cubicBezTo>
                  <a:cubicBezTo>
                    <a:pt x="606" y="142"/>
                    <a:pt x="608" y="138"/>
                    <a:pt x="613" y="139"/>
                  </a:cubicBezTo>
                  <a:cubicBezTo>
                    <a:pt x="614" y="137"/>
                    <a:pt x="613" y="136"/>
                    <a:pt x="612" y="136"/>
                  </a:cubicBezTo>
                  <a:cubicBezTo>
                    <a:pt x="613" y="133"/>
                    <a:pt x="614" y="133"/>
                    <a:pt x="616" y="135"/>
                  </a:cubicBezTo>
                  <a:cubicBezTo>
                    <a:pt x="614" y="130"/>
                    <a:pt x="620" y="130"/>
                    <a:pt x="621" y="129"/>
                  </a:cubicBezTo>
                  <a:cubicBezTo>
                    <a:pt x="622" y="127"/>
                    <a:pt x="619" y="127"/>
                    <a:pt x="619" y="127"/>
                  </a:cubicBezTo>
                  <a:cubicBezTo>
                    <a:pt x="619" y="126"/>
                    <a:pt x="622" y="125"/>
                    <a:pt x="625" y="124"/>
                  </a:cubicBezTo>
                  <a:cubicBezTo>
                    <a:pt x="622" y="128"/>
                    <a:pt x="624" y="127"/>
                    <a:pt x="628" y="132"/>
                  </a:cubicBezTo>
                  <a:cubicBezTo>
                    <a:pt x="630" y="134"/>
                    <a:pt x="631" y="137"/>
                    <a:pt x="637" y="138"/>
                  </a:cubicBezTo>
                  <a:cubicBezTo>
                    <a:pt x="637" y="139"/>
                    <a:pt x="634" y="139"/>
                    <a:pt x="634" y="141"/>
                  </a:cubicBezTo>
                  <a:cubicBezTo>
                    <a:pt x="635" y="142"/>
                    <a:pt x="637" y="142"/>
                    <a:pt x="637" y="145"/>
                  </a:cubicBezTo>
                  <a:cubicBezTo>
                    <a:pt x="639" y="146"/>
                    <a:pt x="638" y="142"/>
                    <a:pt x="639" y="142"/>
                  </a:cubicBezTo>
                  <a:cubicBezTo>
                    <a:pt x="642" y="141"/>
                    <a:pt x="637" y="148"/>
                    <a:pt x="643" y="146"/>
                  </a:cubicBezTo>
                  <a:cubicBezTo>
                    <a:pt x="640" y="150"/>
                    <a:pt x="644" y="152"/>
                    <a:pt x="640" y="155"/>
                  </a:cubicBezTo>
                  <a:cubicBezTo>
                    <a:pt x="640" y="158"/>
                    <a:pt x="644" y="157"/>
                    <a:pt x="646" y="158"/>
                  </a:cubicBezTo>
                  <a:cubicBezTo>
                    <a:pt x="646" y="159"/>
                    <a:pt x="644" y="160"/>
                    <a:pt x="644" y="161"/>
                  </a:cubicBezTo>
                  <a:cubicBezTo>
                    <a:pt x="645" y="162"/>
                    <a:pt x="648" y="162"/>
                    <a:pt x="649" y="163"/>
                  </a:cubicBezTo>
                  <a:cubicBezTo>
                    <a:pt x="650" y="163"/>
                    <a:pt x="651" y="165"/>
                    <a:pt x="652" y="166"/>
                  </a:cubicBezTo>
                  <a:cubicBezTo>
                    <a:pt x="654" y="167"/>
                    <a:pt x="657" y="168"/>
                    <a:pt x="659" y="170"/>
                  </a:cubicBezTo>
                  <a:cubicBezTo>
                    <a:pt x="661" y="171"/>
                    <a:pt x="663" y="164"/>
                    <a:pt x="664" y="169"/>
                  </a:cubicBezTo>
                  <a:cubicBezTo>
                    <a:pt x="664" y="173"/>
                    <a:pt x="660" y="173"/>
                    <a:pt x="656" y="173"/>
                  </a:cubicBezTo>
                  <a:cubicBezTo>
                    <a:pt x="659" y="176"/>
                    <a:pt x="663" y="177"/>
                    <a:pt x="668" y="178"/>
                  </a:cubicBezTo>
                  <a:cubicBezTo>
                    <a:pt x="668" y="180"/>
                    <a:pt x="669" y="180"/>
                    <a:pt x="671" y="181"/>
                  </a:cubicBezTo>
                  <a:cubicBezTo>
                    <a:pt x="671" y="183"/>
                    <a:pt x="671" y="185"/>
                    <a:pt x="674" y="185"/>
                  </a:cubicBezTo>
                  <a:cubicBezTo>
                    <a:pt x="673" y="187"/>
                    <a:pt x="672" y="189"/>
                    <a:pt x="673" y="192"/>
                  </a:cubicBezTo>
                  <a:cubicBezTo>
                    <a:pt x="670" y="193"/>
                    <a:pt x="667" y="193"/>
                    <a:pt x="664" y="195"/>
                  </a:cubicBezTo>
                  <a:cubicBezTo>
                    <a:pt x="663" y="196"/>
                    <a:pt x="664" y="197"/>
                    <a:pt x="662" y="197"/>
                  </a:cubicBezTo>
                  <a:cubicBezTo>
                    <a:pt x="661" y="197"/>
                    <a:pt x="659" y="197"/>
                    <a:pt x="659" y="198"/>
                  </a:cubicBezTo>
                  <a:cubicBezTo>
                    <a:pt x="659" y="201"/>
                    <a:pt x="656" y="199"/>
                    <a:pt x="656" y="198"/>
                  </a:cubicBezTo>
                  <a:cubicBezTo>
                    <a:pt x="656" y="199"/>
                    <a:pt x="654" y="201"/>
                    <a:pt x="653" y="201"/>
                  </a:cubicBezTo>
                  <a:cubicBezTo>
                    <a:pt x="653" y="202"/>
                    <a:pt x="652" y="205"/>
                    <a:pt x="652" y="206"/>
                  </a:cubicBezTo>
                  <a:cubicBezTo>
                    <a:pt x="651" y="207"/>
                    <a:pt x="645" y="205"/>
                    <a:pt x="649" y="207"/>
                  </a:cubicBezTo>
                  <a:cubicBezTo>
                    <a:pt x="647" y="210"/>
                    <a:pt x="642" y="209"/>
                    <a:pt x="640" y="209"/>
                  </a:cubicBezTo>
                  <a:cubicBezTo>
                    <a:pt x="637" y="209"/>
                    <a:pt x="634" y="209"/>
                    <a:pt x="631" y="209"/>
                  </a:cubicBezTo>
                  <a:cubicBezTo>
                    <a:pt x="629" y="209"/>
                    <a:pt x="629" y="208"/>
                    <a:pt x="627" y="207"/>
                  </a:cubicBezTo>
                  <a:cubicBezTo>
                    <a:pt x="620" y="206"/>
                    <a:pt x="613" y="208"/>
                    <a:pt x="607" y="209"/>
                  </a:cubicBezTo>
                  <a:cubicBezTo>
                    <a:pt x="602" y="211"/>
                    <a:pt x="600" y="217"/>
                    <a:pt x="594" y="218"/>
                  </a:cubicBezTo>
                  <a:cubicBezTo>
                    <a:pt x="597" y="221"/>
                    <a:pt x="591" y="221"/>
                    <a:pt x="590" y="224"/>
                  </a:cubicBezTo>
                  <a:cubicBezTo>
                    <a:pt x="590" y="225"/>
                    <a:pt x="591" y="226"/>
                    <a:pt x="591" y="228"/>
                  </a:cubicBezTo>
                  <a:cubicBezTo>
                    <a:pt x="593" y="227"/>
                    <a:pt x="593" y="224"/>
                    <a:pt x="595" y="222"/>
                  </a:cubicBezTo>
                  <a:cubicBezTo>
                    <a:pt x="597" y="221"/>
                    <a:pt x="601" y="222"/>
                    <a:pt x="601" y="219"/>
                  </a:cubicBezTo>
                  <a:cubicBezTo>
                    <a:pt x="602" y="214"/>
                    <a:pt x="604" y="223"/>
                    <a:pt x="604" y="216"/>
                  </a:cubicBezTo>
                  <a:cubicBezTo>
                    <a:pt x="606" y="215"/>
                    <a:pt x="607" y="218"/>
                    <a:pt x="607" y="218"/>
                  </a:cubicBezTo>
                  <a:cubicBezTo>
                    <a:pt x="609" y="217"/>
                    <a:pt x="608" y="215"/>
                    <a:pt x="609" y="215"/>
                  </a:cubicBezTo>
                  <a:cubicBezTo>
                    <a:pt x="612" y="214"/>
                    <a:pt x="614" y="215"/>
                    <a:pt x="619" y="215"/>
                  </a:cubicBezTo>
                  <a:cubicBezTo>
                    <a:pt x="619" y="216"/>
                    <a:pt x="621" y="215"/>
                    <a:pt x="621" y="215"/>
                  </a:cubicBezTo>
                  <a:cubicBezTo>
                    <a:pt x="623" y="214"/>
                    <a:pt x="623" y="223"/>
                    <a:pt x="619" y="221"/>
                  </a:cubicBezTo>
                  <a:cubicBezTo>
                    <a:pt x="623" y="224"/>
                    <a:pt x="616" y="225"/>
                    <a:pt x="618" y="231"/>
                  </a:cubicBezTo>
                  <a:cubicBezTo>
                    <a:pt x="619" y="232"/>
                    <a:pt x="619" y="233"/>
                    <a:pt x="619" y="235"/>
                  </a:cubicBezTo>
                  <a:cubicBezTo>
                    <a:pt x="620" y="234"/>
                    <a:pt x="622" y="234"/>
                    <a:pt x="622" y="235"/>
                  </a:cubicBezTo>
                  <a:cubicBezTo>
                    <a:pt x="622" y="237"/>
                    <a:pt x="624" y="236"/>
                    <a:pt x="625" y="237"/>
                  </a:cubicBezTo>
                  <a:cubicBezTo>
                    <a:pt x="626" y="237"/>
                    <a:pt x="627" y="240"/>
                    <a:pt x="628" y="240"/>
                  </a:cubicBezTo>
                  <a:cubicBezTo>
                    <a:pt x="629" y="240"/>
                    <a:pt x="630" y="240"/>
                    <a:pt x="631" y="240"/>
                  </a:cubicBezTo>
                  <a:cubicBezTo>
                    <a:pt x="632" y="240"/>
                    <a:pt x="632" y="241"/>
                    <a:pt x="633" y="241"/>
                  </a:cubicBezTo>
                  <a:cubicBezTo>
                    <a:pt x="635" y="242"/>
                    <a:pt x="637" y="238"/>
                    <a:pt x="639" y="241"/>
                  </a:cubicBezTo>
                  <a:cubicBezTo>
                    <a:pt x="640" y="242"/>
                    <a:pt x="639" y="239"/>
                    <a:pt x="640" y="238"/>
                  </a:cubicBezTo>
                  <a:cubicBezTo>
                    <a:pt x="640" y="238"/>
                    <a:pt x="643" y="239"/>
                    <a:pt x="643" y="238"/>
                  </a:cubicBezTo>
                  <a:cubicBezTo>
                    <a:pt x="644" y="237"/>
                    <a:pt x="642" y="235"/>
                    <a:pt x="643" y="234"/>
                  </a:cubicBezTo>
                  <a:cubicBezTo>
                    <a:pt x="645" y="233"/>
                    <a:pt x="646" y="235"/>
                    <a:pt x="646" y="237"/>
                  </a:cubicBezTo>
                  <a:cubicBezTo>
                    <a:pt x="647" y="239"/>
                    <a:pt x="651" y="238"/>
                    <a:pt x="649" y="243"/>
                  </a:cubicBezTo>
                  <a:cubicBezTo>
                    <a:pt x="647" y="244"/>
                    <a:pt x="646" y="241"/>
                    <a:pt x="644" y="241"/>
                  </a:cubicBezTo>
                  <a:cubicBezTo>
                    <a:pt x="642" y="242"/>
                    <a:pt x="642" y="245"/>
                    <a:pt x="640" y="246"/>
                  </a:cubicBezTo>
                  <a:cubicBezTo>
                    <a:pt x="639" y="246"/>
                    <a:pt x="637" y="245"/>
                    <a:pt x="636" y="246"/>
                  </a:cubicBezTo>
                  <a:cubicBezTo>
                    <a:pt x="633" y="246"/>
                    <a:pt x="634" y="250"/>
                    <a:pt x="628" y="249"/>
                  </a:cubicBezTo>
                  <a:cubicBezTo>
                    <a:pt x="625" y="248"/>
                    <a:pt x="626" y="252"/>
                    <a:pt x="625" y="253"/>
                  </a:cubicBezTo>
                  <a:cubicBezTo>
                    <a:pt x="624" y="254"/>
                    <a:pt x="623" y="252"/>
                    <a:pt x="624" y="252"/>
                  </a:cubicBezTo>
                  <a:cubicBezTo>
                    <a:pt x="621" y="254"/>
                    <a:pt x="621" y="257"/>
                    <a:pt x="616" y="256"/>
                  </a:cubicBezTo>
                  <a:cubicBezTo>
                    <a:pt x="619" y="253"/>
                    <a:pt x="616" y="254"/>
                    <a:pt x="616" y="250"/>
                  </a:cubicBezTo>
                  <a:cubicBezTo>
                    <a:pt x="619" y="249"/>
                    <a:pt x="621" y="245"/>
                    <a:pt x="624" y="249"/>
                  </a:cubicBezTo>
                  <a:cubicBezTo>
                    <a:pt x="625" y="244"/>
                    <a:pt x="621" y="244"/>
                    <a:pt x="619" y="243"/>
                  </a:cubicBezTo>
                  <a:cubicBezTo>
                    <a:pt x="616" y="241"/>
                    <a:pt x="613" y="247"/>
                    <a:pt x="610" y="247"/>
                  </a:cubicBezTo>
                  <a:cubicBezTo>
                    <a:pt x="610" y="247"/>
                    <a:pt x="606" y="248"/>
                    <a:pt x="606" y="249"/>
                  </a:cubicBezTo>
                  <a:cubicBezTo>
                    <a:pt x="605" y="249"/>
                    <a:pt x="604" y="250"/>
                    <a:pt x="604" y="252"/>
                  </a:cubicBezTo>
                  <a:cubicBezTo>
                    <a:pt x="596" y="250"/>
                    <a:pt x="597" y="256"/>
                    <a:pt x="590" y="253"/>
                  </a:cubicBezTo>
                  <a:cubicBezTo>
                    <a:pt x="592" y="255"/>
                    <a:pt x="594" y="256"/>
                    <a:pt x="587" y="256"/>
                  </a:cubicBezTo>
                  <a:cubicBezTo>
                    <a:pt x="584" y="259"/>
                    <a:pt x="582" y="266"/>
                    <a:pt x="587" y="268"/>
                  </a:cubicBezTo>
                  <a:cubicBezTo>
                    <a:pt x="587" y="271"/>
                    <a:pt x="583" y="270"/>
                    <a:pt x="584" y="274"/>
                  </a:cubicBezTo>
                  <a:cubicBezTo>
                    <a:pt x="582" y="274"/>
                    <a:pt x="581" y="273"/>
                    <a:pt x="579" y="274"/>
                  </a:cubicBezTo>
                  <a:cubicBezTo>
                    <a:pt x="577" y="274"/>
                    <a:pt x="577" y="276"/>
                    <a:pt x="576" y="277"/>
                  </a:cubicBezTo>
                  <a:cubicBezTo>
                    <a:pt x="574" y="278"/>
                    <a:pt x="569" y="277"/>
                    <a:pt x="567" y="280"/>
                  </a:cubicBezTo>
                  <a:cubicBezTo>
                    <a:pt x="567" y="281"/>
                    <a:pt x="565" y="282"/>
                    <a:pt x="564" y="283"/>
                  </a:cubicBezTo>
                  <a:cubicBezTo>
                    <a:pt x="563" y="285"/>
                    <a:pt x="562" y="288"/>
                    <a:pt x="560" y="290"/>
                  </a:cubicBezTo>
                  <a:cubicBezTo>
                    <a:pt x="559" y="292"/>
                    <a:pt x="556" y="292"/>
                    <a:pt x="557" y="298"/>
                  </a:cubicBezTo>
                  <a:cubicBezTo>
                    <a:pt x="554" y="297"/>
                    <a:pt x="554" y="294"/>
                    <a:pt x="551" y="293"/>
                  </a:cubicBezTo>
                  <a:cubicBezTo>
                    <a:pt x="549" y="293"/>
                    <a:pt x="550" y="296"/>
                    <a:pt x="548" y="296"/>
                  </a:cubicBezTo>
                  <a:cubicBezTo>
                    <a:pt x="553" y="302"/>
                    <a:pt x="553" y="307"/>
                    <a:pt x="554" y="315"/>
                  </a:cubicBezTo>
                  <a:cubicBezTo>
                    <a:pt x="551" y="314"/>
                    <a:pt x="552" y="318"/>
                    <a:pt x="551" y="318"/>
                  </a:cubicBezTo>
                  <a:cubicBezTo>
                    <a:pt x="551" y="319"/>
                    <a:pt x="548" y="318"/>
                    <a:pt x="548" y="318"/>
                  </a:cubicBezTo>
                  <a:cubicBezTo>
                    <a:pt x="547" y="320"/>
                    <a:pt x="547" y="320"/>
                    <a:pt x="545" y="321"/>
                  </a:cubicBezTo>
                  <a:cubicBezTo>
                    <a:pt x="544" y="322"/>
                    <a:pt x="542" y="325"/>
                    <a:pt x="541" y="326"/>
                  </a:cubicBezTo>
                  <a:cubicBezTo>
                    <a:pt x="539" y="327"/>
                    <a:pt x="536" y="325"/>
                    <a:pt x="535" y="327"/>
                  </a:cubicBezTo>
                  <a:cubicBezTo>
                    <a:pt x="531" y="328"/>
                    <a:pt x="530" y="332"/>
                    <a:pt x="529" y="335"/>
                  </a:cubicBezTo>
                  <a:cubicBezTo>
                    <a:pt x="525" y="335"/>
                    <a:pt x="526" y="339"/>
                    <a:pt x="521" y="339"/>
                  </a:cubicBezTo>
                  <a:cubicBezTo>
                    <a:pt x="523" y="344"/>
                    <a:pt x="518" y="355"/>
                    <a:pt x="524" y="355"/>
                  </a:cubicBezTo>
                  <a:cubicBezTo>
                    <a:pt x="521" y="361"/>
                    <a:pt x="527" y="361"/>
                    <a:pt x="526" y="369"/>
                  </a:cubicBezTo>
                  <a:cubicBezTo>
                    <a:pt x="526" y="370"/>
                    <a:pt x="528" y="370"/>
                    <a:pt x="529" y="370"/>
                  </a:cubicBezTo>
                  <a:cubicBezTo>
                    <a:pt x="527" y="375"/>
                    <a:pt x="529" y="374"/>
                    <a:pt x="529" y="381"/>
                  </a:cubicBezTo>
                  <a:cubicBezTo>
                    <a:pt x="526" y="381"/>
                    <a:pt x="524" y="382"/>
                    <a:pt x="523" y="384"/>
                  </a:cubicBezTo>
                  <a:cubicBezTo>
                    <a:pt x="521" y="384"/>
                    <a:pt x="522" y="381"/>
                    <a:pt x="521" y="379"/>
                  </a:cubicBezTo>
                  <a:cubicBezTo>
                    <a:pt x="520" y="378"/>
                    <a:pt x="518" y="379"/>
                    <a:pt x="517" y="378"/>
                  </a:cubicBezTo>
                  <a:cubicBezTo>
                    <a:pt x="516" y="377"/>
                    <a:pt x="517" y="373"/>
                    <a:pt x="514" y="375"/>
                  </a:cubicBezTo>
                  <a:cubicBezTo>
                    <a:pt x="515" y="371"/>
                    <a:pt x="516" y="368"/>
                    <a:pt x="511" y="367"/>
                  </a:cubicBezTo>
                  <a:cubicBezTo>
                    <a:pt x="514" y="360"/>
                    <a:pt x="510" y="361"/>
                    <a:pt x="510" y="354"/>
                  </a:cubicBezTo>
                  <a:cubicBezTo>
                    <a:pt x="508" y="354"/>
                    <a:pt x="508" y="355"/>
                    <a:pt x="507" y="355"/>
                  </a:cubicBezTo>
                  <a:cubicBezTo>
                    <a:pt x="507" y="354"/>
                    <a:pt x="507" y="353"/>
                    <a:pt x="507" y="352"/>
                  </a:cubicBezTo>
                  <a:cubicBezTo>
                    <a:pt x="504" y="353"/>
                    <a:pt x="496" y="354"/>
                    <a:pt x="495" y="352"/>
                  </a:cubicBezTo>
                  <a:cubicBezTo>
                    <a:pt x="494" y="351"/>
                    <a:pt x="494" y="350"/>
                    <a:pt x="492" y="349"/>
                  </a:cubicBezTo>
                  <a:cubicBezTo>
                    <a:pt x="491" y="349"/>
                    <a:pt x="488" y="351"/>
                    <a:pt x="486" y="351"/>
                  </a:cubicBezTo>
                  <a:cubicBezTo>
                    <a:pt x="486" y="351"/>
                    <a:pt x="491" y="346"/>
                    <a:pt x="486" y="348"/>
                  </a:cubicBezTo>
                  <a:cubicBezTo>
                    <a:pt x="485" y="348"/>
                    <a:pt x="486" y="349"/>
                    <a:pt x="484" y="349"/>
                  </a:cubicBezTo>
                  <a:cubicBezTo>
                    <a:pt x="480" y="350"/>
                    <a:pt x="474" y="350"/>
                    <a:pt x="471" y="348"/>
                  </a:cubicBezTo>
                  <a:cubicBezTo>
                    <a:pt x="468" y="348"/>
                    <a:pt x="470" y="353"/>
                    <a:pt x="470" y="355"/>
                  </a:cubicBezTo>
                  <a:cubicBezTo>
                    <a:pt x="461" y="354"/>
                    <a:pt x="452" y="353"/>
                    <a:pt x="443" y="352"/>
                  </a:cubicBezTo>
                  <a:cubicBezTo>
                    <a:pt x="442" y="353"/>
                    <a:pt x="441" y="354"/>
                    <a:pt x="440" y="354"/>
                  </a:cubicBezTo>
                  <a:cubicBezTo>
                    <a:pt x="438" y="354"/>
                    <a:pt x="439" y="357"/>
                    <a:pt x="437" y="357"/>
                  </a:cubicBezTo>
                  <a:cubicBezTo>
                    <a:pt x="435" y="357"/>
                    <a:pt x="436" y="359"/>
                    <a:pt x="435" y="360"/>
                  </a:cubicBezTo>
                  <a:cubicBezTo>
                    <a:pt x="434" y="360"/>
                    <a:pt x="431" y="359"/>
                    <a:pt x="429" y="360"/>
                  </a:cubicBezTo>
                  <a:cubicBezTo>
                    <a:pt x="428" y="360"/>
                    <a:pt x="428" y="364"/>
                    <a:pt x="425" y="363"/>
                  </a:cubicBezTo>
                  <a:cubicBezTo>
                    <a:pt x="426" y="366"/>
                    <a:pt x="423" y="373"/>
                    <a:pt x="427" y="373"/>
                  </a:cubicBezTo>
                  <a:cubicBezTo>
                    <a:pt x="425" y="375"/>
                    <a:pt x="424" y="378"/>
                    <a:pt x="422" y="379"/>
                  </a:cubicBezTo>
                  <a:cubicBezTo>
                    <a:pt x="422" y="383"/>
                    <a:pt x="422" y="387"/>
                    <a:pt x="422" y="391"/>
                  </a:cubicBezTo>
                  <a:cubicBezTo>
                    <a:pt x="422" y="393"/>
                    <a:pt x="423" y="394"/>
                    <a:pt x="424" y="395"/>
                  </a:cubicBezTo>
                  <a:cubicBezTo>
                    <a:pt x="424" y="399"/>
                    <a:pt x="425" y="403"/>
                    <a:pt x="422" y="406"/>
                  </a:cubicBezTo>
                  <a:cubicBezTo>
                    <a:pt x="422" y="408"/>
                    <a:pt x="426" y="406"/>
                    <a:pt x="427" y="407"/>
                  </a:cubicBezTo>
                  <a:cubicBezTo>
                    <a:pt x="427" y="408"/>
                    <a:pt x="425" y="409"/>
                    <a:pt x="425" y="410"/>
                  </a:cubicBezTo>
                  <a:cubicBezTo>
                    <a:pt x="425" y="410"/>
                    <a:pt x="426" y="412"/>
                    <a:pt x="427" y="412"/>
                  </a:cubicBezTo>
                  <a:cubicBezTo>
                    <a:pt x="427" y="413"/>
                    <a:pt x="429" y="412"/>
                    <a:pt x="429" y="413"/>
                  </a:cubicBezTo>
                  <a:cubicBezTo>
                    <a:pt x="430" y="414"/>
                    <a:pt x="429" y="416"/>
                    <a:pt x="429" y="416"/>
                  </a:cubicBezTo>
                  <a:cubicBezTo>
                    <a:pt x="430" y="416"/>
                    <a:pt x="431" y="416"/>
                    <a:pt x="431" y="416"/>
                  </a:cubicBezTo>
                  <a:cubicBezTo>
                    <a:pt x="431" y="417"/>
                    <a:pt x="431" y="419"/>
                    <a:pt x="431" y="419"/>
                  </a:cubicBezTo>
                  <a:cubicBezTo>
                    <a:pt x="432" y="420"/>
                    <a:pt x="435" y="422"/>
                    <a:pt x="435" y="425"/>
                  </a:cubicBezTo>
                  <a:cubicBezTo>
                    <a:pt x="447" y="426"/>
                    <a:pt x="453" y="423"/>
                    <a:pt x="459" y="425"/>
                  </a:cubicBezTo>
                  <a:cubicBezTo>
                    <a:pt x="461" y="425"/>
                    <a:pt x="461" y="423"/>
                    <a:pt x="462" y="422"/>
                  </a:cubicBezTo>
                  <a:cubicBezTo>
                    <a:pt x="464" y="420"/>
                    <a:pt x="465" y="418"/>
                    <a:pt x="467" y="415"/>
                  </a:cubicBezTo>
                  <a:cubicBezTo>
                    <a:pt x="467" y="413"/>
                    <a:pt x="469" y="412"/>
                    <a:pt x="467" y="412"/>
                  </a:cubicBezTo>
                  <a:cubicBezTo>
                    <a:pt x="471" y="407"/>
                    <a:pt x="481" y="404"/>
                    <a:pt x="489" y="407"/>
                  </a:cubicBezTo>
                  <a:cubicBezTo>
                    <a:pt x="485" y="411"/>
                    <a:pt x="485" y="417"/>
                    <a:pt x="481" y="421"/>
                  </a:cubicBezTo>
                  <a:cubicBezTo>
                    <a:pt x="480" y="425"/>
                    <a:pt x="483" y="424"/>
                    <a:pt x="483" y="428"/>
                  </a:cubicBezTo>
                  <a:cubicBezTo>
                    <a:pt x="480" y="429"/>
                    <a:pt x="478" y="432"/>
                    <a:pt x="477" y="435"/>
                  </a:cubicBezTo>
                  <a:cubicBezTo>
                    <a:pt x="477" y="436"/>
                    <a:pt x="477" y="437"/>
                    <a:pt x="475" y="437"/>
                  </a:cubicBezTo>
                  <a:cubicBezTo>
                    <a:pt x="475" y="440"/>
                    <a:pt x="482" y="436"/>
                    <a:pt x="480" y="441"/>
                  </a:cubicBezTo>
                  <a:cubicBezTo>
                    <a:pt x="483" y="441"/>
                    <a:pt x="484" y="439"/>
                    <a:pt x="489" y="440"/>
                  </a:cubicBezTo>
                  <a:cubicBezTo>
                    <a:pt x="488" y="443"/>
                    <a:pt x="492" y="442"/>
                    <a:pt x="492" y="444"/>
                  </a:cubicBezTo>
                  <a:cubicBezTo>
                    <a:pt x="499" y="441"/>
                    <a:pt x="501" y="447"/>
                    <a:pt x="510" y="446"/>
                  </a:cubicBezTo>
                  <a:cubicBezTo>
                    <a:pt x="506" y="450"/>
                    <a:pt x="512" y="454"/>
                    <a:pt x="507" y="456"/>
                  </a:cubicBezTo>
                  <a:cubicBezTo>
                    <a:pt x="509" y="460"/>
                    <a:pt x="508" y="469"/>
                    <a:pt x="507" y="472"/>
                  </a:cubicBezTo>
                  <a:cubicBezTo>
                    <a:pt x="507" y="475"/>
                    <a:pt x="509" y="476"/>
                    <a:pt x="512" y="475"/>
                  </a:cubicBezTo>
                  <a:cubicBezTo>
                    <a:pt x="512" y="479"/>
                    <a:pt x="515" y="478"/>
                    <a:pt x="515" y="480"/>
                  </a:cubicBezTo>
                  <a:cubicBezTo>
                    <a:pt x="516" y="482"/>
                    <a:pt x="520" y="480"/>
                    <a:pt x="520" y="483"/>
                  </a:cubicBezTo>
                  <a:cubicBezTo>
                    <a:pt x="525" y="479"/>
                    <a:pt x="534" y="484"/>
                    <a:pt x="538" y="481"/>
                  </a:cubicBezTo>
                  <a:cubicBezTo>
                    <a:pt x="538" y="482"/>
                    <a:pt x="538" y="483"/>
                    <a:pt x="538" y="484"/>
                  </a:cubicBezTo>
                  <a:cubicBezTo>
                    <a:pt x="540" y="484"/>
                    <a:pt x="545" y="481"/>
                    <a:pt x="545" y="486"/>
                  </a:cubicBezTo>
                  <a:cubicBezTo>
                    <a:pt x="546" y="485"/>
                    <a:pt x="548" y="484"/>
                    <a:pt x="550" y="484"/>
                  </a:cubicBezTo>
                  <a:cubicBezTo>
                    <a:pt x="550" y="483"/>
                    <a:pt x="552" y="482"/>
                    <a:pt x="553" y="481"/>
                  </a:cubicBezTo>
                  <a:cubicBezTo>
                    <a:pt x="553" y="481"/>
                    <a:pt x="554" y="482"/>
                    <a:pt x="554" y="480"/>
                  </a:cubicBezTo>
                  <a:cubicBezTo>
                    <a:pt x="554" y="478"/>
                    <a:pt x="556" y="481"/>
                    <a:pt x="557" y="478"/>
                  </a:cubicBezTo>
                  <a:cubicBezTo>
                    <a:pt x="557" y="478"/>
                    <a:pt x="557" y="476"/>
                    <a:pt x="557" y="475"/>
                  </a:cubicBezTo>
                  <a:cubicBezTo>
                    <a:pt x="558" y="475"/>
                    <a:pt x="559" y="477"/>
                    <a:pt x="558" y="477"/>
                  </a:cubicBezTo>
                  <a:cubicBezTo>
                    <a:pt x="560" y="476"/>
                    <a:pt x="560" y="475"/>
                    <a:pt x="561" y="474"/>
                  </a:cubicBezTo>
                  <a:cubicBezTo>
                    <a:pt x="563" y="473"/>
                    <a:pt x="565" y="472"/>
                    <a:pt x="567" y="469"/>
                  </a:cubicBezTo>
                  <a:cubicBezTo>
                    <a:pt x="568" y="469"/>
                    <a:pt x="569" y="468"/>
                    <a:pt x="569" y="467"/>
                  </a:cubicBezTo>
                  <a:cubicBezTo>
                    <a:pt x="570" y="468"/>
                    <a:pt x="585" y="469"/>
                    <a:pt x="578" y="471"/>
                  </a:cubicBezTo>
                  <a:cubicBezTo>
                    <a:pt x="578" y="473"/>
                    <a:pt x="581" y="472"/>
                    <a:pt x="584" y="472"/>
                  </a:cubicBezTo>
                  <a:cubicBezTo>
                    <a:pt x="585" y="472"/>
                    <a:pt x="585" y="471"/>
                    <a:pt x="585" y="469"/>
                  </a:cubicBezTo>
                  <a:cubicBezTo>
                    <a:pt x="589" y="469"/>
                    <a:pt x="593" y="469"/>
                    <a:pt x="597" y="469"/>
                  </a:cubicBezTo>
                  <a:cubicBezTo>
                    <a:pt x="595" y="474"/>
                    <a:pt x="603" y="472"/>
                    <a:pt x="607" y="474"/>
                  </a:cubicBezTo>
                  <a:cubicBezTo>
                    <a:pt x="608" y="474"/>
                    <a:pt x="607" y="475"/>
                    <a:pt x="609" y="475"/>
                  </a:cubicBezTo>
                  <a:cubicBezTo>
                    <a:pt x="610" y="475"/>
                    <a:pt x="610" y="477"/>
                    <a:pt x="612" y="477"/>
                  </a:cubicBezTo>
                  <a:cubicBezTo>
                    <a:pt x="615" y="477"/>
                    <a:pt x="616" y="476"/>
                    <a:pt x="618" y="475"/>
                  </a:cubicBezTo>
                  <a:cubicBezTo>
                    <a:pt x="625" y="475"/>
                    <a:pt x="633" y="477"/>
                    <a:pt x="640" y="477"/>
                  </a:cubicBezTo>
                  <a:cubicBezTo>
                    <a:pt x="639" y="480"/>
                    <a:pt x="641" y="482"/>
                    <a:pt x="641" y="480"/>
                  </a:cubicBezTo>
                  <a:cubicBezTo>
                    <a:pt x="643" y="480"/>
                    <a:pt x="642" y="481"/>
                    <a:pt x="641" y="481"/>
                  </a:cubicBezTo>
                  <a:cubicBezTo>
                    <a:pt x="641" y="485"/>
                    <a:pt x="645" y="482"/>
                    <a:pt x="647" y="484"/>
                  </a:cubicBezTo>
                  <a:cubicBezTo>
                    <a:pt x="648" y="485"/>
                    <a:pt x="647" y="487"/>
                    <a:pt x="647" y="487"/>
                  </a:cubicBezTo>
                  <a:cubicBezTo>
                    <a:pt x="649" y="488"/>
                    <a:pt x="652" y="487"/>
                    <a:pt x="653" y="487"/>
                  </a:cubicBezTo>
                  <a:cubicBezTo>
                    <a:pt x="652" y="491"/>
                    <a:pt x="654" y="491"/>
                    <a:pt x="656" y="493"/>
                  </a:cubicBezTo>
                  <a:cubicBezTo>
                    <a:pt x="659" y="495"/>
                    <a:pt x="661" y="497"/>
                    <a:pt x="662" y="501"/>
                  </a:cubicBezTo>
                  <a:cubicBezTo>
                    <a:pt x="671" y="500"/>
                    <a:pt x="675" y="505"/>
                    <a:pt x="683" y="502"/>
                  </a:cubicBezTo>
                  <a:cubicBezTo>
                    <a:pt x="681" y="508"/>
                    <a:pt x="691" y="502"/>
                    <a:pt x="689" y="508"/>
                  </a:cubicBezTo>
                  <a:cubicBezTo>
                    <a:pt x="694" y="506"/>
                    <a:pt x="694" y="512"/>
                    <a:pt x="698" y="512"/>
                  </a:cubicBezTo>
                  <a:cubicBezTo>
                    <a:pt x="699" y="513"/>
                    <a:pt x="699" y="517"/>
                    <a:pt x="702" y="515"/>
                  </a:cubicBezTo>
                  <a:cubicBezTo>
                    <a:pt x="698" y="519"/>
                    <a:pt x="704" y="519"/>
                    <a:pt x="704" y="523"/>
                  </a:cubicBezTo>
                  <a:cubicBezTo>
                    <a:pt x="704" y="526"/>
                    <a:pt x="707" y="525"/>
                    <a:pt x="708" y="526"/>
                  </a:cubicBezTo>
                  <a:cubicBezTo>
                    <a:pt x="709" y="527"/>
                    <a:pt x="708" y="530"/>
                    <a:pt x="711" y="529"/>
                  </a:cubicBezTo>
                  <a:cubicBezTo>
                    <a:pt x="706" y="534"/>
                    <a:pt x="719" y="536"/>
                    <a:pt x="714" y="541"/>
                  </a:cubicBezTo>
                  <a:cubicBezTo>
                    <a:pt x="717" y="540"/>
                    <a:pt x="719" y="541"/>
                    <a:pt x="719" y="544"/>
                  </a:cubicBezTo>
                  <a:cubicBezTo>
                    <a:pt x="726" y="542"/>
                    <a:pt x="736" y="544"/>
                    <a:pt x="739" y="551"/>
                  </a:cubicBezTo>
                  <a:cubicBezTo>
                    <a:pt x="747" y="551"/>
                    <a:pt x="750" y="554"/>
                    <a:pt x="759" y="553"/>
                  </a:cubicBezTo>
                  <a:cubicBezTo>
                    <a:pt x="759" y="553"/>
                    <a:pt x="756" y="554"/>
                    <a:pt x="756" y="554"/>
                  </a:cubicBezTo>
                  <a:cubicBezTo>
                    <a:pt x="757" y="557"/>
                    <a:pt x="767" y="555"/>
                    <a:pt x="772" y="555"/>
                  </a:cubicBezTo>
                  <a:cubicBezTo>
                    <a:pt x="772" y="557"/>
                    <a:pt x="774" y="557"/>
                    <a:pt x="775" y="557"/>
                  </a:cubicBezTo>
                  <a:cubicBezTo>
                    <a:pt x="775" y="560"/>
                    <a:pt x="778" y="559"/>
                    <a:pt x="779" y="560"/>
                  </a:cubicBezTo>
                  <a:cubicBezTo>
                    <a:pt x="780" y="560"/>
                    <a:pt x="779" y="562"/>
                    <a:pt x="779" y="563"/>
                  </a:cubicBezTo>
                  <a:cubicBezTo>
                    <a:pt x="780" y="563"/>
                    <a:pt x="782" y="562"/>
                    <a:pt x="782" y="563"/>
                  </a:cubicBezTo>
                  <a:cubicBezTo>
                    <a:pt x="783" y="564"/>
                    <a:pt x="782" y="567"/>
                    <a:pt x="785" y="566"/>
                  </a:cubicBezTo>
                  <a:cubicBezTo>
                    <a:pt x="785" y="581"/>
                    <a:pt x="785" y="596"/>
                    <a:pt x="785" y="612"/>
                  </a:cubicBezTo>
                  <a:cubicBezTo>
                    <a:pt x="779" y="609"/>
                    <a:pt x="786" y="620"/>
                    <a:pt x="779" y="618"/>
                  </a:cubicBezTo>
                  <a:cubicBezTo>
                    <a:pt x="779" y="623"/>
                    <a:pt x="778" y="628"/>
                    <a:pt x="778" y="633"/>
                  </a:cubicBezTo>
                  <a:cubicBezTo>
                    <a:pt x="778" y="635"/>
                    <a:pt x="780" y="641"/>
                    <a:pt x="779" y="647"/>
                  </a:cubicBezTo>
                  <a:cubicBezTo>
                    <a:pt x="779" y="647"/>
                    <a:pt x="778" y="648"/>
                    <a:pt x="778" y="649"/>
                  </a:cubicBezTo>
                  <a:cubicBezTo>
                    <a:pt x="778" y="650"/>
                    <a:pt x="778" y="651"/>
                    <a:pt x="778" y="652"/>
                  </a:cubicBezTo>
                  <a:cubicBezTo>
                    <a:pt x="777" y="653"/>
                    <a:pt x="773" y="654"/>
                    <a:pt x="775" y="659"/>
                  </a:cubicBezTo>
                  <a:cubicBezTo>
                    <a:pt x="772" y="660"/>
                    <a:pt x="770" y="662"/>
                    <a:pt x="767" y="664"/>
                  </a:cubicBezTo>
                  <a:cubicBezTo>
                    <a:pt x="767" y="665"/>
                    <a:pt x="768" y="667"/>
                    <a:pt x="767" y="668"/>
                  </a:cubicBezTo>
                  <a:cubicBezTo>
                    <a:pt x="767" y="669"/>
                    <a:pt x="765" y="668"/>
                    <a:pt x="764" y="668"/>
                  </a:cubicBezTo>
                  <a:cubicBezTo>
                    <a:pt x="764" y="669"/>
                    <a:pt x="765" y="671"/>
                    <a:pt x="764" y="671"/>
                  </a:cubicBezTo>
                  <a:cubicBezTo>
                    <a:pt x="763" y="672"/>
                    <a:pt x="759" y="671"/>
                    <a:pt x="759" y="674"/>
                  </a:cubicBezTo>
                  <a:cubicBezTo>
                    <a:pt x="758" y="676"/>
                    <a:pt x="755" y="675"/>
                    <a:pt x="753" y="677"/>
                  </a:cubicBezTo>
                  <a:cubicBezTo>
                    <a:pt x="752" y="678"/>
                    <a:pt x="750" y="680"/>
                    <a:pt x="750" y="680"/>
                  </a:cubicBezTo>
                  <a:cubicBezTo>
                    <a:pt x="749" y="680"/>
                    <a:pt x="748" y="678"/>
                    <a:pt x="747" y="678"/>
                  </a:cubicBezTo>
                  <a:cubicBezTo>
                    <a:pt x="747" y="678"/>
                    <a:pt x="746" y="680"/>
                    <a:pt x="745" y="680"/>
                  </a:cubicBezTo>
                  <a:cubicBezTo>
                    <a:pt x="743" y="680"/>
                    <a:pt x="742" y="681"/>
                    <a:pt x="742" y="683"/>
                  </a:cubicBezTo>
                  <a:cubicBezTo>
                    <a:pt x="737" y="680"/>
                    <a:pt x="733" y="687"/>
                    <a:pt x="730" y="689"/>
                  </a:cubicBezTo>
                  <a:cubicBezTo>
                    <a:pt x="730" y="689"/>
                    <a:pt x="728" y="688"/>
                    <a:pt x="727" y="689"/>
                  </a:cubicBezTo>
                  <a:cubicBezTo>
                    <a:pt x="727" y="690"/>
                    <a:pt x="725" y="691"/>
                    <a:pt x="724" y="692"/>
                  </a:cubicBezTo>
                  <a:cubicBezTo>
                    <a:pt x="724" y="693"/>
                    <a:pt x="722" y="694"/>
                    <a:pt x="721" y="695"/>
                  </a:cubicBezTo>
                  <a:cubicBezTo>
                    <a:pt x="721" y="695"/>
                    <a:pt x="724" y="699"/>
                    <a:pt x="720" y="698"/>
                  </a:cubicBezTo>
                  <a:cubicBezTo>
                    <a:pt x="721" y="705"/>
                    <a:pt x="718" y="707"/>
                    <a:pt x="719" y="714"/>
                  </a:cubicBezTo>
                  <a:cubicBezTo>
                    <a:pt x="715" y="713"/>
                    <a:pt x="717" y="717"/>
                    <a:pt x="716" y="718"/>
                  </a:cubicBezTo>
                  <a:cubicBezTo>
                    <a:pt x="715" y="719"/>
                    <a:pt x="713" y="718"/>
                    <a:pt x="713" y="718"/>
                  </a:cubicBezTo>
                  <a:cubicBezTo>
                    <a:pt x="712" y="719"/>
                    <a:pt x="715" y="721"/>
                    <a:pt x="713" y="721"/>
                  </a:cubicBezTo>
                  <a:cubicBezTo>
                    <a:pt x="710" y="722"/>
                    <a:pt x="711" y="727"/>
                    <a:pt x="707" y="727"/>
                  </a:cubicBezTo>
                  <a:cubicBezTo>
                    <a:pt x="706" y="727"/>
                    <a:pt x="704" y="730"/>
                    <a:pt x="704" y="730"/>
                  </a:cubicBezTo>
                  <a:cubicBezTo>
                    <a:pt x="702" y="732"/>
                    <a:pt x="700" y="737"/>
                    <a:pt x="696" y="739"/>
                  </a:cubicBezTo>
                  <a:cubicBezTo>
                    <a:pt x="696" y="741"/>
                    <a:pt x="696" y="743"/>
                    <a:pt x="696" y="745"/>
                  </a:cubicBezTo>
                  <a:cubicBezTo>
                    <a:pt x="694" y="746"/>
                    <a:pt x="692" y="747"/>
                    <a:pt x="692" y="751"/>
                  </a:cubicBezTo>
                  <a:cubicBezTo>
                    <a:pt x="689" y="751"/>
                    <a:pt x="687" y="751"/>
                    <a:pt x="684" y="751"/>
                  </a:cubicBezTo>
                  <a:cubicBezTo>
                    <a:pt x="684" y="753"/>
                    <a:pt x="686" y="752"/>
                    <a:pt x="687" y="753"/>
                  </a:cubicBezTo>
                  <a:cubicBezTo>
                    <a:pt x="687" y="754"/>
                    <a:pt x="685" y="754"/>
                    <a:pt x="683" y="754"/>
                  </a:cubicBezTo>
                  <a:cubicBezTo>
                    <a:pt x="681" y="755"/>
                    <a:pt x="680" y="757"/>
                    <a:pt x="680" y="760"/>
                  </a:cubicBezTo>
                  <a:cubicBezTo>
                    <a:pt x="678" y="758"/>
                    <a:pt x="677" y="759"/>
                    <a:pt x="677" y="761"/>
                  </a:cubicBezTo>
                  <a:cubicBezTo>
                    <a:pt x="676" y="761"/>
                    <a:pt x="676" y="760"/>
                    <a:pt x="676" y="759"/>
                  </a:cubicBezTo>
                  <a:cubicBezTo>
                    <a:pt x="673" y="759"/>
                    <a:pt x="671" y="759"/>
                    <a:pt x="671" y="757"/>
                  </a:cubicBezTo>
                  <a:cubicBezTo>
                    <a:pt x="670" y="758"/>
                    <a:pt x="670" y="760"/>
                    <a:pt x="667" y="760"/>
                  </a:cubicBezTo>
                  <a:cubicBezTo>
                    <a:pt x="666" y="764"/>
                    <a:pt x="669" y="764"/>
                    <a:pt x="670" y="767"/>
                  </a:cubicBezTo>
                  <a:cubicBezTo>
                    <a:pt x="670" y="771"/>
                    <a:pt x="665" y="774"/>
                    <a:pt x="668" y="776"/>
                  </a:cubicBezTo>
                  <a:cubicBezTo>
                    <a:pt x="667" y="780"/>
                    <a:pt x="660" y="776"/>
                    <a:pt x="659" y="779"/>
                  </a:cubicBezTo>
                  <a:cubicBezTo>
                    <a:pt x="657" y="779"/>
                    <a:pt x="658" y="782"/>
                    <a:pt x="658" y="782"/>
                  </a:cubicBezTo>
                  <a:cubicBezTo>
                    <a:pt x="656" y="784"/>
                    <a:pt x="651" y="782"/>
                    <a:pt x="652" y="787"/>
                  </a:cubicBezTo>
                  <a:cubicBezTo>
                    <a:pt x="649" y="784"/>
                    <a:pt x="638" y="784"/>
                    <a:pt x="637" y="788"/>
                  </a:cubicBezTo>
                  <a:cubicBezTo>
                    <a:pt x="637" y="790"/>
                    <a:pt x="639" y="789"/>
                    <a:pt x="639" y="788"/>
                  </a:cubicBezTo>
                  <a:cubicBezTo>
                    <a:pt x="642" y="788"/>
                    <a:pt x="638" y="792"/>
                    <a:pt x="636" y="791"/>
                  </a:cubicBezTo>
                  <a:cubicBezTo>
                    <a:pt x="636" y="794"/>
                    <a:pt x="631" y="799"/>
                    <a:pt x="634" y="800"/>
                  </a:cubicBezTo>
                  <a:cubicBezTo>
                    <a:pt x="634" y="801"/>
                    <a:pt x="632" y="802"/>
                    <a:pt x="631" y="801"/>
                  </a:cubicBezTo>
                  <a:cubicBezTo>
                    <a:pt x="631" y="801"/>
                    <a:pt x="629" y="800"/>
                    <a:pt x="630" y="800"/>
                  </a:cubicBezTo>
                  <a:cubicBezTo>
                    <a:pt x="628" y="800"/>
                    <a:pt x="624" y="804"/>
                    <a:pt x="625" y="799"/>
                  </a:cubicBezTo>
                  <a:cubicBezTo>
                    <a:pt x="624" y="799"/>
                    <a:pt x="623" y="803"/>
                    <a:pt x="622" y="800"/>
                  </a:cubicBezTo>
                  <a:cubicBezTo>
                    <a:pt x="620" y="801"/>
                    <a:pt x="623" y="809"/>
                    <a:pt x="624" y="812"/>
                  </a:cubicBezTo>
                  <a:cubicBezTo>
                    <a:pt x="624" y="816"/>
                    <a:pt x="621" y="815"/>
                    <a:pt x="621" y="818"/>
                  </a:cubicBezTo>
                  <a:cubicBezTo>
                    <a:pt x="620" y="820"/>
                    <a:pt x="621" y="823"/>
                    <a:pt x="616" y="822"/>
                  </a:cubicBezTo>
                  <a:cubicBezTo>
                    <a:pt x="616" y="824"/>
                    <a:pt x="619" y="825"/>
                    <a:pt x="619" y="825"/>
                  </a:cubicBezTo>
                  <a:cubicBezTo>
                    <a:pt x="620" y="828"/>
                    <a:pt x="617" y="825"/>
                    <a:pt x="616" y="825"/>
                  </a:cubicBezTo>
                  <a:cubicBezTo>
                    <a:pt x="615" y="826"/>
                    <a:pt x="615" y="830"/>
                    <a:pt x="616" y="830"/>
                  </a:cubicBezTo>
                  <a:cubicBezTo>
                    <a:pt x="616" y="832"/>
                    <a:pt x="615" y="830"/>
                    <a:pt x="613" y="830"/>
                  </a:cubicBezTo>
                  <a:cubicBezTo>
                    <a:pt x="614" y="830"/>
                    <a:pt x="613" y="832"/>
                    <a:pt x="612" y="831"/>
                  </a:cubicBezTo>
                  <a:cubicBezTo>
                    <a:pt x="609" y="828"/>
                    <a:pt x="613" y="832"/>
                    <a:pt x="610" y="834"/>
                  </a:cubicBezTo>
                  <a:cubicBezTo>
                    <a:pt x="608" y="837"/>
                    <a:pt x="607" y="833"/>
                    <a:pt x="604" y="836"/>
                  </a:cubicBezTo>
                  <a:cubicBezTo>
                    <a:pt x="602" y="839"/>
                    <a:pt x="611" y="839"/>
                    <a:pt x="606" y="841"/>
                  </a:cubicBezTo>
                  <a:cubicBezTo>
                    <a:pt x="606" y="843"/>
                    <a:pt x="609" y="843"/>
                    <a:pt x="610" y="843"/>
                  </a:cubicBezTo>
                  <a:cubicBezTo>
                    <a:pt x="610" y="846"/>
                    <a:pt x="611" y="848"/>
                    <a:pt x="613" y="847"/>
                  </a:cubicBezTo>
                  <a:cubicBezTo>
                    <a:pt x="616" y="851"/>
                    <a:pt x="611" y="852"/>
                    <a:pt x="610" y="853"/>
                  </a:cubicBezTo>
                  <a:cubicBezTo>
                    <a:pt x="610" y="854"/>
                    <a:pt x="611" y="855"/>
                    <a:pt x="612" y="855"/>
                  </a:cubicBezTo>
                  <a:cubicBezTo>
                    <a:pt x="610" y="857"/>
                    <a:pt x="611" y="855"/>
                    <a:pt x="610" y="855"/>
                  </a:cubicBezTo>
                  <a:cubicBezTo>
                    <a:pt x="608" y="855"/>
                    <a:pt x="609" y="858"/>
                    <a:pt x="604" y="858"/>
                  </a:cubicBezTo>
                  <a:cubicBezTo>
                    <a:pt x="607" y="860"/>
                    <a:pt x="606" y="861"/>
                    <a:pt x="601" y="861"/>
                  </a:cubicBezTo>
                  <a:cubicBezTo>
                    <a:pt x="603" y="865"/>
                    <a:pt x="599" y="865"/>
                    <a:pt x="600" y="868"/>
                  </a:cubicBezTo>
                  <a:cubicBezTo>
                    <a:pt x="594" y="869"/>
                    <a:pt x="601" y="875"/>
                    <a:pt x="595" y="871"/>
                  </a:cubicBezTo>
                  <a:cubicBezTo>
                    <a:pt x="596" y="874"/>
                    <a:pt x="595" y="878"/>
                    <a:pt x="595" y="882"/>
                  </a:cubicBezTo>
                  <a:cubicBezTo>
                    <a:pt x="596" y="882"/>
                    <a:pt x="597" y="883"/>
                    <a:pt x="597" y="883"/>
                  </a:cubicBezTo>
                  <a:cubicBezTo>
                    <a:pt x="597" y="885"/>
                    <a:pt x="594" y="886"/>
                    <a:pt x="597" y="889"/>
                  </a:cubicBezTo>
                  <a:cubicBezTo>
                    <a:pt x="599" y="891"/>
                    <a:pt x="597" y="892"/>
                    <a:pt x="598" y="896"/>
                  </a:cubicBezTo>
                  <a:cubicBezTo>
                    <a:pt x="600" y="899"/>
                    <a:pt x="603" y="900"/>
                    <a:pt x="604" y="904"/>
                  </a:cubicBezTo>
                  <a:cubicBezTo>
                    <a:pt x="608" y="907"/>
                    <a:pt x="610" y="901"/>
                    <a:pt x="613" y="905"/>
                  </a:cubicBezTo>
                  <a:cubicBezTo>
                    <a:pt x="615" y="910"/>
                    <a:pt x="609" y="907"/>
                    <a:pt x="606" y="908"/>
                  </a:cubicBezTo>
                  <a:cubicBezTo>
                    <a:pt x="600" y="910"/>
                    <a:pt x="593" y="912"/>
                    <a:pt x="588" y="911"/>
                  </a:cubicBezTo>
                  <a:cubicBezTo>
                    <a:pt x="588" y="911"/>
                    <a:pt x="588" y="908"/>
                    <a:pt x="588" y="908"/>
                  </a:cubicBezTo>
                  <a:cubicBezTo>
                    <a:pt x="581" y="910"/>
                    <a:pt x="580" y="906"/>
                    <a:pt x="575" y="905"/>
                  </a:cubicBezTo>
                  <a:cubicBezTo>
                    <a:pt x="575" y="904"/>
                    <a:pt x="575" y="902"/>
                    <a:pt x="575" y="901"/>
                  </a:cubicBezTo>
                  <a:cubicBezTo>
                    <a:pt x="574" y="897"/>
                    <a:pt x="569" y="900"/>
                    <a:pt x="569" y="896"/>
                  </a:cubicBezTo>
                  <a:cubicBezTo>
                    <a:pt x="569" y="895"/>
                    <a:pt x="567" y="895"/>
                    <a:pt x="567" y="893"/>
                  </a:cubicBezTo>
                  <a:cubicBezTo>
                    <a:pt x="567" y="892"/>
                    <a:pt x="566" y="892"/>
                    <a:pt x="566" y="892"/>
                  </a:cubicBezTo>
                  <a:cubicBezTo>
                    <a:pt x="566" y="891"/>
                    <a:pt x="569" y="888"/>
                    <a:pt x="566" y="887"/>
                  </a:cubicBezTo>
                  <a:cubicBezTo>
                    <a:pt x="564" y="887"/>
                    <a:pt x="566" y="886"/>
                    <a:pt x="566" y="884"/>
                  </a:cubicBezTo>
                  <a:cubicBezTo>
                    <a:pt x="566" y="883"/>
                    <a:pt x="563" y="883"/>
                    <a:pt x="563" y="882"/>
                  </a:cubicBezTo>
                  <a:cubicBezTo>
                    <a:pt x="563" y="881"/>
                    <a:pt x="565" y="880"/>
                    <a:pt x="564" y="879"/>
                  </a:cubicBezTo>
                  <a:cubicBezTo>
                    <a:pt x="564" y="879"/>
                    <a:pt x="563" y="878"/>
                    <a:pt x="563" y="877"/>
                  </a:cubicBezTo>
                  <a:cubicBezTo>
                    <a:pt x="562" y="876"/>
                    <a:pt x="561" y="873"/>
                    <a:pt x="560" y="873"/>
                  </a:cubicBezTo>
                  <a:cubicBezTo>
                    <a:pt x="559" y="870"/>
                    <a:pt x="562" y="870"/>
                    <a:pt x="561" y="868"/>
                  </a:cubicBezTo>
                  <a:cubicBezTo>
                    <a:pt x="561" y="868"/>
                    <a:pt x="558" y="866"/>
                    <a:pt x="558" y="867"/>
                  </a:cubicBezTo>
                  <a:cubicBezTo>
                    <a:pt x="559" y="866"/>
                    <a:pt x="564" y="864"/>
                    <a:pt x="560" y="862"/>
                  </a:cubicBezTo>
                  <a:cubicBezTo>
                    <a:pt x="560" y="861"/>
                    <a:pt x="562" y="861"/>
                    <a:pt x="563" y="861"/>
                  </a:cubicBezTo>
                  <a:cubicBezTo>
                    <a:pt x="563" y="857"/>
                    <a:pt x="563" y="854"/>
                    <a:pt x="563" y="850"/>
                  </a:cubicBezTo>
                  <a:cubicBezTo>
                    <a:pt x="562" y="849"/>
                    <a:pt x="560" y="848"/>
                    <a:pt x="558" y="847"/>
                  </a:cubicBezTo>
                  <a:cubicBezTo>
                    <a:pt x="560" y="843"/>
                    <a:pt x="564" y="839"/>
                    <a:pt x="561" y="834"/>
                  </a:cubicBezTo>
                  <a:cubicBezTo>
                    <a:pt x="566" y="835"/>
                    <a:pt x="565" y="832"/>
                    <a:pt x="569" y="833"/>
                  </a:cubicBezTo>
                  <a:cubicBezTo>
                    <a:pt x="569" y="828"/>
                    <a:pt x="569" y="824"/>
                    <a:pt x="569" y="819"/>
                  </a:cubicBezTo>
                  <a:cubicBezTo>
                    <a:pt x="576" y="819"/>
                    <a:pt x="573" y="810"/>
                    <a:pt x="576" y="806"/>
                  </a:cubicBezTo>
                  <a:cubicBezTo>
                    <a:pt x="575" y="807"/>
                    <a:pt x="574" y="808"/>
                    <a:pt x="573" y="806"/>
                  </a:cubicBezTo>
                  <a:cubicBezTo>
                    <a:pt x="570" y="807"/>
                    <a:pt x="569" y="810"/>
                    <a:pt x="569" y="815"/>
                  </a:cubicBezTo>
                  <a:cubicBezTo>
                    <a:pt x="567" y="814"/>
                    <a:pt x="564" y="813"/>
                    <a:pt x="564" y="809"/>
                  </a:cubicBezTo>
                  <a:cubicBezTo>
                    <a:pt x="562" y="807"/>
                    <a:pt x="569" y="804"/>
                    <a:pt x="567" y="803"/>
                  </a:cubicBezTo>
                  <a:cubicBezTo>
                    <a:pt x="564" y="801"/>
                    <a:pt x="568" y="804"/>
                    <a:pt x="570" y="801"/>
                  </a:cubicBezTo>
                  <a:cubicBezTo>
                    <a:pt x="572" y="794"/>
                    <a:pt x="568" y="787"/>
                    <a:pt x="569" y="781"/>
                  </a:cubicBezTo>
                  <a:cubicBezTo>
                    <a:pt x="569" y="781"/>
                    <a:pt x="572" y="781"/>
                    <a:pt x="572" y="781"/>
                  </a:cubicBezTo>
                  <a:cubicBezTo>
                    <a:pt x="571" y="773"/>
                    <a:pt x="572" y="773"/>
                    <a:pt x="572" y="764"/>
                  </a:cubicBezTo>
                  <a:cubicBezTo>
                    <a:pt x="575" y="760"/>
                    <a:pt x="580" y="755"/>
                    <a:pt x="578" y="750"/>
                  </a:cubicBezTo>
                  <a:cubicBezTo>
                    <a:pt x="583" y="756"/>
                    <a:pt x="578" y="739"/>
                    <a:pt x="584" y="745"/>
                  </a:cubicBezTo>
                  <a:cubicBezTo>
                    <a:pt x="583" y="742"/>
                    <a:pt x="583" y="739"/>
                    <a:pt x="582" y="735"/>
                  </a:cubicBezTo>
                  <a:cubicBezTo>
                    <a:pt x="582" y="733"/>
                    <a:pt x="579" y="731"/>
                    <a:pt x="579" y="729"/>
                  </a:cubicBezTo>
                  <a:cubicBezTo>
                    <a:pt x="579" y="726"/>
                    <a:pt x="580" y="726"/>
                    <a:pt x="581" y="724"/>
                  </a:cubicBezTo>
                  <a:cubicBezTo>
                    <a:pt x="581" y="721"/>
                    <a:pt x="580" y="716"/>
                    <a:pt x="584" y="720"/>
                  </a:cubicBezTo>
                  <a:cubicBezTo>
                    <a:pt x="583" y="716"/>
                    <a:pt x="584" y="712"/>
                    <a:pt x="585" y="708"/>
                  </a:cubicBezTo>
                  <a:cubicBezTo>
                    <a:pt x="586" y="705"/>
                    <a:pt x="586" y="707"/>
                    <a:pt x="585" y="704"/>
                  </a:cubicBezTo>
                  <a:cubicBezTo>
                    <a:pt x="585" y="702"/>
                    <a:pt x="589" y="698"/>
                    <a:pt x="587" y="696"/>
                  </a:cubicBezTo>
                  <a:cubicBezTo>
                    <a:pt x="585" y="695"/>
                    <a:pt x="586" y="695"/>
                    <a:pt x="587" y="692"/>
                  </a:cubicBezTo>
                  <a:cubicBezTo>
                    <a:pt x="587" y="690"/>
                    <a:pt x="586" y="688"/>
                    <a:pt x="587" y="686"/>
                  </a:cubicBezTo>
                  <a:cubicBezTo>
                    <a:pt x="587" y="684"/>
                    <a:pt x="588" y="683"/>
                    <a:pt x="588" y="681"/>
                  </a:cubicBezTo>
                  <a:cubicBezTo>
                    <a:pt x="588" y="676"/>
                    <a:pt x="587" y="671"/>
                    <a:pt x="588" y="665"/>
                  </a:cubicBezTo>
                  <a:cubicBezTo>
                    <a:pt x="588" y="663"/>
                    <a:pt x="590" y="662"/>
                    <a:pt x="590" y="661"/>
                  </a:cubicBezTo>
                  <a:cubicBezTo>
                    <a:pt x="589" y="656"/>
                    <a:pt x="585" y="652"/>
                    <a:pt x="585" y="647"/>
                  </a:cubicBezTo>
                  <a:cubicBezTo>
                    <a:pt x="584" y="645"/>
                    <a:pt x="583" y="648"/>
                    <a:pt x="581" y="647"/>
                  </a:cubicBezTo>
                  <a:cubicBezTo>
                    <a:pt x="579" y="644"/>
                    <a:pt x="574" y="640"/>
                    <a:pt x="570" y="640"/>
                  </a:cubicBezTo>
                  <a:cubicBezTo>
                    <a:pt x="570" y="640"/>
                    <a:pt x="568" y="636"/>
                    <a:pt x="567" y="637"/>
                  </a:cubicBezTo>
                  <a:cubicBezTo>
                    <a:pt x="565" y="639"/>
                    <a:pt x="567" y="636"/>
                    <a:pt x="566" y="636"/>
                  </a:cubicBezTo>
                  <a:cubicBezTo>
                    <a:pt x="564" y="634"/>
                    <a:pt x="559" y="637"/>
                    <a:pt x="563" y="633"/>
                  </a:cubicBezTo>
                  <a:cubicBezTo>
                    <a:pt x="563" y="630"/>
                    <a:pt x="559" y="632"/>
                    <a:pt x="557" y="631"/>
                  </a:cubicBezTo>
                  <a:cubicBezTo>
                    <a:pt x="556" y="631"/>
                    <a:pt x="557" y="628"/>
                    <a:pt x="557" y="628"/>
                  </a:cubicBezTo>
                  <a:cubicBezTo>
                    <a:pt x="556" y="628"/>
                    <a:pt x="555" y="627"/>
                    <a:pt x="554" y="627"/>
                  </a:cubicBezTo>
                  <a:cubicBezTo>
                    <a:pt x="552" y="625"/>
                    <a:pt x="550" y="621"/>
                    <a:pt x="550" y="616"/>
                  </a:cubicBezTo>
                  <a:cubicBezTo>
                    <a:pt x="550" y="614"/>
                    <a:pt x="547" y="615"/>
                    <a:pt x="547" y="615"/>
                  </a:cubicBezTo>
                  <a:cubicBezTo>
                    <a:pt x="545" y="614"/>
                    <a:pt x="546" y="607"/>
                    <a:pt x="544" y="607"/>
                  </a:cubicBezTo>
                  <a:cubicBezTo>
                    <a:pt x="541" y="607"/>
                    <a:pt x="540" y="599"/>
                    <a:pt x="538" y="596"/>
                  </a:cubicBezTo>
                  <a:cubicBezTo>
                    <a:pt x="536" y="593"/>
                    <a:pt x="534" y="590"/>
                    <a:pt x="532" y="587"/>
                  </a:cubicBezTo>
                  <a:cubicBezTo>
                    <a:pt x="531" y="585"/>
                    <a:pt x="529" y="585"/>
                    <a:pt x="529" y="584"/>
                  </a:cubicBezTo>
                  <a:cubicBezTo>
                    <a:pt x="528" y="583"/>
                    <a:pt x="529" y="581"/>
                    <a:pt x="529" y="581"/>
                  </a:cubicBezTo>
                  <a:cubicBezTo>
                    <a:pt x="528" y="579"/>
                    <a:pt x="527" y="580"/>
                    <a:pt x="526" y="579"/>
                  </a:cubicBezTo>
                  <a:cubicBezTo>
                    <a:pt x="526" y="579"/>
                    <a:pt x="524" y="568"/>
                    <a:pt x="523" y="576"/>
                  </a:cubicBezTo>
                  <a:cubicBezTo>
                    <a:pt x="519" y="575"/>
                    <a:pt x="522" y="567"/>
                    <a:pt x="521" y="563"/>
                  </a:cubicBezTo>
                  <a:cubicBezTo>
                    <a:pt x="526" y="563"/>
                    <a:pt x="525" y="559"/>
                    <a:pt x="527" y="557"/>
                  </a:cubicBezTo>
                  <a:cubicBezTo>
                    <a:pt x="528" y="553"/>
                    <a:pt x="524" y="554"/>
                    <a:pt x="523" y="553"/>
                  </a:cubicBezTo>
                  <a:cubicBezTo>
                    <a:pt x="523" y="548"/>
                    <a:pt x="526" y="546"/>
                    <a:pt x="524" y="541"/>
                  </a:cubicBezTo>
                  <a:cubicBezTo>
                    <a:pt x="526" y="540"/>
                    <a:pt x="527" y="539"/>
                    <a:pt x="529" y="539"/>
                  </a:cubicBezTo>
                  <a:cubicBezTo>
                    <a:pt x="529" y="538"/>
                    <a:pt x="528" y="536"/>
                    <a:pt x="529" y="535"/>
                  </a:cubicBezTo>
                  <a:cubicBezTo>
                    <a:pt x="529" y="534"/>
                    <a:pt x="531" y="535"/>
                    <a:pt x="532" y="535"/>
                  </a:cubicBezTo>
                  <a:cubicBezTo>
                    <a:pt x="532" y="534"/>
                    <a:pt x="532" y="534"/>
                    <a:pt x="532" y="533"/>
                  </a:cubicBezTo>
                  <a:cubicBezTo>
                    <a:pt x="532" y="533"/>
                    <a:pt x="535" y="531"/>
                    <a:pt x="535" y="530"/>
                  </a:cubicBezTo>
                  <a:cubicBezTo>
                    <a:pt x="535" y="530"/>
                    <a:pt x="533" y="530"/>
                    <a:pt x="533" y="530"/>
                  </a:cubicBezTo>
                  <a:cubicBezTo>
                    <a:pt x="533" y="530"/>
                    <a:pt x="534" y="528"/>
                    <a:pt x="535" y="529"/>
                  </a:cubicBezTo>
                  <a:cubicBezTo>
                    <a:pt x="538" y="533"/>
                    <a:pt x="536" y="526"/>
                    <a:pt x="539" y="526"/>
                  </a:cubicBezTo>
                  <a:cubicBezTo>
                    <a:pt x="542" y="526"/>
                    <a:pt x="540" y="523"/>
                    <a:pt x="542" y="520"/>
                  </a:cubicBezTo>
                  <a:cubicBezTo>
                    <a:pt x="542" y="520"/>
                    <a:pt x="549" y="515"/>
                    <a:pt x="545" y="511"/>
                  </a:cubicBezTo>
                  <a:cubicBezTo>
                    <a:pt x="543" y="509"/>
                    <a:pt x="545" y="511"/>
                    <a:pt x="545" y="508"/>
                  </a:cubicBezTo>
                  <a:cubicBezTo>
                    <a:pt x="545" y="505"/>
                    <a:pt x="542" y="494"/>
                    <a:pt x="544" y="490"/>
                  </a:cubicBezTo>
                  <a:cubicBezTo>
                    <a:pt x="536" y="492"/>
                    <a:pt x="537" y="485"/>
                    <a:pt x="529" y="487"/>
                  </a:cubicBezTo>
                  <a:cubicBezTo>
                    <a:pt x="527" y="489"/>
                    <a:pt x="529" y="490"/>
                    <a:pt x="527" y="493"/>
                  </a:cubicBezTo>
                  <a:cubicBezTo>
                    <a:pt x="520" y="493"/>
                    <a:pt x="516" y="489"/>
                    <a:pt x="510" y="489"/>
                  </a:cubicBezTo>
                  <a:cubicBezTo>
                    <a:pt x="510" y="486"/>
                    <a:pt x="505" y="487"/>
                    <a:pt x="507" y="483"/>
                  </a:cubicBezTo>
                  <a:cubicBezTo>
                    <a:pt x="505" y="482"/>
                    <a:pt x="502" y="483"/>
                    <a:pt x="501" y="481"/>
                  </a:cubicBezTo>
                  <a:cubicBezTo>
                    <a:pt x="500" y="481"/>
                    <a:pt x="501" y="479"/>
                    <a:pt x="501" y="478"/>
                  </a:cubicBezTo>
                  <a:cubicBezTo>
                    <a:pt x="500" y="478"/>
                    <a:pt x="498" y="479"/>
                    <a:pt x="498" y="478"/>
                  </a:cubicBezTo>
                  <a:cubicBezTo>
                    <a:pt x="496" y="477"/>
                    <a:pt x="498" y="474"/>
                    <a:pt x="495" y="474"/>
                  </a:cubicBezTo>
                  <a:cubicBezTo>
                    <a:pt x="495" y="470"/>
                    <a:pt x="497" y="471"/>
                    <a:pt x="495" y="468"/>
                  </a:cubicBezTo>
                  <a:cubicBezTo>
                    <a:pt x="494" y="466"/>
                    <a:pt x="493" y="467"/>
                    <a:pt x="493" y="468"/>
                  </a:cubicBezTo>
                  <a:cubicBezTo>
                    <a:pt x="491" y="466"/>
                    <a:pt x="490" y="463"/>
                    <a:pt x="486" y="464"/>
                  </a:cubicBezTo>
                  <a:cubicBezTo>
                    <a:pt x="488" y="459"/>
                    <a:pt x="481" y="462"/>
                    <a:pt x="483" y="458"/>
                  </a:cubicBezTo>
                  <a:cubicBezTo>
                    <a:pt x="481" y="457"/>
                    <a:pt x="473" y="457"/>
                    <a:pt x="475" y="458"/>
                  </a:cubicBezTo>
                  <a:cubicBezTo>
                    <a:pt x="474" y="457"/>
                    <a:pt x="475" y="456"/>
                    <a:pt x="474" y="455"/>
                  </a:cubicBezTo>
                  <a:cubicBezTo>
                    <a:pt x="473" y="454"/>
                    <a:pt x="472" y="455"/>
                    <a:pt x="471" y="455"/>
                  </a:cubicBezTo>
                  <a:cubicBezTo>
                    <a:pt x="470" y="454"/>
                    <a:pt x="467" y="452"/>
                    <a:pt x="462" y="453"/>
                  </a:cubicBezTo>
                  <a:cubicBezTo>
                    <a:pt x="464" y="448"/>
                    <a:pt x="459" y="451"/>
                    <a:pt x="456" y="449"/>
                  </a:cubicBezTo>
                  <a:cubicBezTo>
                    <a:pt x="456" y="448"/>
                    <a:pt x="457" y="446"/>
                    <a:pt x="456" y="446"/>
                  </a:cubicBezTo>
                  <a:cubicBezTo>
                    <a:pt x="456" y="445"/>
                    <a:pt x="454" y="446"/>
                    <a:pt x="453" y="446"/>
                  </a:cubicBezTo>
                  <a:cubicBezTo>
                    <a:pt x="453" y="445"/>
                    <a:pt x="454" y="443"/>
                    <a:pt x="453" y="443"/>
                  </a:cubicBezTo>
                  <a:cubicBezTo>
                    <a:pt x="453" y="442"/>
                    <a:pt x="451" y="443"/>
                    <a:pt x="450" y="443"/>
                  </a:cubicBezTo>
                  <a:cubicBezTo>
                    <a:pt x="450" y="442"/>
                    <a:pt x="451" y="440"/>
                    <a:pt x="450" y="440"/>
                  </a:cubicBezTo>
                  <a:cubicBezTo>
                    <a:pt x="449" y="439"/>
                    <a:pt x="449" y="441"/>
                    <a:pt x="449" y="441"/>
                  </a:cubicBezTo>
                  <a:cubicBezTo>
                    <a:pt x="448" y="442"/>
                    <a:pt x="445" y="439"/>
                    <a:pt x="444" y="438"/>
                  </a:cubicBezTo>
                  <a:cubicBezTo>
                    <a:pt x="442" y="441"/>
                    <a:pt x="442" y="438"/>
                    <a:pt x="440" y="438"/>
                  </a:cubicBezTo>
                  <a:cubicBezTo>
                    <a:pt x="438" y="439"/>
                    <a:pt x="435" y="441"/>
                    <a:pt x="432" y="441"/>
                  </a:cubicBezTo>
                  <a:cubicBezTo>
                    <a:pt x="429" y="442"/>
                    <a:pt x="429" y="440"/>
                    <a:pt x="427" y="440"/>
                  </a:cubicBezTo>
                  <a:cubicBezTo>
                    <a:pt x="423" y="440"/>
                    <a:pt x="424" y="442"/>
                    <a:pt x="421" y="440"/>
                  </a:cubicBezTo>
                  <a:cubicBezTo>
                    <a:pt x="419" y="439"/>
                    <a:pt x="417" y="440"/>
                    <a:pt x="413" y="438"/>
                  </a:cubicBezTo>
                  <a:cubicBezTo>
                    <a:pt x="412" y="438"/>
                    <a:pt x="412" y="436"/>
                    <a:pt x="412" y="435"/>
                  </a:cubicBezTo>
                  <a:cubicBezTo>
                    <a:pt x="411" y="435"/>
                    <a:pt x="410" y="436"/>
                    <a:pt x="409" y="435"/>
                  </a:cubicBezTo>
                  <a:cubicBezTo>
                    <a:pt x="407" y="435"/>
                    <a:pt x="400" y="434"/>
                    <a:pt x="404" y="431"/>
                  </a:cubicBezTo>
                  <a:cubicBezTo>
                    <a:pt x="400" y="431"/>
                    <a:pt x="400" y="428"/>
                    <a:pt x="395" y="428"/>
                  </a:cubicBezTo>
                  <a:cubicBezTo>
                    <a:pt x="395" y="427"/>
                    <a:pt x="394" y="426"/>
                    <a:pt x="394" y="424"/>
                  </a:cubicBezTo>
                  <a:cubicBezTo>
                    <a:pt x="388" y="423"/>
                    <a:pt x="386" y="418"/>
                    <a:pt x="379" y="418"/>
                  </a:cubicBezTo>
                  <a:cubicBezTo>
                    <a:pt x="378" y="413"/>
                    <a:pt x="375" y="410"/>
                    <a:pt x="376" y="403"/>
                  </a:cubicBezTo>
                  <a:cubicBezTo>
                    <a:pt x="376" y="397"/>
                    <a:pt x="368" y="400"/>
                    <a:pt x="372" y="394"/>
                  </a:cubicBezTo>
                  <a:cubicBezTo>
                    <a:pt x="370" y="394"/>
                    <a:pt x="369" y="394"/>
                    <a:pt x="369" y="395"/>
                  </a:cubicBezTo>
                  <a:cubicBezTo>
                    <a:pt x="367" y="396"/>
                    <a:pt x="368" y="393"/>
                    <a:pt x="367" y="392"/>
                  </a:cubicBezTo>
                  <a:cubicBezTo>
                    <a:pt x="366" y="391"/>
                    <a:pt x="363" y="391"/>
                    <a:pt x="363" y="388"/>
                  </a:cubicBezTo>
                  <a:cubicBezTo>
                    <a:pt x="363" y="386"/>
                    <a:pt x="360" y="387"/>
                    <a:pt x="358" y="387"/>
                  </a:cubicBezTo>
                  <a:cubicBezTo>
                    <a:pt x="358" y="385"/>
                    <a:pt x="360" y="385"/>
                    <a:pt x="360" y="384"/>
                  </a:cubicBezTo>
                  <a:cubicBezTo>
                    <a:pt x="360" y="383"/>
                    <a:pt x="358" y="381"/>
                    <a:pt x="358" y="381"/>
                  </a:cubicBezTo>
                  <a:cubicBezTo>
                    <a:pt x="358" y="380"/>
                    <a:pt x="356" y="381"/>
                    <a:pt x="355" y="381"/>
                  </a:cubicBezTo>
                  <a:cubicBezTo>
                    <a:pt x="354" y="379"/>
                    <a:pt x="355" y="377"/>
                    <a:pt x="354" y="376"/>
                  </a:cubicBezTo>
                  <a:cubicBezTo>
                    <a:pt x="351" y="373"/>
                    <a:pt x="346" y="372"/>
                    <a:pt x="345" y="366"/>
                  </a:cubicBezTo>
                  <a:cubicBezTo>
                    <a:pt x="342" y="363"/>
                    <a:pt x="342" y="367"/>
                    <a:pt x="339" y="364"/>
                  </a:cubicBezTo>
                  <a:cubicBezTo>
                    <a:pt x="340" y="361"/>
                    <a:pt x="337" y="361"/>
                    <a:pt x="336" y="360"/>
                  </a:cubicBezTo>
                  <a:cubicBezTo>
                    <a:pt x="335" y="357"/>
                    <a:pt x="336" y="352"/>
                    <a:pt x="332" y="352"/>
                  </a:cubicBezTo>
                  <a:cubicBezTo>
                    <a:pt x="332" y="345"/>
                    <a:pt x="329" y="342"/>
                    <a:pt x="324" y="341"/>
                  </a:cubicBezTo>
                  <a:cubicBezTo>
                    <a:pt x="323" y="342"/>
                    <a:pt x="322" y="343"/>
                    <a:pt x="321" y="345"/>
                  </a:cubicBezTo>
                  <a:cubicBezTo>
                    <a:pt x="320" y="349"/>
                    <a:pt x="324" y="349"/>
                    <a:pt x="326" y="351"/>
                  </a:cubicBezTo>
                  <a:cubicBezTo>
                    <a:pt x="326" y="351"/>
                    <a:pt x="325" y="354"/>
                    <a:pt x="326" y="354"/>
                  </a:cubicBezTo>
                  <a:cubicBezTo>
                    <a:pt x="326" y="354"/>
                    <a:pt x="327" y="354"/>
                    <a:pt x="327" y="354"/>
                  </a:cubicBezTo>
                  <a:cubicBezTo>
                    <a:pt x="328" y="356"/>
                    <a:pt x="326" y="360"/>
                    <a:pt x="329" y="360"/>
                  </a:cubicBezTo>
                  <a:cubicBezTo>
                    <a:pt x="331" y="360"/>
                    <a:pt x="330" y="364"/>
                    <a:pt x="332" y="367"/>
                  </a:cubicBezTo>
                  <a:cubicBezTo>
                    <a:pt x="332" y="368"/>
                    <a:pt x="333" y="367"/>
                    <a:pt x="333" y="369"/>
                  </a:cubicBezTo>
                  <a:cubicBezTo>
                    <a:pt x="333" y="372"/>
                    <a:pt x="337" y="371"/>
                    <a:pt x="336" y="376"/>
                  </a:cubicBezTo>
                  <a:cubicBezTo>
                    <a:pt x="336" y="378"/>
                    <a:pt x="339" y="377"/>
                    <a:pt x="341" y="378"/>
                  </a:cubicBezTo>
                  <a:cubicBezTo>
                    <a:pt x="339" y="379"/>
                    <a:pt x="342" y="380"/>
                    <a:pt x="342" y="381"/>
                  </a:cubicBezTo>
                  <a:cubicBezTo>
                    <a:pt x="342" y="382"/>
                    <a:pt x="341" y="384"/>
                    <a:pt x="341" y="384"/>
                  </a:cubicBezTo>
                  <a:cubicBezTo>
                    <a:pt x="341" y="386"/>
                    <a:pt x="345" y="385"/>
                    <a:pt x="344" y="390"/>
                  </a:cubicBezTo>
                  <a:cubicBezTo>
                    <a:pt x="342" y="388"/>
                    <a:pt x="341" y="385"/>
                    <a:pt x="336" y="387"/>
                  </a:cubicBezTo>
                  <a:cubicBezTo>
                    <a:pt x="338" y="381"/>
                    <a:pt x="333" y="382"/>
                    <a:pt x="333" y="378"/>
                  </a:cubicBezTo>
                  <a:cubicBezTo>
                    <a:pt x="333" y="375"/>
                    <a:pt x="330" y="375"/>
                    <a:pt x="329" y="373"/>
                  </a:cubicBezTo>
                  <a:cubicBezTo>
                    <a:pt x="328" y="372"/>
                    <a:pt x="327" y="370"/>
                    <a:pt x="326" y="369"/>
                  </a:cubicBezTo>
                  <a:cubicBezTo>
                    <a:pt x="323" y="369"/>
                    <a:pt x="321" y="368"/>
                    <a:pt x="320" y="366"/>
                  </a:cubicBezTo>
                  <a:cubicBezTo>
                    <a:pt x="320" y="362"/>
                    <a:pt x="321" y="364"/>
                    <a:pt x="323" y="364"/>
                  </a:cubicBezTo>
                  <a:cubicBezTo>
                    <a:pt x="324" y="358"/>
                    <a:pt x="318" y="359"/>
                    <a:pt x="318" y="354"/>
                  </a:cubicBezTo>
                  <a:cubicBezTo>
                    <a:pt x="316" y="353"/>
                    <a:pt x="315" y="351"/>
                    <a:pt x="311" y="351"/>
                  </a:cubicBezTo>
                  <a:cubicBezTo>
                    <a:pt x="311" y="347"/>
                    <a:pt x="313" y="347"/>
                    <a:pt x="311" y="344"/>
                  </a:cubicBezTo>
                  <a:cubicBezTo>
                    <a:pt x="311" y="343"/>
                    <a:pt x="310" y="342"/>
                    <a:pt x="309" y="342"/>
                  </a:cubicBezTo>
                  <a:cubicBezTo>
                    <a:pt x="308" y="339"/>
                    <a:pt x="309" y="334"/>
                    <a:pt x="302" y="335"/>
                  </a:cubicBezTo>
                  <a:cubicBezTo>
                    <a:pt x="303" y="333"/>
                    <a:pt x="303" y="332"/>
                    <a:pt x="302" y="330"/>
                  </a:cubicBezTo>
                  <a:cubicBezTo>
                    <a:pt x="302" y="330"/>
                    <a:pt x="301" y="327"/>
                    <a:pt x="301" y="327"/>
                  </a:cubicBezTo>
                  <a:cubicBezTo>
                    <a:pt x="300" y="327"/>
                    <a:pt x="297" y="328"/>
                    <a:pt x="296" y="327"/>
                  </a:cubicBezTo>
                  <a:cubicBezTo>
                    <a:pt x="295" y="326"/>
                    <a:pt x="299" y="326"/>
                    <a:pt x="299" y="326"/>
                  </a:cubicBezTo>
                  <a:cubicBezTo>
                    <a:pt x="298" y="323"/>
                    <a:pt x="290" y="321"/>
                    <a:pt x="286" y="320"/>
                  </a:cubicBezTo>
                  <a:cubicBezTo>
                    <a:pt x="285" y="319"/>
                    <a:pt x="285" y="318"/>
                    <a:pt x="284" y="317"/>
                  </a:cubicBezTo>
                  <a:cubicBezTo>
                    <a:pt x="283" y="315"/>
                    <a:pt x="283" y="314"/>
                    <a:pt x="281" y="312"/>
                  </a:cubicBezTo>
                  <a:cubicBezTo>
                    <a:pt x="280" y="311"/>
                    <a:pt x="280" y="307"/>
                    <a:pt x="278" y="304"/>
                  </a:cubicBezTo>
                  <a:cubicBezTo>
                    <a:pt x="278" y="303"/>
                    <a:pt x="276" y="303"/>
                    <a:pt x="275" y="302"/>
                  </a:cubicBezTo>
                  <a:cubicBezTo>
                    <a:pt x="274" y="300"/>
                    <a:pt x="276" y="297"/>
                    <a:pt x="272" y="298"/>
                  </a:cubicBezTo>
                  <a:cubicBezTo>
                    <a:pt x="273" y="292"/>
                    <a:pt x="270" y="288"/>
                    <a:pt x="266" y="284"/>
                  </a:cubicBezTo>
                  <a:cubicBezTo>
                    <a:pt x="265" y="283"/>
                    <a:pt x="265" y="278"/>
                    <a:pt x="262" y="280"/>
                  </a:cubicBezTo>
                  <a:cubicBezTo>
                    <a:pt x="264" y="262"/>
                    <a:pt x="262" y="252"/>
                    <a:pt x="262" y="231"/>
                  </a:cubicBezTo>
                  <a:cubicBezTo>
                    <a:pt x="262" y="230"/>
                    <a:pt x="261" y="229"/>
                    <a:pt x="261" y="228"/>
                  </a:cubicBezTo>
                  <a:cubicBezTo>
                    <a:pt x="259" y="227"/>
                    <a:pt x="259" y="226"/>
                    <a:pt x="258" y="225"/>
                  </a:cubicBezTo>
                  <a:cubicBezTo>
                    <a:pt x="257" y="224"/>
                    <a:pt x="256" y="223"/>
                    <a:pt x="255" y="224"/>
                  </a:cubicBezTo>
                  <a:cubicBezTo>
                    <a:pt x="254" y="216"/>
                    <a:pt x="248" y="212"/>
                    <a:pt x="243" y="207"/>
                  </a:cubicBezTo>
                  <a:cubicBezTo>
                    <a:pt x="242" y="206"/>
                    <a:pt x="241" y="206"/>
                    <a:pt x="241" y="204"/>
                  </a:cubicBezTo>
                  <a:cubicBezTo>
                    <a:pt x="242" y="205"/>
                    <a:pt x="245" y="207"/>
                    <a:pt x="246" y="204"/>
                  </a:cubicBezTo>
                  <a:cubicBezTo>
                    <a:pt x="249" y="204"/>
                    <a:pt x="248" y="208"/>
                    <a:pt x="252" y="207"/>
                  </a:cubicBezTo>
                  <a:cubicBezTo>
                    <a:pt x="253" y="209"/>
                    <a:pt x="253" y="211"/>
                    <a:pt x="253" y="213"/>
                  </a:cubicBezTo>
                  <a:cubicBezTo>
                    <a:pt x="261" y="212"/>
                    <a:pt x="262" y="217"/>
                    <a:pt x="266" y="219"/>
                  </a:cubicBezTo>
                  <a:cubicBezTo>
                    <a:pt x="266" y="224"/>
                    <a:pt x="269" y="226"/>
                    <a:pt x="271" y="228"/>
                  </a:cubicBezTo>
                  <a:cubicBezTo>
                    <a:pt x="272" y="228"/>
                    <a:pt x="273" y="225"/>
                    <a:pt x="272" y="224"/>
                  </a:cubicBezTo>
                  <a:cubicBezTo>
                    <a:pt x="272" y="222"/>
                    <a:pt x="270" y="221"/>
                    <a:pt x="269" y="221"/>
                  </a:cubicBezTo>
                  <a:cubicBezTo>
                    <a:pt x="269" y="218"/>
                    <a:pt x="269" y="217"/>
                    <a:pt x="268" y="215"/>
                  </a:cubicBezTo>
                  <a:cubicBezTo>
                    <a:pt x="268" y="214"/>
                    <a:pt x="266" y="213"/>
                    <a:pt x="266" y="213"/>
                  </a:cubicBezTo>
                  <a:cubicBezTo>
                    <a:pt x="266" y="212"/>
                    <a:pt x="268" y="211"/>
                    <a:pt x="268" y="212"/>
                  </a:cubicBezTo>
                  <a:cubicBezTo>
                    <a:pt x="266" y="208"/>
                    <a:pt x="263" y="209"/>
                    <a:pt x="264" y="206"/>
                  </a:cubicBezTo>
                  <a:cubicBezTo>
                    <a:pt x="256" y="206"/>
                    <a:pt x="255" y="201"/>
                    <a:pt x="249" y="201"/>
                  </a:cubicBezTo>
                  <a:cubicBezTo>
                    <a:pt x="251" y="196"/>
                    <a:pt x="244" y="200"/>
                    <a:pt x="246" y="195"/>
                  </a:cubicBezTo>
                  <a:cubicBezTo>
                    <a:pt x="244" y="194"/>
                    <a:pt x="242" y="195"/>
                    <a:pt x="240" y="192"/>
                  </a:cubicBezTo>
                  <a:cubicBezTo>
                    <a:pt x="240" y="191"/>
                    <a:pt x="242" y="191"/>
                    <a:pt x="243" y="191"/>
                  </a:cubicBezTo>
                  <a:cubicBezTo>
                    <a:pt x="245" y="187"/>
                    <a:pt x="238" y="189"/>
                    <a:pt x="238" y="189"/>
                  </a:cubicBezTo>
                  <a:cubicBezTo>
                    <a:pt x="237" y="189"/>
                    <a:pt x="238" y="187"/>
                    <a:pt x="237" y="186"/>
                  </a:cubicBezTo>
                  <a:cubicBezTo>
                    <a:pt x="237" y="186"/>
                    <a:pt x="234" y="187"/>
                    <a:pt x="234" y="186"/>
                  </a:cubicBezTo>
                  <a:cubicBezTo>
                    <a:pt x="234" y="185"/>
                    <a:pt x="236" y="185"/>
                    <a:pt x="235" y="183"/>
                  </a:cubicBezTo>
                  <a:cubicBezTo>
                    <a:pt x="235" y="181"/>
                    <a:pt x="233" y="184"/>
                    <a:pt x="231" y="183"/>
                  </a:cubicBezTo>
                  <a:cubicBezTo>
                    <a:pt x="228" y="181"/>
                    <a:pt x="230" y="178"/>
                    <a:pt x="228" y="176"/>
                  </a:cubicBezTo>
                  <a:cubicBezTo>
                    <a:pt x="227" y="175"/>
                    <a:pt x="226" y="174"/>
                    <a:pt x="224" y="175"/>
                  </a:cubicBezTo>
                  <a:cubicBezTo>
                    <a:pt x="229" y="166"/>
                    <a:pt x="212" y="172"/>
                    <a:pt x="213" y="163"/>
                  </a:cubicBezTo>
                  <a:cubicBezTo>
                    <a:pt x="215" y="163"/>
                    <a:pt x="216" y="163"/>
                    <a:pt x="218" y="163"/>
                  </a:cubicBezTo>
                  <a:cubicBezTo>
                    <a:pt x="218" y="159"/>
                    <a:pt x="211" y="164"/>
                    <a:pt x="213" y="158"/>
                  </a:cubicBezTo>
                  <a:cubicBezTo>
                    <a:pt x="210" y="158"/>
                    <a:pt x="207" y="158"/>
                    <a:pt x="204" y="158"/>
                  </a:cubicBezTo>
                  <a:cubicBezTo>
                    <a:pt x="208" y="156"/>
                    <a:pt x="202" y="155"/>
                    <a:pt x="206" y="154"/>
                  </a:cubicBezTo>
                  <a:cubicBezTo>
                    <a:pt x="206" y="151"/>
                    <a:pt x="202" y="151"/>
                    <a:pt x="203" y="152"/>
                  </a:cubicBezTo>
                  <a:cubicBezTo>
                    <a:pt x="200" y="149"/>
                    <a:pt x="202" y="149"/>
                    <a:pt x="200" y="145"/>
                  </a:cubicBezTo>
                  <a:cubicBezTo>
                    <a:pt x="197" y="145"/>
                    <a:pt x="194" y="145"/>
                    <a:pt x="191" y="145"/>
                  </a:cubicBezTo>
                  <a:cubicBezTo>
                    <a:pt x="192" y="143"/>
                    <a:pt x="193" y="141"/>
                    <a:pt x="194" y="139"/>
                  </a:cubicBezTo>
                  <a:cubicBezTo>
                    <a:pt x="193" y="136"/>
                    <a:pt x="189" y="138"/>
                    <a:pt x="192" y="135"/>
                  </a:cubicBezTo>
                  <a:cubicBezTo>
                    <a:pt x="187" y="135"/>
                    <a:pt x="184" y="137"/>
                    <a:pt x="178" y="136"/>
                  </a:cubicBezTo>
                  <a:cubicBezTo>
                    <a:pt x="178" y="132"/>
                    <a:pt x="174" y="130"/>
                    <a:pt x="170" y="129"/>
                  </a:cubicBezTo>
                  <a:cubicBezTo>
                    <a:pt x="169" y="128"/>
                    <a:pt x="167" y="128"/>
                    <a:pt x="166" y="127"/>
                  </a:cubicBezTo>
                  <a:cubicBezTo>
                    <a:pt x="165" y="127"/>
                    <a:pt x="166" y="125"/>
                    <a:pt x="166" y="124"/>
                  </a:cubicBezTo>
                  <a:cubicBezTo>
                    <a:pt x="165" y="124"/>
                    <a:pt x="162" y="125"/>
                    <a:pt x="163" y="123"/>
                  </a:cubicBezTo>
                  <a:cubicBezTo>
                    <a:pt x="158" y="121"/>
                    <a:pt x="147" y="126"/>
                    <a:pt x="145" y="123"/>
                  </a:cubicBezTo>
                  <a:cubicBezTo>
                    <a:pt x="145" y="123"/>
                    <a:pt x="145" y="121"/>
                    <a:pt x="145" y="121"/>
                  </a:cubicBezTo>
                  <a:cubicBezTo>
                    <a:pt x="143" y="121"/>
                    <a:pt x="142" y="123"/>
                    <a:pt x="142" y="123"/>
                  </a:cubicBezTo>
                  <a:cubicBezTo>
                    <a:pt x="140" y="122"/>
                    <a:pt x="140" y="118"/>
                    <a:pt x="135" y="120"/>
                  </a:cubicBezTo>
                  <a:cubicBezTo>
                    <a:pt x="134" y="116"/>
                    <a:pt x="128" y="118"/>
                    <a:pt x="132" y="114"/>
                  </a:cubicBezTo>
                  <a:cubicBezTo>
                    <a:pt x="130" y="114"/>
                    <a:pt x="130" y="115"/>
                    <a:pt x="129" y="115"/>
                  </a:cubicBezTo>
                  <a:cubicBezTo>
                    <a:pt x="128" y="115"/>
                    <a:pt x="127" y="114"/>
                    <a:pt x="127" y="114"/>
                  </a:cubicBezTo>
                  <a:cubicBezTo>
                    <a:pt x="124" y="114"/>
                    <a:pt x="122" y="117"/>
                    <a:pt x="120" y="115"/>
                  </a:cubicBezTo>
                  <a:cubicBezTo>
                    <a:pt x="117" y="115"/>
                    <a:pt x="119" y="121"/>
                    <a:pt x="118" y="123"/>
                  </a:cubicBezTo>
                  <a:cubicBezTo>
                    <a:pt x="117" y="122"/>
                    <a:pt x="116" y="121"/>
                    <a:pt x="114" y="121"/>
                  </a:cubicBezTo>
                  <a:cubicBezTo>
                    <a:pt x="112" y="122"/>
                    <a:pt x="113" y="124"/>
                    <a:pt x="112" y="124"/>
                  </a:cubicBezTo>
                  <a:cubicBezTo>
                    <a:pt x="111" y="125"/>
                    <a:pt x="106" y="124"/>
                    <a:pt x="103" y="126"/>
                  </a:cubicBezTo>
                  <a:cubicBezTo>
                    <a:pt x="102" y="126"/>
                    <a:pt x="102" y="128"/>
                    <a:pt x="101" y="129"/>
                  </a:cubicBezTo>
                  <a:cubicBezTo>
                    <a:pt x="98" y="129"/>
                    <a:pt x="97" y="127"/>
                    <a:pt x="95" y="127"/>
                  </a:cubicBezTo>
                  <a:cubicBezTo>
                    <a:pt x="97" y="125"/>
                    <a:pt x="101" y="124"/>
                    <a:pt x="99" y="118"/>
                  </a:cubicBezTo>
                  <a:cubicBezTo>
                    <a:pt x="102" y="119"/>
                    <a:pt x="102" y="117"/>
                    <a:pt x="102" y="115"/>
                  </a:cubicBezTo>
                  <a:cubicBezTo>
                    <a:pt x="102" y="114"/>
                    <a:pt x="99" y="114"/>
                    <a:pt x="98" y="114"/>
                  </a:cubicBezTo>
                  <a:cubicBezTo>
                    <a:pt x="95" y="116"/>
                    <a:pt x="96" y="118"/>
                    <a:pt x="93" y="120"/>
                  </a:cubicBezTo>
                  <a:cubicBezTo>
                    <a:pt x="92" y="120"/>
                    <a:pt x="92" y="123"/>
                    <a:pt x="90" y="123"/>
                  </a:cubicBezTo>
                  <a:cubicBezTo>
                    <a:pt x="89" y="123"/>
                    <a:pt x="89" y="127"/>
                    <a:pt x="86" y="126"/>
                  </a:cubicBezTo>
                  <a:cubicBezTo>
                    <a:pt x="86" y="128"/>
                    <a:pt x="85" y="128"/>
                    <a:pt x="83" y="129"/>
                  </a:cubicBezTo>
                  <a:cubicBezTo>
                    <a:pt x="83" y="131"/>
                    <a:pt x="83" y="133"/>
                    <a:pt x="83" y="135"/>
                  </a:cubicBezTo>
                  <a:cubicBezTo>
                    <a:pt x="79" y="136"/>
                    <a:pt x="77" y="141"/>
                    <a:pt x="74" y="143"/>
                  </a:cubicBezTo>
                  <a:cubicBezTo>
                    <a:pt x="73" y="144"/>
                    <a:pt x="71" y="143"/>
                    <a:pt x="71" y="143"/>
                  </a:cubicBezTo>
                  <a:cubicBezTo>
                    <a:pt x="70" y="144"/>
                    <a:pt x="71" y="146"/>
                    <a:pt x="71" y="146"/>
                  </a:cubicBezTo>
                  <a:cubicBezTo>
                    <a:pt x="71" y="147"/>
                    <a:pt x="65" y="147"/>
                    <a:pt x="66" y="148"/>
                  </a:cubicBezTo>
                  <a:cubicBezTo>
                    <a:pt x="69" y="150"/>
                    <a:pt x="63" y="149"/>
                    <a:pt x="60" y="152"/>
                  </a:cubicBezTo>
                  <a:cubicBezTo>
                    <a:pt x="60" y="153"/>
                    <a:pt x="58" y="158"/>
                    <a:pt x="58" y="157"/>
                  </a:cubicBezTo>
                  <a:cubicBezTo>
                    <a:pt x="56" y="155"/>
                    <a:pt x="57" y="156"/>
                    <a:pt x="56" y="158"/>
                  </a:cubicBezTo>
                  <a:cubicBezTo>
                    <a:pt x="54" y="158"/>
                    <a:pt x="52" y="158"/>
                    <a:pt x="50" y="158"/>
                  </a:cubicBezTo>
                  <a:cubicBezTo>
                    <a:pt x="47" y="160"/>
                    <a:pt x="53" y="161"/>
                    <a:pt x="46" y="161"/>
                  </a:cubicBezTo>
                  <a:cubicBezTo>
                    <a:pt x="43" y="161"/>
                    <a:pt x="40" y="161"/>
                    <a:pt x="37" y="163"/>
                  </a:cubicBezTo>
                  <a:cubicBezTo>
                    <a:pt x="34" y="164"/>
                    <a:pt x="34" y="168"/>
                    <a:pt x="31" y="166"/>
                  </a:cubicBezTo>
                  <a:cubicBezTo>
                    <a:pt x="31" y="162"/>
                    <a:pt x="35" y="163"/>
                    <a:pt x="38" y="161"/>
                  </a:cubicBezTo>
                  <a:cubicBezTo>
                    <a:pt x="39" y="161"/>
                    <a:pt x="40" y="161"/>
                    <a:pt x="40" y="160"/>
                  </a:cubicBezTo>
                  <a:cubicBezTo>
                    <a:pt x="40" y="158"/>
                    <a:pt x="44" y="159"/>
                    <a:pt x="46" y="158"/>
                  </a:cubicBezTo>
                  <a:cubicBezTo>
                    <a:pt x="48" y="159"/>
                    <a:pt x="46" y="155"/>
                    <a:pt x="47" y="154"/>
                  </a:cubicBezTo>
                  <a:cubicBezTo>
                    <a:pt x="48" y="153"/>
                    <a:pt x="49" y="156"/>
                    <a:pt x="52" y="152"/>
                  </a:cubicBezTo>
                  <a:cubicBezTo>
                    <a:pt x="52" y="152"/>
                    <a:pt x="53" y="153"/>
                    <a:pt x="53" y="151"/>
                  </a:cubicBezTo>
                  <a:cubicBezTo>
                    <a:pt x="53" y="149"/>
                    <a:pt x="57" y="150"/>
                    <a:pt x="59" y="148"/>
                  </a:cubicBezTo>
                  <a:cubicBezTo>
                    <a:pt x="59" y="145"/>
                    <a:pt x="59" y="143"/>
                    <a:pt x="59" y="141"/>
                  </a:cubicBezTo>
                  <a:cubicBezTo>
                    <a:pt x="64" y="145"/>
                    <a:pt x="60" y="136"/>
                    <a:pt x="65" y="138"/>
                  </a:cubicBezTo>
                  <a:cubicBezTo>
                    <a:pt x="65" y="134"/>
                    <a:pt x="58" y="138"/>
                    <a:pt x="60" y="133"/>
                  </a:cubicBezTo>
                  <a:cubicBezTo>
                    <a:pt x="59" y="136"/>
                    <a:pt x="50" y="132"/>
                    <a:pt x="49" y="136"/>
                  </a:cubicBezTo>
                  <a:cubicBezTo>
                    <a:pt x="47" y="137"/>
                    <a:pt x="48" y="134"/>
                    <a:pt x="47" y="133"/>
                  </a:cubicBezTo>
                  <a:cubicBezTo>
                    <a:pt x="45" y="132"/>
                    <a:pt x="41" y="134"/>
                    <a:pt x="38" y="133"/>
                  </a:cubicBezTo>
                  <a:cubicBezTo>
                    <a:pt x="40" y="130"/>
                    <a:pt x="36" y="131"/>
                    <a:pt x="35" y="130"/>
                  </a:cubicBezTo>
                  <a:cubicBezTo>
                    <a:pt x="35" y="129"/>
                    <a:pt x="36" y="128"/>
                    <a:pt x="37" y="129"/>
                  </a:cubicBezTo>
                  <a:cubicBezTo>
                    <a:pt x="34" y="125"/>
                    <a:pt x="32" y="126"/>
                    <a:pt x="29" y="121"/>
                  </a:cubicBezTo>
                  <a:cubicBezTo>
                    <a:pt x="27" y="123"/>
                    <a:pt x="23" y="123"/>
                    <a:pt x="19" y="123"/>
                  </a:cubicBezTo>
                  <a:cubicBezTo>
                    <a:pt x="19" y="121"/>
                    <a:pt x="19" y="120"/>
                    <a:pt x="20" y="120"/>
                  </a:cubicBezTo>
                  <a:cubicBezTo>
                    <a:pt x="19" y="117"/>
                    <a:pt x="14" y="118"/>
                    <a:pt x="16" y="112"/>
                  </a:cubicBezTo>
                  <a:cubicBezTo>
                    <a:pt x="15" y="111"/>
                    <a:pt x="13" y="109"/>
                    <a:pt x="13" y="111"/>
                  </a:cubicBezTo>
                  <a:cubicBezTo>
                    <a:pt x="9" y="111"/>
                    <a:pt x="13" y="106"/>
                    <a:pt x="13" y="105"/>
                  </a:cubicBezTo>
                  <a:cubicBezTo>
                    <a:pt x="13" y="104"/>
                    <a:pt x="13" y="103"/>
                    <a:pt x="13" y="102"/>
                  </a:cubicBezTo>
                  <a:cubicBezTo>
                    <a:pt x="13" y="102"/>
                    <a:pt x="16" y="102"/>
                    <a:pt x="16" y="102"/>
                  </a:cubicBezTo>
                  <a:cubicBezTo>
                    <a:pt x="17" y="101"/>
                    <a:pt x="16" y="99"/>
                    <a:pt x="17" y="98"/>
                  </a:cubicBezTo>
                  <a:cubicBezTo>
                    <a:pt x="21" y="97"/>
                    <a:pt x="26" y="97"/>
                    <a:pt x="29" y="95"/>
                  </a:cubicBezTo>
                  <a:cubicBezTo>
                    <a:pt x="31" y="93"/>
                    <a:pt x="33" y="94"/>
                    <a:pt x="35" y="93"/>
                  </a:cubicBezTo>
                  <a:cubicBezTo>
                    <a:pt x="38" y="92"/>
                    <a:pt x="33" y="89"/>
                    <a:pt x="41" y="90"/>
                  </a:cubicBezTo>
                  <a:cubicBezTo>
                    <a:pt x="40" y="87"/>
                    <a:pt x="40" y="84"/>
                    <a:pt x="38" y="78"/>
                  </a:cubicBezTo>
                  <a:cubicBezTo>
                    <a:pt x="35" y="75"/>
                    <a:pt x="27" y="83"/>
                    <a:pt x="23" y="80"/>
                  </a:cubicBezTo>
                  <a:cubicBezTo>
                    <a:pt x="21" y="77"/>
                    <a:pt x="23" y="81"/>
                    <a:pt x="17" y="81"/>
                  </a:cubicBezTo>
                  <a:cubicBezTo>
                    <a:pt x="16" y="79"/>
                    <a:pt x="11" y="80"/>
                    <a:pt x="7" y="78"/>
                  </a:cubicBezTo>
                  <a:cubicBezTo>
                    <a:pt x="7" y="78"/>
                    <a:pt x="10" y="75"/>
                    <a:pt x="7" y="75"/>
                  </a:cubicBezTo>
                  <a:cubicBezTo>
                    <a:pt x="4" y="75"/>
                    <a:pt x="2" y="74"/>
                    <a:pt x="1" y="69"/>
                  </a:cubicBezTo>
                  <a:cubicBezTo>
                    <a:pt x="10" y="70"/>
                    <a:pt x="0" y="65"/>
                    <a:pt x="10" y="66"/>
                  </a:cubicBezTo>
                  <a:cubicBezTo>
                    <a:pt x="12" y="66"/>
                    <a:pt x="11" y="65"/>
                    <a:pt x="10" y="65"/>
                  </a:cubicBezTo>
                  <a:cubicBezTo>
                    <a:pt x="10" y="62"/>
                    <a:pt x="13" y="65"/>
                    <a:pt x="13" y="65"/>
                  </a:cubicBezTo>
                  <a:cubicBezTo>
                    <a:pt x="16" y="65"/>
                    <a:pt x="16" y="63"/>
                    <a:pt x="19" y="63"/>
                  </a:cubicBezTo>
                  <a:cubicBezTo>
                    <a:pt x="20" y="64"/>
                    <a:pt x="21" y="66"/>
                    <a:pt x="22" y="66"/>
                  </a:cubicBezTo>
                  <a:cubicBezTo>
                    <a:pt x="25" y="67"/>
                    <a:pt x="28" y="65"/>
                    <a:pt x="32" y="66"/>
                  </a:cubicBezTo>
                  <a:cubicBezTo>
                    <a:pt x="35" y="67"/>
                    <a:pt x="34" y="68"/>
                    <a:pt x="37" y="66"/>
                  </a:cubicBezTo>
                  <a:cubicBezTo>
                    <a:pt x="39" y="66"/>
                    <a:pt x="37" y="65"/>
                    <a:pt x="37" y="63"/>
                  </a:cubicBezTo>
                  <a:cubicBezTo>
                    <a:pt x="38" y="64"/>
                    <a:pt x="39" y="63"/>
                    <a:pt x="40" y="62"/>
                  </a:cubicBezTo>
                  <a:cubicBezTo>
                    <a:pt x="40" y="58"/>
                    <a:pt x="33" y="63"/>
                    <a:pt x="35" y="58"/>
                  </a:cubicBezTo>
                  <a:cubicBezTo>
                    <a:pt x="31" y="57"/>
                    <a:pt x="28" y="55"/>
                    <a:pt x="23" y="55"/>
                  </a:cubicBezTo>
                  <a:cubicBezTo>
                    <a:pt x="25" y="52"/>
                    <a:pt x="25" y="52"/>
                    <a:pt x="22" y="50"/>
                  </a:cubicBezTo>
                  <a:cubicBezTo>
                    <a:pt x="21" y="50"/>
                    <a:pt x="21" y="49"/>
                    <a:pt x="20" y="49"/>
                  </a:cubicBezTo>
                  <a:cubicBezTo>
                    <a:pt x="19" y="48"/>
                    <a:pt x="16" y="48"/>
                    <a:pt x="15" y="47"/>
                  </a:cubicBezTo>
                  <a:cubicBezTo>
                    <a:pt x="15" y="47"/>
                    <a:pt x="17" y="42"/>
                    <a:pt x="15" y="43"/>
                  </a:cubicBezTo>
                  <a:cubicBezTo>
                    <a:pt x="14" y="43"/>
                    <a:pt x="15" y="44"/>
                    <a:pt x="13" y="44"/>
                  </a:cubicBezTo>
                  <a:cubicBezTo>
                    <a:pt x="12" y="44"/>
                    <a:pt x="11" y="42"/>
                    <a:pt x="9" y="43"/>
                  </a:cubicBezTo>
                  <a:cubicBezTo>
                    <a:pt x="12" y="39"/>
                    <a:pt x="18" y="37"/>
                    <a:pt x="23" y="35"/>
                  </a:cubicBezTo>
                  <a:cubicBezTo>
                    <a:pt x="22" y="30"/>
                    <a:pt x="28" y="30"/>
                    <a:pt x="29" y="28"/>
                  </a:cubicBezTo>
                  <a:cubicBezTo>
                    <a:pt x="31" y="26"/>
                    <a:pt x="29" y="23"/>
                    <a:pt x="31" y="22"/>
                  </a:cubicBezTo>
                  <a:cubicBezTo>
                    <a:pt x="34" y="26"/>
                    <a:pt x="35" y="23"/>
                    <a:pt x="41" y="23"/>
                  </a:cubicBezTo>
                  <a:cubicBezTo>
                    <a:pt x="44" y="19"/>
                    <a:pt x="49" y="16"/>
                    <a:pt x="58" y="17"/>
                  </a:cubicBezTo>
                  <a:cubicBezTo>
                    <a:pt x="59" y="18"/>
                    <a:pt x="58" y="15"/>
                    <a:pt x="59" y="15"/>
                  </a:cubicBezTo>
                  <a:cubicBezTo>
                    <a:pt x="62" y="13"/>
                    <a:pt x="67" y="16"/>
                    <a:pt x="68" y="12"/>
                  </a:cubicBezTo>
                  <a:cubicBezTo>
                    <a:pt x="70" y="11"/>
                    <a:pt x="70" y="14"/>
                    <a:pt x="71" y="15"/>
                  </a:cubicBezTo>
                  <a:cubicBezTo>
                    <a:pt x="73" y="15"/>
                    <a:pt x="76" y="14"/>
                    <a:pt x="75" y="17"/>
                  </a:cubicBezTo>
                  <a:cubicBezTo>
                    <a:pt x="82" y="17"/>
                    <a:pt x="88" y="17"/>
                    <a:pt x="95" y="17"/>
                  </a:cubicBezTo>
                  <a:cubicBezTo>
                    <a:pt x="88" y="24"/>
                    <a:pt x="104" y="15"/>
                    <a:pt x="99" y="22"/>
                  </a:cubicBezTo>
                  <a:cubicBezTo>
                    <a:pt x="102" y="22"/>
                    <a:pt x="105" y="22"/>
                    <a:pt x="105" y="19"/>
                  </a:cubicBezTo>
                  <a:cubicBezTo>
                    <a:pt x="108" y="22"/>
                    <a:pt x="114" y="21"/>
                    <a:pt x="118" y="22"/>
                  </a:cubicBezTo>
                  <a:cubicBezTo>
                    <a:pt x="119" y="22"/>
                    <a:pt x="118" y="23"/>
                    <a:pt x="120" y="23"/>
                  </a:cubicBezTo>
                  <a:cubicBezTo>
                    <a:pt x="121" y="23"/>
                    <a:pt x="121" y="25"/>
                    <a:pt x="123" y="25"/>
                  </a:cubicBezTo>
                  <a:cubicBezTo>
                    <a:pt x="126" y="25"/>
                    <a:pt x="128" y="22"/>
                    <a:pt x="130" y="25"/>
                  </a:cubicBezTo>
                  <a:cubicBezTo>
                    <a:pt x="131" y="26"/>
                    <a:pt x="147" y="25"/>
                    <a:pt x="149" y="26"/>
                  </a:cubicBezTo>
                  <a:cubicBezTo>
                    <a:pt x="151" y="28"/>
                    <a:pt x="160" y="29"/>
                    <a:pt x="166" y="29"/>
                  </a:cubicBezTo>
                  <a:cubicBezTo>
                    <a:pt x="167" y="31"/>
                    <a:pt x="170" y="32"/>
                    <a:pt x="170" y="35"/>
                  </a:cubicBezTo>
                  <a:cubicBezTo>
                    <a:pt x="175" y="36"/>
                    <a:pt x="177" y="39"/>
                    <a:pt x="182" y="37"/>
                  </a:cubicBezTo>
                  <a:cubicBezTo>
                    <a:pt x="182" y="41"/>
                    <a:pt x="189" y="39"/>
                    <a:pt x="194" y="40"/>
                  </a:cubicBezTo>
                  <a:cubicBezTo>
                    <a:pt x="194" y="38"/>
                    <a:pt x="192" y="39"/>
                    <a:pt x="191" y="38"/>
                  </a:cubicBezTo>
                  <a:cubicBezTo>
                    <a:pt x="194" y="35"/>
                    <a:pt x="197" y="32"/>
                    <a:pt x="203" y="31"/>
                  </a:cubicBezTo>
                  <a:cubicBezTo>
                    <a:pt x="202" y="33"/>
                    <a:pt x="204" y="34"/>
                    <a:pt x="204" y="32"/>
                  </a:cubicBezTo>
                  <a:cubicBezTo>
                    <a:pt x="206" y="33"/>
                    <a:pt x="205" y="35"/>
                    <a:pt x="207" y="35"/>
                  </a:cubicBezTo>
                  <a:cubicBezTo>
                    <a:pt x="210" y="36"/>
                    <a:pt x="210" y="33"/>
                    <a:pt x="210" y="31"/>
                  </a:cubicBezTo>
                  <a:cubicBezTo>
                    <a:pt x="213" y="30"/>
                    <a:pt x="214" y="32"/>
                    <a:pt x="216" y="32"/>
                  </a:cubicBezTo>
                  <a:cubicBezTo>
                    <a:pt x="218" y="31"/>
                    <a:pt x="216" y="29"/>
                    <a:pt x="219" y="26"/>
                  </a:cubicBezTo>
                  <a:cubicBezTo>
                    <a:pt x="222" y="26"/>
                    <a:pt x="223" y="29"/>
                    <a:pt x="224" y="26"/>
                  </a:cubicBezTo>
                  <a:cubicBezTo>
                    <a:pt x="226" y="27"/>
                    <a:pt x="224" y="30"/>
                    <a:pt x="222" y="29"/>
                  </a:cubicBezTo>
                  <a:cubicBezTo>
                    <a:pt x="224" y="34"/>
                    <a:pt x="234" y="25"/>
                    <a:pt x="237" y="31"/>
                  </a:cubicBezTo>
                  <a:cubicBezTo>
                    <a:pt x="241" y="31"/>
                    <a:pt x="233" y="27"/>
                    <a:pt x="238" y="26"/>
                  </a:cubicBezTo>
                  <a:cubicBezTo>
                    <a:pt x="239" y="25"/>
                    <a:pt x="240" y="23"/>
                    <a:pt x="243" y="23"/>
                  </a:cubicBezTo>
                  <a:cubicBezTo>
                    <a:pt x="243" y="25"/>
                    <a:pt x="243" y="26"/>
                    <a:pt x="243" y="28"/>
                  </a:cubicBezTo>
                  <a:cubicBezTo>
                    <a:pt x="246" y="24"/>
                    <a:pt x="247" y="30"/>
                    <a:pt x="250" y="31"/>
                  </a:cubicBezTo>
                  <a:cubicBezTo>
                    <a:pt x="254" y="31"/>
                    <a:pt x="258" y="30"/>
                    <a:pt x="259" y="28"/>
                  </a:cubicBezTo>
                  <a:cubicBezTo>
                    <a:pt x="261" y="29"/>
                    <a:pt x="265" y="29"/>
                    <a:pt x="264" y="34"/>
                  </a:cubicBezTo>
                  <a:cubicBezTo>
                    <a:pt x="267" y="33"/>
                    <a:pt x="270" y="32"/>
                    <a:pt x="271" y="28"/>
                  </a:cubicBezTo>
                  <a:cubicBezTo>
                    <a:pt x="275" y="30"/>
                    <a:pt x="277" y="27"/>
                    <a:pt x="280" y="31"/>
                  </a:cubicBezTo>
                  <a:cubicBezTo>
                    <a:pt x="283" y="31"/>
                    <a:pt x="287" y="31"/>
                    <a:pt x="290" y="31"/>
                  </a:cubicBezTo>
                  <a:cubicBezTo>
                    <a:pt x="290" y="31"/>
                    <a:pt x="288" y="33"/>
                    <a:pt x="289" y="34"/>
                  </a:cubicBezTo>
                  <a:cubicBezTo>
                    <a:pt x="288" y="34"/>
                    <a:pt x="293" y="35"/>
                    <a:pt x="292" y="35"/>
                  </a:cubicBezTo>
                  <a:cubicBezTo>
                    <a:pt x="293" y="35"/>
                    <a:pt x="294" y="33"/>
                    <a:pt x="296" y="34"/>
                  </a:cubicBezTo>
                  <a:cubicBezTo>
                    <a:pt x="296" y="34"/>
                    <a:pt x="296" y="37"/>
                    <a:pt x="296" y="37"/>
                  </a:cubicBezTo>
                  <a:cubicBezTo>
                    <a:pt x="300" y="39"/>
                    <a:pt x="306" y="35"/>
                    <a:pt x="311" y="37"/>
                  </a:cubicBezTo>
                  <a:cubicBezTo>
                    <a:pt x="311" y="39"/>
                    <a:pt x="314" y="38"/>
                    <a:pt x="315" y="38"/>
                  </a:cubicBezTo>
                  <a:cubicBezTo>
                    <a:pt x="313" y="43"/>
                    <a:pt x="320" y="39"/>
                    <a:pt x="320" y="43"/>
                  </a:cubicBezTo>
                  <a:cubicBezTo>
                    <a:pt x="321" y="46"/>
                    <a:pt x="317" y="45"/>
                    <a:pt x="317" y="47"/>
                  </a:cubicBezTo>
                  <a:cubicBezTo>
                    <a:pt x="316" y="50"/>
                    <a:pt x="318" y="50"/>
                    <a:pt x="318" y="52"/>
                  </a:cubicBezTo>
                  <a:cubicBezTo>
                    <a:pt x="334" y="50"/>
                    <a:pt x="348" y="50"/>
                    <a:pt x="360" y="55"/>
                  </a:cubicBezTo>
                  <a:cubicBezTo>
                    <a:pt x="359" y="56"/>
                    <a:pt x="358" y="57"/>
                    <a:pt x="358" y="59"/>
                  </a:cubicBezTo>
                  <a:cubicBezTo>
                    <a:pt x="361" y="59"/>
                    <a:pt x="362" y="57"/>
                    <a:pt x="364" y="58"/>
                  </a:cubicBezTo>
                  <a:cubicBezTo>
                    <a:pt x="363" y="52"/>
                    <a:pt x="364" y="54"/>
                    <a:pt x="363" y="49"/>
                  </a:cubicBezTo>
                  <a:cubicBezTo>
                    <a:pt x="364" y="46"/>
                    <a:pt x="375" y="46"/>
                    <a:pt x="372" y="44"/>
                  </a:cubicBezTo>
                  <a:cubicBezTo>
                    <a:pt x="373" y="42"/>
                    <a:pt x="374" y="44"/>
                    <a:pt x="376" y="44"/>
                  </a:cubicBezTo>
                  <a:cubicBezTo>
                    <a:pt x="377" y="46"/>
                    <a:pt x="379" y="45"/>
                    <a:pt x="379" y="47"/>
                  </a:cubicBezTo>
                  <a:cubicBezTo>
                    <a:pt x="385" y="48"/>
                    <a:pt x="389" y="46"/>
                    <a:pt x="394" y="47"/>
                  </a:cubicBezTo>
                  <a:cubicBezTo>
                    <a:pt x="394" y="47"/>
                    <a:pt x="394" y="49"/>
                    <a:pt x="395" y="49"/>
                  </a:cubicBezTo>
                  <a:cubicBezTo>
                    <a:pt x="397" y="49"/>
                    <a:pt x="397" y="50"/>
                    <a:pt x="398" y="50"/>
                  </a:cubicBezTo>
                  <a:cubicBezTo>
                    <a:pt x="404" y="50"/>
                    <a:pt x="409" y="47"/>
                    <a:pt x="416" y="49"/>
                  </a:cubicBezTo>
                  <a:cubicBezTo>
                    <a:pt x="420" y="45"/>
                    <a:pt x="419" y="43"/>
                    <a:pt x="421" y="40"/>
                  </a:cubicBezTo>
                  <a:cubicBezTo>
                    <a:pt x="420" y="35"/>
                    <a:pt x="416" y="37"/>
                    <a:pt x="415" y="35"/>
                  </a:cubicBezTo>
                  <a:cubicBezTo>
                    <a:pt x="416" y="28"/>
                    <a:pt x="429" y="31"/>
                    <a:pt x="432" y="34"/>
                  </a:cubicBezTo>
                  <a:cubicBezTo>
                    <a:pt x="432" y="36"/>
                    <a:pt x="431" y="37"/>
                    <a:pt x="428" y="37"/>
                  </a:cubicBezTo>
                  <a:cubicBezTo>
                    <a:pt x="431" y="40"/>
                    <a:pt x="428" y="41"/>
                    <a:pt x="427" y="43"/>
                  </a:cubicBezTo>
                  <a:cubicBezTo>
                    <a:pt x="426" y="46"/>
                    <a:pt x="429" y="46"/>
                    <a:pt x="431" y="46"/>
                  </a:cubicBezTo>
                  <a:cubicBezTo>
                    <a:pt x="429" y="50"/>
                    <a:pt x="432" y="51"/>
                    <a:pt x="429" y="55"/>
                  </a:cubicBezTo>
                  <a:cubicBezTo>
                    <a:pt x="434" y="57"/>
                    <a:pt x="437" y="47"/>
                    <a:pt x="435" y="49"/>
                  </a:cubicBezTo>
                  <a:cubicBezTo>
                    <a:pt x="436" y="48"/>
                    <a:pt x="440" y="52"/>
                    <a:pt x="438" y="46"/>
                  </a:cubicBezTo>
                  <a:cubicBezTo>
                    <a:pt x="445" y="47"/>
                    <a:pt x="443" y="40"/>
                    <a:pt x="447" y="38"/>
                  </a:cubicBezTo>
                  <a:cubicBezTo>
                    <a:pt x="445" y="34"/>
                    <a:pt x="443" y="31"/>
                    <a:pt x="437" y="31"/>
                  </a:cubicBezTo>
                  <a:cubicBezTo>
                    <a:pt x="440" y="29"/>
                    <a:pt x="434" y="25"/>
                    <a:pt x="429" y="23"/>
                  </a:cubicBezTo>
                  <a:cubicBezTo>
                    <a:pt x="430" y="21"/>
                    <a:pt x="430" y="19"/>
                    <a:pt x="428" y="19"/>
                  </a:cubicBezTo>
                  <a:cubicBezTo>
                    <a:pt x="428" y="16"/>
                    <a:pt x="432" y="14"/>
                    <a:pt x="432" y="12"/>
                  </a:cubicBezTo>
                  <a:cubicBezTo>
                    <a:pt x="433" y="11"/>
                    <a:pt x="436" y="9"/>
                    <a:pt x="435" y="9"/>
                  </a:cubicBezTo>
                  <a:cubicBezTo>
                    <a:pt x="431" y="5"/>
                    <a:pt x="441" y="10"/>
                    <a:pt x="437" y="6"/>
                  </a:cubicBezTo>
                  <a:cubicBezTo>
                    <a:pt x="437" y="0"/>
                    <a:pt x="441" y="7"/>
                    <a:pt x="441" y="7"/>
                  </a:cubicBezTo>
                  <a:cubicBezTo>
                    <a:pt x="443" y="8"/>
                    <a:pt x="446" y="6"/>
                    <a:pt x="447" y="7"/>
                  </a:cubicBezTo>
                  <a:cubicBezTo>
                    <a:pt x="448" y="7"/>
                    <a:pt x="445" y="9"/>
                    <a:pt x="446" y="10"/>
                  </a:cubicBezTo>
                  <a:cubicBezTo>
                    <a:pt x="446" y="11"/>
                    <a:pt x="450" y="9"/>
                    <a:pt x="450" y="10"/>
                  </a:cubicBezTo>
                  <a:cubicBezTo>
                    <a:pt x="451" y="11"/>
                    <a:pt x="450" y="14"/>
                    <a:pt x="450" y="15"/>
                  </a:cubicBezTo>
                  <a:cubicBezTo>
                    <a:pt x="451" y="15"/>
                    <a:pt x="453" y="14"/>
                    <a:pt x="453" y="15"/>
                  </a:cubicBezTo>
                  <a:cubicBezTo>
                    <a:pt x="455" y="18"/>
                    <a:pt x="451" y="17"/>
                    <a:pt x="453" y="20"/>
                  </a:cubicBezTo>
                  <a:cubicBezTo>
                    <a:pt x="454" y="21"/>
                    <a:pt x="455" y="22"/>
                    <a:pt x="455" y="23"/>
                  </a:cubicBezTo>
                  <a:cubicBezTo>
                    <a:pt x="455" y="23"/>
                    <a:pt x="453" y="24"/>
                    <a:pt x="453" y="25"/>
                  </a:cubicBezTo>
                  <a:cubicBezTo>
                    <a:pt x="453" y="27"/>
                    <a:pt x="452" y="27"/>
                    <a:pt x="452" y="29"/>
                  </a:cubicBezTo>
                  <a:cubicBezTo>
                    <a:pt x="451" y="32"/>
                    <a:pt x="461" y="32"/>
                    <a:pt x="459" y="28"/>
                  </a:cubicBezTo>
                  <a:cubicBezTo>
                    <a:pt x="462" y="28"/>
                    <a:pt x="461" y="32"/>
                    <a:pt x="465" y="31"/>
                  </a:cubicBezTo>
                  <a:cubicBezTo>
                    <a:pt x="462" y="34"/>
                    <a:pt x="466" y="34"/>
                    <a:pt x="465" y="38"/>
                  </a:cubicBezTo>
                  <a:cubicBezTo>
                    <a:pt x="472" y="39"/>
                    <a:pt x="470" y="34"/>
                    <a:pt x="475" y="37"/>
                  </a:cubicBezTo>
                  <a:cubicBezTo>
                    <a:pt x="477" y="37"/>
                    <a:pt x="477" y="36"/>
                    <a:pt x="477" y="35"/>
                  </a:cubicBezTo>
                  <a:cubicBezTo>
                    <a:pt x="480" y="36"/>
                    <a:pt x="475" y="37"/>
                    <a:pt x="478" y="40"/>
                  </a:cubicBezTo>
                  <a:cubicBezTo>
                    <a:pt x="478" y="40"/>
                    <a:pt x="481" y="41"/>
                    <a:pt x="481" y="41"/>
                  </a:cubicBezTo>
                  <a:cubicBezTo>
                    <a:pt x="482" y="44"/>
                    <a:pt x="476" y="46"/>
                    <a:pt x="478" y="50"/>
                  </a:cubicBezTo>
                  <a:close/>
                  <a:moveTo>
                    <a:pt x="302" y="66"/>
                  </a:moveTo>
                  <a:cubicBezTo>
                    <a:pt x="301" y="64"/>
                    <a:pt x="304" y="63"/>
                    <a:pt x="302" y="62"/>
                  </a:cubicBezTo>
                  <a:cubicBezTo>
                    <a:pt x="302" y="63"/>
                    <a:pt x="302" y="64"/>
                    <a:pt x="301" y="63"/>
                  </a:cubicBezTo>
                  <a:cubicBezTo>
                    <a:pt x="300" y="62"/>
                    <a:pt x="301" y="59"/>
                    <a:pt x="299" y="59"/>
                  </a:cubicBezTo>
                  <a:cubicBezTo>
                    <a:pt x="297" y="61"/>
                    <a:pt x="290" y="66"/>
                    <a:pt x="287" y="62"/>
                  </a:cubicBezTo>
                  <a:cubicBezTo>
                    <a:pt x="287" y="58"/>
                    <a:pt x="294" y="63"/>
                    <a:pt x="292" y="58"/>
                  </a:cubicBezTo>
                  <a:cubicBezTo>
                    <a:pt x="291" y="57"/>
                    <a:pt x="289" y="57"/>
                    <a:pt x="289" y="56"/>
                  </a:cubicBezTo>
                  <a:cubicBezTo>
                    <a:pt x="286" y="55"/>
                    <a:pt x="285" y="58"/>
                    <a:pt x="283" y="59"/>
                  </a:cubicBezTo>
                  <a:cubicBezTo>
                    <a:pt x="280" y="60"/>
                    <a:pt x="276" y="60"/>
                    <a:pt x="272" y="60"/>
                  </a:cubicBezTo>
                  <a:cubicBezTo>
                    <a:pt x="272" y="61"/>
                    <a:pt x="272" y="62"/>
                    <a:pt x="271" y="62"/>
                  </a:cubicBezTo>
                  <a:cubicBezTo>
                    <a:pt x="266" y="63"/>
                    <a:pt x="261" y="64"/>
                    <a:pt x="256" y="63"/>
                  </a:cubicBezTo>
                  <a:cubicBezTo>
                    <a:pt x="257" y="66"/>
                    <a:pt x="254" y="67"/>
                    <a:pt x="256" y="68"/>
                  </a:cubicBezTo>
                  <a:cubicBezTo>
                    <a:pt x="256" y="66"/>
                    <a:pt x="258" y="67"/>
                    <a:pt x="258" y="69"/>
                  </a:cubicBezTo>
                  <a:cubicBezTo>
                    <a:pt x="264" y="70"/>
                    <a:pt x="274" y="64"/>
                    <a:pt x="275" y="69"/>
                  </a:cubicBezTo>
                  <a:cubicBezTo>
                    <a:pt x="272" y="66"/>
                    <a:pt x="274" y="70"/>
                    <a:pt x="271" y="71"/>
                  </a:cubicBezTo>
                  <a:cubicBezTo>
                    <a:pt x="268" y="71"/>
                    <a:pt x="266" y="72"/>
                    <a:pt x="265" y="74"/>
                  </a:cubicBezTo>
                  <a:cubicBezTo>
                    <a:pt x="273" y="75"/>
                    <a:pt x="277" y="72"/>
                    <a:pt x="284" y="72"/>
                  </a:cubicBezTo>
                  <a:cubicBezTo>
                    <a:pt x="285" y="74"/>
                    <a:pt x="284" y="77"/>
                    <a:pt x="286" y="77"/>
                  </a:cubicBezTo>
                  <a:cubicBezTo>
                    <a:pt x="286" y="75"/>
                    <a:pt x="288" y="75"/>
                    <a:pt x="290" y="75"/>
                  </a:cubicBezTo>
                  <a:cubicBezTo>
                    <a:pt x="290" y="73"/>
                    <a:pt x="291" y="70"/>
                    <a:pt x="293" y="69"/>
                  </a:cubicBezTo>
                  <a:cubicBezTo>
                    <a:pt x="296" y="67"/>
                    <a:pt x="295" y="69"/>
                    <a:pt x="299" y="69"/>
                  </a:cubicBezTo>
                  <a:cubicBezTo>
                    <a:pt x="299" y="68"/>
                    <a:pt x="300" y="66"/>
                    <a:pt x="302" y="66"/>
                  </a:cubicBezTo>
                  <a:close/>
                  <a:moveTo>
                    <a:pt x="312" y="117"/>
                  </a:moveTo>
                  <a:cubicBezTo>
                    <a:pt x="313" y="113"/>
                    <a:pt x="318" y="114"/>
                    <a:pt x="320" y="112"/>
                  </a:cubicBezTo>
                  <a:cubicBezTo>
                    <a:pt x="320" y="112"/>
                    <a:pt x="322" y="113"/>
                    <a:pt x="323" y="112"/>
                  </a:cubicBezTo>
                  <a:cubicBezTo>
                    <a:pt x="325" y="111"/>
                    <a:pt x="328" y="112"/>
                    <a:pt x="330" y="111"/>
                  </a:cubicBezTo>
                  <a:cubicBezTo>
                    <a:pt x="331" y="111"/>
                    <a:pt x="331" y="108"/>
                    <a:pt x="332" y="108"/>
                  </a:cubicBezTo>
                  <a:cubicBezTo>
                    <a:pt x="336" y="105"/>
                    <a:pt x="339" y="109"/>
                    <a:pt x="339" y="106"/>
                  </a:cubicBezTo>
                  <a:cubicBezTo>
                    <a:pt x="338" y="106"/>
                    <a:pt x="337" y="105"/>
                    <a:pt x="339" y="105"/>
                  </a:cubicBezTo>
                  <a:cubicBezTo>
                    <a:pt x="342" y="105"/>
                    <a:pt x="342" y="103"/>
                    <a:pt x="344" y="105"/>
                  </a:cubicBezTo>
                  <a:cubicBezTo>
                    <a:pt x="344" y="106"/>
                    <a:pt x="345" y="103"/>
                    <a:pt x="345" y="103"/>
                  </a:cubicBezTo>
                  <a:cubicBezTo>
                    <a:pt x="342" y="104"/>
                    <a:pt x="346" y="100"/>
                    <a:pt x="348" y="103"/>
                  </a:cubicBezTo>
                  <a:cubicBezTo>
                    <a:pt x="349" y="101"/>
                    <a:pt x="351" y="100"/>
                    <a:pt x="351" y="96"/>
                  </a:cubicBezTo>
                  <a:cubicBezTo>
                    <a:pt x="345" y="95"/>
                    <a:pt x="345" y="99"/>
                    <a:pt x="339" y="98"/>
                  </a:cubicBezTo>
                  <a:cubicBezTo>
                    <a:pt x="339" y="100"/>
                    <a:pt x="338" y="101"/>
                    <a:pt x="336" y="102"/>
                  </a:cubicBezTo>
                  <a:cubicBezTo>
                    <a:pt x="331" y="104"/>
                    <a:pt x="333" y="101"/>
                    <a:pt x="329" y="102"/>
                  </a:cubicBezTo>
                  <a:cubicBezTo>
                    <a:pt x="328" y="102"/>
                    <a:pt x="328" y="104"/>
                    <a:pt x="326" y="103"/>
                  </a:cubicBezTo>
                  <a:cubicBezTo>
                    <a:pt x="324" y="103"/>
                    <a:pt x="323" y="101"/>
                    <a:pt x="320" y="102"/>
                  </a:cubicBezTo>
                  <a:cubicBezTo>
                    <a:pt x="320" y="101"/>
                    <a:pt x="320" y="99"/>
                    <a:pt x="318" y="99"/>
                  </a:cubicBezTo>
                  <a:cubicBezTo>
                    <a:pt x="318" y="101"/>
                    <a:pt x="318" y="102"/>
                    <a:pt x="317" y="103"/>
                  </a:cubicBezTo>
                  <a:cubicBezTo>
                    <a:pt x="317" y="105"/>
                    <a:pt x="319" y="105"/>
                    <a:pt x="320" y="106"/>
                  </a:cubicBezTo>
                  <a:cubicBezTo>
                    <a:pt x="315" y="105"/>
                    <a:pt x="315" y="108"/>
                    <a:pt x="314" y="109"/>
                  </a:cubicBezTo>
                  <a:cubicBezTo>
                    <a:pt x="312" y="111"/>
                    <a:pt x="308" y="110"/>
                    <a:pt x="308" y="112"/>
                  </a:cubicBezTo>
                  <a:cubicBezTo>
                    <a:pt x="308" y="116"/>
                    <a:pt x="301" y="112"/>
                    <a:pt x="304" y="117"/>
                  </a:cubicBezTo>
                  <a:cubicBezTo>
                    <a:pt x="306" y="117"/>
                    <a:pt x="309" y="117"/>
                    <a:pt x="312" y="117"/>
                  </a:cubicBezTo>
                  <a:close/>
                  <a:moveTo>
                    <a:pt x="421" y="175"/>
                  </a:moveTo>
                  <a:cubicBezTo>
                    <a:pt x="419" y="175"/>
                    <a:pt x="420" y="176"/>
                    <a:pt x="419" y="176"/>
                  </a:cubicBezTo>
                  <a:cubicBezTo>
                    <a:pt x="419" y="176"/>
                    <a:pt x="415" y="177"/>
                    <a:pt x="415" y="178"/>
                  </a:cubicBezTo>
                  <a:cubicBezTo>
                    <a:pt x="414" y="179"/>
                    <a:pt x="416" y="183"/>
                    <a:pt x="413" y="183"/>
                  </a:cubicBezTo>
                  <a:cubicBezTo>
                    <a:pt x="413" y="182"/>
                    <a:pt x="413" y="179"/>
                    <a:pt x="412" y="179"/>
                  </a:cubicBezTo>
                  <a:cubicBezTo>
                    <a:pt x="412" y="181"/>
                    <a:pt x="412" y="183"/>
                    <a:pt x="412" y="185"/>
                  </a:cubicBezTo>
                  <a:cubicBezTo>
                    <a:pt x="414" y="185"/>
                    <a:pt x="417" y="185"/>
                    <a:pt x="419" y="185"/>
                  </a:cubicBezTo>
                  <a:cubicBezTo>
                    <a:pt x="418" y="187"/>
                    <a:pt x="422" y="189"/>
                    <a:pt x="422" y="191"/>
                  </a:cubicBezTo>
                  <a:cubicBezTo>
                    <a:pt x="424" y="196"/>
                    <a:pt x="424" y="194"/>
                    <a:pt x="427" y="197"/>
                  </a:cubicBezTo>
                  <a:cubicBezTo>
                    <a:pt x="425" y="197"/>
                    <a:pt x="423" y="197"/>
                    <a:pt x="424" y="200"/>
                  </a:cubicBezTo>
                  <a:cubicBezTo>
                    <a:pt x="424" y="202"/>
                    <a:pt x="425" y="202"/>
                    <a:pt x="425" y="204"/>
                  </a:cubicBezTo>
                  <a:cubicBezTo>
                    <a:pt x="427" y="204"/>
                    <a:pt x="429" y="204"/>
                    <a:pt x="431" y="204"/>
                  </a:cubicBezTo>
                  <a:cubicBezTo>
                    <a:pt x="433" y="202"/>
                    <a:pt x="433" y="199"/>
                    <a:pt x="432" y="195"/>
                  </a:cubicBezTo>
                  <a:cubicBezTo>
                    <a:pt x="431" y="195"/>
                    <a:pt x="429" y="194"/>
                    <a:pt x="428" y="192"/>
                  </a:cubicBezTo>
                  <a:cubicBezTo>
                    <a:pt x="431" y="184"/>
                    <a:pt x="428" y="189"/>
                    <a:pt x="427" y="186"/>
                  </a:cubicBezTo>
                  <a:cubicBezTo>
                    <a:pt x="425" y="184"/>
                    <a:pt x="425" y="178"/>
                    <a:pt x="424" y="175"/>
                  </a:cubicBezTo>
                  <a:cubicBezTo>
                    <a:pt x="423" y="175"/>
                    <a:pt x="422" y="174"/>
                    <a:pt x="421" y="175"/>
                  </a:cubicBezTo>
                  <a:close/>
                  <a:moveTo>
                    <a:pt x="478" y="221"/>
                  </a:moveTo>
                  <a:cubicBezTo>
                    <a:pt x="474" y="219"/>
                    <a:pt x="475" y="223"/>
                    <a:pt x="472" y="224"/>
                  </a:cubicBezTo>
                  <a:cubicBezTo>
                    <a:pt x="472" y="222"/>
                    <a:pt x="471" y="222"/>
                    <a:pt x="470" y="222"/>
                  </a:cubicBezTo>
                  <a:cubicBezTo>
                    <a:pt x="470" y="227"/>
                    <a:pt x="464" y="225"/>
                    <a:pt x="462" y="226"/>
                  </a:cubicBezTo>
                  <a:cubicBezTo>
                    <a:pt x="461" y="228"/>
                    <a:pt x="462" y="228"/>
                    <a:pt x="461" y="229"/>
                  </a:cubicBezTo>
                  <a:cubicBezTo>
                    <a:pt x="460" y="230"/>
                    <a:pt x="458" y="229"/>
                    <a:pt x="458" y="231"/>
                  </a:cubicBezTo>
                  <a:cubicBezTo>
                    <a:pt x="460" y="232"/>
                    <a:pt x="457" y="233"/>
                    <a:pt x="458" y="235"/>
                  </a:cubicBezTo>
                  <a:cubicBezTo>
                    <a:pt x="461" y="238"/>
                    <a:pt x="461" y="233"/>
                    <a:pt x="464" y="232"/>
                  </a:cubicBezTo>
                  <a:cubicBezTo>
                    <a:pt x="466" y="232"/>
                    <a:pt x="469" y="233"/>
                    <a:pt x="472" y="232"/>
                  </a:cubicBezTo>
                  <a:cubicBezTo>
                    <a:pt x="474" y="232"/>
                    <a:pt x="475" y="231"/>
                    <a:pt x="477" y="231"/>
                  </a:cubicBezTo>
                  <a:cubicBezTo>
                    <a:pt x="480" y="231"/>
                    <a:pt x="485" y="232"/>
                    <a:pt x="486" y="234"/>
                  </a:cubicBezTo>
                  <a:cubicBezTo>
                    <a:pt x="485" y="234"/>
                    <a:pt x="483" y="234"/>
                    <a:pt x="483" y="235"/>
                  </a:cubicBezTo>
                  <a:cubicBezTo>
                    <a:pt x="484" y="234"/>
                    <a:pt x="484" y="237"/>
                    <a:pt x="484" y="237"/>
                  </a:cubicBezTo>
                  <a:cubicBezTo>
                    <a:pt x="485" y="237"/>
                    <a:pt x="486" y="235"/>
                    <a:pt x="486" y="235"/>
                  </a:cubicBezTo>
                  <a:cubicBezTo>
                    <a:pt x="492" y="236"/>
                    <a:pt x="489" y="236"/>
                    <a:pt x="493" y="234"/>
                  </a:cubicBezTo>
                  <a:cubicBezTo>
                    <a:pt x="498" y="231"/>
                    <a:pt x="501" y="236"/>
                    <a:pt x="504" y="232"/>
                  </a:cubicBezTo>
                  <a:cubicBezTo>
                    <a:pt x="500" y="232"/>
                    <a:pt x="504" y="226"/>
                    <a:pt x="501" y="229"/>
                  </a:cubicBezTo>
                  <a:cubicBezTo>
                    <a:pt x="498" y="232"/>
                    <a:pt x="498" y="224"/>
                    <a:pt x="498" y="224"/>
                  </a:cubicBezTo>
                  <a:cubicBezTo>
                    <a:pt x="497" y="223"/>
                    <a:pt x="493" y="224"/>
                    <a:pt x="495" y="221"/>
                  </a:cubicBezTo>
                  <a:cubicBezTo>
                    <a:pt x="492" y="221"/>
                    <a:pt x="490" y="221"/>
                    <a:pt x="487" y="221"/>
                  </a:cubicBezTo>
                  <a:cubicBezTo>
                    <a:pt x="488" y="218"/>
                    <a:pt x="489" y="218"/>
                    <a:pt x="487" y="216"/>
                  </a:cubicBezTo>
                  <a:cubicBezTo>
                    <a:pt x="483" y="218"/>
                    <a:pt x="484" y="216"/>
                    <a:pt x="478" y="216"/>
                  </a:cubicBezTo>
                  <a:cubicBezTo>
                    <a:pt x="478" y="218"/>
                    <a:pt x="477" y="219"/>
                    <a:pt x="478" y="221"/>
                  </a:cubicBezTo>
                  <a:close/>
                  <a:moveTo>
                    <a:pt x="518" y="258"/>
                  </a:moveTo>
                  <a:cubicBezTo>
                    <a:pt x="518" y="258"/>
                    <a:pt x="517" y="257"/>
                    <a:pt x="517" y="256"/>
                  </a:cubicBezTo>
                  <a:cubicBezTo>
                    <a:pt x="523" y="257"/>
                    <a:pt x="517" y="246"/>
                    <a:pt x="523" y="247"/>
                  </a:cubicBezTo>
                  <a:cubicBezTo>
                    <a:pt x="526" y="250"/>
                    <a:pt x="527" y="246"/>
                    <a:pt x="532" y="247"/>
                  </a:cubicBezTo>
                  <a:cubicBezTo>
                    <a:pt x="529" y="238"/>
                    <a:pt x="519" y="237"/>
                    <a:pt x="510" y="238"/>
                  </a:cubicBezTo>
                  <a:cubicBezTo>
                    <a:pt x="508" y="238"/>
                    <a:pt x="508" y="237"/>
                    <a:pt x="508" y="235"/>
                  </a:cubicBezTo>
                  <a:cubicBezTo>
                    <a:pt x="505" y="234"/>
                    <a:pt x="504" y="238"/>
                    <a:pt x="501" y="238"/>
                  </a:cubicBezTo>
                  <a:cubicBezTo>
                    <a:pt x="499" y="238"/>
                    <a:pt x="499" y="236"/>
                    <a:pt x="496" y="237"/>
                  </a:cubicBezTo>
                  <a:cubicBezTo>
                    <a:pt x="494" y="237"/>
                    <a:pt x="494" y="239"/>
                    <a:pt x="492" y="240"/>
                  </a:cubicBezTo>
                  <a:cubicBezTo>
                    <a:pt x="490" y="241"/>
                    <a:pt x="488" y="240"/>
                    <a:pt x="486" y="241"/>
                  </a:cubicBezTo>
                  <a:cubicBezTo>
                    <a:pt x="486" y="244"/>
                    <a:pt x="485" y="245"/>
                    <a:pt x="483" y="246"/>
                  </a:cubicBezTo>
                  <a:cubicBezTo>
                    <a:pt x="483" y="258"/>
                    <a:pt x="481" y="258"/>
                    <a:pt x="481" y="271"/>
                  </a:cubicBezTo>
                  <a:cubicBezTo>
                    <a:pt x="487" y="273"/>
                    <a:pt x="484" y="267"/>
                    <a:pt x="489" y="268"/>
                  </a:cubicBezTo>
                  <a:cubicBezTo>
                    <a:pt x="489" y="265"/>
                    <a:pt x="489" y="263"/>
                    <a:pt x="490" y="262"/>
                  </a:cubicBezTo>
                  <a:cubicBezTo>
                    <a:pt x="493" y="259"/>
                    <a:pt x="491" y="255"/>
                    <a:pt x="492" y="250"/>
                  </a:cubicBezTo>
                  <a:cubicBezTo>
                    <a:pt x="492" y="250"/>
                    <a:pt x="494" y="248"/>
                    <a:pt x="495" y="247"/>
                  </a:cubicBezTo>
                  <a:cubicBezTo>
                    <a:pt x="495" y="246"/>
                    <a:pt x="494" y="243"/>
                    <a:pt x="496" y="243"/>
                  </a:cubicBezTo>
                  <a:cubicBezTo>
                    <a:pt x="499" y="243"/>
                    <a:pt x="501" y="242"/>
                    <a:pt x="502" y="241"/>
                  </a:cubicBezTo>
                  <a:cubicBezTo>
                    <a:pt x="500" y="247"/>
                    <a:pt x="507" y="242"/>
                    <a:pt x="507" y="246"/>
                  </a:cubicBezTo>
                  <a:cubicBezTo>
                    <a:pt x="508" y="250"/>
                    <a:pt x="508" y="249"/>
                    <a:pt x="507" y="253"/>
                  </a:cubicBezTo>
                  <a:cubicBezTo>
                    <a:pt x="508" y="253"/>
                    <a:pt x="510" y="253"/>
                    <a:pt x="510" y="255"/>
                  </a:cubicBezTo>
                  <a:cubicBezTo>
                    <a:pt x="508" y="255"/>
                    <a:pt x="507" y="255"/>
                    <a:pt x="507" y="256"/>
                  </a:cubicBezTo>
                  <a:cubicBezTo>
                    <a:pt x="512" y="254"/>
                    <a:pt x="517" y="261"/>
                    <a:pt x="518" y="258"/>
                  </a:cubicBezTo>
                  <a:close/>
                  <a:moveTo>
                    <a:pt x="545" y="252"/>
                  </a:moveTo>
                  <a:cubicBezTo>
                    <a:pt x="545" y="252"/>
                    <a:pt x="545" y="254"/>
                    <a:pt x="545" y="255"/>
                  </a:cubicBezTo>
                  <a:cubicBezTo>
                    <a:pt x="543" y="257"/>
                    <a:pt x="536" y="250"/>
                    <a:pt x="533" y="253"/>
                  </a:cubicBezTo>
                  <a:cubicBezTo>
                    <a:pt x="534" y="256"/>
                    <a:pt x="531" y="256"/>
                    <a:pt x="530" y="258"/>
                  </a:cubicBezTo>
                  <a:cubicBezTo>
                    <a:pt x="534" y="262"/>
                    <a:pt x="535" y="259"/>
                    <a:pt x="539" y="259"/>
                  </a:cubicBezTo>
                  <a:cubicBezTo>
                    <a:pt x="542" y="259"/>
                    <a:pt x="548" y="260"/>
                    <a:pt x="550" y="258"/>
                  </a:cubicBezTo>
                  <a:cubicBezTo>
                    <a:pt x="549" y="258"/>
                    <a:pt x="548" y="256"/>
                    <a:pt x="550" y="256"/>
                  </a:cubicBezTo>
                  <a:cubicBezTo>
                    <a:pt x="551" y="256"/>
                    <a:pt x="552" y="256"/>
                    <a:pt x="553" y="255"/>
                  </a:cubicBezTo>
                  <a:cubicBezTo>
                    <a:pt x="549" y="255"/>
                    <a:pt x="548" y="252"/>
                    <a:pt x="545" y="252"/>
                  </a:cubicBezTo>
                  <a:close/>
                  <a:moveTo>
                    <a:pt x="524" y="264"/>
                  </a:moveTo>
                  <a:cubicBezTo>
                    <a:pt x="524" y="263"/>
                    <a:pt x="523" y="261"/>
                    <a:pt x="521" y="262"/>
                  </a:cubicBezTo>
                  <a:cubicBezTo>
                    <a:pt x="521" y="262"/>
                    <a:pt x="522" y="265"/>
                    <a:pt x="521" y="265"/>
                  </a:cubicBezTo>
                  <a:cubicBezTo>
                    <a:pt x="519" y="265"/>
                    <a:pt x="516" y="265"/>
                    <a:pt x="514" y="265"/>
                  </a:cubicBezTo>
                  <a:cubicBezTo>
                    <a:pt x="516" y="270"/>
                    <a:pt x="509" y="266"/>
                    <a:pt x="510" y="269"/>
                  </a:cubicBezTo>
                  <a:cubicBezTo>
                    <a:pt x="511" y="269"/>
                    <a:pt x="512" y="269"/>
                    <a:pt x="514" y="269"/>
                  </a:cubicBezTo>
                  <a:cubicBezTo>
                    <a:pt x="514" y="271"/>
                    <a:pt x="513" y="271"/>
                    <a:pt x="512" y="272"/>
                  </a:cubicBezTo>
                  <a:cubicBezTo>
                    <a:pt x="517" y="273"/>
                    <a:pt x="515" y="269"/>
                    <a:pt x="518" y="269"/>
                  </a:cubicBezTo>
                  <a:cubicBezTo>
                    <a:pt x="520" y="271"/>
                    <a:pt x="522" y="271"/>
                    <a:pt x="526" y="271"/>
                  </a:cubicBezTo>
                  <a:cubicBezTo>
                    <a:pt x="525" y="265"/>
                    <a:pt x="536" y="270"/>
                    <a:pt x="533" y="262"/>
                  </a:cubicBezTo>
                  <a:cubicBezTo>
                    <a:pt x="529" y="261"/>
                    <a:pt x="526" y="264"/>
                    <a:pt x="524" y="2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92"/>
            <p:cNvSpPr>
              <a:spLocks/>
            </p:cNvSpPr>
            <p:nvPr/>
          </p:nvSpPr>
          <p:spPr bwMode="auto">
            <a:xfrm>
              <a:off x="1832885" y="1906615"/>
              <a:ext cx="131599" cy="196243"/>
            </a:xfrm>
            <a:custGeom>
              <a:avLst/>
              <a:gdLst>
                <a:gd name="T0" fmla="*/ 14 w 48"/>
                <a:gd name="T1" fmla="*/ 7 h 72"/>
                <a:gd name="T2" fmla="*/ 24 w 48"/>
                <a:gd name="T3" fmla="*/ 5 h 72"/>
                <a:gd name="T4" fmla="*/ 26 w 48"/>
                <a:gd name="T5" fmla="*/ 14 h 72"/>
                <a:gd name="T6" fmla="*/ 18 w 48"/>
                <a:gd name="T7" fmla="*/ 19 h 72"/>
                <a:gd name="T8" fmla="*/ 27 w 48"/>
                <a:gd name="T9" fmla="*/ 23 h 72"/>
                <a:gd name="T10" fmla="*/ 32 w 48"/>
                <a:gd name="T11" fmla="*/ 34 h 72"/>
                <a:gd name="T12" fmla="*/ 35 w 48"/>
                <a:gd name="T13" fmla="*/ 37 h 72"/>
                <a:gd name="T14" fmla="*/ 40 w 48"/>
                <a:gd name="T15" fmla="*/ 40 h 72"/>
                <a:gd name="T16" fmla="*/ 37 w 48"/>
                <a:gd name="T17" fmla="*/ 45 h 72"/>
                <a:gd name="T18" fmla="*/ 46 w 48"/>
                <a:gd name="T19" fmla="*/ 47 h 72"/>
                <a:gd name="T20" fmla="*/ 46 w 48"/>
                <a:gd name="T21" fmla="*/ 56 h 72"/>
                <a:gd name="T22" fmla="*/ 43 w 48"/>
                <a:gd name="T23" fmla="*/ 56 h 72"/>
                <a:gd name="T24" fmla="*/ 46 w 48"/>
                <a:gd name="T25" fmla="*/ 57 h 72"/>
                <a:gd name="T26" fmla="*/ 43 w 48"/>
                <a:gd name="T27" fmla="*/ 62 h 72"/>
                <a:gd name="T28" fmla="*/ 39 w 48"/>
                <a:gd name="T29" fmla="*/ 65 h 72"/>
                <a:gd name="T30" fmla="*/ 24 w 48"/>
                <a:gd name="T31" fmla="*/ 63 h 72"/>
                <a:gd name="T32" fmla="*/ 18 w 48"/>
                <a:gd name="T33" fmla="*/ 65 h 72"/>
                <a:gd name="T34" fmla="*/ 8 w 48"/>
                <a:gd name="T35" fmla="*/ 65 h 72"/>
                <a:gd name="T36" fmla="*/ 11 w 48"/>
                <a:gd name="T37" fmla="*/ 63 h 72"/>
                <a:gd name="T38" fmla="*/ 12 w 48"/>
                <a:gd name="T39" fmla="*/ 65 h 72"/>
                <a:gd name="T40" fmla="*/ 14 w 48"/>
                <a:gd name="T41" fmla="*/ 62 h 72"/>
                <a:gd name="T42" fmla="*/ 23 w 48"/>
                <a:gd name="T43" fmla="*/ 60 h 72"/>
                <a:gd name="T44" fmla="*/ 11 w 48"/>
                <a:gd name="T45" fmla="*/ 56 h 72"/>
                <a:gd name="T46" fmla="*/ 11 w 48"/>
                <a:gd name="T47" fmla="*/ 47 h 72"/>
                <a:gd name="T48" fmla="*/ 14 w 48"/>
                <a:gd name="T49" fmla="*/ 45 h 72"/>
                <a:gd name="T50" fmla="*/ 20 w 48"/>
                <a:gd name="T51" fmla="*/ 45 h 72"/>
                <a:gd name="T52" fmla="*/ 21 w 48"/>
                <a:gd name="T53" fmla="*/ 37 h 72"/>
                <a:gd name="T54" fmla="*/ 17 w 48"/>
                <a:gd name="T55" fmla="*/ 31 h 72"/>
                <a:gd name="T56" fmla="*/ 11 w 48"/>
                <a:gd name="T57" fmla="*/ 32 h 72"/>
                <a:gd name="T58" fmla="*/ 11 w 48"/>
                <a:gd name="T59" fmla="*/ 25 h 72"/>
                <a:gd name="T60" fmla="*/ 5 w 48"/>
                <a:gd name="T61" fmla="*/ 22 h 72"/>
                <a:gd name="T62" fmla="*/ 0 w 48"/>
                <a:gd name="T63" fmla="*/ 7 h 72"/>
                <a:gd name="T64" fmla="*/ 8 w 48"/>
                <a:gd name="T65" fmla="*/ 0 h 72"/>
                <a:gd name="T66" fmla="*/ 21 w 48"/>
                <a:gd name="T67" fmla="*/ 0 h 72"/>
                <a:gd name="T68" fmla="*/ 14 w 48"/>
                <a:gd name="T69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72">
                  <a:moveTo>
                    <a:pt x="14" y="7"/>
                  </a:moveTo>
                  <a:cubicBezTo>
                    <a:pt x="15" y="10"/>
                    <a:pt x="21" y="5"/>
                    <a:pt x="24" y="5"/>
                  </a:cubicBezTo>
                  <a:cubicBezTo>
                    <a:pt x="26" y="7"/>
                    <a:pt x="26" y="11"/>
                    <a:pt x="26" y="14"/>
                  </a:cubicBezTo>
                  <a:cubicBezTo>
                    <a:pt x="22" y="15"/>
                    <a:pt x="19" y="16"/>
                    <a:pt x="18" y="19"/>
                  </a:cubicBezTo>
                  <a:cubicBezTo>
                    <a:pt x="20" y="22"/>
                    <a:pt x="23" y="23"/>
                    <a:pt x="27" y="23"/>
                  </a:cubicBezTo>
                  <a:cubicBezTo>
                    <a:pt x="27" y="29"/>
                    <a:pt x="33" y="27"/>
                    <a:pt x="32" y="34"/>
                  </a:cubicBezTo>
                  <a:cubicBezTo>
                    <a:pt x="32" y="35"/>
                    <a:pt x="34" y="35"/>
                    <a:pt x="35" y="37"/>
                  </a:cubicBezTo>
                  <a:cubicBezTo>
                    <a:pt x="35" y="39"/>
                    <a:pt x="40" y="38"/>
                    <a:pt x="40" y="40"/>
                  </a:cubicBezTo>
                  <a:cubicBezTo>
                    <a:pt x="40" y="42"/>
                    <a:pt x="38" y="43"/>
                    <a:pt x="37" y="45"/>
                  </a:cubicBezTo>
                  <a:cubicBezTo>
                    <a:pt x="41" y="45"/>
                    <a:pt x="45" y="45"/>
                    <a:pt x="46" y="47"/>
                  </a:cubicBezTo>
                  <a:cubicBezTo>
                    <a:pt x="45" y="49"/>
                    <a:pt x="48" y="53"/>
                    <a:pt x="46" y="56"/>
                  </a:cubicBezTo>
                  <a:cubicBezTo>
                    <a:pt x="46" y="56"/>
                    <a:pt x="43" y="56"/>
                    <a:pt x="43" y="56"/>
                  </a:cubicBezTo>
                  <a:cubicBezTo>
                    <a:pt x="43" y="57"/>
                    <a:pt x="45" y="57"/>
                    <a:pt x="46" y="57"/>
                  </a:cubicBezTo>
                  <a:cubicBezTo>
                    <a:pt x="45" y="59"/>
                    <a:pt x="43" y="59"/>
                    <a:pt x="43" y="62"/>
                  </a:cubicBezTo>
                  <a:cubicBezTo>
                    <a:pt x="41" y="62"/>
                    <a:pt x="41" y="64"/>
                    <a:pt x="39" y="65"/>
                  </a:cubicBezTo>
                  <a:cubicBezTo>
                    <a:pt x="34" y="64"/>
                    <a:pt x="30" y="62"/>
                    <a:pt x="24" y="63"/>
                  </a:cubicBezTo>
                  <a:cubicBezTo>
                    <a:pt x="21" y="66"/>
                    <a:pt x="23" y="66"/>
                    <a:pt x="18" y="65"/>
                  </a:cubicBezTo>
                  <a:cubicBezTo>
                    <a:pt x="16" y="68"/>
                    <a:pt x="8" y="72"/>
                    <a:pt x="8" y="65"/>
                  </a:cubicBezTo>
                  <a:cubicBezTo>
                    <a:pt x="10" y="66"/>
                    <a:pt x="10" y="63"/>
                    <a:pt x="11" y="63"/>
                  </a:cubicBezTo>
                  <a:cubicBezTo>
                    <a:pt x="12" y="63"/>
                    <a:pt x="13" y="65"/>
                    <a:pt x="12" y="65"/>
                  </a:cubicBezTo>
                  <a:cubicBezTo>
                    <a:pt x="14" y="64"/>
                    <a:pt x="13" y="63"/>
                    <a:pt x="14" y="62"/>
                  </a:cubicBezTo>
                  <a:cubicBezTo>
                    <a:pt x="16" y="60"/>
                    <a:pt x="19" y="62"/>
                    <a:pt x="23" y="60"/>
                  </a:cubicBezTo>
                  <a:cubicBezTo>
                    <a:pt x="22" y="53"/>
                    <a:pt x="15" y="58"/>
                    <a:pt x="11" y="56"/>
                  </a:cubicBezTo>
                  <a:cubicBezTo>
                    <a:pt x="11" y="53"/>
                    <a:pt x="11" y="50"/>
                    <a:pt x="11" y="47"/>
                  </a:cubicBezTo>
                  <a:cubicBezTo>
                    <a:pt x="14" y="48"/>
                    <a:pt x="16" y="46"/>
                    <a:pt x="14" y="45"/>
                  </a:cubicBezTo>
                  <a:cubicBezTo>
                    <a:pt x="15" y="41"/>
                    <a:pt x="17" y="47"/>
                    <a:pt x="20" y="45"/>
                  </a:cubicBezTo>
                  <a:cubicBezTo>
                    <a:pt x="23" y="46"/>
                    <a:pt x="17" y="39"/>
                    <a:pt x="21" y="37"/>
                  </a:cubicBezTo>
                  <a:cubicBezTo>
                    <a:pt x="21" y="34"/>
                    <a:pt x="15" y="35"/>
                    <a:pt x="17" y="31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11" y="30"/>
                    <a:pt x="11" y="27"/>
                    <a:pt x="11" y="25"/>
                  </a:cubicBezTo>
                  <a:cubicBezTo>
                    <a:pt x="11" y="22"/>
                    <a:pt x="6" y="24"/>
                    <a:pt x="5" y="22"/>
                  </a:cubicBezTo>
                  <a:cubicBezTo>
                    <a:pt x="8" y="16"/>
                    <a:pt x="7" y="8"/>
                    <a:pt x="0" y="7"/>
                  </a:cubicBezTo>
                  <a:cubicBezTo>
                    <a:pt x="3" y="4"/>
                    <a:pt x="7" y="3"/>
                    <a:pt x="8" y="0"/>
                  </a:cubicBezTo>
                  <a:cubicBezTo>
                    <a:pt x="12" y="0"/>
                    <a:pt x="17" y="0"/>
                    <a:pt x="21" y="0"/>
                  </a:cubicBezTo>
                  <a:cubicBezTo>
                    <a:pt x="18" y="2"/>
                    <a:pt x="16" y="4"/>
                    <a:pt x="14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93"/>
            <p:cNvSpPr>
              <a:spLocks/>
            </p:cNvSpPr>
            <p:nvPr/>
          </p:nvSpPr>
          <p:spPr bwMode="auto">
            <a:xfrm>
              <a:off x="5420909" y="1914696"/>
              <a:ext cx="35786" cy="27705"/>
            </a:xfrm>
            <a:custGeom>
              <a:avLst/>
              <a:gdLst>
                <a:gd name="T0" fmla="*/ 12 w 13"/>
                <a:gd name="T1" fmla="*/ 1 h 10"/>
                <a:gd name="T2" fmla="*/ 13 w 13"/>
                <a:gd name="T3" fmla="*/ 7 h 10"/>
                <a:gd name="T4" fmla="*/ 6 w 13"/>
                <a:gd name="T5" fmla="*/ 10 h 10"/>
                <a:gd name="T6" fmla="*/ 6 w 13"/>
                <a:gd name="T7" fmla="*/ 7 h 10"/>
                <a:gd name="T8" fmla="*/ 3 w 13"/>
                <a:gd name="T9" fmla="*/ 8 h 10"/>
                <a:gd name="T10" fmla="*/ 4 w 13"/>
                <a:gd name="T11" fmla="*/ 7 h 10"/>
                <a:gd name="T12" fmla="*/ 12 w 1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cubicBezTo>
                    <a:pt x="10" y="3"/>
                    <a:pt x="11" y="5"/>
                    <a:pt x="13" y="7"/>
                  </a:cubicBezTo>
                  <a:cubicBezTo>
                    <a:pt x="12" y="9"/>
                    <a:pt x="8" y="9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7"/>
                    <a:pt x="4" y="8"/>
                    <a:pt x="3" y="8"/>
                  </a:cubicBezTo>
                  <a:cubicBezTo>
                    <a:pt x="0" y="7"/>
                    <a:pt x="3" y="8"/>
                    <a:pt x="4" y="7"/>
                  </a:cubicBezTo>
                  <a:cubicBezTo>
                    <a:pt x="5" y="6"/>
                    <a:pt x="8" y="0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94"/>
            <p:cNvSpPr>
              <a:spLocks/>
            </p:cNvSpPr>
            <p:nvPr/>
          </p:nvSpPr>
          <p:spPr bwMode="auto">
            <a:xfrm>
              <a:off x="4243215" y="2240229"/>
              <a:ext cx="19625" cy="21933"/>
            </a:xfrm>
            <a:custGeom>
              <a:avLst/>
              <a:gdLst>
                <a:gd name="T0" fmla="*/ 1 w 7"/>
                <a:gd name="T1" fmla="*/ 2 h 8"/>
                <a:gd name="T2" fmla="*/ 7 w 7"/>
                <a:gd name="T3" fmla="*/ 1 h 8"/>
                <a:gd name="T4" fmla="*/ 0 w 7"/>
                <a:gd name="T5" fmla="*/ 8 h 8"/>
                <a:gd name="T6" fmla="*/ 1 w 7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3" y="0"/>
                    <a:pt x="3" y="2"/>
                    <a:pt x="7" y="1"/>
                  </a:cubicBezTo>
                  <a:cubicBezTo>
                    <a:pt x="6" y="4"/>
                    <a:pt x="5" y="8"/>
                    <a:pt x="0" y="8"/>
                  </a:cubicBezTo>
                  <a:cubicBezTo>
                    <a:pt x="0" y="6"/>
                    <a:pt x="6" y="4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95"/>
            <p:cNvSpPr>
              <a:spLocks/>
            </p:cNvSpPr>
            <p:nvPr/>
          </p:nvSpPr>
          <p:spPr bwMode="auto">
            <a:xfrm>
              <a:off x="3734137" y="2877443"/>
              <a:ext cx="160458" cy="188163"/>
            </a:xfrm>
            <a:custGeom>
              <a:avLst/>
              <a:gdLst>
                <a:gd name="T0" fmla="*/ 47 w 59"/>
                <a:gd name="T1" fmla="*/ 4 h 69"/>
                <a:gd name="T2" fmla="*/ 53 w 59"/>
                <a:gd name="T3" fmla="*/ 7 h 69"/>
                <a:gd name="T4" fmla="*/ 59 w 59"/>
                <a:gd name="T5" fmla="*/ 11 h 69"/>
                <a:gd name="T6" fmla="*/ 53 w 59"/>
                <a:gd name="T7" fmla="*/ 18 h 69"/>
                <a:gd name="T8" fmla="*/ 52 w 59"/>
                <a:gd name="T9" fmla="*/ 27 h 69"/>
                <a:gd name="T10" fmla="*/ 55 w 59"/>
                <a:gd name="T11" fmla="*/ 30 h 69"/>
                <a:gd name="T12" fmla="*/ 55 w 59"/>
                <a:gd name="T13" fmla="*/ 35 h 69"/>
                <a:gd name="T14" fmla="*/ 58 w 59"/>
                <a:gd name="T15" fmla="*/ 38 h 69"/>
                <a:gd name="T16" fmla="*/ 50 w 59"/>
                <a:gd name="T17" fmla="*/ 42 h 69"/>
                <a:gd name="T18" fmla="*/ 49 w 59"/>
                <a:gd name="T19" fmla="*/ 50 h 69"/>
                <a:gd name="T20" fmla="*/ 49 w 59"/>
                <a:gd name="T21" fmla="*/ 53 h 69"/>
                <a:gd name="T22" fmla="*/ 46 w 59"/>
                <a:gd name="T23" fmla="*/ 53 h 69"/>
                <a:gd name="T24" fmla="*/ 41 w 59"/>
                <a:gd name="T25" fmla="*/ 59 h 69"/>
                <a:gd name="T26" fmla="*/ 41 w 59"/>
                <a:gd name="T27" fmla="*/ 67 h 69"/>
                <a:gd name="T28" fmla="*/ 27 w 59"/>
                <a:gd name="T29" fmla="*/ 63 h 69"/>
                <a:gd name="T30" fmla="*/ 25 w 59"/>
                <a:gd name="T31" fmla="*/ 66 h 69"/>
                <a:gd name="T32" fmla="*/ 21 w 59"/>
                <a:gd name="T33" fmla="*/ 63 h 69"/>
                <a:gd name="T34" fmla="*/ 13 w 59"/>
                <a:gd name="T35" fmla="*/ 63 h 69"/>
                <a:gd name="T36" fmla="*/ 9 w 59"/>
                <a:gd name="T37" fmla="*/ 61 h 69"/>
                <a:gd name="T38" fmla="*/ 3 w 59"/>
                <a:gd name="T39" fmla="*/ 53 h 69"/>
                <a:gd name="T40" fmla="*/ 4 w 59"/>
                <a:gd name="T41" fmla="*/ 47 h 69"/>
                <a:gd name="T42" fmla="*/ 3 w 59"/>
                <a:gd name="T43" fmla="*/ 47 h 69"/>
                <a:gd name="T44" fmla="*/ 1 w 59"/>
                <a:gd name="T45" fmla="*/ 35 h 69"/>
                <a:gd name="T46" fmla="*/ 16 w 59"/>
                <a:gd name="T47" fmla="*/ 33 h 69"/>
                <a:gd name="T48" fmla="*/ 16 w 59"/>
                <a:gd name="T49" fmla="*/ 29 h 69"/>
                <a:gd name="T50" fmla="*/ 27 w 59"/>
                <a:gd name="T51" fmla="*/ 21 h 69"/>
                <a:gd name="T52" fmla="*/ 36 w 59"/>
                <a:gd name="T53" fmla="*/ 18 h 69"/>
                <a:gd name="T54" fmla="*/ 37 w 59"/>
                <a:gd name="T55" fmla="*/ 14 h 69"/>
                <a:gd name="T56" fmla="*/ 40 w 59"/>
                <a:gd name="T57" fmla="*/ 14 h 69"/>
                <a:gd name="T58" fmla="*/ 43 w 59"/>
                <a:gd name="T59" fmla="*/ 11 h 69"/>
                <a:gd name="T60" fmla="*/ 49 w 59"/>
                <a:gd name="T61" fmla="*/ 4 h 69"/>
                <a:gd name="T62" fmla="*/ 47 w 59"/>
                <a:gd name="T63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" h="69">
                  <a:moveTo>
                    <a:pt x="47" y="4"/>
                  </a:moveTo>
                  <a:cubicBezTo>
                    <a:pt x="49" y="0"/>
                    <a:pt x="51" y="7"/>
                    <a:pt x="53" y="7"/>
                  </a:cubicBezTo>
                  <a:cubicBezTo>
                    <a:pt x="55" y="8"/>
                    <a:pt x="56" y="11"/>
                    <a:pt x="59" y="11"/>
                  </a:cubicBezTo>
                  <a:cubicBezTo>
                    <a:pt x="58" y="15"/>
                    <a:pt x="58" y="19"/>
                    <a:pt x="53" y="18"/>
                  </a:cubicBezTo>
                  <a:cubicBezTo>
                    <a:pt x="52" y="21"/>
                    <a:pt x="55" y="27"/>
                    <a:pt x="52" y="27"/>
                  </a:cubicBezTo>
                  <a:cubicBezTo>
                    <a:pt x="51" y="29"/>
                    <a:pt x="54" y="29"/>
                    <a:pt x="55" y="30"/>
                  </a:cubicBezTo>
                  <a:cubicBezTo>
                    <a:pt x="55" y="32"/>
                    <a:pt x="54" y="34"/>
                    <a:pt x="55" y="35"/>
                  </a:cubicBezTo>
                  <a:cubicBezTo>
                    <a:pt x="56" y="36"/>
                    <a:pt x="57" y="36"/>
                    <a:pt x="58" y="38"/>
                  </a:cubicBezTo>
                  <a:cubicBezTo>
                    <a:pt x="57" y="41"/>
                    <a:pt x="53" y="45"/>
                    <a:pt x="50" y="42"/>
                  </a:cubicBezTo>
                  <a:cubicBezTo>
                    <a:pt x="51" y="46"/>
                    <a:pt x="53" y="47"/>
                    <a:pt x="49" y="50"/>
                  </a:cubicBezTo>
                  <a:cubicBezTo>
                    <a:pt x="48" y="50"/>
                    <a:pt x="49" y="52"/>
                    <a:pt x="49" y="53"/>
                  </a:cubicBezTo>
                  <a:cubicBezTo>
                    <a:pt x="48" y="53"/>
                    <a:pt x="46" y="52"/>
                    <a:pt x="46" y="53"/>
                  </a:cubicBezTo>
                  <a:cubicBezTo>
                    <a:pt x="45" y="54"/>
                    <a:pt x="46" y="60"/>
                    <a:pt x="41" y="59"/>
                  </a:cubicBezTo>
                  <a:cubicBezTo>
                    <a:pt x="44" y="61"/>
                    <a:pt x="40" y="62"/>
                    <a:pt x="41" y="67"/>
                  </a:cubicBezTo>
                  <a:cubicBezTo>
                    <a:pt x="34" y="69"/>
                    <a:pt x="32" y="64"/>
                    <a:pt x="27" y="63"/>
                  </a:cubicBezTo>
                  <a:cubicBezTo>
                    <a:pt x="25" y="63"/>
                    <a:pt x="26" y="65"/>
                    <a:pt x="25" y="66"/>
                  </a:cubicBezTo>
                  <a:cubicBezTo>
                    <a:pt x="22" y="67"/>
                    <a:pt x="22" y="63"/>
                    <a:pt x="21" y="63"/>
                  </a:cubicBezTo>
                  <a:cubicBezTo>
                    <a:pt x="19" y="62"/>
                    <a:pt x="15" y="64"/>
                    <a:pt x="13" y="63"/>
                  </a:cubicBezTo>
                  <a:cubicBezTo>
                    <a:pt x="12" y="62"/>
                    <a:pt x="14" y="59"/>
                    <a:pt x="9" y="61"/>
                  </a:cubicBezTo>
                  <a:cubicBezTo>
                    <a:pt x="8" y="58"/>
                    <a:pt x="8" y="53"/>
                    <a:pt x="3" y="53"/>
                  </a:cubicBezTo>
                  <a:cubicBezTo>
                    <a:pt x="3" y="50"/>
                    <a:pt x="5" y="49"/>
                    <a:pt x="4" y="47"/>
                  </a:cubicBezTo>
                  <a:cubicBezTo>
                    <a:pt x="4" y="45"/>
                    <a:pt x="3" y="46"/>
                    <a:pt x="3" y="47"/>
                  </a:cubicBezTo>
                  <a:cubicBezTo>
                    <a:pt x="0" y="44"/>
                    <a:pt x="2" y="40"/>
                    <a:pt x="1" y="35"/>
                  </a:cubicBezTo>
                  <a:cubicBezTo>
                    <a:pt x="7" y="35"/>
                    <a:pt x="12" y="35"/>
                    <a:pt x="16" y="33"/>
                  </a:cubicBezTo>
                  <a:cubicBezTo>
                    <a:pt x="16" y="31"/>
                    <a:pt x="19" y="29"/>
                    <a:pt x="16" y="29"/>
                  </a:cubicBezTo>
                  <a:cubicBezTo>
                    <a:pt x="18" y="27"/>
                    <a:pt x="30" y="23"/>
                    <a:pt x="27" y="21"/>
                  </a:cubicBezTo>
                  <a:cubicBezTo>
                    <a:pt x="28" y="19"/>
                    <a:pt x="32" y="19"/>
                    <a:pt x="36" y="18"/>
                  </a:cubicBezTo>
                  <a:cubicBezTo>
                    <a:pt x="38" y="19"/>
                    <a:pt x="36" y="15"/>
                    <a:pt x="37" y="14"/>
                  </a:cubicBezTo>
                  <a:cubicBezTo>
                    <a:pt x="37" y="14"/>
                    <a:pt x="40" y="14"/>
                    <a:pt x="40" y="14"/>
                  </a:cubicBezTo>
                  <a:cubicBezTo>
                    <a:pt x="41" y="13"/>
                    <a:pt x="40" y="10"/>
                    <a:pt x="43" y="11"/>
                  </a:cubicBezTo>
                  <a:cubicBezTo>
                    <a:pt x="41" y="5"/>
                    <a:pt x="47" y="6"/>
                    <a:pt x="49" y="4"/>
                  </a:cubicBezTo>
                  <a:cubicBezTo>
                    <a:pt x="48" y="4"/>
                    <a:pt x="48" y="4"/>
                    <a:pt x="4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96"/>
            <p:cNvSpPr>
              <a:spLocks/>
            </p:cNvSpPr>
            <p:nvPr/>
          </p:nvSpPr>
          <p:spPr bwMode="auto">
            <a:xfrm>
              <a:off x="3900367" y="3011350"/>
              <a:ext cx="73880" cy="84270"/>
            </a:xfrm>
            <a:custGeom>
              <a:avLst/>
              <a:gdLst>
                <a:gd name="T0" fmla="*/ 23 w 27"/>
                <a:gd name="T1" fmla="*/ 1 h 31"/>
                <a:gd name="T2" fmla="*/ 19 w 27"/>
                <a:gd name="T3" fmla="*/ 7 h 31"/>
                <a:gd name="T4" fmla="*/ 18 w 27"/>
                <a:gd name="T5" fmla="*/ 7 h 31"/>
                <a:gd name="T6" fmla="*/ 19 w 27"/>
                <a:gd name="T7" fmla="*/ 11 h 31"/>
                <a:gd name="T8" fmla="*/ 22 w 27"/>
                <a:gd name="T9" fmla="*/ 14 h 31"/>
                <a:gd name="T10" fmla="*/ 23 w 27"/>
                <a:gd name="T11" fmla="*/ 27 h 31"/>
                <a:gd name="T12" fmla="*/ 18 w 27"/>
                <a:gd name="T13" fmla="*/ 27 h 31"/>
                <a:gd name="T14" fmla="*/ 13 w 27"/>
                <a:gd name="T15" fmla="*/ 12 h 31"/>
                <a:gd name="T16" fmla="*/ 7 w 27"/>
                <a:gd name="T17" fmla="*/ 17 h 31"/>
                <a:gd name="T18" fmla="*/ 7 w 27"/>
                <a:gd name="T19" fmla="*/ 26 h 31"/>
                <a:gd name="T20" fmla="*/ 3 w 27"/>
                <a:gd name="T21" fmla="*/ 30 h 31"/>
                <a:gd name="T22" fmla="*/ 1 w 27"/>
                <a:gd name="T23" fmla="*/ 23 h 31"/>
                <a:gd name="T24" fmla="*/ 3 w 27"/>
                <a:gd name="T25" fmla="*/ 21 h 31"/>
                <a:gd name="T26" fmla="*/ 1 w 27"/>
                <a:gd name="T27" fmla="*/ 20 h 31"/>
                <a:gd name="T28" fmla="*/ 3 w 27"/>
                <a:gd name="T29" fmla="*/ 14 h 31"/>
                <a:gd name="T30" fmla="*/ 0 w 27"/>
                <a:gd name="T31" fmla="*/ 11 h 31"/>
                <a:gd name="T32" fmla="*/ 12 w 27"/>
                <a:gd name="T33" fmla="*/ 1 h 31"/>
                <a:gd name="T34" fmla="*/ 23 w 27"/>
                <a:gd name="T35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31">
                  <a:moveTo>
                    <a:pt x="23" y="1"/>
                  </a:moveTo>
                  <a:cubicBezTo>
                    <a:pt x="27" y="7"/>
                    <a:pt x="17" y="4"/>
                    <a:pt x="19" y="7"/>
                  </a:cubicBezTo>
                  <a:cubicBezTo>
                    <a:pt x="21" y="8"/>
                    <a:pt x="19" y="7"/>
                    <a:pt x="18" y="7"/>
                  </a:cubicBezTo>
                  <a:cubicBezTo>
                    <a:pt x="18" y="9"/>
                    <a:pt x="18" y="10"/>
                    <a:pt x="19" y="11"/>
                  </a:cubicBezTo>
                  <a:cubicBezTo>
                    <a:pt x="19" y="12"/>
                    <a:pt x="22" y="13"/>
                    <a:pt x="22" y="14"/>
                  </a:cubicBezTo>
                  <a:cubicBezTo>
                    <a:pt x="23" y="17"/>
                    <a:pt x="22" y="23"/>
                    <a:pt x="23" y="27"/>
                  </a:cubicBezTo>
                  <a:cubicBezTo>
                    <a:pt x="21" y="27"/>
                    <a:pt x="20" y="27"/>
                    <a:pt x="18" y="27"/>
                  </a:cubicBezTo>
                  <a:cubicBezTo>
                    <a:pt x="16" y="23"/>
                    <a:pt x="13" y="19"/>
                    <a:pt x="13" y="12"/>
                  </a:cubicBezTo>
                  <a:cubicBezTo>
                    <a:pt x="10" y="13"/>
                    <a:pt x="12" y="18"/>
                    <a:pt x="7" y="17"/>
                  </a:cubicBezTo>
                  <a:cubicBezTo>
                    <a:pt x="7" y="20"/>
                    <a:pt x="7" y="23"/>
                    <a:pt x="7" y="26"/>
                  </a:cubicBezTo>
                  <a:cubicBezTo>
                    <a:pt x="8" y="29"/>
                    <a:pt x="3" y="27"/>
                    <a:pt x="3" y="30"/>
                  </a:cubicBezTo>
                  <a:cubicBezTo>
                    <a:pt x="1" y="31"/>
                    <a:pt x="1" y="26"/>
                    <a:pt x="1" y="23"/>
                  </a:cubicBezTo>
                  <a:cubicBezTo>
                    <a:pt x="1" y="22"/>
                    <a:pt x="3" y="21"/>
                    <a:pt x="3" y="21"/>
                  </a:cubicBezTo>
                  <a:cubicBezTo>
                    <a:pt x="3" y="20"/>
                    <a:pt x="1" y="20"/>
                    <a:pt x="1" y="20"/>
                  </a:cubicBezTo>
                  <a:cubicBezTo>
                    <a:pt x="1" y="19"/>
                    <a:pt x="4" y="16"/>
                    <a:pt x="3" y="14"/>
                  </a:cubicBezTo>
                  <a:cubicBezTo>
                    <a:pt x="3" y="11"/>
                    <a:pt x="2" y="11"/>
                    <a:pt x="0" y="11"/>
                  </a:cubicBezTo>
                  <a:cubicBezTo>
                    <a:pt x="2" y="5"/>
                    <a:pt x="4" y="0"/>
                    <a:pt x="12" y="1"/>
                  </a:cubicBezTo>
                  <a:cubicBezTo>
                    <a:pt x="7" y="6"/>
                    <a:pt x="20" y="1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97"/>
            <p:cNvSpPr>
              <a:spLocks/>
            </p:cNvSpPr>
            <p:nvPr/>
          </p:nvSpPr>
          <p:spPr bwMode="auto">
            <a:xfrm>
              <a:off x="3676418" y="3093310"/>
              <a:ext cx="172002" cy="51947"/>
            </a:xfrm>
            <a:custGeom>
              <a:avLst/>
              <a:gdLst>
                <a:gd name="T0" fmla="*/ 2 w 63"/>
                <a:gd name="T1" fmla="*/ 6 h 19"/>
                <a:gd name="T2" fmla="*/ 8 w 63"/>
                <a:gd name="T3" fmla="*/ 2 h 19"/>
                <a:gd name="T4" fmla="*/ 11 w 63"/>
                <a:gd name="T5" fmla="*/ 5 h 19"/>
                <a:gd name="T6" fmla="*/ 14 w 63"/>
                <a:gd name="T7" fmla="*/ 6 h 19"/>
                <a:gd name="T8" fmla="*/ 28 w 63"/>
                <a:gd name="T9" fmla="*/ 9 h 19"/>
                <a:gd name="T10" fmla="*/ 43 w 63"/>
                <a:gd name="T11" fmla="*/ 8 h 19"/>
                <a:gd name="T12" fmla="*/ 46 w 63"/>
                <a:gd name="T13" fmla="*/ 11 h 19"/>
                <a:gd name="T14" fmla="*/ 51 w 63"/>
                <a:gd name="T15" fmla="*/ 12 h 19"/>
                <a:gd name="T16" fmla="*/ 58 w 63"/>
                <a:gd name="T17" fmla="*/ 12 h 19"/>
                <a:gd name="T18" fmla="*/ 60 w 63"/>
                <a:gd name="T19" fmla="*/ 17 h 19"/>
                <a:gd name="T20" fmla="*/ 57 w 63"/>
                <a:gd name="T21" fmla="*/ 17 h 19"/>
                <a:gd name="T22" fmla="*/ 27 w 63"/>
                <a:gd name="T23" fmla="*/ 12 h 19"/>
                <a:gd name="T24" fmla="*/ 19 w 63"/>
                <a:gd name="T25" fmla="*/ 12 h 19"/>
                <a:gd name="T26" fmla="*/ 9 w 63"/>
                <a:gd name="T27" fmla="*/ 9 h 19"/>
                <a:gd name="T28" fmla="*/ 2 w 63"/>
                <a:gd name="T2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19">
                  <a:moveTo>
                    <a:pt x="2" y="6"/>
                  </a:moveTo>
                  <a:cubicBezTo>
                    <a:pt x="0" y="1"/>
                    <a:pt x="7" y="4"/>
                    <a:pt x="8" y="2"/>
                  </a:cubicBezTo>
                  <a:cubicBezTo>
                    <a:pt x="11" y="0"/>
                    <a:pt x="10" y="4"/>
                    <a:pt x="11" y="5"/>
                  </a:cubicBezTo>
                  <a:cubicBezTo>
                    <a:pt x="11" y="5"/>
                    <a:pt x="14" y="4"/>
                    <a:pt x="14" y="6"/>
                  </a:cubicBezTo>
                  <a:cubicBezTo>
                    <a:pt x="21" y="4"/>
                    <a:pt x="23" y="5"/>
                    <a:pt x="28" y="9"/>
                  </a:cubicBezTo>
                  <a:cubicBezTo>
                    <a:pt x="34" y="6"/>
                    <a:pt x="36" y="8"/>
                    <a:pt x="43" y="8"/>
                  </a:cubicBezTo>
                  <a:cubicBezTo>
                    <a:pt x="46" y="7"/>
                    <a:pt x="46" y="9"/>
                    <a:pt x="46" y="11"/>
                  </a:cubicBezTo>
                  <a:cubicBezTo>
                    <a:pt x="48" y="10"/>
                    <a:pt x="50" y="10"/>
                    <a:pt x="51" y="12"/>
                  </a:cubicBezTo>
                  <a:cubicBezTo>
                    <a:pt x="54" y="10"/>
                    <a:pt x="58" y="15"/>
                    <a:pt x="58" y="12"/>
                  </a:cubicBezTo>
                  <a:cubicBezTo>
                    <a:pt x="63" y="12"/>
                    <a:pt x="55" y="17"/>
                    <a:pt x="60" y="17"/>
                  </a:cubicBezTo>
                  <a:cubicBezTo>
                    <a:pt x="59" y="19"/>
                    <a:pt x="58" y="16"/>
                    <a:pt x="57" y="17"/>
                  </a:cubicBezTo>
                  <a:cubicBezTo>
                    <a:pt x="45" y="19"/>
                    <a:pt x="36" y="14"/>
                    <a:pt x="27" y="12"/>
                  </a:cubicBezTo>
                  <a:cubicBezTo>
                    <a:pt x="25" y="12"/>
                    <a:pt x="22" y="12"/>
                    <a:pt x="19" y="12"/>
                  </a:cubicBezTo>
                  <a:cubicBezTo>
                    <a:pt x="16" y="12"/>
                    <a:pt x="13" y="10"/>
                    <a:pt x="9" y="9"/>
                  </a:cubicBezTo>
                  <a:cubicBezTo>
                    <a:pt x="6" y="8"/>
                    <a:pt x="2" y="9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98"/>
            <p:cNvSpPr>
              <a:spLocks/>
            </p:cNvSpPr>
            <p:nvPr/>
          </p:nvSpPr>
          <p:spPr bwMode="auto">
            <a:xfrm>
              <a:off x="3904984" y="3153338"/>
              <a:ext cx="27705" cy="8081"/>
            </a:xfrm>
            <a:custGeom>
              <a:avLst/>
              <a:gdLst>
                <a:gd name="T0" fmla="*/ 4 w 10"/>
                <a:gd name="T1" fmla="*/ 2 h 3"/>
                <a:gd name="T2" fmla="*/ 10 w 10"/>
                <a:gd name="T3" fmla="*/ 3 h 3"/>
                <a:gd name="T4" fmla="*/ 4 w 10"/>
                <a:gd name="T5" fmla="*/ 3 h 3"/>
                <a:gd name="T6" fmla="*/ 2 w 10"/>
                <a:gd name="T7" fmla="*/ 2 h 3"/>
                <a:gd name="T8" fmla="*/ 4 w 10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4" y="2"/>
                  </a:moveTo>
                  <a:cubicBezTo>
                    <a:pt x="6" y="2"/>
                    <a:pt x="9" y="1"/>
                    <a:pt x="10" y="3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0" y="0"/>
                    <a:pt x="3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99"/>
            <p:cNvSpPr>
              <a:spLocks/>
            </p:cNvSpPr>
            <p:nvPr/>
          </p:nvSpPr>
          <p:spPr bwMode="auto">
            <a:xfrm>
              <a:off x="4677259" y="3709745"/>
              <a:ext cx="125827" cy="125827"/>
            </a:xfrm>
            <a:custGeom>
              <a:avLst/>
              <a:gdLst>
                <a:gd name="T0" fmla="*/ 1 w 46"/>
                <a:gd name="T1" fmla="*/ 40 h 46"/>
                <a:gd name="T2" fmla="*/ 4 w 46"/>
                <a:gd name="T3" fmla="*/ 34 h 46"/>
                <a:gd name="T4" fmla="*/ 7 w 46"/>
                <a:gd name="T5" fmla="*/ 32 h 46"/>
                <a:gd name="T6" fmla="*/ 7 w 46"/>
                <a:gd name="T7" fmla="*/ 29 h 46"/>
                <a:gd name="T8" fmla="*/ 10 w 46"/>
                <a:gd name="T9" fmla="*/ 29 h 46"/>
                <a:gd name="T10" fmla="*/ 11 w 46"/>
                <a:gd name="T11" fmla="*/ 26 h 46"/>
                <a:gd name="T12" fmla="*/ 17 w 46"/>
                <a:gd name="T13" fmla="*/ 25 h 46"/>
                <a:gd name="T14" fmla="*/ 20 w 46"/>
                <a:gd name="T15" fmla="*/ 22 h 46"/>
                <a:gd name="T16" fmla="*/ 23 w 46"/>
                <a:gd name="T17" fmla="*/ 17 h 46"/>
                <a:gd name="T18" fmla="*/ 26 w 46"/>
                <a:gd name="T19" fmla="*/ 14 h 46"/>
                <a:gd name="T20" fmla="*/ 30 w 46"/>
                <a:gd name="T21" fmla="*/ 16 h 46"/>
                <a:gd name="T22" fmla="*/ 29 w 46"/>
                <a:gd name="T23" fmla="*/ 10 h 46"/>
                <a:gd name="T24" fmla="*/ 35 w 46"/>
                <a:gd name="T25" fmla="*/ 2 h 46"/>
                <a:gd name="T26" fmla="*/ 39 w 46"/>
                <a:gd name="T27" fmla="*/ 0 h 46"/>
                <a:gd name="T28" fmla="*/ 44 w 46"/>
                <a:gd name="T29" fmla="*/ 2 h 46"/>
                <a:gd name="T30" fmla="*/ 45 w 46"/>
                <a:gd name="T31" fmla="*/ 10 h 46"/>
                <a:gd name="T32" fmla="*/ 44 w 46"/>
                <a:gd name="T33" fmla="*/ 14 h 46"/>
                <a:gd name="T34" fmla="*/ 41 w 46"/>
                <a:gd name="T35" fmla="*/ 14 h 46"/>
                <a:gd name="T36" fmla="*/ 39 w 46"/>
                <a:gd name="T37" fmla="*/ 22 h 46"/>
                <a:gd name="T38" fmla="*/ 33 w 46"/>
                <a:gd name="T39" fmla="*/ 23 h 46"/>
                <a:gd name="T40" fmla="*/ 29 w 46"/>
                <a:gd name="T41" fmla="*/ 34 h 46"/>
                <a:gd name="T42" fmla="*/ 26 w 46"/>
                <a:gd name="T43" fmla="*/ 40 h 46"/>
                <a:gd name="T44" fmla="*/ 23 w 46"/>
                <a:gd name="T45" fmla="*/ 42 h 46"/>
                <a:gd name="T46" fmla="*/ 11 w 46"/>
                <a:gd name="T47" fmla="*/ 38 h 46"/>
                <a:gd name="T48" fmla="*/ 5 w 46"/>
                <a:gd name="T49" fmla="*/ 40 h 46"/>
                <a:gd name="T50" fmla="*/ 4 w 46"/>
                <a:gd name="T51" fmla="*/ 37 h 46"/>
                <a:gd name="T52" fmla="*/ 1 w 46"/>
                <a:gd name="T53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" h="46">
                  <a:moveTo>
                    <a:pt x="1" y="40"/>
                  </a:moveTo>
                  <a:cubicBezTo>
                    <a:pt x="0" y="38"/>
                    <a:pt x="2" y="35"/>
                    <a:pt x="4" y="34"/>
                  </a:cubicBezTo>
                  <a:cubicBezTo>
                    <a:pt x="4" y="33"/>
                    <a:pt x="7" y="33"/>
                    <a:pt x="7" y="32"/>
                  </a:cubicBezTo>
                  <a:cubicBezTo>
                    <a:pt x="7" y="32"/>
                    <a:pt x="6" y="30"/>
                    <a:pt x="7" y="29"/>
                  </a:cubicBezTo>
                  <a:cubicBezTo>
                    <a:pt x="7" y="29"/>
                    <a:pt x="9" y="30"/>
                    <a:pt x="10" y="29"/>
                  </a:cubicBezTo>
                  <a:cubicBezTo>
                    <a:pt x="10" y="29"/>
                    <a:pt x="11" y="26"/>
                    <a:pt x="11" y="26"/>
                  </a:cubicBezTo>
                  <a:cubicBezTo>
                    <a:pt x="13" y="25"/>
                    <a:pt x="16" y="27"/>
                    <a:pt x="17" y="25"/>
                  </a:cubicBezTo>
                  <a:cubicBezTo>
                    <a:pt x="18" y="22"/>
                    <a:pt x="17" y="22"/>
                    <a:pt x="20" y="22"/>
                  </a:cubicBezTo>
                  <a:cubicBezTo>
                    <a:pt x="23" y="21"/>
                    <a:pt x="22" y="19"/>
                    <a:pt x="23" y="17"/>
                  </a:cubicBezTo>
                  <a:cubicBezTo>
                    <a:pt x="23" y="17"/>
                    <a:pt x="28" y="21"/>
                    <a:pt x="26" y="14"/>
                  </a:cubicBezTo>
                  <a:cubicBezTo>
                    <a:pt x="28" y="14"/>
                    <a:pt x="29" y="16"/>
                    <a:pt x="30" y="16"/>
                  </a:cubicBezTo>
                  <a:cubicBezTo>
                    <a:pt x="31" y="13"/>
                    <a:pt x="29" y="13"/>
                    <a:pt x="29" y="10"/>
                  </a:cubicBezTo>
                  <a:cubicBezTo>
                    <a:pt x="34" y="11"/>
                    <a:pt x="33" y="5"/>
                    <a:pt x="35" y="2"/>
                  </a:cubicBezTo>
                  <a:cubicBezTo>
                    <a:pt x="36" y="1"/>
                    <a:pt x="40" y="2"/>
                    <a:pt x="39" y="0"/>
                  </a:cubicBezTo>
                  <a:cubicBezTo>
                    <a:pt x="41" y="0"/>
                    <a:pt x="41" y="3"/>
                    <a:pt x="44" y="2"/>
                  </a:cubicBezTo>
                  <a:cubicBezTo>
                    <a:pt x="43" y="7"/>
                    <a:pt x="46" y="6"/>
                    <a:pt x="45" y="10"/>
                  </a:cubicBezTo>
                  <a:cubicBezTo>
                    <a:pt x="43" y="10"/>
                    <a:pt x="45" y="13"/>
                    <a:pt x="44" y="14"/>
                  </a:cubicBezTo>
                  <a:cubicBezTo>
                    <a:pt x="43" y="15"/>
                    <a:pt x="41" y="14"/>
                    <a:pt x="41" y="14"/>
                  </a:cubicBezTo>
                  <a:cubicBezTo>
                    <a:pt x="40" y="15"/>
                    <a:pt x="40" y="19"/>
                    <a:pt x="39" y="22"/>
                  </a:cubicBezTo>
                  <a:cubicBezTo>
                    <a:pt x="36" y="24"/>
                    <a:pt x="36" y="21"/>
                    <a:pt x="33" y="23"/>
                  </a:cubicBezTo>
                  <a:cubicBezTo>
                    <a:pt x="29" y="25"/>
                    <a:pt x="30" y="30"/>
                    <a:pt x="29" y="34"/>
                  </a:cubicBezTo>
                  <a:cubicBezTo>
                    <a:pt x="28" y="35"/>
                    <a:pt x="24" y="35"/>
                    <a:pt x="26" y="40"/>
                  </a:cubicBezTo>
                  <a:cubicBezTo>
                    <a:pt x="23" y="39"/>
                    <a:pt x="23" y="41"/>
                    <a:pt x="23" y="42"/>
                  </a:cubicBezTo>
                  <a:cubicBezTo>
                    <a:pt x="19" y="39"/>
                    <a:pt x="12" y="46"/>
                    <a:pt x="11" y="38"/>
                  </a:cubicBezTo>
                  <a:cubicBezTo>
                    <a:pt x="10" y="39"/>
                    <a:pt x="7" y="41"/>
                    <a:pt x="5" y="40"/>
                  </a:cubicBezTo>
                  <a:cubicBezTo>
                    <a:pt x="5" y="39"/>
                    <a:pt x="4" y="37"/>
                    <a:pt x="4" y="37"/>
                  </a:cubicBezTo>
                  <a:cubicBezTo>
                    <a:pt x="0" y="37"/>
                    <a:pt x="7" y="42"/>
                    <a:pt x="1" y="4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100"/>
            <p:cNvSpPr>
              <a:spLocks/>
            </p:cNvSpPr>
            <p:nvPr/>
          </p:nvSpPr>
          <p:spPr bwMode="auto">
            <a:xfrm>
              <a:off x="6380194" y="1219764"/>
              <a:ext cx="180082" cy="130444"/>
            </a:xfrm>
            <a:custGeom>
              <a:avLst/>
              <a:gdLst>
                <a:gd name="T0" fmla="*/ 18 w 66"/>
                <a:gd name="T1" fmla="*/ 0 h 48"/>
                <a:gd name="T2" fmla="*/ 26 w 66"/>
                <a:gd name="T3" fmla="*/ 6 h 48"/>
                <a:gd name="T4" fmla="*/ 30 w 66"/>
                <a:gd name="T5" fmla="*/ 7 h 48"/>
                <a:gd name="T6" fmla="*/ 33 w 66"/>
                <a:gd name="T7" fmla="*/ 7 h 48"/>
                <a:gd name="T8" fmla="*/ 35 w 66"/>
                <a:gd name="T9" fmla="*/ 8 h 48"/>
                <a:gd name="T10" fmla="*/ 39 w 66"/>
                <a:gd name="T11" fmla="*/ 11 h 48"/>
                <a:gd name="T12" fmla="*/ 43 w 66"/>
                <a:gd name="T13" fmla="*/ 11 h 48"/>
                <a:gd name="T14" fmla="*/ 52 w 66"/>
                <a:gd name="T15" fmla="*/ 14 h 48"/>
                <a:gd name="T16" fmla="*/ 52 w 66"/>
                <a:gd name="T17" fmla="*/ 19 h 48"/>
                <a:gd name="T18" fmla="*/ 57 w 66"/>
                <a:gd name="T19" fmla="*/ 19 h 48"/>
                <a:gd name="T20" fmla="*/ 57 w 66"/>
                <a:gd name="T21" fmla="*/ 22 h 48"/>
                <a:gd name="T22" fmla="*/ 66 w 66"/>
                <a:gd name="T23" fmla="*/ 28 h 48"/>
                <a:gd name="T24" fmla="*/ 64 w 66"/>
                <a:gd name="T25" fmla="*/ 32 h 48"/>
                <a:gd name="T26" fmla="*/ 61 w 66"/>
                <a:gd name="T27" fmla="*/ 31 h 48"/>
                <a:gd name="T28" fmla="*/ 54 w 66"/>
                <a:gd name="T29" fmla="*/ 35 h 48"/>
                <a:gd name="T30" fmla="*/ 52 w 66"/>
                <a:gd name="T31" fmla="*/ 38 h 48"/>
                <a:gd name="T32" fmla="*/ 49 w 66"/>
                <a:gd name="T33" fmla="*/ 41 h 48"/>
                <a:gd name="T34" fmla="*/ 41 w 66"/>
                <a:gd name="T35" fmla="*/ 41 h 48"/>
                <a:gd name="T36" fmla="*/ 41 w 66"/>
                <a:gd name="T37" fmla="*/ 43 h 48"/>
                <a:gd name="T38" fmla="*/ 35 w 66"/>
                <a:gd name="T39" fmla="*/ 44 h 48"/>
                <a:gd name="T40" fmla="*/ 33 w 66"/>
                <a:gd name="T41" fmla="*/ 41 h 48"/>
                <a:gd name="T42" fmla="*/ 24 w 66"/>
                <a:gd name="T43" fmla="*/ 41 h 48"/>
                <a:gd name="T44" fmla="*/ 21 w 66"/>
                <a:gd name="T45" fmla="*/ 38 h 48"/>
                <a:gd name="T46" fmla="*/ 26 w 66"/>
                <a:gd name="T47" fmla="*/ 35 h 48"/>
                <a:gd name="T48" fmla="*/ 18 w 66"/>
                <a:gd name="T49" fmla="*/ 34 h 48"/>
                <a:gd name="T50" fmla="*/ 23 w 66"/>
                <a:gd name="T51" fmla="*/ 31 h 48"/>
                <a:gd name="T52" fmla="*/ 26 w 66"/>
                <a:gd name="T53" fmla="*/ 28 h 48"/>
                <a:gd name="T54" fmla="*/ 30 w 66"/>
                <a:gd name="T55" fmla="*/ 29 h 48"/>
                <a:gd name="T56" fmla="*/ 29 w 66"/>
                <a:gd name="T57" fmla="*/ 25 h 48"/>
                <a:gd name="T58" fmla="*/ 15 w 66"/>
                <a:gd name="T59" fmla="*/ 28 h 48"/>
                <a:gd name="T60" fmla="*/ 11 w 66"/>
                <a:gd name="T61" fmla="*/ 26 h 48"/>
                <a:gd name="T62" fmla="*/ 8 w 66"/>
                <a:gd name="T63" fmla="*/ 23 h 48"/>
                <a:gd name="T64" fmla="*/ 2 w 66"/>
                <a:gd name="T65" fmla="*/ 20 h 48"/>
                <a:gd name="T66" fmla="*/ 0 w 66"/>
                <a:gd name="T67" fmla="*/ 16 h 48"/>
                <a:gd name="T68" fmla="*/ 5 w 66"/>
                <a:gd name="T69" fmla="*/ 13 h 48"/>
                <a:gd name="T70" fmla="*/ 8 w 66"/>
                <a:gd name="T71" fmla="*/ 10 h 48"/>
                <a:gd name="T72" fmla="*/ 9 w 66"/>
                <a:gd name="T73" fmla="*/ 6 h 48"/>
                <a:gd name="T74" fmla="*/ 12 w 66"/>
                <a:gd name="T75" fmla="*/ 6 h 48"/>
                <a:gd name="T76" fmla="*/ 15 w 66"/>
                <a:gd name="T77" fmla="*/ 3 h 48"/>
                <a:gd name="T78" fmla="*/ 18 w 66"/>
                <a:gd name="T7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48">
                  <a:moveTo>
                    <a:pt x="18" y="0"/>
                  </a:moveTo>
                  <a:cubicBezTo>
                    <a:pt x="21" y="2"/>
                    <a:pt x="25" y="2"/>
                    <a:pt x="26" y="6"/>
                  </a:cubicBezTo>
                  <a:cubicBezTo>
                    <a:pt x="28" y="4"/>
                    <a:pt x="29" y="7"/>
                    <a:pt x="30" y="7"/>
                  </a:cubicBezTo>
                  <a:cubicBezTo>
                    <a:pt x="31" y="7"/>
                    <a:pt x="33" y="7"/>
                    <a:pt x="33" y="7"/>
                  </a:cubicBezTo>
                  <a:cubicBezTo>
                    <a:pt x="33" y="7"/>
                    <a:pt x="34" y="9"/>
                    <a:pt x="35" y="8"/>
                  </a:cubicBezTo>
                  <a:cubicBezTo>
                    <a:pt x="37" y="6"/>
                    <a:pt x="36" y="10"/>
                    <a:pt x="39" y="11"/>
                  </a:cubicBezTo>
                  <a:cubicBezTo>
                    <a:pt x="40" y="12"/>
                    <a:pt x="42" y="11"/>
                    <a:pt x="43" y="11"/>
                  </a:cubicBezTo>
                  <a:cubicBezTo>
                    <a:pt x="44" y="12"/>
                    <a:pt x="47" y="17"/>
                    <a:pt x="52" y="14"/>
                  </a:cubicBezTo>
                  <a:cubicBezTo>
                    <a:pt x="52" y="16"/>
                    <a:pt x="52" y="17"/>
                    <a:pt x="52" y="19"/>
                  </a:cubicBezTo>
                  <a:cubicBezTo>
                    <a:pt x="53" y="19"/>
                    <a:pt x="56" y="18"/>
                    <a:pt x="57" y="19"/>
                  </a:cubicBezTo>
                  <a:cubicBezTo>
                    <a:pt x="57" y="19"/>
                    <a:pt x="56" y="21"/>
                    <a:pt x="57" y="22"/>
                  </a:cubicBezTo>
                  <a:cubicBezTo>
                    <a:pt x="59" y="24"/>
                    <a:pt x="62" y="25"/>
                    <a:pt x="66" y="28"/>
                  </a:cubicBezTo>
                  <a:cubicBezTo>
                    <a:pt x="66" y="29"/>
                    <a:pt x="65" y="32"/>
                    <a:pt x="64" y="32"/>
                  </a:cubicBezTo>
                  <a:cubicBezTo>
                    <a:pt x="63" y="33"/>
                    <a:pt x="61" y="31"/>
                    <a:pt x="61" y="31"/>
                  </a:cubicBezTo>
                  <a:cubicBezTo>
                    <a:pt x="59" y="32"/>
                    <a:pt x="57" y="34"/>
                    <a:pt x="54" y="35"/>
                  </a:cubicBezTo>
                  <a:cubicBezTo>
                    <a:pt x="52" y="35"/>
                    <a:pt x="53" y="37"/>
                    <a:pt x="52" y="38"/>
                  </a:cubicBezTo>
                  <a:cubicBezTo>
                    <a:pt x="50" y="38"/>
                    <a:pt x="50" y="39"/>
                    <a:pt x="49" y="41"/>
                  </a:cubicBezTo>
                  <a:cubicBezTo>
                    <a:pt x="45" y="42"/>
                    <a:pt x="44" y="38"/>
                    <a:pt x="41" y="41"/>
                  </a:cubicBezTo>
                  <a:cubicBezTo>
                    <a:pt x="39" y="41"/>
                    <a:pt x="40" y="43"/>
                    <a:pt x="41" y="43"/>
                  </a:cubicBezTo>
                  <a:cubicBezTo>
                    <a:pt x="40" y="48"/>
                    <a:pt x="35" y="39"/>
                    <a:pt x="35" y="44"/>
                  </a:cubicBezTo>
                  <a:cubicBezTo>
                    <a:pt x="33" y="44"/>
                    <a:pt x="33" y="42"/>
                    <a:pt x="33" y="41"/>
                  </a:cubicBezTo>
                  <a:cubicBezTo>
                    <a:pt x="30" y="44"/>
                    <a:pt x="29" y="40"/>
                    <a:pt x="24" y="41"/>
                  </a:cubicBezTo>
                  <a:cubicBezTo>
                    <a:pt x="25" y="39"/>
                    <a:pt x="23" y="38"/>
                    <a:pt x="21" y="38"/>
                  </a:cubicBezTo>
                  <a:cubicBezTo>
                    <a:pt x="22" y="36"/>
                    <a:pt x="26" y="38"/>
                    <a:pt x="26" y="35"/>
                  </a:cubicBezTo>
                  <a:cubicBezTo>
                    <a:pt x="26" y="32"/>
                    <a:pt x="20" y="34"/>
                    <a:pt x="18" y="34"/>
                  </a:cubicBezTo>
                  <a:cubicBezTo>
                    <a:pt x="17" y="30"/>
                    <a:pt x="21" y="32"/>
                    <a:pt x="23" y="31"/>
                  </a:cubicBezTo>
                  <a:cubicBezTo>
                    <a:pt x="23" y="31"/>
                    <a:pt x="26" y="28"/>
                    <a:pt x="26" y="28"/>
                  </a:cubicBezTo>
                  <a:cubicBezTo>
                    <a:pt x="27" y="28"/>
                    <a:pt x="28" y="30"/>
                    <a:pt x="30" y="29"/>
                  </a:cubicBezTo>
                  <a:cubicBezTo>
                    <a:pt x="31" y="27"/>
                    <a:pt x="29" y="27"/>
                    <a:pt x="29" y="25"/>
                  </a:cubicBezTo>
                  <a:cubicBezTo>
                    <a:pt x="27" y="26"/>
                    <a:pt x="18" y="25"/>
                    <a:pt x="15" y="28"/>
                  </a:cubicBezTo>
                  <a:cubicBezTo>
                    <a:pt x="13" y="30"/>
                    <a:pt x="15" y="27"/>
                    <a:pt x="11" y="26"/>
                  </a:cubicBezTo>
                  <a:cubicBezTo>
                    <a:pt x="6" y="25"/>
                    <a:pt x="3" y="27"/>
                    <a:pt x="8" y="23"/>
                  </a:cubicBezTo>
                  <a:cubicBezTo>
                    <a:pt x="8" y="21"/>
                    <a:pt x="3" y="22"/>
                    <a:pt x="2" y="20"/>
                  </a:cubicBezTo>
                  <a:cubicBezTo>
                    <a:pt x="4" y="17"/>
                    <a:pt x="7" y="13"/>
                    <a:pt x="0" y="16"/>
                  </a:cubicBezTo>
                  <a:cubicBezTo>
                    <a:pt x="1" y="14"/>
                    <a:pt x="2" y="13"/>
                    <a:pt x="5" y="13"/>
                  </a:cubicBezTo>
                  <a:cubicBezTo>
                    <a:pt x="7" y="13"/>
                    <a:pt x="6" y="10"/>
                    <a:pt x="8" y="10"/>
                  </a:cubicBezTo>
                  <a:cubicBezTo>
                    <a:pt x="10" y="10"/>
                    <a:pt x="8" y="7"/>
                    <a:pt x="9" y="6"/>
                  </a:cubicBezTo>
                  <a:cubicBezTo>
                    <a:pt x="10" y="5"/>
                    <a:pt x="12" y="6"/>
                    <a:pt x="12" y="6"/>
                  </a:cubicBezTo>
                  <a:cubicBezTo>
                    <a:pt x="14" y="5"/>
                    <a:pt x="13" y="3"/>
                    <a:pt x="15" y="3"/>
                  </a:cubicBezTo>
                  <a:cubicBezTo>
                    <a:pt x="16" y="1"/>
                    <a:pt x="18" y="2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101"/>
            <p:cNvSpPr>
              <a:spLocks/>
            </p:cNvSpPr>
            <p:nvPr/>
          </p:nvSpPr>
          <p:spPr bwMode="auto">
            <a:xfrm>
              <a:off x="2116860" y="1265939"/>
              <a:ext cx="234338" cy="120055"/>
            </a:xfrm>
            <a:custGeom>
              <a:avLst/>
              <a:gdLst>
                <a:gd name="T0" fmla="*/ 30 w 86"/>
                <a:gd name="T1" fmla="*/ 30 h 44"/>
                <a:gd name="T2" fmla="*/ 27 w 86"/>
                <a:gd name="T3" fmla="*/ 32 h 44"/>
                <a:gd name="T4" fmla="*/ 19 w 86"/>
                <a:gd name="T5" fmla="*/ 30 h 44"/>
                <a:gd name="T6" fmla="*/ 24 w 86"/>
                <a:gd name="T7" fmla="*/ 27 h 44"/>
                <a:gd name="T8" fmla="*/ 33 w 86"/>
                <a:gd name="T9" fmla="*/ 21 h 44"/>
                <a:gd name="T10" fmla="*/ 30 w 86"/>
                <a:gd name="T11" fmla="*/ 17 h 44"/>
                <a:gd name="T12" fmla="*/ 22 w 86"/>
                <a:gd name="T13" fmla="*/ 17 h 44"/>
                <a:gd name="T14" fmla="*/ 15 w 86"/>
                <a:gd name="T15" fmla="*/ 23 h 44"/>
                <a:gd name="T16" fmla="*/ 5 w 86"/>
                <a:gd name="T17" fmla="*/ 21 h 44"/>
                <a:gd name="T18" fmla="*/ 6 w 86"/>
                <a:gd name="T19" fmla="*/ 11 h 44"/>
                <a:gd name="T20" fmla="*/ 3 w 86"/>
                <a:gd name="T21" fmla="*/ 12 h 44"/>
                <a:gd name="T22" fmla="*/ 2 w 86"/>
                <a:gd name="T23" fmla="*/ 5 h 44"/>
                <a:gd name="T24" fmla="*/ 5 w 86"/>
                <a:gd name="T25" fmla="*/ 6 h 44"/>
                <a:gd name="T26" fmla="*/ 14 w 86"/>
                <a:gd name="T27" fmla="*/ 3 h 44"/>
                <a:gd name="T28" fmla="*/ 15 w 86"/>
                <a:gd name="T29" fmla="*/ 8 h 44"/>
                <a:gd name="T30" fmla="*/ 27 w 86"/>
                <a:gd name="T31" fmla="*/ 9 h 44"/>
                <a:gd name="T32" fmla="*/ 31 w 86"/>
                <a:gd name="T33" fmla="*/ 3 h 44"/>
                <a:gd name="T34" fmla="*/ 46 w 86"/>
                <a:gd name="T35" fmla="*/ 5 h 44"/>
                <a:gd name="T36" fmla="*/ 48 w 86"/>
                <a:gd name="T37" fmla="*/ 5 h 44"/>
                <a:gd name="T38" fmla="*/ 54 w 86"/>
                <a:gd name="T39" fmla="*/ 9 h 44"/>
                <a:gd name="T40" fmla="*/ 52 w 86"/>
                <a:gd name="T41" fmla="*/ 12 h 44"/>
                <a:gd name="T42" fmla="*/ 59 w 86"/>
                <a:gd name="T43" fmla="*/ 11 h 44"/>
                <a:gd name="T44" fmla="*/ 68 w 86"/>
                <a:gd name="T45" fmla="*/ 14 h 44"/>
                <a:gd name="T46" fmla="*/ 70 w 86"/>
                <a:gd name="T47" fmla="*/ 17 h 44"/>
                <a:gd name="T48" fmla="*/ 71 w 86"/>
                <a:gd name="T49" fmla="*/ 18 h 44"/>
                <a:gd name="T50" fmla="*/ 73 w 86"/>
                <a:gd name="T51" fmla="*/ 21 h 44"/>
                <a:gd name="T52" fmla="*/ 76 w 86"/>
                <a:gd name="T53" fmla="*/ 21 h 44"/>
                <a:gd name="T54" fmla="*/ 76 w 86"/>
                <a:gd name="T55" fmla="*/ 24 h 44"/>
                <a:gd name="T56" fmla="*/ 79 w 86"/>
                <a:gd name="T57" fmla="*/ 24 h 44"/>
                <a:gd name="T58" fmla="*/ 80 w 86"/>
                <a:gd name="T59" fmla="*/ 29 h 44"/>
                <a:gd name="T60" fmla="*/ 85 w 86"/>
                <a:gd name="T61" fmla="*/ 29 h 44"/>
                <a:gd name="T62" fmla="*/ 80 w 86"/>
                <a:gd name="T63" fmla="*/ 32 h 44"/>
                <a:gd name="T64" fmla="*/ 80 w 86"/>
                <a:gd name="T65" fmla="*/ 33 h 44"/>
                <a:gd name="T66" fmla="*/ 65 w 86"/>
                <a:gd name="T67" fmla="*/ 33 h 44"/>
                <a:gd name="T68" fmla="*/ 65 w 86"/>
                <a:gd name="T69" fmla="*/ 24 h 44"/>
                <a:gd name="T70" fmla="*/ 51 w 86"/>
                <a:gd name="T71" fmla="*/ 23 h 44"/>
                <a:gd name="T72" fmla="*/ 49 w 86"/>
                <a:gd name="T73" fmla="*/ 27 h 44"/>
                <a:gd name="T74" fmla="*/ 46 w 86"/>
                <a:gd name="T75" fmla="*/ 27 h 44"/>
                <a:gd name="T76" fmla="*/ 43 w 86"/>
                <a:gd name="T77" fmla="*/ 30 h 44"/>
                <a:gd name="T78" fmla="*/ 45 w 86"/>
                <a:gd name="T79" fmla="*/ 32 h 44"/>
                <a:gd name="T80" fmla="*/ 40 w 86"/>
                <a:gd name="T81" fmla="*/ 33 h 44"/>
                <a:gd name="T82" fmla="*/ 40 w 86"/>
                <a:gd name="T83" fmla="*/ 42 h 44"/>
                <a:gd name="T84" fmla="*/ 21 w 86"/>
                <a:gd name="T85" fmla="*/ 36 h 44"/>
                <a:gd name="T86" fmla="*/ 25 w 86"/>
                <a:gd name="T87" fmla="*/ 33 h 44"/>
                <a:gd name="T88" fmla="*/ 31 w 86"/>
                <a:gd name="T89" fmla="*/ 33 h 44"/>
                <a:gd name="T90" fmla="*/ 30 w 86"/>
                <a:gd name="T91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" h="44">
                  <a:moveTo>
                    <a:pt x="30" y="30"/>
                  </a:moveTo>
                  <a:cubicBezTo>
                    <a:pt x="29" y="27"/>
                    <a:pt x="27" y="31"/>
                    <a:pt x="27" y="32"/>
                  </a:cubicBezTo>
                  <a:cubicBezTo>
                    <a:pt x="25" y="32"/>
                    <a:pt x="23" y="28"/>
                    <a:pt x="19" y="30"/>
                  </a:cubicBezTo>
                  <a:cubicBezTo>
                    <a:pt x="20" y="27"/>
                    <a:pt x="22" y="28"/>
                    <a:pt x="24" y="27"/>
                  </a:cubicBezTo>
                  <a:cubicBezTo>
                    <a:pt x="27" y="25"/>
                    <a:pt x="29" y="21"/>
                    <a:pt x="33" y="21"/>
                  </a:cubicBezTo>
                  <a:cubicBezTo>
                    <a:pt x="32" y="20"/>
                    <a:pt x="29" y="20"/>
                    <a:pt x="30" y="17"/>
                  </a:cubicBezTo>
                  <a:cubicBezTo>
                    <a:pt x="27" y="16"/>
                    <a:pt x="24" y="21"/>
                    <a:pt x="22" y="17"/>
                  </a:cubicBezTo>
                  <a:cubicBezTo>
                    <a:pt x="20" y="19"/>
                    <a:pt x="18" y="21"/>
                    <a:pt x="15" y="23"/>
                  </a:cubicBezTo>
                  <a:cubicBezTo>
                    <a:pt x="10" y="23"/>
                    <a:pt x="10" y="20"/>
                    <a:pt x="5" y="21"/>
                  </a:cubicBezTo>
                  <a:cubicBezTo>
                    <a:pt x="8" y="18"/>
                    <a:pt x="8" y="15"/>
                    <a:pt x="6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0" y="12"/>
                    <a:pt x="2" y="7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6" y="3"/>
                    <a:pt x="13" y="7"/>
                    <a:pt x="14" y="3"/>
                  </a:cubicBezTo>
                  <a:cubicBezTo>
                    <a:pt x="15" y="4"/>
                    <a:pt x="15" y="6"/>
                    <a:pt x="15" y="8"/>
                  </a:cubicBezTo>
                  <a:cubicBezTo>
                    <a:pt x="21" y="9"/>
                    <a:pt x="26" y="0"/>
                    <a:pt x="27" y="9"/>
                  </a:cubicBezTo>
                  <a:cubicBezTo>
                    <a:pt x="31" y="10"/>
                    <a:pt x="32" y="7"/>
                    <a:pt x="31" y="3"/>
                  </a:cubicBezTo>
                  <a:cubicBezTo>
                    <a:pt x="35" y="5"/>
                    <a:pt x="40" y="4"/>
                    <a:pt x="46" y="5"/>
                  </a:cubicBezTo>
                  <a:cubicBezTo>
                    <a:pt x="47" y="5"/>
                    <a:pt x="47" y="7"/>
                    <a:pt x="48" y="5"/>
                  </a:cubicBezTo>
                  <a:cubicBezTo>
                    <a:pt x="50" y="5"/>
                    <a:pt x="48" y="12"/>
                    <a:pt x="54" y="9"/>
                  </a:cubicBezTo>
                  <a:cubicBezTo>
                    <a:pt x="53" y="10"/>
                    <a:pt x="52" y="11"/>
                    <a:pt x="52" y="12"/>
                  </a:cubicBezTo>
                  <a:cubicBezTo>
                    <a:pt x="54" y="11"/>
                    <a:pt x="60" y="14"/>
                    <a:pt x="59" y="11"/>
                  </a:cubicBezTo>
                  <a:cubicBezTo>
                    <a:pt x="61" y="12"/>
                    <a:pt x="62" y="15"/>
                    <a:pt x="68" y="14"/>
                  </a:cubicBezTo>
                  <a:cubicBezTo>
                    <a:pt x="66" y="16"/>
                    <a:pt x="68" y="16"/>
                    <a:pt x="70" y="17"/>
                  </a:cubicBezTo>
                  <a:cubicBezTo>
                    <a:pt x="71" y="17"/>
                    <a:pt x="70" y="18"/>
                    <a:pt x="71" y="18"/>
                  </a:cubicBezTo>
                  <a:cubicBezTo>
                    <a:pt x="73" y="18"/>
                    <a:pt x="72" y="20"/>
                    <a:pt x="73" y="21"/>
                  </a:cubicBezTo>
                  <a:cubicBezTo>
                    <a:pt x="73" y="22"/>
                    <a:pt x="75" y="21"/>
                    <a:pt x="76" y="21"/>
                  </a:cubicBezTo>
                  <a:cubicBezTo>
                    <a:pt x="76" y="22"/>
                    <a:pt x="75" y="24"/>
                    <a:pt x="76" y="24"/>
                  </a:cubicBezTo>
                  <a:cubicBezTo>
                    <a:pt x="76" y="25"/>
                    <a:pt x="78" y="24"/>
                    <a:pt x="79" y="24"/>
                  </a:cubicBezTo>
                  <a:cubicBezTo>
                    <a:pt x="80" y="25"/>
                    <a:pt x="79" y="27"/>
                    <a:pt x="80" y="29"/>
                  </a:cubicBezTo>
                  <a:cubicBezTo>
                    <a:pt x="83" y="29"/>
                    <a:pt x="84" y="26"/>
                    <a:pt x="85" y="29"/>
                  </a:cubicBezTo>
                  <a:cubicBezTo>
                    <a:pt x="86" y="33"/>
                    <a:pt x="81" y="30"/>
                    <a:pt x="80" y="32"/>
                  </a:cubicBezTo>
                  <a:cubicBezTo>
                    <a:pt x="80" y="32"/>
                    <a:pt x="80" y="33"/>
                    <a:pt x="80" y="33"/>
                  </a:cubicBezTo>
                  <a:cubicBezTo>
                    <a:pt x="76" y="34"/>
                    <a:pt x="70" y="32"/>
                    <a:pt x="65" y="33"/>
                  </a:cubicBezTo>
                  <a:cubicBezTo>
                    <a:pt x="64" y="28"/>
                    <a:pt x="65" y="30"/>
                    <a:pt x="65" y="24"/>
                  </a:cubicBezTo>
                  <a:cubicBezTo>
                    <a:pt x="64" y="20"/>
                    <a:pt x="54" y="20"/>
                    <a:pt x="51" y="23"/>
                  </a:cubicBezTo>
                  <a:cubicBezTo>
                    <a:pt x="48" y="23"/>
                    <a:pt x="50" y="26"/>
                    <a:pt x="49" y="27"/>
                  </a:cubicBezTo>
                  <a:cubicBezTo>
                    <a:pt x="49" y="28"/>
                    <a:pt x="46" y="27"/>
                    <a:pt x="46" y="27"/>
                  </a:cubicBezTo>
                  <a:cubicBezTo>
                    <a:pt x="45" y="28"/>
                    <a:pt x="46" y="31"/>
                    <a:pt x="43" y="30"/>
                  </a:cubicBezTo>
                  <a:cubicBezTo>
                    <a:pt x="43" y="31"/>
                    <a:pt x="44" y="31"/>
                    <a:pt x="45" y="32"/>
                  </a:cubicBezTo>
                  <a:cubicBezTo>
                    <a:pt x="44" y="33"/>
                    <a:pt x="42" y="33"/>
                    <a:pt x="40" y="33"/>
                  </a:cubicBezTo>
                  <a:cubicBezTo>
                    <a:pt x="39" y="38"/>
                    <a:pt x="40" y="36"/>
                    <a:pt x="40" y="42"/>
                  </a:cubicBezTo>
                  <a:cubicBezTo>
                    <a:pt x="35" y="43"/>
                    <a:pt x="22" y="44"/>
                    <a:pt x="21" y="36"/>
                  </a:cubicBezTo>
                  <a:cubicBezTo>
                    <a:pt x="23" y="36"/>
                    <a:pt x="25" y="35"/>
                    <a:pt x="25" y="33"/>
                  </a:cubicBezTo>
                  <a:cubicBezTo>
                    <a:pt x="29" y="33"/>
                    <a:pt x="28" y="35"/>
                    <a:pt x="31" y="33"/>
                  </a:cubicBezTo>
                  <a:cubicBezTo>
                    <a:pt x="30" y="32"/>
                    <a:pt x="27" y="31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102"/>
            <p:cNvSpPr>
              <a:spLocks/>
            </p:cNvSpPr>
            <p:nvPr/>
          </p:nvSpPr>
          <p:spPr bwMode="auto">
            <a:xfrm>
              <a:off x="5949612" y="1358289"/>
              <a:ext cx="111975" cy="60027"/>
            </a:xfrm>
            <a:custGeom>
              <a:avLst/>
              <a:gdLst>
                <a:gd name="T0" fmla="*/ 40 w 41"/>
                <a:gd name="T1" fmla="*/ 3 h 22"/>
                <a:gd name="T2" fmla="*/ 40 w 41"/>
                <a:gd name="T3" fmla="*/ 8 h 22"/>
                <a:gd name="T4" fmla="*/ 37 w 41"/>
                <a:gd name="T5" fmla="*/ 8 h 22"/>
                <a:gd name="T6" fmla="*/ 37 w 41"/>
                <a:gd name="T7" fmla="*/ 12 h 22"/>
                <a:gd name="T8" fmla="*/ 33 w 41"/>
                <a:gd name="T9" fmla="*/ 15 h 22"/>
                <a:gd name="T10" fmla="*/ 28 w 41"/>
                <a:gd name="T11" fmla="*/ 11 h 22"/>
                <a:gd name="T12" fmla="*/ 24 w 41"/>
                <a:gd name="T13" fmla="*/ 14 h 22"/>
                <a:gd name="T14" fmla="*/ 18 w 41"/>
                <a:gd name="T15" fmla="*/ 20 h 22"/>
                <a:gd name="T16" fmla="*/ 1 w 41"/>
                <a:gd name="T17" fmla="*/ 20 h 22"/>
                <a:gd name="T18" fmla="*/ 0 w 41"/>
                <a:gd name="T19" fmla="*/ 14 h 22"/>
                <a:gd name="T20" fmla="*/ 6 w 41"/>
                <a:gd name="T21" fmla="*/ 15 h 22"/>
                <a:gd name="T22" fmla="*/ 12 w 41"/>
                <a:gd name="T23" fmla="*/ 11 h 22"/>
                <a:gd name="T24" fmla="*/ 15 w 41"/>
                <a:gd name="T25" fmla="*/ 8 h 22"/>
                <a:gd name="T26" fmla="*/ 19 w 41"/>
                <a:gd name="T27" fmla="*/ 6 h 22"/>
                <a:gd name="T28" fmla="*/ 21 w 41"/>
                <a:gd name="T29" fmla="*/ 6 h 22"/>
                <a:gd name="T30" fmla="*/ 24 w 41"/>
                <a:gd name="T31" fmla="*/ 3 h 22"/>
                <a:gd name="T32" fmla="*/ 30 w 41"/>
                <a:gd name="T33" fmla="*/ 3 h 22"/>
                <a:gd name="T34" fmla="*/ 40 w 41"/>
                <a:gd name="T3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22">
                  <a:moveTo>
                    <a:pt x="40" y="3"/>
                  </a:moveTo>
                  <a:cubicBezTo>
                    <a:pt x="39" y="4"/>
                    <a:pt x="41" y="7"/>
                    <a:pt x="40" y="8"/>
                  </a:cubicBezTo>
                  <a:cubicBezTo>
                    <a:pt x="39" y="8"/>
                    <a:pt x="37" y="7"/>
                    <a:pt x="37" y="8"/>
                  </a:cubicBezTo>
                  <a:cubicBezTo>
                    <a:pt x="37" y="8"/>
                    <a:pt x="39" y="12"/>
                    <a:pt x="37" y="12"/>
                  </a:cubicBezTo>
                  <a:cubicBezTo>
                    <a:pt x="35" y="13"/>
                    <a:pt x="33" y="10"/>
                    <a:pt x="33" y="15"/>
                  </a:cubicBezTo>
                  <a:cubicBezTo>
                    <a:pt x="30" y="15"/>
                    <a:pt x="32" y="10"/>
                    <a:pt x="28" y="11"/>
                  </a:cubicBezTo>
                  <a:cubicBezTo>
                    <a:pt x="25" y="10"/>
                    <a:pt x="26" y="14"/>
                    <a:pt x="24" y="14"/>
                  </a:cubicBezTo>
                  <a:cubicBezTo>
                    <a:pt x="22" y="16"/>
                    <a:pt x="17" y="16"/>
                    <a:pt x="18" y="20"/>
                  </a:cubicBezTo>
                  <a:cubicBezTo>
                    <a:pt x="11" y="22"/>
                    <a:pt x="8" y="20"/>
                    <a:pt x="1" y="20"/>
                  </a:cubicBezTo>
                  <a:cubicBezTo>
                    <a:pt x="2" y="17"/>
                    <a:pt x="0" y="17"/>
                    <a:pt x="0" y="14"/>
                  </a:cubicBezTo>
                  <a:cubicBezTo>
                    <a:pt x="1" y="15"/>
                    <a:pt x="3" y="15"/>
                    <a:pt x="6" y="15"/>
                  </a:cubicBezTo>
                  <a:cubicBezTo>
                    <a:pt x="9" y="15"/>
                    <a:pt x="9" y="11"/>
                    <a:pt x="12" y="11"/>
                  </a:cubicBezTo>
                  <a:cubicBezTo>
                    <a:pt x="12" y="11"/>
                    <a:pt x="14" y="7"/>
                    <a:pt x="15" y="8"/>
                  </a:cubicBezTo>
                  <a:cubicBezTo>
                    <a:pt x="18" y="11"/>
                    <a:pt x="15" y="7"/>
                    <a:pt x="19" y="6"/>
                  </a:cubicBezTo>
                  <a:cubicBezTo>
                    <a:pt x="20" y="6"/>
                    <a:pt x="20" y="7"/>
                    <a:pt x="21" y="6"/>
                  </a:cubicBezTo>
                  <a:cubicBezTo>
                    <a:pt x="21" y="6"/>
                    <a:pt x="23" y="3"/>
                    <a:pt x="24" y="3"/>
                  </a:cubicBezTo>
                  <a:cubicBezTo>
                    <a:pt x="25" y="3"/>
                    <a:pt x="28" y="4"/>
                    <a:pt x="30" y="3"/>
                  </a:cubicBezTo>
                  <a:cubicBezTo>
                    <a:pt x="31" y="3"/>
                    <a:pt x="36" y="0"/>
                    <a:pt x="40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103"/>
            <p:cNvSpPr>
              <a:spLocks/>
            </p:cNvSpPr>
            <p:nvPr/>
          </p:nvSpPr>
          <p:spPr bwMode="auto">
            <a:xfrm>
              <a:off x="6252058" y="1383685"/>
              <a:ext cx="115437" cy="56565"/>
            </a:xfrm>
            <a:custGeom>
              <a:avLst/>
              <a:gdLst>
                <a:gd name="T0" fmla="*/ 37 w 42"/>
                <a:gd name="T1" fmla="*/ 2 h 21"/>
                <a:gd name="T2" fmla="*/ 42 w 42"/>
                <a:gd name="T3" fmla="*/ 15 h 21"/>
                <a:gd name="T4" fmla="*/ 39 w 42"/>
                <a:gd name="T5" fmla="*/ 14 h 21"/>
                <a:gd name="T6" fmla="*/ 39 w 42"/>
                <a:gd name="T7" fmla="*/ 18 h 21"/>
                <a:gd name="T8" fmla="*/ 33 w 42"/>
                <a:gd name="T9" fmla="*/ 20 h 21"/>
                <a:gd name="T10" fmla="*/ 31 w 42"/>
                <a:gd name="T11" fmla="*/ 21 h 21"/>
                <a:gd name="T12" fmla="*/ 27 w 42"/>
                <a:gd name="T13" fmla="*/ 21 h 21"/>
                <a:gd name="T14" fmla="*/ 27 w 42"/>
                <a:gd name="T15" fmla="*/ 15 h 21"/>
                <a:gd name="T16" fmla="*/ 12 w 42"/>
                <a:gd name="T17" fmla="*/ 14 h 21"/>
                <a:gd name="T18" fmla="*/ 0 w 42"/>
                <a:gd name="T19" fmla="*/ 6 h 21"/>
                <a:gd name="T20" fmla="*/ 2 w 42"/>
                <a:gd name="T21" fmla="*/ 3 h 21"/>
                <a:gd name="T22" fmla="*/ 5 w 42"/>
                <a:gd name="T23" fmla="*/ 5 h 21"/>
                <a:gd name="T24" fmla="*/ 12 w 42"/>
                <a:gd name="T25" fmla="*/ 8 h 21"/>
                <a:gd name="T26" fmla="*/ 15 w 42"/>
                <a:gd name="T27" fmla="*/ 8 h 21"/>
                <a:gd name="T28" fmla="*/ 16 w 42"/>
                <a:gd name="T29" fmla="*/ 11 h 21"/>
                <a:gd name="T30" fmla="*/ 18 w 42"/>
                <a:gd name="T31" fmla="*/ 5 h 21"/>
                <a:gd name="T32" fmla="*/ 21 w 42"/>
                <a:gd name="T33" fmla="*/ 8 h 21"/>
                <a:gd name="T34" fmla="*/ 37 w 42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21">
                  <a:moveTo>
                    <a:pt x="37" y="2"/>
                  </a:moveTo>
                  <a:cubicBezTo>
                    <a:pt x="35" y="10"/>
                    <a:pt x="41" y="10"/>
                    <a:pt x="42" y="15"/>
                  </a:cubicBezTo>
                  <a:cubicBezTo>
                    <a:pt x="41" y="15"/>
                    <a:pt x="39" y="13"/>
                    <a:pt x="39" y="14"/>
                  </a:cubicBezTo>
                  <a:cubicBezTo>
                    <a:pt x="38" y="14"/>
                    <a:pt x="39" y="18"/>
                    <a:pt x="39" y="18"/>
                  </a:cubicBezTo>
                  <a:cubicBezTo>
                    <a:pt x="37" y="19"/>
                    <a:pt x="35" y="19"/>
                    <a:pt x="33" y="20"/>
                  </a:cubicBezTo>
                  <a:cubicBezTo>
                    <a:pt x="32" y="20"/>
                    <a:pt x="33" y="21"/>
                    <a:pt x="31" y="21"/>
                  </a:cubicBezTo>
                  <a:cubicBezTo>
                    <a:pt x="30" y="21"/>
                    <a:pt x="28" y="21"/>
                    <a:pt x="27" y="21"/>
                  </a:cubicBezTo>
                  <a:cubicBezTo>
                    <a:pt x="25" y="19"/>
                    <a:pt x="25" y="17"/>
                    <a:pt x="27" y="15"/>
                  </a:cubicBezTo>
                  <a:cubicBezTo>
                    <a:pt x="22" y="18"/>
                    <a:pt x="18" y="14"/>
                    <a:pt x="12" y="14"/>
                  </a:cubicBezTo>
                  <a:cubicBezTo>
                    <a:pt x="11" y="9"/>
                    <a:pt x="4" y="9"/>
                    <a:pt x="0" y="6"/>
                  </a:cubicBezTo>
                  <a:cubicBezTo>
                    <a:pt x="1" y="6"/>
                    <a:pt x="1" y="3"/>
                    <a:pt x="2" y="3"/>
                  </a:cubicBezTo>
                  <a:cubicBezTo>
                    <a:pt x="4" y="3"/>
                    <a:pt x="4" y="5"/>
                    <a:pt x="5" y="5"/>
                  </a:cubicBezTo>
                  <a:cubicBezTo>
                    <a:pt x="7" y="5"/>
                    <a:pt x="11" y="6"/>
                    <a:pt x="12" y="8"/>
                  </a:cubicBezTo>
                  <a:cubicBezTo>
                    <a:pt x="12" y="8"/>
                    <a:pt x="14" y="7"/>
                    <a:pt x="15" y="8"/>
                  </a:cubicBezTo>
                  <a:cubicBezTo>
                    <a:pt x="16" y="8"/>
                    <a:pt x="14" y="11"/>
                    <a:pt x="16" y="11"/>
                  </a:cubicBezTo>
                  <a:cubicBezTo>
                    <a:pt x="21" y="9"/>
                    <a:pt x="14" y="7"/>
                    <a:pt x="18" y="5"/>
                  </a:cubicBezTo>
                  <a:cubicBezTo>
                    <a:pt x="20" y="3"/>
                    <a:pt x="21" y="8"/>
                    <a:pt x="21" y="8"/>
                  </a:cubicBezTo>
                  <a:cubicBezTo>
                    <a:pt x="26" y="8"/>
                    <a:pt x="28" y="0"/>
                    <a:pt x="37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104"/>
            <p:cNvSpPr>
              <a:spLocks/>
            </p:cNvSpPr>
            <p:nvPr/>
          </p:nvSpPr>
          <p:spPr bwMode="auto">
            <a:xfrm>
              <a:off x="6039653" y="1385994"/>
              <a:ext cx="199707" cy="76189"/>
            </a:xfrm>
            <a:custGeom>
              <a:avLst/>
              <a:gdLst>
                <a:gd name="T0" fmla="*/ 32 w 73"/>
                <a:gd name="T1" fmla="*/ 10 h 28"/>
                <a:gd name="T2" fmla="*/ 47 w 73"/>
                <a:gd name="T3" fmla="*/ 16 h 28"/>
                <a:gd name="T4" fmla="*/ 47 w 73"/>
                <a:gd name="T5" fmla="*/ 8 h 28"/>
                <a:gd name="T6" fmla="*/ 43 w 73"/>
                <a:gd name="T7" fmla="*/ 2 h 28"/>
                <a:gd name="T8" fmla="*/ 53 w 73"/>
                <a:gd name="T9" fmla="*/ 1 h 28"/>
                <a:gd name="T10" fmla="*/ 56 w 73"/>
                <a:gd name="T11" fmla="*/ 4 h 28"/>
                <a:gd name="T12" fmla="*/ 56 w 73"/>
                <a:gd name="T13" fmla="*/ 7 h 28"/>
                <a:gd name="T14" fmla="*/ 62 w 73"/>
                <a:gd name="T15" fmla="*/ 11 h 28"/>
                <a:gd name="T16" fmla="*/ 66 w 73"/>
                <a:gd name="T17" fmla="*/ 8 h 28"/>
                <a:gd name="T18" fmla="*/ 71 w 73"/>
                <a:gd name="T19" fmla="*/ 11 h 28"/>
                <a:gd name="T20" fmla="*/ 72 w 73"/>
                <a:gd name="T21" fmla="*/ 14 h 28"/>
                <a:gd name="T22" fmla="*/ 71 w 73"/>
                <a:gd name="T23" fmla="*/ 20 h 28"/>
                <a:gd name="T24" fmla="*/ 62 w 73"/>
                <a:gd name="T25" fmla="*/ 22 h 28"/>
                <a:gd name="T26" fmla="*/ 56 w 73"/>
                <a:gd name="T27" fmla="*/ 20 h 28"/>
                <a:gd name="T28" fmla="*/ 43 w 73"/>
                <a:gd name="T29" fmla="*/ 23 h 28"/>
                <a:gd name="T30" fmla="*/ 40 w 73"/>
                <a:gd name="T31" fmla="*/ 23 h 28"/>
                <a:gd name="T32" fmla="*/ 35 w 73"/>
                <a:gd name="T33" fmla="*/ 25 h 28"/>
                <a:gd name="T34" fmla="*/ 20 w 73"/>
                <a:gd name="T35" fmla="*/ 28 h 28"/>
                <a:gd name="T36" fmla="*/ 34 w 73"/>
                <a:gd name="T37" fmla="*/ 23 h 28"/>
                <a:gd name="T38" fmla="*/ 26 w 73"/>
                <a:gd name="T39" fmla="*/ 20 h 28"/>
                <a:gd name="T40" fmla="*/ 20 w 73"/>
                <a:gd name="T41" fmla="*/ 17 h 28"/>
                <a:gd name="T42" fmla="*/ 14 w 73"/>
                <a:gd name="T43" fmla="*/ 20 h 28"/>
                <a:gd name="T44" fmla="*/ 10 w 73"/>
                <a:gd name="T45" fmla="*/ 19 h 28"/>
                <a:gd name="T46" fmla="*/ 0 w 73"/>
                <a:gd name="T47" fmla="*/ 17 h 28"/>
                <a:gd name="T48" fmla="*/ 2 w 73"/>
                <a:gd name="T49" fmla="*/ 14 h 28"/>
                <a:gd name="T50" fmla="*/ 4 w 73"/>
                <a:gd name="T51" fmla="*/ 10 h 28"/>
                <a:gd name="T52" fmla="*/ 10 w 73"/>
                <a:gd name="T53" fmla="*/ 8 h 28"/>
                <a:gd name="T54" fmla="*/ 8 w 73"/>
                <a:gd name="T55" fmla="*/ 5 h 28"/>
                <a:gd name="T56" fmla="*/ 11 w 73"/>
                <a:gd name="T57" fmla="*/ 5 h 28"/>
                <a:gd name="T58" fmla="*/ 16 w 73"/>
                <a:gd name="T59" fmla="*/ 4 h 28"/>
                <a:gd name="T60" fmla="*/ 23 w 73"/>
                <a:gd name="T61" fmla="*/ 5 h 28"/>
                <a:gd name="T62" fmla="*/ 25 w 73"/>
                <a:gd name="T63" fmla="*/ 8 h 28"/>
                <a:gd name="T64" fmla="*/ 28 w 73"/>
                <a:gd name="T65" fmla="*/ 8 h 28"/>
                <a:gd name="T66" fmla="*/ 28 w 73"/>
                <a:gd name="T67" fmla="*/ 13 h 28"/>
                <a:gd name="T68" fmla="*/ 32 w 73"/>
                <a:gd name="T6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" h="28">
                  <a:moveTo>
                    <a:pt x="32" y="10"/>
                  </a:moveTo>
                  <a:cubicBezTo>
                    <a:pt x="30" y="15"/>
                    <a:pt x="44" y="12"/>
                    <a:pt x="47" y="16"/>
                  </a:cubicBezTo>
                  <a:cubicBezTo>
                    <a:pt x="50" y="9"/>
                    <a:pt x="37" y="9"/>
                    <a:pt x="47" y="8"/>
                  </a:cubicBezTo>
                  <a:cubicBezTo>
                    <a:pt x="49" y="3"/>
                    <a:pt x="40" y="8"/>
                    <a:pt x="43" y="2"/>
                  </a:cubicBezTo>
                  <a:cubicBezTo>
                    <a:pt x="47" y="3"/>
                    <a:pt x="48" y="0"/>
                    <a:pt x="53" y="1"/>
                  </a:cubicBezTo>
                  <a:cubicBezTo>
                    <a:pt x="52" y="4"/>
                    <a:pt x="55" y="3"/>
                    <a:pt x="56" y="4"/>
                  </a:cubicBezTo>
                  <a:cubicBezTo>
                    <a:pt x="56" y="4"/>
                    <a:pt x="55" y="6"/>
                    <a:pt x="56" y="7"/>
                  </a:cubicBezTo>
                  <a:cubicBezTo>
                    <a:pt x="57" y="8"/>
                    <a:pt x="60" y="9"/>
                    <a:pt x="62" y="11"/>
                  </a:cubicBezTo>
                  <a:cubicBezTo>
                    <a:pt x="63" y="10"/>
                    <a:pt x="63" y="8"/>
                    <a:pt x="66" y="8"/>
                  </a:cubicBezTo>
                  <a:cubicBezTo>
                    <a:pt x="68" y="8"/>
                    <a:pt x="70" y="10"/>
                    <a:pt x="71" y="11"/>
                  </a:cubicBezTo>
                  <a:cubicBezTo>
                    <a:pt x="71" y="11"/>
                    <a:pt x="73" y="14"/>
                    <a:pt x="72" y="14"/>
                  </a:cubicBezTo>
                  <a:cubicBezTo>
                    <a:pt x="70" y="16"/>
                    <a:pt x="72" y="15"/>
                    <a:pt x="71" y="20"/>
                  </a:cubicBezTo>
                  <a:cubicBezTo>
                    <a:pt x="68" y="17"/>
                    <a:pt x="65" y="21"/>
                    <a:pt x="62" y="22"/>
                  </a:cubicBezTo>
                  <a:cubicBezTo>
                    <a:pt x="59" y="22"/>
                    <a:pt x="59" y="20"/>
                    <a:pt x="56" y="20"/>
                  </a:cubicBezTo>
                  <a:cubicBezTo>
                    <a:pt x="52" y="20"/>
                    <a:pt x="46" y="22"/>
                    <a:pt x="43" y="23"/>
                  </a:cubicBezTo>
                  <a:cubicBezTo>
                    <a:pt x="42" y="23"/>
                    <a:pt x="40" y="23"/>
                    <a:pt x="40" y="23"/>
                  </a:cubicBezTo>
                  <a:cubicBezTo>
                    <a:pt x="38" y="25"/>
                    <a:pt x="38" y="24"/>
                    <a:pt x="35" y="25"/>
                  </a:cubicBezTo>
                  <a:cubicBezTo>
                    <a:pt x="33" y="25"/>
                    <a:pt x="26" y="27"/>
                    <a:pt x="20" y="28"/>
                  </a:cubicBezTo>
                  <a:cubicBezTo>
                    <a:pt x="21" y="22"/>
                    <a:pt x="28" y="23"/>
                    <a:pt x="34" y="23"/>
                  </a:cubicBezTo>
                  <a:cubicBezTo>
                    <a:pt x="34" y="17"/>
                    <a:pt x="29" y="21"/>
                    <a:pt x="26" y="20"/>
                  </a:cubicBezTo>
                  <a:cubicBezTo>
                    <a:pt x="23" y="19"/>
                    <a:pt x="23" y="19"/>
                    <a:pt x="20" y="17"/>
                  </a:cubicBezTo>
                  <a:cubicBezTo>
                    <a:pt x="17" y="16"/>
                    <a:pt x="17" y="20"/>
                    <a:pt x="14" y="20"/>
                  </a:cubicBezTo>
                  <a:cubicBezTo>
                    <a:pt x="12" y="20"/>
                    <a:pt x="12" y="19"/>
                    <a:pt x="10" y="19"/>
                  </a:cubicBezTo>
                  <a:cubicBezTo>
                    <a:pt x="6" y="18"/>
                    <a:pt x="2" y="20"/>
                    <a:pt x="0" y="17"/>
                  </a:cubicBezTo>
                  <a:cubicBezTo>
                    <a:pt x="0" y="15"/>
                    <a:pt x="2" y="15"/>
                    <a:pt x="2" y="14"/>
                  </a:cubicBezTo>
                  <a:cubicBezTo>
                    <a:pt x="3" y="14"/>
                    <a:pt x="3" y="10"/>
                    <a:pt x="4" y="10"/>
                  </a:cubicBezTo>
                  <a:cubicBezTo>
                    <a:pt x="6" y="8"/>
                    <a:pt x="8" y="10"/>
                    <a:pt x="10" y="8"/>
                  </a:cubicBezTo>
                  <a:cubicBezTo>
                    <a:pt x="11" y="7"/>
                    <a:pt x="5" y="6"/>
                    <a:pt x="8" y="5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4" y="4"/>
                    <a:pt x="16" y="4"/>
                  </a:cubicBezTo>
                  <a:cubicBezTo>
                    <a:pt x="17" y="4"/>
                    <a:pt x="22" y="5"/>
                    <a:pt x="23" y="5"/>
                  </a:cubicBezTo>
                  <a:cubicBezTo>
                    <a:pt x="24" y="6"/>
                    <a:pt x="23" y="7"/>
                    <a:pt x="25" y="8"/>
                  </a:cubicBezTo>
                  <a:cubicBezTo>
                    <a:pt x="25" y="9"/>
                    <a:pt x="27" y="8"/>
                    <a:pt x="28" y="8"/>
                  </a:cubicBezTo>
                  <a:cubicBezTo>
                    <a:pt x="29" y="10"/>
                    <a:pt x="25" y="13"/>
                    <a:pt x="28" y="13"/>
                  </a:cubicBezTo>
                  <a:cubicBezTo>
                    <a:pt x="29" y="13"/>
                    <a:pt x="29" y="8"/>
                    <a:pt x="32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105"/>
            <p:cNvSpPr>
              <a:spLocks/>
            </p:cNvSpPr>
            <p:nvPr/>
          </p:nvSpPr>
          <p:spPr bwMode="auto">
            <a:xfrm>
              <a:off x="5901129" y="1462182"/>
              <a:ext cx="158149" cy="106202"/>
            </a:xfrm>
            <a:custGeom>
              <a:avLst/>
              <a:gdLst>
                <a:gd name="T0" fmla="*/ 8 w 58"/>
                <a:gd name="T1" fmla="*/ 1 h 39"/>
                <a:gd name="T2" fmla="*/ 33 w 58"/>
                <a:gd name="T3" fmla="*/ 2 h 39"/>
                <a:gd name="T4" fmla="*/ 36 w 58"/>
                <a:gd name="T5" fmla="*/ 2 h 39"/>
                <a:gd name="T6" fmla="*/ 42 w 58"/>
                <a:gd name="T7" fmla="*/ 4 h 39"/>
                <a:gd name="T8" fmla="*/ 48 w 58"/>
                <a:gd name="T9" fmla="*/ 4 h 39"/>
                <a:gd name="T10" fmla="*/ 49 w 58"/>
                <a:gd name="T11" fmla="*/ 5 h 39"/>
                <a:gd name="T12" fmla="*/ 58 w 58"/>
                <a:gd name="T13" fmla="*/ 11 h 39"/>
                <a:gd name="T14" fmla="*/ 45 w 58"/>
                <a:gd name="T15" fmla="*/ 14 h 39"/>
                <a:gd name="T16" fmla="*/ 43 w 58"/>
                <a:gd name="T17" fmla="*/ 17 h 39"/>
                <a:gd name="T18" fmla="*/ 40 w 58"/>
                <a:gd name="T19" fmla="*/ 16 h 39"/>
                <a:gd name="T20" fmla="*/ 39 w 58"/>
                <a:gd name="T21" fmla="*/ 17 h 39"/>
                <a:gd name="T22" fmla="*/ 40 w 58"/>
                <a:gd name="T23" fmla="*/ 19 h 39"/>
                <a:gd name="T24" fmla="*/ 37 w 58"/>
                <a:gd name="T25" fmla="*/ 20 h 39"/>
                <a:gd name="T26" fmla="*/ 37 w 58"/>
                <a:gd name="T27" fmla="*/ 23 h 39"/>
                <a:gd name="T28" fmla="*/ 34 w 58"/>
                <a:gd name="T29" fmla="*/ 23 h 39"/>
                <a:gd name="T30" fmla="*/ 31 w 58"/>
                <a:gd name="T31" fmla="*/ 26 h 39"/>
                <a:gd name="T32" fmla="*/ 31 w 58"/>
                <a:gd name="T33" fmla="*/ 32 h 39"/>
                <a:gd name="T34" fmla="*/ 13 w 58"/>
                <a:gd name="T35" fmla="*/ 37 h 39"/>
                <a:gd name="T36" fmla="*/ 0 w 58"/>
                <a:gd name="T37" fmla="*/ 28 h 39"/>
                <a:gd name="T38" fmla="*/ 5 w 58"/>
                <a:gd name="T39" fmla="*/ 25 h 39"/>
                <a:gd name="T40" fmla="*/ 6 w 58"/>
                <a:gd name="T41" fmla="*/ 22 h 39"/>
                <a:gd name="T42" fmla="*/ 5 w 58"/>
                <a:gd name="T43" fmla="*/ 16 h 39"/>
                <a:gd name="T44" fmla="*/ 8 w 58"/>
                <a:gd name="T45" fmla="*/ 14 h 39"/>
                <a:gd name="T46" fmla="*/ 11 w 58"/>
                <a:gd name="T47" fmla="*/ 8 h 39"/>
                <a:gd name="T48" fmla="*/ 8 w 58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9">
                  <a:moveTo>
                    <a:pt x="8" y="1"/>
                  </a:moveTo>
                  <a:cubicBezTo>
                    <a:pt x="17" y="1"/>
                    <a:pt x="26" y="0"/>
                    <a:pt x="33" y="2"/>
                  </a:cubicBezTo>
                  <a:cubicBezTo>
                    <a:pt x="33" y="3"/>
                    <a:pt x="35" y="2"/>
                    <a:pt x="36" y="2"/>
                  </a:cubicBezTo>
                  <a:cubicBezTo>
                    <a:pt x="37" y="4"/>
                    <a:pt x="40" y="2"/>
                    <a:pt x="42" y="4"/>
                  </a:cubicBezTo>
                  <a:cubicBezTo>
                    <a:pt x="44" y="7"/>
                    <a:pt x="42" y="2"/>
                    <a:pt x="48" y="4"/>
                  </a:cubicBezTo>
                  <a:cubicBezTo>
                    <a:pt x="48" y="4"/>
                    <a:pt x="48" y="5"/>
                    <a:pt x="49" y="5"/>
                  </a:cubicBezTo>
                  <a:cubicBezTo>
                    <a:pt x="50" y="6"/>
                    <a:pt x="58" y="8"/>
                    <a:pt x="58" y="11"/>
                  </a:cubicBezTo>
                  <a:cubicBezTo>
                    <a:pt x="53" y="12"/>
                    <a:pt x="48" y="13"/>
                    <a:pt x="45" y="14"/>
                  </a:cubicBezTo>
                  <a:cubicBezTo>
                    <a:pt x="43" y="15"/>
                    <a:pt x="44" y="17"/>
                    <a:pt x="43" y="17"/>
                  </a:cubicBezTo>
                  <a:cubicBezTo>
                    <a:pt x="42" y="18"/>
                    <a:pt x="41" y="15"/>
                    <a:pt x="40" y="16"/>
                  </a:cubicBezTo>
                  <a:cubicBezTo>
                    <a:pt x="41" y="15"/>
                    <a:pt x="38" y="18"/>
                    <a:pt x="39" y="17"/>
                  </a:cubicBezTo>
                  <a:cubicBezTo>
                    <a:pt x="38" y="18"/>
                    <a:pt x="40" y="19"/>
                    <a:pt x="40" y="19"/>
                  </a:cubicBezTo>
                  <a:cubicBezTo>
                    <a:pt x="39" y="20"/>
                    <a:pt x="38" y="19"/>
                    <a:pt x="37" y="20"/>
                  </a:cubicBezTo>
                  <a:cubicBezTo>
                    <a:pt x="37" y="21"/>
                    <a:pt x="38" y="23"/>
                    <a:pt x="37" y="23"/>
                  </a:cubicBezTo>
                  <a:cubicBezTo>
                    <a:pt x="37" y="24"/>
                    <a:pt x="35" y="23"/>
                    <a:pt x="34" y="23"/>
                  </a:cubicBezTo>
                  <a:cubicBezTo>
                    <a:pt x="33" y="24"/>
                    <a:pt x="33" y="26"/>
                    <a:pt x="31" y="26"/>
                  </a:cubicBezTo>
                  <a:cubicBezTo>
                    <a:pt x="31" y="28"/>
                    <a:pt x="31" y="30"/>
                    <a:pt x="31" y="32"/>
                  </a:cubicBezTo>
                  <a:cubicBezTo>
                    <a:pt x="24" y="32"/>
                    <a:pt x="25" y="39"/>
                    <a:pt x="13" y="37"/>
                  </a:cubicBezTo>
                  <a:cubicBezTo>
                    <a:pt x="15" y="28"/>
                    <a:pt x="5" y="30"/>
                    <a:pt x="0" y="28"/>
                  </a:cubicBezTo>
                  <a:cubicBezTo>
                    <a:pt x="1" y="26"/>
                    <a:pt x="4" y="26"/>
                    <a:pt x="5" y="25"/>
                  </a:cubicBezTo>
                  <a:cubicBezTo>
                    <a:pt x="5" y="24"/>
                    <a:pt x="2" y="21"/>
                    <a:pt x="6" y="22"/>
                  </a:cubicBezTo>
                  <a:cubicBezTo>
                    <a:pt x="6" y="19"/>
                    <a:pt x="4" y="19"/>
                    <a:pt x="5" y="16"/>
                  </a:cubicBezTo>
                  <a:cubicBezTo>
                    <a:pt x="7" y="18"/>
                    <a:pt x="7" y="17"/>
                    <a:pt x="8" y="14"/>
                  </a:cubicBezTo>
                  <a:cubicBezTo>
                    <a:pt x="8" y="12"/>
                    <a:pt x="11" y="13"/>
                    <a:pt x="11" y="8"/>
                  </a:cubicBezTo>
                  <a:cubicBezTo>
                    <a:pt x="12" y="4"/>
                    <a:pt x="5" y="7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106"/>
            <p:cNvSpPr>
              <a:spLocks/>
            </p:cNvSpPr>
            <p:nvPr/>
          </p:nvSpPr>
          <p:spPr bwMode="auto">
            <a:xfrm>
              <a:off x="6219735" y="1484115"/>
              <a:ext cx="32322" cy="24242"/>
            </a:xfrm>
            <a:custGeom>
              <a:avLst/>
              <a:gdLst>
                <a:gd name="T0" fmla="*/ 2 w 12"/>
                <a:gd name="T1" fmla="*/ 0 h 9"/>
                <a:gd name="T2" fmla="*/ 11 w 12"/>
                <a:gd name="T3" fmla="*/ 0 h 9"/>
                <a:gd name="T4" fmla="*/ 12 w 12"/>
                <a:gd name="T5" fmla="*/ 6 h 9"/>
                <a:gd name="T6" fmla="*/ 9 w 12"/>
                <a:gd name="T7" fmla="*/ 9 h 9"/>
                <a:gd name="T8" fmla="*/ 0 w 12"/>
                <a:gd name="T9" fmla="*/ 5 h 9"/>
                <a:gd name="T10" fmla="*/ 2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2" y="0"/>
                  </a:moveTo>
                  <a:cubicBezTo>
                    <a:pt x="5" y="0"/>
                    <a:pt x="8" y="0"/>
                    <a:pt x="11" y="0"/>
                  </a:cubicBezTo>
                  <a:cubicBezTo>
                    <a:pt x="10" y="3"/>
                    <a:pt x="12" y="4"/>
                    <a:pt x="12" y="6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7" y="7"/>
                    <a:pt x="5" y="4"/>
                    <a:pt x="0" y="5"/>
                  </a:cubicBezTo>
                  <a:cubicBezTo>
                    <a:pt x="1" y="4"/>
                    <a:pt x="2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107"/>
            <p:cNvSpPr>
              <a:spLocks/>
            </p:cNvSpPr>
            <p:nvPr/>
          </p:nvSpPr>
          <p:spPr bwMode="auto">
            <a:xfrm>
              <a:off x="6397509" y="1473726"/>
              <a:ext cx="78497" cy="56565"/>
            </a:xfrm>
            <a:custGeom>
              <a:avLst/>
              <a:gdLst>
                <a:gd name="T0" fmla="*/ 26 w 29"/>
                <a:gd name="T1" fmla="*/ 1 h 21"/>
                <a:gd name="T2" fmla="*/ 27 w 29"/>
                <a:gd name="T3" fmla="*/ 9 h 21"/>
                <a:gd name="T4" fmla="*/ 24 w 29"/>
                <a:gd name="T5" fmla="*/ 12 h 21"/>
                <a:gd name="T6" fmla="*/ 17 w 29"/>
                <a:gd name="T7" fmla="*/ 13 h 21"/>
                <a:gd name="T8" fmla="*/ 5 w 29"/>
                <a:gd name="T9" fmla="*/ 21 h 21"/>
                <a:gd name="T10" fmla="*/ 3 w 29"/>
                <a:gd name="T11" fmla="*/ 15 h 21"/>
                <a:gd name="T12" fmla="*/ 0 w 29"/>
                <a:gd name="T13" fmla="*/ 12 h 21"/>
                <a:gd name="T14" fmla="*/ 0 w 29"/>
                <a:gd name="T15" fmla="*/ 4 h 21"/>
                <a:gd name="T16" fmla="*/ 3 w 29"/>
                <a:gd name="T17" fmla="*/ 1 h 21"/>
                <a:gd name="T18" fmla="*/ 8 w 29"/>
                <a:gd name="T19" fmla="*/ 0 h 21"/>
                <a:gd name="T20" fmla="*/ 20 w 29"/>
                <a:gd name="T21" fmla="*/ 3 h 21"/>
                <a:gd name="T22" fmla="*/ 26 w 29"/>
                <a:gd name="T2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1">
                  <a:moveTo>
                    <a:pt x="26" y="1"/>
                  </a:moveTo>
                  <a:cubicBezTo>
                    <a:pt x="29" y="1"/>
                    <a:pt x="26" y="7"/>
                    <a:pt x="27" y="9"/>
                  </a:cubicBezTo>
                  <a:cubicBezTo>
                    <a:pt x="25" y="8"/>
                    <a:pt x="24" y="10"/>
                    <a:pt x="24" y="12"/>
                  </a:cubicBezTo>
                  <a:cubicBezTo>
                    <a:pt x="19" y="9"/>
                    <a:pt x="18" y="17"/>
                    <a:pt x="17" y="13"/>
                  </a:cubicBezTo>
                  <a:cubicBezTo>
                    <a:pt x="13" y="16"/>
                    <a:pt x="11" y="20"/>
                    <a:pt x="5" y="21"/>
                  </a:cubicBezTo>
                  <a:cubicBezTo>
                    <a:pt x="4" y="19"/>
                    <a:pt x="3" y="17"/>
                    <a:pt x="3" y="15"/>
                  </a:cubicBezTo>
                  <a:cubicBezTo>
                    <a:pt x="3" y="13"/>
                    <a:pt x="1" y="14"/>
                    <a:pt x="0" y="12"/>
                  </a:cubicBezTo>
                  <a:cubicBezTo>
                    <a:pt x="0" y="10"/>
                    <a:pt x="1" y="7"/>
                    <a:pt x="0" y="4"/>
                  </a:cubicBezTo>
                  <a:cubicBezTo>
                    <a:pt x="3" y="5"/>
                    <a:pt x="3" y="3"/>
                    <a:pt x="3" y="1"/>
                  </a:cubicBezTo>
                  <a:cubicBezTo>
                    <a:pt x="5" y="2"/>
                    <a:pt x="8" y="2"/>
                    <a:pt x="8" y="0"/>
                  </a:cubicBezTo>
                  <a:cubicBezTo>
                    <a:pt x="10" y="3"/>
                    <a:pt x="18" y="0"/>
                    <a:pt x="20" y="3"/>
                  </a:cubicBezTo>
                  <a:cubicBezTo>
                    <a:pt x="22" y="3"/>
                    <a:pt x="25" y="4"/>
                    <a:pt x="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108"/>
            <p:cNvSpPr>
              <a:spLocks/>
            </p:cNvSpPr>
            <p:nvPr/>
          </p:nvSpPr>
          <p:spPr bwMode="auto">
            <a:xfrm>
              <a:off x="7572660" y="1694211"/>
              <a:ext cx="174311" cy="84270"/>
            </a:xfrm>
            <a:custGeom>
              <a:avLst/>
              <a:gdLst>
                <a:gd name="T0" fmla="*/ 47 w 64"/>
                <a:gd name="T1" fmla="*/ 0 h 31"/>
                <a:gd name="T2" fmla="*/ 53 w 64"/>
                <a:gd name="T3" fmla="*/ 3 h 31"/>
                <a:gd name="T4" fmla="*/ 57 w 64"/>
                <a:gd name="T5" fmla="*/ 5 h 31"/>
                <a:gd name="T6" fmla="*/ 56 w 64"/>
                <a:gd name="T7" fmla="*/ 8 h 31"/>
                <a:gd name="T8" fmla="*/ 63 w 64"/>
                <a:gd name="T9" fmla="*/ 12 h 31"/>
                <a:gd name="T10" fmla="*/ 59 w 64"/>
                <a:gd name="T11" fmla="*/ 21 h 31"/>
                <a:gd name="T12" fmla="*/ 54 w 64"/>
                <a:gd name="T13" fmla="*/ 23 h 31"/>
                <a:gd name="T14" fmla="*/ 48 w 64"/>
                <a:gd name="T15" fmla="*/ 26 h 31"/>
                <a:gd name="T16" fmla="*/ 44 w 64"/>
                <a:gd name="T17" fmla="*/ 27 h 31"/>
                <a:gd name="T18" fmla="*/ 41 w 64"/>
                <a:gd name="T19" fmla="*/ 29 h 31"/>
                <a:gd name="T20" fmla="*/ 23 w 64"/>
                <a:gd name="T21" fmla="*/ 30 h 31"/>
                <a:gd name="T22" fmla="*/ 21 w 64"/>
                <a:gd name="T23" fmla="*/ 29 h 31"/>
                <a:gd name="T24" fmla="*/ 16 w 64"/>
                <a:gd name="T25" fmla="*/ 26 h 31"/>
                <a:gd name="T26" fmla="*/ 13 w 64"/>
                <a:gd name="T27" fmla="*/ 24 h 31"/>
                <a:gd name="T28" fmla="*/ 16 w 64"/>
                <a:gd name="T29" fmla="*/ 23 h 31"/>
                <a:gd name="T30" fmla="*/ 11 w 64"/>
                <a:gd name="T31" fmla="*/ 20 h 31"/>
                <a:gd name="T32" fmla="*/ 11 w 64"/>
                <a:gd name="T33" fmla="*/ 11 h 31"/>
                <a:gd name="T34" fmla="*/ 2 w 64"/>
                <a:gd name="T35" fmla="*/ 12 h 31"/>
                <a:gd name="T36" fmla="*/ 5 w 64"/>
                <a:gd name="T37" fmla="*/ 6 h 31"/>
                <a:gd name="T38" fmla="*/ 17 w 64"/>
                <a:gd name="T39" fmla="*/ 6 h 31"/>
                <a:gd name="T40" fmla="*/ 18 w 64"/>
                <a:gd name="T41" fmla="*/ 12 h 31"/>
                <a:gd name="T42" fmla="*/ 23 w 64"/>
                <a:gd name="T43" fmla="*/ 6 h 31"/>
                <a:gd name="T44" fmla="*/ 32 w 64"/>
                <a:gd name="T45" fmla="*/ 9 h 31"/>
                <a:gd name="T46" fmla="*/ 35 w 64"/>
                <a:gd name="T47" fmla="*/ 6 h 31"/>
                <a:gd name="T48" fmla="*/ 44 w 64"/>
                <a:gd name="T49" fmla="*/ 5 h 31"/>
                <a:gd name="T50" fmla="*/ 47 w 64"/>
                <a:gd name="T5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31">
                  <a:moveTo>
                    <a:pt x="47" y="0"/>
                  </a:moveTo>
                  <a:cubicBezTo>
                    <a:pt x="48" y="1"/>
                    <a:pt x="50" y="2"/>
                    <a:pt x="53" y="3"/>
                  </a:cubicBezTo>
                  <a:cubicBezTo>
                    <a:pt x="53" y="4"/>
                    <a:pt x="56" y="4"/>
                    <a:pt x="57" y="5"/>
                  </a:cubicBezTo>
                  <a:cubicBezTo>
                    <a:pt x="57" y="5"/>
                    <a:pt x="56" y="7"/>
                    <a:pt x="56" y="8"/>
                  </a:cubicBezTo>
                  <a:cubicBezTo>
                    <a:pt x="56" y="10"/>
                    <a:pt x="59" y="13"/>
                    <a:pt x="63" y="12"/>
                  </a:cubicBezTo>
                  <a:cubicBezTo>
                    <a:pt x="64" y="16"/>
                    <a:pt x="62" y="18"/>
                    <a:pt x="59" y="21"/>
                  </a:cubicBezTo>
                  <a:cubicBezTo>
                    <a:pt x="57" y="22"/>
                    <a:pt x="55" y="22"/>
                    <a:pt x="54" y="23"/>
                  </a:cubicBezTo>
                  <a:cubicBezTo>
                    <a:pt x="52" y="24"/>
                    <a:pt x="52" y="25"/>
                    <a:pt x="48" y="26"/>
                  </a:cubicBezTo>
                  <a:cubicBezTo>
                    <a:pt x="48" y="26"/>
                    <a:pt x="44" y="27"/>
                    <a:pt x="44" y="27"/>
                  </a:cubicBezTo>
                  <a:cubicBezTo>
                    <a:pt x="43" y="28"/>
                    <a:pt x="43" y="28"/>
                    <a:pt x="41" y="29"/>
                  </a:cubicBezTo>
                  <a:cubicBezTo>
                    <a:pt x="39" y="29"/>
                    <a:pt x="28" y="31"/>
                    <a:pt x="23" y="30"/>
                  </a:cubicBezTo>
                  <a:cubicBezTo>
                    <a:pt x="23" y="30"/>
                    <a:pt x="23" y="29"/>
                    <a:pt x="21" y="29"/>
                  </a:cubicBezTo>
                  <a:cubicBezTo>
                    <a:pt x="19" y="29"/>
                    <a:pt x="18" y="26"/>
                    <a:pt x="16" y="26"/>
                  </a:cubicBezTo>
                  <a:cubicBezTo>
                    <a:pt x="14" y="26"/>
                    <a:pt x="14" y="24"/>
                    <a:pt x="13" y="24"/>
                  </a:cubicBezTo>
                  <a:cubicBezTo>
                    <a:pt x="13" y="23"/>
                    <a:pt x="14" y="23"/>
                    <a:pt x="16" y="23"/>
                  </a:cubicBezTo>
                  <a:cubicBezTo>
                    <a:pt x="15" y="21"/>
                    <a:pt x="12" y="21"/>
                    <a:pt x="11" y="20"/>
                  </a:cubicBezTo>
                  <a:cubicBezTo>
                    <a:pt x="10" y="17"/>
                    <a:pt x="12" y="15"/>
                    <a:pt x="11" y="11"/>
                  </a:cubicBezTo>
                  <a:cubicBezTo>
                    <a:pt x="5" y="9"/>
                    <a:pt x="6" y="16"/>
                    <a:pt x="2" y="12"/>
                  </a:cubicBezTo>
                  <a:cubicBezTo>
                    <a:pt x="0" y="8"/>
                    <a:pt x="7" y="11"/>
                    <a:pt x="5" y="6"/>
                  </a:cubicBezTo>
                  <a:cubicBezTo>
                    <a:pt x="11" y="8"/>
                    <a:pt x="10" y="7"/>
                    <a:pt x="17" y="6"/>
                  </a:cubicBezTo>
                  <a:cubicBezTo>
                    <a:pt x="18" y="9"/>
                    <a:pt x="21" y="9"/>
                    <a:pt x="18" y="12"/>
                  </a:cubicBezTo>
                  <a:cubicBezTo>
                    <a:pt x="22" y="13"/>
                    <a:pt x="23" y="10"/>
                    <a:pt x="23" y="6"/>
                  </a:cubicBezTo>
                  <a:cubicBezTo>
                    <a:pt x="24" y="9"/>
                    <a:pt x="36" y="3"/>
                    <a:pt x="32" y="9"/>
                  </a:cubicBezTo>
                  <a:cubicBezTo>
                    <a:pt x="35" y="11"/>
                    <a:pt x="34" y="7"/>
                    <a:pt x="35" y="6"/>
                  </a:cubicBezTo>
                  <a:cubicBezTo>
                    <a:pt x="37" y="5"/>
                    <a:pt x="41" y="6"/>
                    <a:pt x="44" y="5"/>
                  </a:cubicBezTo>
                  <a:cubicBezTo>
                    <a:pt x="46" y="4"/>
                    <a:pt x="47" y="3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109"/>
            <p:cNvSpPr>
              <a:spLocks/>
            </p:cNvSpPr>
            <p:nvPr/>
          </p:nvSpPr>
          <p:spPr bwMode="auto">
            <a:xfrm>
              <a:off x="6536034" y="1716144"/>
              <a:ext cx="103894" cy="73880"/>
            </a:xfrm>
            <a:custGeom>
              <a:avLst/>
              <a:gdLst>
                <a:gd name="T0" fmla="*/ 10 w 38"/>
                <a:gd name="T1" fmla="*/ 0 h 27"/>
                <a:gd name="T2" fmla="*/ 19 w 38"/>
                <a:gd name="T3" fmla="*/ 9 h 27"/>
                <a:gd name="T4" fmla="*/ 22 w 38"/>
                <a:gd name="T5" fmla="*/ 7 h 27"/>
                <a:gd name="T6" fmla="*/ 26 w 38"/>
                <a:gd name="T7" fmla="*/ 12 h 27"/>
                <a:gd name="T8" fmla="*/ 32 w 38"/>
                <a:gd name="T9" fmla="*/ 19 h 27"/>
                <a:gd name="T10" fmla="*/ 38 w 38"/>
                <a:gd name="T11" fmla="*/ 21 h 27"/>
                <a:gd name="T12" fmla="*/ 19 w 38"/>
                <a:gd name="T13" fmla="*/ 22 h 27"/>
                <a:gd name="T14" fmla="*/ 12 w 38"/>
                <a:gd name="T15" fmla="*/ 27 h 27"/>
                <a:gd name="T16" fmla="*/ 0 w 38"/>
                <a:gd name="T17" fmla="*/ 22 h 27"/>
                <a:gd name="T18" fmla="*/ 3 w 38"/>
                <a:gd name="T19" fmla="*/ 21 h 27"/>
                <a:gd name="T20" fmla="*/ 4 w 38"/>
                <a:gd name="T21" fmla="*/ 18 h 27"/>
                <a:gd name="T22" fmla="*/ 4 w 38"/>
                <a:gd name="T23" fmla="*/ 4 h 27"/>
                <a:gd name="T24" fmla="*/ 10 w 38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27">
                  <a:moveTo>
                    <a:pt x="10" y="0"/>
                  </a:moveTo>
                  <a:cubicBezTo>
                    <a:pt x="13" y="4"/>
                    <a:pt x="20" y="2"/>
                    <a:pt x="19" y="9"/>
                  </a:cubicBezTo>
                  <a:cubicBezTo>
                    <a:pt x="20" y="10"/>
                    <a:pt x="22" y="7"/>
                    <a:pt x="22" y="7"/>
                  </a:cubicBezTo>
                  <a:cubicBezTo>
                    <a:pt x="24" y="8"/>
                    <a:pt x="23" y="12"/>
                    <a:pt x="26" y="12"/>
                  </a:cubicBezTo>
                  <a:cubicBezTo>
                    <a:pt x="29" y="12"/>
                    <a:pt x="31" y="17"/>
                    <a:pt x="32" y="19"/>
                  </a:cubicBezTo>
                  <a:cubicBezTo>
                    <a:pt x="37" y="18"/>
                    <a:pt x="36" y="18"/>
                    <a:pt x="38" y="21"/>
                  </a:cubicBezTo>
                  <a:cubicBezTo>
                    <a:pt x="35" y="24"/>
                    <a:pt x="25" y="21"/>
                    <a:pt x="19" y="22"/>
                  </a:cubicBezTo>
                  <a:cubicBezTo>
                    <a:pt x="17" y="24"/>
                    <a:pt x="13" y="24"/>
                    <a:pt x="12" y="27"/>
                  </a:cubicBezTo>
                  <a:cubicBezTo>
                    <a:pt x="8" y="25"/>
                    <a:pt x="7" y="21"/>
                    <a:pt x="0" y="22"/>
                  </a:cubicBezTo>
                  <a:cubicBezTo>
                    <a:pt x="0" y="21"/>
                    <a:pt x="2" y="21"/>
                    <a:pt x="3" y="21"/>
                  </a:cubicBezTo>
                  <a:cubicBezTo>
                    <a:pt x="1" y="19"/>
                    <a:pt x="2" y="18"/>
                    <a:pt x="4" y="18"/>
                  </a:cubicBezTo>
                  <a:cubicBezTo>
                    <a:pt x="2" y="13"/>
                    <a:pt x="4" y="11"/>
                    <a:pt x="4" y="4"/>
                  </a:cubicBezTo>
                  <a:cubicBezTo>
                    <a:pt x="7" y="4"/>
                    <a:pt x="11" y="4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110"/>
            <p:cNvSpPr>
              <a:spLocks/>
            </p:cNvSpPr>
            <p:nvPr/>
          </p:nvSpPr>
          <p:spPr bwMode="auto">
            <a:xfrm>
              <a:off x="3510189" y="2907457"/>
              <a:ext cx="174311" cy="183546"/>
            </a:xfrm>
            <a:custGeom>
              <a:avLst/>
              <a:gdLst>
                <a:gd name="T0" fmla="*/ 6 w 64"/>
                <a:gd name="T1" fmla="*/ 9 h 67"/>
                <a:gd name="T2" fmla="*/ 3 w 64"/>
                <a:gd name="T3" fmla="*/ 7 h 67"/>
                <a:gd name="T4" fmla="*/ 0 w 64"/>
                <a:gd name="T5" fmla="*/ 3 h 67"/>
                <a:gd name="T6" fmla="*/ 12 w 64"/>
                <a:gd name="T7" fmla="*/ 2 h 67"/>
                <a:gd name="T8" fmla="*/ 18 w 64"/>
                <a:gd name="T9" fmla="*/ 5 h 67"/>
                <a:gd name="T10" fmla="*/ 18 w 64"/>
                <a:gd name="T11" fmla="*/ 7 h 67"/>
                <a:gd name="T12" fmla="*/ 21 w 64"/>
                <a:gd name="T13" fmla="*/ 10 h 67"/>
                <a:gd name="T14" fmla="*/ 27 w 64"/>
                <a:gd name="T15" fmla="*/ 13 h 67"/>
                <a:gd name="T16" fmla="*/ 38 w 64"/>
                <a:gd name="T17" fmla="*/ 22 h 67"/>
                <a:gd name="T18" fmla="*/ 40 w 64"/>
                <a:gd name="T19" fmla="*/ 27 h 67"/>
                <a:gd name="T20" fmla="*/ 45 w 64"/>
                <a:gd name="T21" fmla="*/ 28 h 67"/>
                <a:gd name="T22" fmla="*/ 48 w 64"/>
                <a:gd name="T23" fmla="*/ 31 h 67"/>
                <a:gd name="T24" fmla="*/ 48 w 64"/>
                <a:gd name="T25" fmla="*/ 34 h 67"/>
                <a:gd name="T26" fmla="*/ 51 w 64"/>
                <a:gd name="T27" fmla="*/ 37 h 67"/>
                <a:gd name="T28" fmla="*/ 55 w 64"/>
                <a:gd name="T29" fmla="*/ 42 h 67"/>
                <a:gd name="T30" fmla="*/ 58 w 64"/>
                <a:gd name="T31" fmla="*/ 45 h 67"/>
                <a:gd name="T32" fmla="*/ 61 w 64"/>
                <a:gd name="T33" fmla="*/ 52 h 67"/>
                <a:gd name="T34" fmla="*/ 63 w 64"/>
                <a:gd name="T35" fmla="*/ 58 h 67"/>
                <a:gd name="T36" fmla="*/ 64 w 64"/>
                <a:gd name="T37" fmla="*/ 62 h 67"/>
                <a:gd name="T38" fmla="*/ 57 w 64"/>
                <a:gd name="T39" fmla="*/ 64 h 67"/>
                <a:gd name="T40" fmla="*/ 51 w 64"/>
                <a:gd name="T41" fmla="*/ 64 h 67"/>
                <a:gd name="T42" fmla="*/ 51 w 64"/>
                <a:gd name="T43" fmla="*/ 61 h 67"/>
                <a:gd name="T44" fmla="*/ 48 w 64"/>
                <a:gd name="T45" fmla="*/ 61 h 67"/>
                <a:gd name="T46" fmla="*/ 40 w 64"/>
                <a:gd name="T47" fmla="*/ 55 h 67"/>
                <a:gd name="T48" fmla="*/ 42 w 64"/>
                <a:gd name="T49" fmla="*/ 52 h 67"/>
                <a:gd name="T50" fmla="*/ 40 w 64"/>
                <a:gd name="T51" fmla="*/ 52 h 67"/>
                <a:gd name="T52" fmla="*/ 39 w 64"/>
                <a:gd name="T53" fmla="*/ 49 h 67"/>
                <a:gd name="T54" fmla="*/ 36 w 64"/>
                <a:gd name="T55" fmla="*/ 49 h 67"/>
                <a:gd name="T56" fmla="*/ 30 w 64"/>
                <a:gd name="T57" fmla="*/ 43 h 67"/>
                <a:gd name="T58" fmla="*/ 27 w 64"/>
                <a:gd name="T59" fmla="*/ 33 h 67"/>
                <a:gd name="T60" fmla="*/ 26 w 64"/>
                <a:gd name="T61" fmla="*/ 36 h 67"/>
                <a:gd name="T62" fmla="*/ 23 w 64"/>
                <a:gd name="T63" fmla="*/ 28 h 67"/>
                <a:gd name="T64" fmla="*/ 20 w 64"/>
                <a:gd name="T65" fmla="*/ 25 h 67"/>
                <a:gd name="T66" fmla="*/ 17 w 64"/>
                <a:gd name="T67" fmla="*/ 24 h 67"/>
                <a:gd name="T68" fmla="*/ 15 w 64"/>
                <a:gd name="T69" fmla="*/ 18 h 67"/>
                <a:gd name="T70" fmla="*/ 11 w 64"/>
                <a:gd name="T71" fmla="*/ 15 h 67"/>
                <a:gd name="T72" fmla="*/ 8 w 64"/>
                <a:gd name="T73" fmla="*/ 12 h 67"/>
                <a:gd name="T74" fmla="*/ 6 w 64"/>
                <a:gd name="T75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4" h="67">
                  <a:moveTo>
                    <a:pt x="6" y="9"/>
                  </a:moveTo>
                  <a:cubicBezTo>
                    <a:pt x="7" y="7"/>
                    <a:pt x="4" y="8"/>
                    <a:pt x="3" y="7"/>
                  </a:cubicBezTo>
                  <a:cubicBezTo>
                    <a:pt x="2" y="6"/>
                    <a:pt x="3" y="3"/>
                    <a:pt x="0" y="3"/>
                  </a:cubicBezTo>
                  <a:cubicBezTo>
                    <a:pt x="4" y="0"/>
                    <a:pt x="7" y="4"/>
                    <a:pt x="12" y="2"/>
                  </a:cubicBezTo>
                  <a:cubicBezTo>
                    <a:pt x="12" y="6"/>
                    <a:pt x="16" y="3"/>
                    <a:pt x="18" y="5"/>
                  </a:cubicBezTo>
                  <a:cubicBezTo>
                    <a:pt x="19" y="5"/>
                    <a:pt x="18" y="7"/>
                    <a:pt x="18" y="7"/>
                  </a:cubicBezTo>
                  <a:cubicBezTo>
                    <a:pt x="19" y="9"/>
                    <a:pt x="22" y="7"/>
                    <a:pt x="21" y="10"/>
                  </a:cubicBezTo>
                  <a:cubicBezTo>
                    <a:pt x="25" y="9"/>
                    <a:pt x="24" y="13"/>
                    <a:pt x="27" y="13"/>
                  </a:cubicBezTo>
                  <a:cubicBezTo>
                    <a:pt x="30" y="14"/>
                    <a:pt x="33" y="22"/>
                    <a:pt x="38" y="22"/>
                  </a:cubicBezTo>
                  <a:cubicBezTo>
                    <a:pt x="41" y="22"/>
                    <a:pt x="39" y="25"/>
                    <a:pt x="40" y="27"/>
                  </a:cubicBezTo>
                  <a:cubicBezTo>
                    <a:pt x="42" y="28"/>
                    <a:pt x="44" y="27"/>
                    <a:pt x="45" y="28"/>
                  </a:cubicBezTo>
                  <a:cubicBezTo>
                    <a:pt x="46" y="29"/>
                    <a:pt x="47" y="31"/>
                    <a:pt x="48" y="31"/>
                  </a:cubicBezTo>
                  <a:cubicBezTo>
                    <a:pt x="48" y="32"/>
                    <a:pt x="47" y="34"/>
                    <a:pt x="48" y="34"/>
                  </a:cubicBezTo>
                  <a:cubicBezTo>
                    <a:pt x="49" y="35"/>
                    <a:pt x="50" y="36"/>
                    <a:pt x="51" y="37"/>
                  </a:cubicBezTo>
                  <a:cubicBezTo>
                    <a:pt x="52" y="38"/>
                    <a:pt x="53" y="41"/>
                    <a:pt x="55" y="42"/>
                  </a:cubicBezTo>
                  <a:cubicBezTo>
                    <a:pt x="56" y="42"/>
                    <a:pt x="58" y="44"/>
                    <a:pt x="58" y="45"/>
                  </a:cubicBezTo>
                  <a:cubicBezTo>
                    <a:pt x="60" y="46"/>
                    <a:pt x="59" y="52"/>
                    <a:pt x="61" y="52"/>
                  </a:cubicBezTo>
                  <a:cubicBezTo>
                    <a:pt x="63" y="52"/>
                    <a:pt x="63" y="56"/>
                    <a:pt x="63" y="58"/>
                  </a:cubicBezTo>
                  <a:cubicBezTo>
                    <a:pt x="62" y="60"/>
                    <a:pt x="59" y="63"/>
                    <a:pt x="64" y="62"/>
                  </a:cubicBezTo>
                  <a:cubicBezTo>
                    <a:pt x="64" y="67"/>
                    <a:pt x="59" y="64"/>
                    <a:pt x="57" y="64"/>
                  </a:cubicBezTo>
                  <a:cubicBezTo>
                    <a:pt x="55" y="64"/>
                    <a:pt x="52" y="64"/>
                    <a:pt x="51" y="64"/>
                  </a:cubicBezTo>
                  <a:cubicBezTo>
                    <a:pt x="50" y="64"/>
                    <a:pt x="51" y="61"/>
                    <a:pt x="51" y="61"/>
                  </a:cubicBezTo>
                  <a:cubicBezTo>
                    <a:pt x="50" y="60"/>
                    <a:pt x="48" y="61"/>
                    <a:pt x="48" y="61"/>
                  </a:cubicBezTo>
                  <a:cubicBezTo>
                    <a:pt x="47" y="60"/>
                    <a:pt x="44" y="55"/>
                    <a:pt x="40" y="55"/>
                  </a:cubicBezTo>
                  <a:cubicBezTo>
                    <a:pt x="41" y="54"/>
                    <a:pt x="42" y="53"/>
                    <a:pt x="42" y="52"/>
                  </a:cubicBezTo>
                  <a:cubicBezTo>
                    <a:pt x="42" y="50"/>
                    <a:pt x="40" y="51"/>
                    <a:pt x="40" y="52"/>
                  </a:cubicBezTo>
                  <a:cubicBezTo>
                    <a:pt x="39" y="52"/>
                    <a:pt x="40" y="50"/>
                    <a:pt x="39" y="49"/>
                  </a:cubicBezTo>
                  <a:cubicBezTo>
                    <a:pt x="38" y="49"/>
                    <a:pt x="37" y="50"/>
                    <a:pt x="36" y="49"/>
                  </a:cubicBezTo>
                  <a:cubicBezTo>
                    <a:pt x="34" y="47"/>
                    <a:pt x="34" y="43"/>
                    <a:pt x="30" y="43"/>
                  </a:cubicBezTo>
                  <a:cubicBezTo>
                    <a:pt x="32" y="37"/>
                    <a:pt x="27" y="37"/>
                    <a:pt x="27" y="33"/>
                  </a:cubicBezTo>
                  <a:cubicBezTo>
                    <a:pt x="26" y="33"/>
                    <a:pt x="26" y="34"/>
                    <a:pt x="26" y="36"/>
                  </a:cubicBezTo>
                  <a:cubicBezTo>
                    <a:pt x="23" y="34"/>
                    <a:pt x="24" y="31"/>
                    <a:pt x="23" y="28"/>
                  </a:cubicBezTo>
                  <a:cubicBezTo>
                    <a:pt x="22" y="27"/>
                    <a:pt x="20" y="26"/>
                    <a:pt x="20" y="25"/>
                  </a:cubicBezTo>
                  <a:cubicBezTo>
                    <a:pt x="19" y="25"/>
                    <a:pt x="18" y="23"/>
                    <a:pt x="17" y="24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4" y="16"/>
                    <a:pt x="12" y="16"/>
                    <a:pt x="11" y="15"/>
                  </a:cubicBezTo>
                  <a:cubicBezTo>
                    <a:pt x="11" y="15"/>
                    <a:pt x="8" y="12"/>
                    <a:pt x="8" y="12"/>
                  </a:cubicBezTo>
                  <a:cubicBezTo>
                    <a:pt x="7" y="9"/>
                    <a:pt x="12" y="6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111"/>
            <p:cNvSpPr>
              <a:spLocks/>
            </p:cNvSpPr>
            <p:nvPr/>
          </p:nvSpPr>
          <p:spPr bwMode="auto">
            <a:xfrm>
              <a:off x="2653644" y="3194895"/>
              <a:ext cx="123518" cy="228566"/>
            </a:xfrm>
            <a:custGeom>
              <a:avLst/>
              <a:gdLst>
                <a:gd name="T0" fmla="*/ 34 w 45"/>
                <a:gd name="T1" fmla="*/ 0 h 84"/>
                <a:gd name="T2" fmla="*/ 40 w 45"/>
                <a:gd name="T3" fmla="*/ 2 h 84"/>
                <a:gd name="T4" fmla="*/ 37 w 45"/>
                <a:gd name="T5" fmla="*/ 28 h 84"/>
                <a:gd name="T6" fmla="*/ 34 w 45"/>
                <a:gd name="T7" fmla="*/ 46 h 84"/>
                <a:gd name="T8" fmla="*/ 30 w 45"/>
                <a:gd name="T9" fmla="*/ 54 h 84"/>
                <a:gd name="T10" fmla="*/ 28 w 45"/>
                <a:gd name="T11" fmla="*/ 63 h 84"/>
                <a:gd name="T12" fmla="*/ 28 w 45"/>
                <a:gd name="T13" fmla="*/ 66 h 84"/>
                <a:gd name="T14" fmla="*/ 25 w 45"/>
                <a:gd name="T15" fmla="*/ 67 h 84"/>
                <a:gd name="T16" fmla="*/ 24 w 45"/>
                <a:gd name="T17" fmla="*/ 76 h 84"/>
                <a:gd name="T18" fmla="*/ 23 w 45"/>
                <a:gd name="T19" fmla="*/ 77 h 84"/>
                <a:gd name="T20" fmla="*/ 21 w 45"/>
                <a:gd name="T21" fmla="*/ 82 h 84"/>
                <a:gd name="T22" fmla="*/ 6 w 45"/>
                <a:gd name="T23" fmla="*/ 83 h 84"/>
                <a:gd name="T24" fmla="*/ 5 w 45"/>
                <a:gd name="T25" fmla="*/ 76 h 84"/>
                <a:gd name="T26" fmla="*/ 3 w 45"/>
                <a:gd name="T27" fmla="*/ 73 h 84"/>
                <a:gd name="T28" fmla="*/ 0 w 45"/>
                <a:gd name="T29" fmla="*/ 71 h 84"/>
                <a:gd name="T30" fmla="*/ 0 w 45"/>
                <a:gd name="T31" fmla="*/ 66 h 84"/>
                <a:gd name="T32" fmla="*/ 2 w 45"/>
                <a:gd name="T33" fmla="*/ 64 h 84"/>
                <a:gd name="T34" fmla="*/ 0 w 45"/>
                <a:gd name="T35" fmla="*/ 63 h 84"/>
                <a:gd name="T36" fmla="*/ 3 w 45"/>
                <a:gd name="T37" fmla="*/ 57 h 84"/>
                <a:gd name="T38" fmla="*/ 3 w 45"/>
                <a:gd name="T39" fmla="*/ 54 h 84"/>
                <a:gd name="T40" fmla="*/ 6 w 45"/>
                <a:gd name="T41" fmla="*/ 52 h 84"/>
                <a:gd name="T42" fmla="*/ 9 w 45"/>
                <a:gd name="T43" fmla="*/ 45 h 84"/>
                <a:gd name="T44" fmla="*/ 6 w 45"/>
                <a:gd name="T45" fmla="*/ 40 h 84"/>
                <a:gd name="T46" fmla="*/ 6 w 45"/>
                <a:gd name="T47" fmla="*/ 31 h 84"/>
                <a:gd name="T48" fmla="*/ 9 w 45"/>
                <a:gd name="T49" fmla="*/ 28 h 84"/>
                <a:gd name="T50" fmla="*/ 14 w 45"/>
                <a:gd name="T51" fmla="*/ 26 h 84"/>
                <a:gd name="T52" fmla="*/ 21 w 45"/>
                <a:gd name="T53" fmla="*/ 20 h 84"/>
                <a:gd name="T54" fmla="*/ 25 w 45"/>
                <a:gd name="T55" fmla="*/ 21 h 84"/>
                <a:gd name="T56" fmla="*/ 27 w 45"/>
                <a:gd name="T57" fmla="*/ 12 h 84"/>
                <a:gd name="T58" fmla="*/ 31 w 45"/>
                <a:gd name="T59" fmla="*/ 11 h 84"/>
                <a:gd name="T60" fmla="*/ 34 w 45"/>
                <a:gd name="T6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84">
                  <a:moveTo>
                    <a:pt x="34" y="0"/>
                  </a:moveTo>
                  <a:cubicBezTo>
                    <a:pt x="36" y="1"/>
                    <a:pt x="38" y="2"/>
                    <a:pt x="40" y="2"/>
                  </a:cubicBezTo>
                  <a:cubicBezTo>
                    <a:pt x="38" y="9"/>
                    <a:pt x="45" y="23"/>
                    <a:pt x="37" y="28"/>
                  </a:cubicBezTo>
                  <a:cubicBezTo>
                    <a:pt x="37" y="35"/>
                    <a:pt x="36" y="40"/>
                    <a:pt x="34" y="46"/>
                  </a:cubicBezTo>
                  <a:cubicBezTo>
                    <a:pt x="33" y="49"/>
                    <a:pt x="33" y="53"/>
                    <a:pt x="30" y="54"/>
                  </a:cubicBezTo>
                  <a:cubicBezTo>
                    <a:pt x="31" y="57"/>
                    <a:pt x="29" y="60"/>
                    <a:pt x="28" y="63"/>
                  </a:cubicBezTo>
                  <a:cubicBezTo>
                    <a:pt x="28" y="63"/>
                    <a:pt x="29" y="65"/>
                    <a:pt x="28" y="66"/>
                  </a:cubicBezTo>
                  <a:cubicBezTo>
                    <a:pt x="28" y="66"/>
                    <a:pt x="26" y="67"/>
                    <a:pt x="25" y="67"/>
                  </a:cubicBezTo>
                  <a:cubicBezTo>
                    <a:pt x="24" y="70"/>
                    <a:pt x="25" y="73"/>
                    <a:pt x="24" y="76"/>
                  </a:cubicBezTo>
                  <a:cubicBezTo>
                    <a:pt x="24" y="77"/>
                    <a:pt x="23" y="76"/>
                    <a:pt x="23" y="77"/>
                  </a:cubicBezTo>
                  <a:cubicBezTo>
                    <a:pt x="22" y="79"/>
                    <a:pt x="20" y="80"/>
                    <a:pt x="21" y="82"/>
                  </a:cubicBezTo>
                  <a:cubicBezTo>
                    <a:pt x="17" y="83"/>
                    <a:pt x="12" y="84"/>
                    <a:pt x="6" y="83"/>
                  </a:cubicBezTo>
                  <a:cubicBezTo>
                    <a:pt x="7" y="80"/>
                    <a:pt x="4" y="80"/>
                    <a:pt x="5" y="76"/>
                  </a:cubicBezTo>
                  <a:cubicBezTo>
                    <a:pt x="3" y="76"/>
                    <a:pt x="4" y="74"/>
                    <a:pt x="3" y="73"/>
                  </a:cubicBezTo>
                  <a:cubicBezTo>
                    <a:pt x="2" y="73"/>
                    <a:pt x="1" y="73"/>
                    <a:pt x="0" y="71"/>
                  </a:cubicBezTo>
                  <a:cubicBezTo>
                    <a:pt x="0" y="69"/>
                    <a:pt x="0" y="67"/>
                    <a:pt x="0" y="66"/>
                  </a:cubicBezTo>
                  <a:cubicBezTo>
                    <a:pt x="0" y="64"/>
                    <a:pt x="2" y="64"/>
                    <a:pt x="2" y="64"/>
                  </a:cubicBezTo>
                  <a:cubicBezTo>
                    <a:pt x="2" y="63"/>
                    <a:pt x="0" y="62"/>
                    <a:pt x="0" y="63"/>
                  </a:cubicBezTo>
                  <a:cubicBezTo>
                    <a:pt x="1" y="60"/>
                    <a:pt x="2" y="58"/>
                    <a:pt x="3" y="57"/>
                  </a:cubicBezTo>
                  <a:cubicBezTo>
                    <a:pt x="4" y="56"/>
                    <a:pt x="3" y="54"/>
                    <a:pt x="3" y="54"/>
                  </a:cubicBezTo>
                  <a:cubicBezTo>
                    <a:pt x="3" y="53"/>
                    <a:pt x="6" y="52"/>
                    <a:pt x="6" y="52"/>
                  </a:cubicBezTo>
                  <a:cubicBezTo>
                    <a:pt x="7" y="50"/>
                    <a:pt x="4" y="40"/>
                    <a:pt x="9" y="45"/>
                  </a:cubicBezTo>
                  <a:cubicBezTo>
                    <a:pt x="10" y="41"/>
                    <a:pt x="6" y="43"/>
                    <a:pt x="6" y="40"/>
                  </a:cubicBezTo>
                  <a:cubicBezTo>
                    <a:pt x="6" y="37"/>
                    <a:pt x="6" y="34"/>
                    <a:pt x="6" y="31"/>
                  </a:cubicBezTo>
                  <a:cubicBezTo>
                    <a:pt x="9" y="32"/>
                    <a:pt x="9" y="30"/>
                    <a:pt x="9" y="28"/>
                  </a:cubicBezTo>
                  <a:cubicBezTo>
                    <a:pt x="12" y="29"/>
                    <a:pt x="12" y="26"/>
                    <a:pt x="14" y="26"/>
                  </a:cubicBezTo>
                  <a:cubicBezTo>
                    <a:pt x="15" y="24"/>
                    <a:pt x="22" y="25"/>
                    <a:pt x="21" y="20"/>
                  </a:cubicBezTo>
                  <a:cubicBezTo>
                    <a:pt x="23" y="19"/>
                    <a:pt x="24" y="21"/>
                    <a:pt x="25" y="21"/>
                  </a:cubicBezTo>
                  <a:cubicBezTo>
                    <a:pt x="24" y="17"/>
                    <a:pt x="27" y="16"/>
                    <a:pt x="27" y="12"/>
                  </a:cubicBezTo>
                  <a:cubicBezTo>
                    <a:pt x="31" y="14"/>
                    <a:pt x="30" y="3"/>
                    <a:pt x="31" y="11"/>
                  </a:cubicBezTo>
                  <a:cubicBezTo>
                    <a:pt x="36" y="9"/>
                    <a:pt x="32" y="3"/>
                    <a:pt x="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112"/>
            <p:cNvSpPr>
              <a:spLocks/>
            </p:cNvSpPr>
            <p:nvPr/>
          </p:nvSpPr>
          <p:spPr bwMode="auto">
            <a:xfrm>
              <a:off x="3804553" y="3183351"/>
              <a:ext cx="664919" cy="488300"/>
            </a:xfrm>
            <a:custGeom>
              <a:avLst/>
              <a:gdLst>
                <a:gd name="T0" fmla="*/ 141 w 244"/>
                <a:gd name="T1" fmla="*/ 15 h 179"/>
                <a:gd name="T2" fmla="*/ 136 w 244"/>
                <a:gd name="T3" fmla="*/ 18 h 179"/>
                <a:gd name="T4" fmla="*/ 143 w 244"/>
                <a:gd name="T5" fmla="*/ 27 h 179"/>
                <a:gd name="T6" fmla="*/ 164 w 244"/>
                <a:gd name="T7" fmla="*/ 38 h 179"/>
                <a:gd name="T8" fmla="*/ 170 w 244"/>
                <a:gd name="T9" fmla="*/ 30 h 179"/>
                <a:gd name="T10" fmla="*/ 171 w 244"/>
                <a:gd name="T11" fmla="*/ 24 h 179"/>
                <a:gd name="T12" fmla="*/ 173 w 244"/>
                <a:gd name="T13" fmla="*/ 10 h 179"/>
                <a:gd name="T14" fmla="*/ 177 w 244"/>
                <a:gd name="T15" fmla="*/ 3 h 179"/>
                <a:gd name="T16" fmla="*/ 181 w 244"/>
                <a:gd name="T17" fmla="*/ 9 h 179"/>
                <a:gd name="T18" fmla="*/ 189 w 244"/>
                <a:gd name="T19" fmla="*/ 24 h 179"/>
                <a:gd name="T20" fmla="*/ 196 w 244"/>
                <a:gd name="T21" fmla="*/ 34 h 179"/>
                <a:gd name="T22" fmla="*/ 204 w 244"/>
                <a:gd name="T23" fmla="*/ 44 h 179"/>
                <a:gd name="T24" fmla="*/ 208 w 244"/>
                <a:gd name="T25" fmla="*/ 56 h 179"/>
                <a:gd name="T26" fmla="*/ 213 w 244"/>
                <a:gd name="T27" fmla="*/ 59 h 179"/>
                <a:gd name="T28" fmla="*/ 221 w 244"/>
                <a:gd name="T29" fmla="*/ 65 h 179"/>
                <a:gd name="T30" fmla="*/ 229 w 244"/>
                <a:gd name="T31" fmla="*/ 80 h 179"/>
                <a:gd name="T32" fmla="*/ 232 w 244"/>
                <a:gd name="T33" fmla="*/ 83 h 179"/>
                <a:gd name="T34" fmla="*/ 241 w 244"/>
                <a:gd name="T35" fmla="*/ 89 h 179"/>
                <a:gd name="T36" fmla="*/ 244 w 244"/>
                <a:gd name="T37" fmla="*/ 114 h 179"/>
                <a:gd name="T38" fmla="*/ 239 w 244"/>
                <a:gd name="T39" fmla="*/ 126 h 179"/>
                <a:gd name="T40" fmla="*/ 239 w 244"/>
                <a:gd name="T41" fmla="*/ 130 h 179"/>
                <a:gd name="T42" fmla="*/ 236 w 244"/>
                <a:gd name="T43" fmla="*/ 139 h 179"/>
                <a:gd name="T44" fmla="*/ 227 w 244"/>
                <a:gd name="T45" fmla="*/ 147 h 179"/>
                <a:gd name="T46" fmla="*/ 220 w 244"/>
                <a:gd name="T47" fmla="*/ 169 h 179"/>
                <a:gd name="T48" fmla="*/ 207 w 244"/>
                <a:gd name="T49" fmla="*/ 175 h 179"/>
                <a:gd name="T50" fmla="*/ 201 w 244"/>
                <a:gd name="T51" fmla="*/ 179 h 179"/>
                <a:gd name="T52" fmla="*/ 189 w 244"/>
                <a:gd name="T53" fmla="*/ 176 h 179"/>
                <a:gd name="T54" fmla="*/ 162 w 244"/>
                <a:gd name="T55" fmla="*/ 172 h 179"/>
                <a:gd name="T56" fmla="*/ 161 w 244"/>
                <a:gd name="T57" fmla="*/ 163 h 179"/>
                <a:gd name="T58" fmla="*/ 159 w 244"/>
                <a:gd name="T59" fmla="*/ 158 h 179"/>
                <a:gd name="T60" fmla="*/ 147 w 244"/>
                <a:gd name="T61" fmla="*/ 150 h 179"/>
                <a:gd name="T62" fmla="*/ 141 w 244"/>
                <a:gd name="T63" fmla="*/ 142 h 179"/>
                <a:gd name="T64" fmla="*/ 130 w 244"/>
                <a:gd name="T65" fmla="*/ 138 h 179"/>
                <a:gd name="T66" fmla="*/ 124 w 244"/>
                <a:gd name="T67" fmla="*/ 135 h 179"/>
                <a:gd name="T68" fmla="*/ 96 w 244"/>
                <a:gd name="T69" fmla="*/ 129 h 179"/>
                <a:gd name="T70" fmla="*/ 81 w 244"/>
                <a:gd name="T71" fmla="*/ 133 h 179"/>
                <a:gd name="T72" fmla="*/ 75 w 244"/>
                <a:gd name="T73" fmla="*/ 136 h 179"/>
                <a:gd name="T74" fmla="*/ 70 w 244"/>
                <a:gd name="T75" fmla="*/ 141 h 179"/>
                <a:gd name="T76" fmla="*/ 67 w 244"/>
                <a:gd name="T77" fmla="*/ 141 h 179"/>
                <a:gd name="T78" fmla="*/ 41 w 244"/>
                <a:gd name="T79" fmla="*/ 145 h 179"/>
                <a:gd name="T80" fmla="*/ 36 w 244"/>
                <a:gd name="T81" fmla="*/ 148 h 179"/>
                <a:gd name="T82" fmla="*/ 11 w 244"/>
                <a:gd name="T83" fmla="*/ 153 h 179"/>
                <a:gd name="T84" fmla="*/ 14 w 244"/>
                <a:gd name="T85" fmla="*/ 136 h 179"/>
                <a:gd name="T86" fmla="*/ 11 w 244"/>
                <a:gd name="T87" fmla="*/ 127 h 179"/>
                <a:gd name="T88" fmla="*/ 11 w 244"/>
                <a:gd name="T89" fmla="*/ 121 h 179"/>
                <a:gd name="T90" fmla="*/ 7 w 244"/>
                <a:gd name="T91" fmla="*/ 112 h 179"/>
                <a:gd name="T92" fmla="*/ 5 w 244"/>
                <a:gd name="T93" fmla="*/ 105 h 179"/>
                <a:gd name="T94" fmla="*/ 2 w 244"/>
                <a:gd name="T95" fmla="*/ 96 h 179"/>
                <a:gd name="T96" fmla="*/ 4 w 244"/>
                <a:gd name="T97" fmla="*/ 89 h 179"/>
                <a:gd name="T98" fmla="*/ 4 w 244"/>
                <a:gd name="T99" fmla="*/ 70 h 179"/>
                <a:gd name="T100" fmla="*/ 20 w 244"/>
                <a:gd name="T101" fmla="*/ 59 h 179"/>
                <a:gd name="T102" fmla="*/ 39 w 244"/>
                <a:gd name="T103" fmla="*/ 55 h 179"/>
                <a:gd name="T104" fmla="*/ 50 w 244"/>
                <a:gd name="T105" fmla="*/ 50 h 179"/>
                <a:gd name="T106" fmla="*/ 54 w 244"/>
                <a:gd name="T107" fmla="*/ 34 h 179"/>
                <a:gd name="T108" fmla="*/ 67 w 244"/>
                <a:gd name="T109" fmla="*/ 34 h 179"/>
                <a:gd name="T110" fmla="*/ 70 w 244"/>
                <a:gd name="T111" fmla="*/ 24 h 179"/>
                <a:gd name="T112" fmla="*/ 82 w 244"/>
                <a:gd name="T113" fmla="*/ 16 h 179"/>
                <a:gd name="T114" fmla="*/ 91 w 244"/>
                <a:gd name="T115" fmla="*/ 21 h 179"/>
                <a:gd name="T116" fmla="*/ 94 w 244"/>
                <a:gd name="T117" fmla="*/ 22 h 179"/>
                <a:gd name="T118" fmla="*/ 97 w 244"/>
                <a:gd name="T119" fmla="*/ 19 h 179"/>
                <a:gd name="T120" fmla="*/ 107 w 244"/>
                <a:gd name="T121" fmla="*/ 10 h 179"/>
                <a:gd name="T122" fmla="*/ 115 w 244"/>
                <a:gd name="T123" fmla="*/ 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4" h="179">
                  <a:moveTo>
                    <a:pt x="141" y="7"/>
                  </a:moveTo>
                  <a:cubicBezTo>
                    <a:pt x="141" y="10"/>
                    <a:pt x="141" y="12"/>
                    <a:pt x="141" y="15"/>
                  </a:cubicBezTo>
                  <a:cubicBezTo>
                    <a:pt x="140" y="15"/>
                    <a:pt x="138" y="15"/>
                    <a:pt x="137" y="15"/>
                  </a:cubicBezTo>
                  <a:cubicBezTo>
                    <a:pt x="139" y="17"/>
                    <a:pt x="138" y="18"/>
                    <a:pt x="136" y="18"/>
                  </a:cubicBezTo>
                  <a:cubicBezTo>
                    <a:pt x="138" y="21"/>
                    <a:pt x="135" y="20"/>
                    <a:pt x="136" y="24"/>
                  </a:cubicBezTo>
                  <a:cubicBezTo>
                    <a:pt x="137" y="26"/>
                    <a:pt x="139" y="27"/>
                    <a:pt x="143" y="27"/>
                  </a:cubicBezTo>
                  <a:cubicBezTo>
                    <a:pt x="144" y="33"/>
                    <a:pt x="153" y="30"/>
                    <a:pt x="153" y="37"/>
                  </a:cubicBezTo>
                  <a:cubicBezTo>
                    <a:pt x="157" y="37"/>
                    <a:pt x="162" y="36"/>
                    <a:pt x="164" y="38"/>
                  </a:cubicBezTo>
                  <a:cubicBezTo>
                    <a:pt x="167" y="38"/>
                    <a:pt x="164" y="32"/>
                    <a:pt x="170" y="34"/>
                  </a:cubicBezTo>
                  <a:cubicBezTo>
                    <a:pt x="169" y="33"/>
                    <a:pt x="167" y="30"/>
                    <a:pt x="170" y="30"/>
                  </a:cubicBezTo>
                  <a:cubicBezTo>
                    <a:pt x="172" y="30"/>
                    <a:pt x="169" y="27"/>
                    <a:pt x="170" y="25"/>
                  </a:cubicBezTo>
                  <a:cubicBezTo>
                    <a:pt x="170" y="25"/>
                    <a:pt x="171" y="25"/>
                    <a:pt x="171" y="24"/>
                  </a:cubicBezTo>
                  <a:cubicBezTo>
                    <a:pt x="171" y="22"/>
                    <a:pt x="173" y="20"/>
                    <a:pt x="173" y="18"/>
                  </a:cubicBezTo>
                  <a:cubicBezTo>
                    <a:pt x="172" y="16"/>
                    <a:pt x="171" y="15"/>
                    <a:pt x="173" y="10"/>
                  </a:cubicBezTo>
                  <a:cubicBezTo>
                    <a:pt x="173" y="10"/>
                    <a:pt x="175" y="11"/>
                    <a:pt x="176" y="10"/>
                  </a:cubicBezTo>
                  <a:cubicBezTo>
                    <a:pt x="177" y="9"/>
                    <a:pt x="176" y="4"/>
                    <a:pt x="177" y="3"/>
                  </a:cubicBezTo>
                  <a:cubicBezTo>
                    <a:pt x="180" y="2"/>
                    <a:pt x="178" y="7"/>
                    <a:pt x="180" y="9"/>
                  </a:cubicBezTo>
                  <a:cubicBezTo>
                    <a:pt x="180" y="9"/>
                    <a:pt x="181" y="9"/>
                    <a:pt x="181" y="9"/>
                  </a:cubicBezTo>
                  <a:cubicBezTo>
                    <a:pt x="183" y="11"/>
                    <a:pt x="183" y="14"/>
                    <a:pt x="184" y="16"/>
                  </a:cubicBezTo>
                  <a:cubicBezTo>
                    <a:pt x="186" y="19"/>
                    <a:pt x="189" y="20"/>
                    <a:pt x="189" y="24"/>
                  </a:cubicBezTo>
                  <a:cubicBezTo>
                    <a:pt x="193" y="20"/>
                    <a:pt x="190" y="26"/>
                    <a:pt x="195" y="25"/>
                  </a:cubicBezTo>
                  <a:cubicBezTo>
                    <a:pt x="195" y="28"/>
                    <a:pt x="194" y="32"/>
                    <a:pt x="196" y="34"/>
                  </a:cubicBezTo>
                  <a:cubicBezTo>
                    <a:pt x="199" y="36"/>
                    <a:pt x="196" y="39"/>
                    <a:pt x="198" y="44"/>
                  </a:cubicBezTo>
                  <a:cubicBezTo>
                    <a:pt x="201" y="40"/>
                    <a:pt x="199" y="44"/>
                    <a:pt x="204" y="44"/>
                  </a:cubicBezTo>
                  <a:cubicBezTo>
                    <a:pt x="204" y="47"/>
                    <a:pt x="202" y="47"/>
                    <a:pt x="202" y="49"/>
                  </a:cubicBezTo>
                  <a:cubicBezTo>
                    <a:pt x="204" y="51"/>
                    <a:pt x="209" y="51"/>
                    <a:pt x="208" y="56"/>
                  </a:cubicBezTo>
                  <a:cubicBezTo>
                    <a:pt x="209" y="57"/>
                    <a:pt x="212" y="55"/>
                    <a:pt x="213" y="56"/>
                  </a:cubicBezTo>
                  <a:cubicBezTo>
                    <a:pt x="213" y="57"/>
                    <a:pt x="212" y="59"/>
                    <a:pt x="213" y="59"/>
                  </a:cubicBezTo>
                  <a:cubicBezTo>
                    <a:pt x="213" y="60"/>
                    <a:pt x="215" y="59"/>
                    <a:pt x="216" y="59"/>
                  </a:cubicBezTo>
                  <a:cubicBezTo>
                    <a:pt x="218" y="61"/>
                    <a:pt x="217" y="66"/>
                    <a:pt x="221" y="65"/>
                  </a:cubicBezTo>
                  <a:cubicBezTo>
                    <a:pt x="221" y="69"/>
                    <a:pt x="224" y="73"/>
                    <a:pt x="226" y="75"/>
                  </a:cubicBezTo>
                  <a:cubicBezTo>
                    <a:pt x="227" y="77"/>
                    <a:pt x="228" y="79"/>
                    <a:pt x="229" y="80"/>
                  </a:cubicBezTo>
                  <a:cubicBezTo>
                    <a:pt x="229" y="80"/>
                    <a:pt x="231" y="79"/>
                    <a:pt x="232" y="80"/>
                  </a:cubicBezTo>
                  <a:cubicBezTo>
                    <a:pt x="232" y="80"/>
                    <a:pt x="231" y="82"/>
                    <a:pt x="232" y="83"/>
                  </a:cubicBezTo>
                  <a:cubicBezTo>
                    <a:pt x="233" y="84"/>
                    <a:pt x="236" y="84"/>
                    <a:pt x="235" y="83"/>
                  </a:cubicBezTo>
                  <a:cubicBezTo>
                    <a:pt x="238" y="86"/>
                    <a:pt x="236" y="90"/>
                    <a:pt x="241" y="89"/>
                  </a:cubicBezTo>
                  <a:cubicBezTo>
                    <a:pt x="238" y="93"/>
                    <a:pt x="241" y="99"/>
                    <a:pt x="242" y="105"/>
                  </a:cubicBezTo>
                  <a:cubicBezTo>
                    <a:pt x="243" y="108"/>
                    <a:pt x="241" y="112"/>
                    <a:pt x="244" y="114"/>
                  </a:cubicBezTo>
                  <a:cubicBezTo>
                    <a:pt x="241" y="116"/>
                    <a:pt x="242" y="118"/>
                    <a:pt x="241" y="124"/>
                  </a:cubicBezTo>
                  <a:cubicBezTo>
                    <a:pt x="241" y="124"/>
                    <a:pt x="238" y="125"/>
                    <a:pt x="239" y="126"/>
                  </a:cubicBezTo>
                  <a:cubicBezTo>
                    <a:pt x="239" y="126"/>
                    <a:pt x="241" y="126"/>
                    <a:pt x="241" y="126"/>
                  </a:cubicBezTo>
                  <a:cubicBezTo>
                    <a:pt x="241" y="126"/>
                    <a:pt x="240" y="130"/>
                    <a:pt x="239" y="130"/>
                  </a:cubicBezTo>
                  <a:cubicBezTo>
                    <a:pt x="239" y="131"/>
                    <a:pt x="236" y="132"/>
                    <a:pt x="236" y="132"/>
                  </a:cubicBezTo>
                  <a:cubicBezTo>
                    <a:pt x="236" y="134"/>
                    <a:pt x="239" y="136"/>
                    <a:pt x="236" y="139"/>
                  </a:cubicBezTo>
                  <a:cubicBezTo>
                    <a:pt x="233" y="139"/>
                    <a:pt x="234" y="143"/>
                    <a:pt x="230" y="142"/>
                  </a:cubicBezTo>
                  <a:cubicBezTo>
                    <a:pt x="231" y="145"/>
                    <a:pt x="230" y="147"/>
                    <a:pt x="227" y="147"/>
                  </a:cubicBezTo>
                  <a:cubicBezTo>
                    <a:pt x="229" y="153"/>
                    <a:pt x="225" y="154"/>
                    <a:pt x="226" y="160"/>
                  </a:cubicBezTo>
                  <a:cubicBezTo>
                    <a:pt x="220" y="159"/>
                    <a:pt x="221" y="165"/>
                    <a:pt x="220" y="169"/>
                  </a:cubicBezTo>
                  <a:cubicBezTo>
                    <a:pt x="218" y="169"/>
                    <a:pt x="216" y="169"/>
                    <a:pt x="216" y="170"/>
                  </a:cubicBezTo>
                  <a:cubicBezTo>
                    <a:pt x="215" y="173"/>
                    <a:pt x="210" y="173"/>
                    <a:pt x="207" y="175"/>
                  </a:cubicBezTo>
                  <a:cubicBezTo>
                    <a:pt x="206" y="175"/>
                    <a:pt x="205" y="177"/>
                    <a:pt x="204" y="178"/>
                  </a:cubicBezTo>
                  <a:cubicBezTo>
                    <a:pt x="202" y="178"/>
                    <a:pt x="201" y="177"/>
                    <a:pt x="201" y="179"/>
                  </a:cubicBezTo>
                  <a:cubicBezTo>
                    <a:pt x="197" y="178"/>
                    <a:pt x="196" y="174"/>
                    <a:pt x="192" y="173"/>
                  </a:cubicBezTo>
                  <a:cubicBezTo>
                    <a:pt x="189" y="172"/>
                    <a:pt x="190" y="176"/>
                    <a:pt x="189" y="176"/>
                  </a:cubicBezTo>
                  <a:cubicBezTo>
                    <a:pt x="186" y="178"/>
                    <a:pt x="181" y="176"/>
                    <a:pt x="179" y="179"/>
                  </a:cubicBezTo>
                  <a:cubicBezTo>
                    <a:pt x="173" y="177"/>
                    <a:pt x="169" y="173"/>
                    <a:pt x="162" y="172"/>
                  </a:cubicBezTo>
                  <a:cubicBezTo>
                    <a:pt x="164" y="170"/>
                    <a:pt x="164" y="168"/>
                    <a:pt x="162" y="164"/>
                  </a:cubicBezTo>
                  <a:cubicBezTo>
                    <a:pt x="162" y="164"/>
                    <a:pt x="161" y="164"/>
                    <a:pt x="161" y="163"/>
                  </a:cubicBezTo>
                  <a:cubicBezTo>
                    <a:pt x="161" y="163"/>
                    <a:pt x="161" y="162"/>
                    <a:pt x="161" y="161"/>
                  </a:cubicBezTo>
                  <a:cubicBezTo>
                    <a:pt x="160" y="160"/>
                    <a:pt x="157" y="159"/>
                    <a:pt x="159" y="158"/>
                  </a:cubicBezTo>
                  <a:cubicBezTo>
                    <a:pt x="158" y="157"/>
                    <a:pt x="152" y="154"/>
                    <a:pt x="152" y="157"/>
                  </a:cubicBezTo>
                  <a:cubicBezTo>
                    <a:pt x="150" y="155"/>
                    <a:pt x="150" y="151"/>
                    <a:pt x="147" y="150"/>
                  </a:cubicBezTo>
                  <a:cubicBezTo>
                    <a:pt x="147" y="146"/>
                    <a:pt x="148" y="146"/>
                    <a:pt x="149" y="144"/>
                  </a:cubicBezTo>
                  <a:cubicBezTo>
                    <a:pt x="148" y="142"/>
                    <a:pt x="146" y="143"/>
                    <a:pt x="141" y="142"/>
                  </a:cubicBezTo>
                  <a:cubicBezTo>
                    <a:pt x="138" y="144"/>
                    <a:pt x="139" y="149"/>
                    <a:pt x="133" y="148"/>
                  </a:cubicBezTo>
                  <a:cubicBezTo>
                    <a:pt x="134" y="142"/>
                    <a:pt x="128" y="144"/>
                    <a:pt x="130" y="138"/>
                  </a:cubicBezTo>
                  <a:cubicBezTo>
                    <a:pt x="126" y="138"/>
                    <a:pt x="125" y="135"/>
                    <a:pt x="121" y="136"/>
                  </a:cubicBezTo>
                  <a:cubicBezTo>
                    <a:pt x="121" y="135"/>
                    <a:pt x="123" y="135"/>
                    <a:pt x="124" y="135"/>
                  </a:cubicBezTo>
                  <a:cubicBezTo>
                    <a:pt x="120" y="130"/>
                    <a:pt x="116" y="134"/>
                    <a:pt x="109" y="133"/>
                  </a:cubicBezTo>
                  <a:cubicBezTo>
                    <a:pt x="104" y="132"/>
                    <a:pt x="100" y="131"/>
                    <a:pt x="96" y="129"/>
                  </a:cubicBezTo>
                  <a:cubicBezTo>
                    <a:pt x="92" y="130"/>
                    <a:pt x="87" y="130"/>
                    <a:pt x="87" y="133"/>
                  </a:cubicBezTo>
                  <a:cubicBezTo>
                    <a:pt x="85" y="133"/>
                    <a:pt x="83" y="133"/>
                    <a:pt x="81" y="133"/>
                  </a:cubicBezTo>
                  <a:cubicBezTo>
                    <a:pt x="79" y="133"/>
                    <a:pt x="80" y="135"/>
                    <a:pt x="79" y="135"/>
                  </a:cubicBezTo>
                  <a:cubicBezTo>
                    <a:pt x="76" y="135"/>
                    <a:pt x="78" y="132"/>
                    <a:pt x="75" y="136"/>
                  </a:cubicBezTo>
                  <a:cubicBezTo>
                    <a:pt x="74" y="137"/>
                    <a:pt x="73" y="137"/>
                    <a:pt x="73" y="139"/>
                  </a:cubicBezTo>
                  <a:cubicBezTo>
                    <a:pt x="71" y="137"/>
                    <a:pt x="70" y="134"/>
                    <a:pt x="70" y="141"/>
                  </a:cubicBezTo>
                  <a:cubicBezTo>
                    <a:pt x="69" y="140"/>
                    <a:pt x="69" y="139"/>
                    <a:pt x="67" y="139"/>
                  </a:cubicBezTo>
                  <a:cubicBezTo>
                    <a:pt x="65" y="139"/>
                    <a:pt x="67" y="141"/>
                    <a:pt x="67" y="141"/>
                  </a:cubicBezTo>
                  <a:cubicBezTo>
                    <a:pt x="65" y="144"/>
                    <a:pt x="61" y="142"/>
                    <a:pt x="60" y="147"/>
                  </a:cubicBezTo>
                  <a:cubicBezTo>
                    <a:pt x="56" y="144"/>
                    <a:pt x="47" y="146"/>
                    <a:pt x="41" y="145"/>
                  </a:cubicBezTo>
                  <a:cubicBezTo>
                    <a:pt x="39" y="145"/>
                    <a:pt x="40" y="148"/>
                    <a:pt x="39" y="148"/>
                  </a:cubicBezTo>
                  <a:cubicBezTo>
                    <a:pt x="38" y="148"/>
                    <a:pt x="37" y="148"/>
                    <a:pt x="36" y="148"/>
                  </a:cubicBezTo>
                  <a:cubicBezTo>
                    <a:pt x="35" y="148"/>
                    <a:pt x="34" y="149"/>
                    <a:pt x="32" y="150"/>
                  </a:cubicBezTo>
                  <a:cubicBezTo>
                    <a:pt x="27" y="151"/>
                    <a:pt x="20" y="154"/>
                    <a:pt x="11" y="153"/>
                  </a:cubicBezTo>
                  <a:cubicBezTo>
                    <a:pt x="12" y="149"/>
                    <a:pt x="11" y="144"/>
                    <a:pt x="15" y="144"/>
                  </a:cubicBezTo>
                  <a:cubicBezTo>
                    <a:pt x="15" y="142"/>
                    <a:pt x="17" y="136"/>
                    <a:pt x="14" y="136"/>
                  </a:cubicBezTo>
                  <a:cubicBezTo>
                    <a:pt x="10" y="136"/>
                    <a:pt x="16" y="135"/>
                    <a:pt x="14" y="130"/>
                  </a:cubicBezTo>
                  <a:cubicBezTo>
                    <a:pt x="12" y="127"/>
                    <a:pt x="13" y="133"/>
                    <a:pt x="11" y="127"/>
                  </a:cubicBezTo>
                  <a:cubicBezTo>
                    <a:pt x="11" y="127"/>
                    <a:pt x="11" y="125"/>
                    <a:pt x="11" y="124"/>
                  </a:cubicBezTo>
                  <a:cubicBezTo>
                    <a:pt x="9" y="123"/>
                    <a:pt x="11" y="124"/>
                    <a:pt x="11" y="121"/>
                  </a:cubicBezTo>
                  <a:cubicBezTo>
                    <a:pt x="11" y="118"/>
                    <a:pt x="7" y="116"/>
                    <a:pt x="10" y="114"/>
                  </a:cubicBezTo>
                  <a:cubicBezTo>
                    <a:pt x="10" y="112"/>
                    <a:pt x="7" y="113"/>
                    <a:pt x="7" y="112"/>
                  </a:cubicBezTo>
                  <a:cubicBezTo>
                    <a:pt x="6" y="112"/>
                    <a:pt x="7" y="110"/>
                    <a:pt x="7" y="110"/>
                  </a:cubicBezTo>
                  <a:cubicBezTo>
                    <a:pt x="7" y="110"/>
                    <a:pt x="5" y="105"/>
                    <a:pt x="5" y="105"/>
                  </a:cubicBezTo>
                  <a:cubicBezTo>
                    <a:pt x="3" y="103"/>
                    <a:pt x="6" y="104"/>
                    <a:pt x="5" y="102"/>
                  </a:cubicBezTo>
                  <a:cubicBezTo>
                    <a:pt x="5" y="100"/>
                    <a:pt x="1" y="99"/>
                    <a:pt x="2" y="96"/>
                  </a:cubicBezTo>
                  <a:cubicBezTo>
                    <a:pt x="6" y="97"/>
                    <a:pt x="4" y="91"/>
                    <a:pt x="7" y="90"/>
                  </a:cubicBezTo>
                  <a:cubicBezTo>
                    <a:pt x="7" y="88"/>
                    <a:pt x="4" y="90"/>
                    <a:pt x="4" y="89"/>
                  </a:cubicBezTo>
                  <a:cubicBezTo>
                    <a:pt x="2" y="87"/>
                    <a:pt x="5" y="83"/>
                    <a:pt x="1" y="84"/>
                  </a:cubicBezTo>
                  <a:cubicBezTo>
                    <a:pt x="0" y="77"/>
                    <a:pt x="3" y="75"/>
                    <a:pt x="4" y="70"/>
                  </a:cubicBezTo>
                  <a:cubicBezTo>
                    <a:pt x="5" y="72"/>
                    <a:pt x="11" y="71"/>
                    <a:pt x="11" y="67"/>
                  </a:cubicBezTo>
                  <a:cubicBezTo>
                    <a:pt x="11" y="64"/>
                    <a:pt x="21" y="66"/>
                    <a:pt x="20" y="59"/>
                  </a:cubicBezTo>
                  <a:cubicBezTo>
                    <a:pt x="28" y="60"/>
                    <a:pt x="32" y="56"/>
                    <a:pt x="39" y="56"/>
                  </a:cubicBezTo>
                  <a:cubicBezTo>
                    <a:pt x="41" y="56"/>
                    <a:pt x="40" y="54"/>
                    <a:pt x="39" y="55"/>
                  </a:cubicBezTo>
                  <a:cubicBezTo>
                    <a:pt x="42" y="52"/>
                    <a:pt x="47" y="54"/>
                    <a:pt x="47" y="49"/>
                  </a:cubicBezTo>
                  <a:cubicBezTo>
                    <a:pt x="48" y="49"/>
                    <a:pt x="48" y="50"/>
                    <a:pt x="50" y="50"/>
                  </a:cubicBezTo>
                  <a:cubicBezTo>
                    <a:pt x="53" y="51"/>
                    <a:pt x="49" y="43"/>
                    <a:pt x="54" y="46"/>
                  </a:cubicBezTo>
                  <a:cubicBezTo>
                    <a:pt x="53" y="40"/>
                    <a:pt x="54" y="41"/>
                    <a:pt x="54" y="34"/>
                  </a:cubicBezTo>
                  <a:cubicBezTo>
                    <a:pt x="57" y="34"/>
                    <a:pt x="60" y="36"/>
                    <a:pt x="63" y="37"/>
                  </a:cubicBezTo>
                  <a:cubicBezTo>
                    <a:pt x="64" y="36"/>
                    <a:pt x="64" y="34"/>
                    <a:pt x="67" y="34"/>
                  </a:cubicBezTo>
                  <a:cubicBezTo>
                    <a:pt x="65" y="31"/>
                    <a:pt x="71" y="28"/>
                    <a:pt x="67" y="28"/>
                  </a:cubicBezTo>
                  <a:cubicBezTo>
                    <a:pt x="68" y="27"/>
                    <a:pt x="71" y="26"/>
                    <a:pt x="70" y="24"/>
                  </a:cubicBezTo>
                  <a:cubicBezTo>
                    <a:pt x="75" y="25"/>
                    <a:pt x="72" y="18"/>
                    <a:pt x="78" y="21"/>
                  </a:cubicBezTo>
                  <a:cubicBezTo>
                    <a:pt x="79" y="19"/>
                    <a:pt x="81" y="18"/>
                    <a:pt x="82" y="16"/>
                  </a:cubicBezTo>
                  <a:cubicBezTo>
                    <a:pt x="84" y="17"/>
                    <a:pt x="86" y="18"/>
                    <a:pt x="90" y="18"/>
                  </a:cubicBezTo>
                  <a:cubicBezTo>
                    <a:pt x="87" y="21"/>
                    <a:pt x="90" y="19"/>
                    <a:pt x="91" y="21"/>
                  </a:cubicBezTo>
                  <a:cubicBezTo>
                    <a:pt x="91" y="21"/>
                    <a:pt x="91" y="22"/>
                    <a:pt x="91" y="22"/>
                  </a:cubicBezTo>
                  <a:cubicBezTo>
                    <a:pt x="92" y="22"/>
                    <a:pt x="94" y="22"/>
                    <a:pt x="94" y="22"/>
                  </a:cubicBezTo>
                  <a:cubicBezTo>
                    <a:pt x="94" y="23"/>
                    <a:pt x="96" y="26"/>
                    <a:pt x="100" y="25"/>
                  </a:cubicBezTo>
                  <a:cubicBezTo>
                    <a:pt x="102" y="26"/>
                    <a:pt x="101" y="18"/>
                    <a:pt x="97" y="19"/>
                  </a:cubicBezTo>
                  <a:cubicBezTo>
                    <a:pt x="98" y="18"/>
                    <a:pt x="100" y="17"/>
                    <a:pt x="101" y="16"/>
                  </a:cubicBezTo>
                  <a:cubicBezTo>
                    <a:pt x="102" y="12"/>
                    <a:pt x="104" y="10"/>
                    <a:pt x="107" y="10"/>
                  </a:cubicBezTo>
                  <a:cubicBezTo>
                    <a:pt x="107" y="7"/>
                    <a:pt x="109" y="6"/>
                    <a:pt x="112" y="6"/>
                  </a:cubicBezTo>
                  <a:cubicBezTo>
                    <a:pt x="110" y="10"/>
                    <a:pt x="111" y="7"/>
                    <a:pt x="115" y="7"/>
                  </a:cubicBezTo>
                  <a:cubicBezTo>
                    <a:pt x="121" y="0"/>
                    <a:pt x="133" y="7"/>
                    <a:pt x="14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rgbClr val="5A6E82"/>
                </a:solidFill>
                <a:effectLst/>
                <a:uLnTx/>
                <a:uFillTx/>
                <a:latin typeface="Arial" panose="020B0604020202020204" pitchFamily="34" charset="0"/>
                <a:ea typeface="冬青黑体简体中文 W3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 flipH="1">
            <a:off x="4609507" y="1259687"/>
            <a:ext cx="380661" cy="703324"/>
            <a:chOff x="992204" y="1036691"/>
            <a:chExt cx="1105180" cy="2041976"/>
          </a:xfrm>
        </p:grpSpPr>
        <p:sp>
          <p:nvSpPr>
            <p:cNvPr id="617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5356342" y="2409994"/>
            <a:ext cx="478810" cy="729098"/>
            <a:chOff x="6109556" y="1810070"/>
            <a:chExt cx="1043518" cy="1588994"/>
          </a:xfrm>
        </p:grpSpPr>
        <p:sp>
          <p:nvSpPr>
            <p:cNvPr id="621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0905" y="873508"/>
            <a:ext cx="679868" cy="809842"/>
            <a:chOff x="6171117" y="5479616"/>
            <a:chExt cx="967626" cy="1152613"/>
          </a:xfrm>
        </p:grpSpPr>
        <p:sp>
          <p:nvSpPr>
            <p:cNvPr id="625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8780938" y="2370214"/>
            <a:ext cx="275611" cy="853221"/>
            <a:chOff x="6996444" y="4561795"/>
            <a:chExt cx="668800" cy="2070435"/>
          </a:xfrm>
        </p:grpSpPr>
        <p:sp>
          <p:nvSpPr>
            <p:cNvPr id="629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33" name="组合 632"/>
          <p:cNvGrpSpPr/>
          <p:nvPr/>
        </p:nvGrpSpPr>
        <p:grpSpPr>
          <a:xfrm>
            <a:off x="5250350" y="2688290"/>
            <a:ext cx="326410" cy="497034"/>
            <a:chOff x="6109556" y="1810070"/>
            <a:chExt cx="1043518" cy="1588994"/>
          </a:xfrm>
        </p:grpSpPr>
        <p:sp>
          <p:nvSpPr>
            <p:cNvPr id="634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38" name="组合 637"/>
          <p:cNvGrpSpPr/>
          <p:nvPr/>
        </p:nvGrpSpPr>
        <p:grpSpPr>
          <a:xfrm flipH="1">
            <a:off x="2919912" y="2638079"/>
            <a:ext cx="266635" cy="492645"/>
            <a:chOff x="992204" y="1036691"/>
            <a:chExt cx="1105180" cy="2041976"/>
          </a:xfrm>
        </p:grpSpPr>
        <p:sp>
          <p:nvSpPr>
            <p:cNvPr id="639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43" name="组合 642"/>
          <p:cNvGrpSpPr/>
          <p:nvPr/>
        </p:nvGrpSpPr>
        <p:grpSpPr>
          <a:xfrm>
            <a:off x="3093924" y="398552"/>
            <a:ext cx="152553" cy="472265"/>
            <a:chOff x="6996444" y="4561795"/>
            <a:chExt cx="668800" cy="2070435"/>
          </a:xfrm>
        </p:grpSpPr>
        <p:sp>
          <p:nvSpPr>
            <p:cNvPr id="644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48" name="组合 647"/>
          <p:cNvGrpSpPr/>
          <p:nvPr/>
        </p:nvGrpSpPr>
        <p:grpSpPr>
          <a:xfrm>
            <a:off x="8069397" y="1430631"/>
            <a:ext cx="257365" cy="306567"/>
            <a:chOff x="6171117" y="5479616"/>
            <a:chExt cx="967626" cy="1152613"/>
          </a:xfrm>
        </p:grpSpPr>
        <p:sp>
          <p:nvSpPr>
            <p:cNvPr id="649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53" name="组合 652"/>
          <p:cNvGrpSpPr/>
          <p:nvPr/>
        </p:nvGrpSpPr>
        <p:grpSpPr>
          <a:xfrm>
            <a:off x="2329159" y="1332226"/>
            <a:ext cx="233898" cy="278614"/>
            <a:chOff x="6171117" y="5479616"/>
            <a:chExt cx="967626" cy="1152613"/>
          </a:xfrm>
        </p:grpSpPr>
        <p:sp>
          <p:nvSpPr>
            <p:cNvPr id="654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58" name="组合 657"/>
          <p:cNvGrpSpPr/>
          <p:nvPr/>
        </p:nvGrpSpPr>
        <p:grpSpPr>
          <a:xfrm flipH="1">
            <a:off x="1658457" y="3812212"/>
            <a:ext cx="380661" cy="703324"/>
            <a:chOff x="992204" y="1036691"/>
            <a:chExt cx="1105180" cy="2041976"/>
          </a:xfrm>
        </p:grpSpPr>
        <p:sp>
          <p:nvSpPr>
            <p:cNvPr id="659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63" name="矩形 662"/>
          <p:cNvSpPr>
            <a:spLocks noChangeArrowheads="1"/>
          </p:cNvSpPr>
          <p:nvPr/>
        </p:nvSpPr>
        <p:spPr bwMode="auto">
          <a:xfrm>
            <a:off x="1042746" y="4453297"/>
            <a:ext cx="4478002" cy="168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zh-CN" altLang="zh-CN" sz="2400" dirty="0"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6230510" y="4486171"/>
            <a:ext cx="5640810" cy="1687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iên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hệ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tế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sản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ở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đình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địa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phương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trả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lời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câu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hỏi</a:t>
            </a:r>
            <a:r>
              <a:rPr lang="en-US" sz="24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: 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Kể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thêm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hoạt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động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trong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trọt</a:t>
            </a:r>
            <a:r>
              <a:rPr lang="en-US" sz="24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zh-CN" altLang="zh-CN" sz="2400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670" name="组合 669"/>
          <p:cNvGrpSpPr/>
          <p:nvPr/>
        </p:nvGrpSpPr>
        <p:grpSpPr>
          <a:xfrm>
            <a:off x="4406275" y="3757547"/>
            <a:ext cx="601217" cy="716156"/>
            <a:chOff x="6171117" y="5479616"/>
            <a:chExt cx="967626" cy="1152613"/>
          </a:xfrm>
        </p:grpSpPr>
        <p:sp>
          <p:nvSpPr>
            <p:cNvPr id="671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81" name="组合 680"/>
          <p:cNvGrpSpPr/>
          <p:nvPr/>
        </p:nvGrpSpPr>
        <p:grpSpPr>
          <a:xfrm>
            <a:off x="7115489" y="3717964"/>
            <a:ext cx="478810" cy="729098"/>
            <a:chOff x="6109556" y="1810070"/>
            <a:chExt cx="1043518" cy="1588994"/>
          </a:xfrm>
        </p:grpSpPr>
        <p:sp>
          <p:nvSpPr>
            <p:cNvPr id="682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3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4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5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86" name="组合 685"/>
          <p:cNvGrpSpPr/>
          <p:nvPr/>
        </p:nvGrpSpPr>
        <p:grpSpPr>
          <a:xfrm>
            <a:off x="10205559" y="3582047"/>
            <a:ext cx="275611" cy="853221"/>
            <a:chOff x="6996444" y="4561795"/>
            <a:chExt cx="668800" cy="2070435"/>
          </a:xfrm>
        </p:grpSpPr>
        <p:sp>
          <p:nvSpPr>
            <p:cNvPr id="687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8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9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0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2" name="Freeform 485"/>
          <p:cNvSpPr>
            <a:spLocks/>
          </p:cNvSpPr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93" name="Freeform 486"/>
          <p:cNvSpPr>
            <a:spLocks/>
          </p:cNvSpPr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14579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" name="Freeform 485"/>
          <p:cNvSpPr>
            <a:spLocks/>
          </p:cNvSpPr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4206485" y="341035"/>
            <a:ext cx="7459106" cy="660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Nêu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tương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ứng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hình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zh-CN" altLang="zh-CN" sz="2800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86" name="组合 185"/>
          <p:cNvGrpSpPr/>
          <p:nvPr/>
        </p:nvGrpSpPr>
        <p:grpSpPr>
          <a:xfrm>
            <a:off x="7193182" y="4843866"/>
            <a:ext cx="1266885" cy="1929123"/>
            <a:chOff x="6109556" y="1810070"/>
            <a:chExt cx="1043518" cy="1588994"/>
          </a:xfrm>
        </p:grpSpPr>
        <p:sp>
          <p:nvSpPr>
            <p:cNvPr id="187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3" name="Freeform 486"/>
          <p:cNvSpPr>
            <a:spLocks/>
          </p:cNvSpPr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96" name="图片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4124965">
            <a:off x="11503580" y="55580"/>
            <a:ext cx="821284" cy="73884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ED8C134-75AC-0BD5-225A-CA558348EF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370" y="1065017"/>
            <a:ext cx="10184081" cy="3676072"/>
          </a:xfrm>
          <a:prstGeom prst="rect">
            <a:avLst/>
          </a:prstGeom>
        </p:spPr>
      </p:pic>
      <p:grpSp>
        <p:nvGrpSpPr>
          <p:cNvPr id="191" name="组合 190"/>
          <p:cNvGrpSpPr/>
          <p:nvPr/>
        </p:nvGrpSpPr>
        <p:grpSpPr>
          <a:xfrm>
            <a:off x="9674391" y="4574121"/>
            <a:ext cx="729240" cy="2257540"/>
            <a:chOff x="6996444" y="4561795"/>
            <a:chExt cx="668800" cy="2070435"/>
          </a:xfrm>
        </p:grpSpPr>
        <p:sp>
          <p:nvSpPr>
            <p:cNvPr id="192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81" name="组合 180"/>
          <p:cNvGrpSpPr/>
          <p:nvPr/>
        </p:nvGrpSpPr>
        <p:grpSpPr>
          <a:xfrm flipH="1">
            <a:off x="10407276" y="3731656"/>
            <a:ext cx="1656125" cy="3059921"/>
            <a:chOff x="992204" y="1036691"/>
            <a:chExt cx="1105180" cy="2041976"/>
          </a:xfrm>
        </p:grpSpPr>
        <p:sp>
          <p:nvSpPr>
            <p:cNvPr id="182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70" name="组合 669"/>
          <p:cNvGrpSpPr/>
          <p:nvPr/>
        </p:nvGrpSpPr>
        <p:grpSpPr>
          <a:xfrm>
            <a:off x="-1297233" y="1721117"/>
            <a:ext cx="4058011" cy="5157095"/>
            <a:chOff x="6171117" y="5479616"/>
            <a:chExt cx="967626" cy="1152613"/>
          </a:xfrm>
        </p:grpSpPr>
        <p:sp>
          <p:nvSpPr>
            <p:cNvPr id="671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34866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3" name="矩形 492"/>
          <p:cNvSpPr>
            <a:spLocks noChangeArrowheads="1"/>
          </p:cNvSpPr>
          <p:nvPr/>
        </p:nvSpPr>
        <p:spPr bwMode="auto">
          <a:xfrm>
            <a:off x="1082165" y="202986"/>
            <a:ext cx="9590886" cy="4295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endParaRPr lang="en-US" sz="2400" b="1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indent="-28575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Loại phân dùng để bón phân lót</a:t>
            </a:r>
            <a:r>
              <a:rPr lang="en-US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phân hữu cơ hoặc phân lân.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 </a:t>
            </a: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Phân bón được rắc đều trên mặt ruộng hay theo hàng, theo hốc trồng cây.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Các hoạt động bón phân lót trong trồng trọt: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Rải đều phân bón trên bề mặt đất cần gieo trồng.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Dùng một lớp đất mới phủ lên trên toàn bộ khu vực đã phân bón và cuối cùng là gieo giống cây.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400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Đặc biệt, với những loại cây lâu năm thì bạn nên đào hố sâu rồi cho phân bón vào hố trước khi gieo trồng.</a:t>
            </a:r>
            <a:endParaRPr lang="en-US" sz="2400" dirty="0">
              <a:solidFill>
                <a:schemeClr val="accent1">
                  <a:lumMod val="50000"/>
                </a:schemeClr>
              </a:solidFill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endParaRPr lang="zh-CN" altLang="zh-CN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pic>
        <p:nvPicPr>
          <p:cNvPr id="4098" name="Picture 2" descr="Plants Garden Sticker bởi baileysgrowgardens">
            <a:extLst>
              <a:ext uri="{FF2B5EF4-FFF2-40B4-BE49-F238E27FC236}">
                <a16:creationId xmlns:a16="http://schemas.microsoft.com/office/drawing/2014/main" id="{7A4C867C-145D-315C-074E-C4A81E417A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9867" y="2319945"/>
            <a:ext cx="2362200" cy="1771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5" name="Picture 2" descr="In Jesus Name Children Sticker by Compassion">
            <a:extLst>
              <a:ext uri="{FF2B5EF4-FFF2-40B4-BE49-F238E27FC236}">
                <a16:creationId xmlns:a16="http://schemas.microsoft.com/office/drawing/2014/main" id="{7893CA31-00B2-BED2-5DE3-663B967BC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292495" cy="1292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323598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3" name="Picture 59">
            <a:extLst>
              <a:ext uri="{FF2B5EF4-FFF2-40B4-BE49-F238E27FC236}">
                <a16:creationId xmlns:a16="http://schemas.microsoft.com/office/drawing/2014/main" id="{E4A36E15-2CDA-48D0-468F-5E27E93202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669" y="2854325"/>
            <a:ext cx="1079955" cy="2338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2" name="Picture 58">
            <a:extLst>
              <a:ext uri="{FF2B5EF4-FFF2-40B4-BE49-F238E27FC236}">
                <a16:creationId xmlns:a16="http://schemas.microsoft.com/office/drawing/2014/main" id="{EE5E7AE6-2CAA-5F9F-07E4-EA25818BBC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5287" y="2627315"/>
            <a:ext cx="1061389" cy="374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1" name="Picture 57">
            <a:extLst>
              <a:ext uri="{FF2B5EF4-FFF2-40B4-BE49-F238E27FC236}">
                <a16:creationId xmlns:a16="http://schemas.microsoft.com/office/drawing/2014/main" id="{5E5C2635-1A37-2FDC-96D7-17460124B3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1821" y="2724150"/>
            <a:ext cx="847641" cy="29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0" name="Picture 56">
            <a:extLst>
              <a:ext uri="{FF2B5EF4-FFF2-40B4-BE49-F238E27FC236}">
                <a16:creationId xmlns:a16="http://schemas.microsoft.com/office/drawing/2014/main" id="{67416AC9-990E-E330-15EE-031C25EAA0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0051">
            <a:off x="2728174" y="2062388"/>
            <a:ext cx="642010" cy="166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8" name="Picture 54">
            <a:extLst>
              <a:ext uri="{FF2B5EF4-FFF2-40B4-BE49-F238E27FC236}">
                <a16:creationId xmlns:a16="http://schemas.microsoft.com/office/drawing/2014/main" id="{8A8E1C46-4F2B-2D1C-E98D-90846040F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7716">
            <a:off x="3178908" y="2090032"/>
            <a:ext cx="1614249" cy="732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7" name="Picture 53">
            <a:extLst>
              <a:ext uri="{FF2B5EF4-FFF2-40B4-BE49-F238E27FC236}">
                <a16:creationId xmlns:a16="http://schemas.microsoft.com/office/drawing/2014/main" id="{C57C0B9D-3EC5-22A9-9179-B11C6672B2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7129" y="2651126"/>
            <a:ext cx="1742372" cy="130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23" name="Picture 19">
            <a:extLst>
              <a:ext uri="{FF2B5EF4-FFF2-40B4-BE49-F238E27FC236}">
                <a16:creationId xmlns:a16="http://schemas.microsoft.com/office/drawing/2014/main" id="{68BD31CC-7745-4E0E-28B6-B02556837C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09607">
            <a:off x="7654381" y="3714711"/>
            <a:ext cx="1065829" cy="337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9" name="Picture 15">
            <a:extLst>
              <a:ext uri="{FF2B5EF4-FFF2-40B4-BE49-F238E27FC236}">
                <a16:creationId xmlns:a16="http://schemas.microsoft.com/office/drawing/2014/main" id="{FD2008D5-B21C-0AFE-E649-7EFE1D81B9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1085" y="2916238"/>
            <a:ext cx="1032866" cy="73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8" name="Picture 14">
            <a:extLst>
              <a:ext uri="{FF2B5EF4-FFF2-40B4-BE49-F238E27FC236}">
                <a16:creationId xmlns:a16="http://schemas.microsoft.com/office/drawing/2014/main" id="{74EBCFED-F6F4-2AEC-60D4-6B1C971D46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2440" y="3340100"/>
            <a:ext cx="2012361" cy="623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6" name="Picture 12">
            <a:extLst>
              <a:ext uri="{FF2B5EF4-FFF2-40B4-BE49-F238E27FC236}">
                <a16:creationId xmlns:a16="http://schemas.microsoft.com/office/drawing/2014/main" id="{DF777C5B-9C15-7B82-CD94-511A0E8FBD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52601">
            <a:off x="7646276" y="2439744"/>
            <a:ext cx="1266992" cy="371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4" name="Picture 10">
            <a:extLst>
              <a:ext uri="{FF2B5EF4-FFF2-40B4-BE49-F238E27FC236}">
                <a16:creationId xmlns:a16="http://schemas.microsoft.com/office/drawing/2014/main" id="{F18B3CE5-222C-2B54-01BA-1F44B87F89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634743" y="2186703"/>
            <a:ext cx="1185129" cy="257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2" name="Picture 8">
            <a:extLst>
              <a:ext uri="{FF2B5EF4-FFF2-40B4-BE49-F238E27FC236}">
                <a16:creationId xmlns:a16="http://schemas.microsoft.com/office/drawing/2014/main" id="{5E1CB263-C8C2-ACBA-7761-AE3198F383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390747" y="1495120"/>
            <a:ext cx="1492496" cy="886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5">
            <a:extLst>
              <a:ext uri="{FF2B5EF4-FFF2-40B4-BE49-F238E27FC236}">
                <a16:creationId xmlns:a16="http://schemas.microsoft.com/office/drawing/2014/main" id="{EEF1C1A0-6C97-AF77-98A2-8413E00341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1318" y="2281238"/>
            <a:ext cx="1913471" cy="1670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3" name="组合 3">
            <a:extLst>
              <a:ext uri="{FF2B5EF4-FFF2-40B4-BE49-F238E27FC236}">
                <a16:creationId xmlns:a16="http://schemas.microsoft.com/office/drawing/2014/main" id="{8CCD018E-AE59-91CF-AF9F-9ADC8367939A}"/>
              </a:ext>
            </a:extLst>
          </p:cNvPr>
          <p:cNvGrpSpPr/>
          <p:nvPr/>
        </p:nvGrpSpPr>
        <p:grpSpPr>
          <a:xfrm>
            <a:off x="-123809" y="4527536"/>
            <a:ext cx="12315810" cy="2424248"/>
            <a:chOff x="-123810" y="4108197"/>
            <a:chExt cx="12408377" cy="2843587"/>
          </a:xfrm>
        </p:grpSpPr>
        <p:sp>
          <p:nvSpPr>
            <p:cNvPr id="64" name="Freeform 18">
              <a:extLst>
                <a:ext uri="{FF2B5EF4-FFF2-40B4-BE49-F238E27FC236}">
                  <a16:creationId xmlns:a16="http://schemas.microsoft.com/office/drawing/2014/main" id="{4A0F5FFC-6C05-72FF-BD6C-21DD8388A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19">
              <a:extLst>
                <a:ext uri="{FF2B5EF4-FFF2-40B4-BE49-F238E27FC236}">
                  <a16:creationId xmlns:a16="http://schemas.microsoft.com/office/drawing/2014/main" id="{B6D6ACC1-8ECF-8260-358C-DF83B2C9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20">
              <a:extLst>
                <a:ext uri="{FF2B5EF4-FFF2-40B4-BE49-F238E27FC236}">
                  <a16:creationId xmlns:a16="http://schemas.microsoft.com/office/drawing/2014/main" id="{1EB5F2E0-626F-AAA8-F2B1-9436297B8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21">
              <a:extLst>
                <a:ext uri="{FF2B5EF4-FFF2-40B4-BE49-F238E27FC236}">
                  <a16:creationId xmlns:a16="http://schemas.microsoft.com/office/drawing/2014/main" id="{41A33719-5F3E-4300-DA92-46677304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22">
              <a:extLst>
                <a:ext uri="{FF2B5EF4-FFF2-40B4-BE49-F238E27FC236}">
                  <a16:creationId xmlns:a16="http://schemas.microsoft.com/office/drawing/2014/main" id="{E1397E70-FC9A-7DCC-F76C-7FACED967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23">
              <a:extLst>
                <a:ext uri="{FF2B5EF4-FFF2-40B4-BE49-F238E27FC236}">
                  <a16:creationId xmlns:a16="http://schemas.microsoft.com/office/drawing/2014/main" id="{E922DFA6-4F13-C384-A028-F8BDA753C9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7839B666-7CE2-0570-5417-81D52D19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37CEC9D7-A8F5-B22F-E37E-92BF928BA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8BFBC9C9-D856-3FEC-64F9-0F51E0BDF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BAFBE6C5-59E0-BD58-4B29-3E6B7FF956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AA0AE061-F773-F26C-99FC-0B6F52A4E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31">
              <a:extLst>
                <a:ext uri="{FF2B5EF4-FFF2-40B4-BE49-F238E27FC236}">
                  <a16:creationId xmlns:a16="http://schemas.microsoft.com/office/drawing/2014/main" id="{2A443C0B-24E8-8154-A3F6-F7FFF2413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B8BEA1B8-100F-9422-F331-B2A6BC11E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33">
              <a:extLst>
                <a:ext uri="{FF2B5EF4-FFF2-40B4-BE49-F238E27FC236}">
                  <a16:creationId xmlns:a16="http://schemas.microsoft.com/office/drawing/2014/main" id="{A0C6957C-22B7-24FD-A0FD-9D4CBA7D2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34">
              <a:extLst>
                <a:ext uri="{FF2B5EF4-FFF2-40B4-BE49-F238E27FC236}">
                  <a16:creationId xmlns:a16="http://schemas.microsoft.com/office/drawing/2014/main" id="{421CBE03-C732-EE8A-F2C5-D31C61F0D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35">
              <a:extLst>
                <a:ext uri="{FF2B5EF4-FFF2-40B4-BE49-F238E27FC236}">
                  <a16:creationId xmlns:a16="http://schemas.microsoft.com/office/drawing/2014/main" id="{89E00EB4-D3C2-1543-CF9B-ADBEE769A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36">
              <a:extLst>
                <a:ext uri="{FF2B5EF4-FFF2-40B4-BE49-F238E27FC236}">
                  <a16:creationId xmlns:a16="http://schemas.microsoft.com/office/drawing/2014/main" id="{E01973D9-7BC9-781C-C519-963B2EFB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37">
              <a:extLst>
                <a:ext uri="{FF2B5EF4-FFF2-40B4-BE49-F238E27FC236}">
                  <a16:creationId xmlns:a16="http://schemas.microsoft.com/office/drawing/2014/main" id="{9800A524-BD7F-5AB6-487C-5BA48994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38">
              <a:extLst>
                <a:ext uri="{FF2B5EF4-FFF2-40B4-BE49-F238E27FC236}">
                  <a16:creationId xmlns:a16="http://schemas.microsoft.com/office/drawing/2014/main" id="{76786F01-5BF6-B784-1BB4-25512AF7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39">
              <a:extLst>
                <a:ext uri="{FF2B5EF4-FFF2-40B4-BE49-F238E27FC236}">
                  <a16:creationId xmlns:a16="http://schemas.microsoft.com/office/drawing/2014/main" id="{B08DB1E2-5966-C5FD-D79B-524A6C22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0">
              <a:extLst>
                <a:ext uri="{FF2B5EF4-FFF2-40B4-BE49-F238E27FC236}">
                  <a16:creationId xmlns:a16="http://schemas.microsoft.com/office/drawing/2014/main" id="{95A2CBDA-DDC6-BB0D-4D58-B4E1D8D16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1">
              <a:extLst>
                <a:ext uri="{FF2B5EF4-FFF2-40B4-BE49-F238E27FC236}">
                  <a16:creationId xmlns:a16="http://schemas.microsoft.com/office/drawing/2014/main" id="{7B6DCE5C-0790-3B81-51DE-C0DE831AD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2">
              <a:extLst>
                <a:ext uri="{FF2B5EF4-FFF2-40B4-BE49-F238E27FC236}">
                  <a16:creationId xmlns:a16="http://schemas.microsoft.com/office/drawing/2014/main" id="{B81E765C-BE49-2BF6-7F27-4B58E7528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3">
              <a:extLst>
                <a:ext uri="{FF2B5EF4-FFF2-40B4-BE49-F238E27FC236}">
                  <a16:creationId xmlns:a16="http://schemas.microsoft.com/office/drawing/2014/main" id="{ECB7CC7E-CC0E-C12A-BEF0-2C65F300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4E1CA538-36F1-FA2B-EC67-7648578C7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5">
              <a:extLst>
                <a:ext uri="{FF2B5EF4-FFF2-40B4-BE49-F238E27FC236}">
                  <a16:creationId xmlns:a16="http://schemas.microsoft.com/office/drawing/2014/main" id="{E78A7E67-8F04-EAB0-3A96-3D53299B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D41A32FA-D8B8-4867-1C76-586CE212E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D3012F5D-18A2-21AC-F482-02BDBEA6C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">
              <a:extLst>
                <a:ext uri="{FF2B5EF4-FFF2-40B4-BE49-F238E27FC236}">
                  <a16:creationId xmlns:a16="http://schemas.microsoft.com/office/drawing/2014/main" id="{7D497E0D-8864-4726-F40B-1510B765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">
              <a:extLst>
                <a:ext uri="{FF2B5EF4-FFF2-40B4-BE49-F238E27FC236}">
                  <a16:creationId xmlns:a16="http://schemas.microsoft.com/office/drawing/2014/main" id="{41E14A67-5CF6-AEDA-7413-B7C65A53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50">
              <a:extLst>
                <a:ext uri="{FF2B5EF4-FFF2-40B4-BE49-F238E27FC236}">
                  <a16:creationId xmlns:a16="http://schemas.microsoft.com/office/drawing/2014/main" id="{A9A443B9-2D2B-80C3-C192-E688D061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51">
              <a:extLst>
                <a:ext uri="{FF2B5EF4-FFF2-40B4-BE49-F238E27FC236}">
                  <a16:creationId xmlns:a16="http://schemas.microsoft.com/office/drawing/2014/main" id="{3EEDF248-8118-2A40-7C80-9532EEFCF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52">
              <a:extLst>
                <a:ext uri="{FF2B5EF4-FFF2-40B4-BE49-F238E27FC236}">
                  <a16:creationId xmlns:a16="http://schemas.microsoft.com/office/drawing/2014/main" id="{E2E74CE6-8CA3-EB3D-09DA-42D01045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53">
              <a:extLst>
                <a:ext uri="{FF2B5EF4-FFF2-40B4-BE49-F238E27FC236}">
                  <a16:creationId xmlns:a16="http://schemas.microsoft.com/office/drawing/2014/main" id="{0EF85732-A925-800B-D2C0-4F5221013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54">
              <a:extLst>
                <a:ext uri="{FF2B5EF4-FFF2-40B4-BE49-F238E27FC236}">
                  <a16:creationId xmlns:a16="http://schemas.microsoft.com/office/drawing/2014/main" id="{754CFE56-E085-247A-BAF5-D90B1F93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55">
              <a:extLst>
                <a:ext uri="{FF2B5EF4-FFF2-40B4-BE49-F238E27FC236}">
                  <a16:creationId xmlns:a16="http://schemas.microsoft.com/office/drawing/2014/main" id="{DA93364F-2CA4-2EBA-7615-47F764F42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56">
              <a:extLst>
                <a:ext uri="{FF2B5EF4-FFF2-40B4-BE49-F238E27FC236}">
                  <a16:creationId xmlns:a16="http://schemas.microsoft.com/office/drawing/2014/main" id="{20352529-AC21-3C8A-82DF-9DB96B85B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57">
              <a:extLst>
                <a:ext uri="{FF2B5EF4-FFF2-40B4-BE49-F238E27FC236}">
                  <a16:creationId xmlns:a16="http://schemas.microsoft.com/office/drawing/2014/main" id="{8E27AF99-FFEB-F546-23D7-01B04EFE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58">
              <a:extLst>
                <a:ext uri="{FF2B5EF4-FFF2-40B4-BE49-F238E27FC236}">
                  <a16:creationId xmlns:a16="http://schemas.microsoft.com/office/drawing/2014/main" id="{9BE24B25-5457-EF44-F121-70406F133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9">
              <a:extLst>
                <a:ext uri="{FF2B5EF4-FFF2-40B4-BE49-F238E27FC236}">
                  <a16:creationId xmlns:a16="http://schemas.microsoft.com/office/drawing/2014/main" id="{7325B458-241D-A63E-6F74-94F13B5C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60">
              <a:extLst>
                <a:ext uri="{FF2B5EF4-FFF2-40B4-BE49-F238E27FC236}">
                  <a16:creationId xmlns:a16="http://schemas.microsoft.com/office/drawing/2014/main" id="{4157D615-7CE5-B56A-CA57-A9CB233BA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61">
              <a:extLst>
                <a:ext uri="{FF2B5EF4-FFF2-40B4-BE49-F238E27FC236}">
                  <a16:creationId xmlns:a16="http://schemas.microsoft.com/office/drawing/2014/main" id="{203B632D-AA4C-AE39-96DF-69DDC50F9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62">
              <a:extLst>
                <a:ext uri="{FF2B5EF4-FFF2-40B4-BE49-F238E27FC236}">
                  <a16:creationId xmlns:a16="http://schemas.microsoft.com/office/drawing/2014/main" id="{BDD1FFBA-BADE-1DB5-67D5-2565C4C5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63">
              <a:extLst>
                <a:ext uri="{FF2B5EF4-FFF2-40B4-BE49-F238E27FC236}">
                  <a16:creationId xmlns:a16="http://schemas.microsoft.com/office/drawing/2014/main" id="{71D065F2-A424-A290-541E-B9DDB51C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64">
              <a:extLst>
                <a:ext uri="{FF2B5EF4-FFF2-40B4-BE49-F238E27FC236}">
                  <a16:creationId xmlns:a16="http://schemas.microsoft.com/office/drawing/2014/main" id="{B135FDC8-53F0-649B-4D1C-E5378C262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65">
              <a:extLst>
                <a:ext uri="{FF2B5EF4-FFF2-40B4-BE49-F238E27FC236}">
                  <a16:creationId xmlns:a16="http://schemas.microsoft.com/office/drawing/2014/main" id="{C8B1AAC7-E30D-ED52-866A-186B2286B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66">
              <a:extLst>
                <a:ext uri="{FF2B5EF4-FFF2-40B4-BE49-F238E27FC236}">
                  <a16:creationId xmlns:a16="http://schemas.microsoft.com/office/drawing/2014/main" id="{56D1F8A5-FD36-CC45-CCCE-3108FDC1F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Rectangle 67">
              <a:extLst>
                <a:ext uri="{FF2B5EF4-FFF2-40B4-BE49-F238E27FC236}">
                  <a16:creationId xmlns:a16="http://schemas.microsoft.com/office/drawing/2014/main" id="{F2716DB2-59E1-3610-732D-90AD3D848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Rectangle 68">
              <a:extLst>
                <a:ext uri="{FF2B5EF4-FFF2-40B4-BE49-F238E27FC236}">
                  <a16:creationId xmlns:a16="http://schemas.microsoft.com/office/drawing/2014/main" id="{30ACC070-894D-0FE3-F11F-097F1C4C0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Rectangle 69">
              <a:extLst>
                <a:ext uri="{FF2B5EF4-FFF2-40B4-BE49-F238E27FC236}">
                  <a16:creationId xmlns:a16="http://schemas.microsoft.com/office/drawing/2014/main" id="{D96BFA2A-4FA9-F6D5-396E-243354A68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70">
              <a:extLst>
                <a:ext uri="{FF2B5EF4-FFF2-40B4-BE49-F238E27FC236}">
                  <a16:creationId xmlns:a16="http://schemas.microsoft.com/office/drawing/2014/main" id="{A02C6582-8E6C-3DEA-8FEE-A2175A95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ED3D3B38-4447-055D-E5E0-BDEEBF9C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72">
              <a:extLst>
                <a:ext uri="{FF2B5EF4-FFF2-40B4-BE49-F238E27FC236}">
                  <a16:creationId xmlns:a16="http://schemas.microsoft.com/office/drawing/2014/main" id="{75A01682-0457-7676-F1C7-D73089CE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73">
              <a:extLst>
                <a:ext uri="{FF2B5EF4-FFF2-40B4-BE49-F238E27FC236}">
                  <a16:creationId xmlns:a16="http://schemas.microsoft.com/office/drawing/2014/main" id="{42A9FE49-C6F0-A754-646D-4908426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74">
              <a:extLst>
                <a:ext uri="{FF2B5EF4-FFF2-40B4-BE49-F238E27FC236}">
                  <a16:creationId xmlns:a16="http://schemas.microsoft.com/office/drawing/2014/main" id="{C60BB7D0-E281-9AD3-C8FA-AFE6097FB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75">
              <a:extLst>
                <a:ext uri="{FF2B5EF4-FFF2-40B4-BE49-F238E27FC236}">
                  <a16:creationId xmlns:a16="http://schemas.microsoft.com/office/drawing/2014/main" id="{82A8CE66-DC88-86B4-BFDD-ECF7AABCE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76">
              <a:extLst>
                <a:ext uri="{FF2B5EF4-FFF2-40B4-BE49-F238E27FC236}">
                  <a16:creationId xmlns:a16="http://schemas.microsoft.com/office/drawing/2014/main" id="{F32822FE-5AB9-BDCE-37F4-2F9B65C9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BBB6D1C4-DADE-040D-DDC2-77DDA9AFA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78">
              <a:extLst>
                <a:ext uri="{FF2B5EF4-FFF2-40B4-BE49-F238E27FC236}">
                  <a16:creationId xmlns:a16="http://schemas.microsoft.com/office/drawing/2014/main" id="{5F7938BB-5768-D9F9-5829-9F696C9CE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79">
              <a:extLst>
                <a:ext uri="{FF2B5EF4-FFF2-40B4-BE49-F238E27FC236}">
                  <a16:creationId xmlns:a16="http://schemas.microsoft.com/office/drawing/2014/main" id="{B5D70EA1-FE0E-BCAD-B4BD-7C7854F3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80">
              <a:extLst>
                <a:ext uri="{FF2B5EF4-FFF2-40B4-BE49-F238E27FC236}">
                  <a16:creationId xmlns:a16="http://schemas.microsoft.com/office/drawing/2014/main" id="{46F86652-98CA-4B35-C636-F75E6C59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81">
              <a:extLst>
                <a:ext uri="{FF2B5EF4-FFF2-40B4-BE49-F238E27FC236}">
                  <a16:creationId xmlns:a16="http://schemas.microsoft.com/office/drawing/2014/main" id="{A946C7FB-C16D-6618-7266-0B4984D2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82">
              <a:extLst>
                <a:ext uri="{FF2B5EF4-FFF2-40B4-BE49-F238E27FC236}">
                  <a16:creationId xmlns:a16="http://schemas.microsoft.com/office/drawing/2014/main" id="{AAC1A3A5-AA82-361A-377C-4260B4793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83">
              <a:extLst>
                <a:ext uri="{FF2B5EF4-FFF2-40B4-BE49-F238E27FC236}">
                  <a16:creationId xmlns:a16="http://schemas.microsoft.com/office/drawing/2014/main" id="{5F231FCC-A4FA-9977-8300-B94BF5D4F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84">
              <a:extLst>
                <a:ext uri="{FF2B5EF4-FFF2-40B4-BE49-F238E27FC236}">
                  <a16:creationId xmlns:a16="http://schemas.microsoft.com/office/drawing/2014/main" id="{F3BD4E57-CF6B-1CA7-C211-3F2242E66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Rectangle 85">
              <a:extLst>
                <a:ext uri="{FF2B5EF4-FFF2-40B4-BE49-F238E27FC236}">
                  <a16:creationId xmlns:a16="http://schemas.microsoft.com/office/drawing/2014/main" id="{6BE5ABC4-84B4-03D2-BC59-45126623B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Rectangle 86">
              <a:extLst>
                <a:ext uri="{FF2B5EF4-FFF2-40B4-BE49-F238E27FC236}">
                  <a16:creationId xmlns:a16="http://schemas.microsoft.com/office/drawing/2014/main" id="{5A91E0AB-CF76-0C35-CD0B-821C611A5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87">
              <a:extLst>
                <a:ext uri="{FF2B5EF4-FFF2-40B4-BE49-F238E27FC236}">
                  <a16:creationId xmlns:a16="http://schemas.microsoft.com/office/drawing/2014/main" id="{672ED316-FDD3-5E81-930C-798EC70FC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88">
              <a:extLst>
                <a:ext uri="{FF2B5EF4-FFF2-40B4-BE49-F238E27FC236}">
                  <a16:creationId xmlns:a16="http://schemas.microsoft.com/office/drawing/2014/main" id="{586CFB57-C8DB-66BF-06EE-0704914CE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89">
              <a:extLst>
                <a:ext uri="{FF2B5EF4-FFF2-40B4-BE49-F238E27FC236}">
                  <a16:creationId xmlns:a16="http://schemas.microsoft.com/office/drawing/2014/main" id="{72269D43-6F6D-0800-9AC6-E141E523F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90">
              <a:extLst>
                <a:ext uri="{FF2B5EF4-FFF2-40B4-BE49-F238E27FC236}">
                  <a16:creationId xmlns:a16="http://schemas.microsoft.com/office/drawing/2014/main" id="{66CA269E-57F7-BF0F-8943-B266D7C6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91">
              <a:extLst>
                <a:ext uri="{FF2B5EF4-FFF2-40B4-BE49-F238E27FC236}">
                  <a16:creationId xmlns:a16="http://schemas.microsoft.com/office/drawing/2014/main" id="{11052113-390C-368A-9C32-1B41D10DC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92">
              <a:extLst>
                <a:ext uri="{FF2B5EF4-FFF2-40B4-BE49-F238E27FC236}">
                  <a16:creationId xmlns:a16="http://schemas.microsoft.com/office/drawing/2014/main" id="{C10FE0C7-1DBC-D7C0-8A50-35AB78D52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93">
              <a:extLst>
                <a:ext uri="{FF2B5EF4-FFF2-40B4-BE49-F238E27FC236}">
                  <a16:creationId xmlns:a16="http://schemas.microsoft.com/office/drawing/2014/main" id="{6C047F88-B4DB-CC51-A4D7-F6E828DED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94">
              <a:extLst>
                <a:ext uri="{FF2B5EF4-FFF2-40B4-BE49-F238E27FC236}">
                  <a16:creationId xmlns:a16="http://schemas.microsoft.com/office/drawing/2014/main" id="{1686ADAE-A60B-B06B-7601-DFC44995A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95">
              <a:extLst>
                <a:ext uri="{FF2B5EF4-FFF2-40B4-BE49-F238E27FC236}">
                  <a16:creationId xmlns:a16="http://schemas.microsoft.com/office/drawing/2014/main" id="{469FF311-B9E2-996A-C566-67E72A037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96">
              <a:extLst>
                <a:ext uri="{FF2B5EF4-FFF2-40B4-BE49-F238E27FC236}">
                  <a16:creationId xmlns:a16="http://schemas.microsoft.com/office/drawing/2014/main" id="{68AC7744-6F2D-0557-550E-FF5360EE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Oval 97">
              <a:extLst>
                <a:ext uri="{FF2B5EF4-FFF2-40B4-BE49-F238E27FC236}">
                  <a16:creationId xmlns:a16="http://schemas.microsoft.com/office/drawing/2014/main" id="{359DF371-BB45-E3BA-0DFA-BF9FC7DA3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98">
              <a:extLst>
                <a:ext uri="{FF2B5EF4-FFF2-40B4-BE49-F238E27FC236}">
                  <a16:creationId xmlns:a16="http://schemas.microsoft.com/office/drawing/2014/main" id="{AFCD58C1-B2BF-C958-091A-75ED89BB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99">
              <a:extLst>
                <a:ext uri="{FF2B5EF4-FFF2-40B4-BE49-F238E27FC236}">
                  <a16:creationId xmlns:a16="http://schemas.microsoft.com/office/drawing/2014/main" id="{C8F32CA3-033B-8200-7F10-B4A8E99F7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100">
              <a:extLst>
                <a:ext uri="{FF2B5EF4-FFF2-40B4-BE49-F238E27FC236}">
                  <a16:creationId xmlns:a16="http://schemas.microsoft.com/office/drawing/2014/main" id="{425991AC-7497-A63C-E75A-A5F4332DD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101">
              <a:extLst>
                <a:ext uri="{FF2B5EF4-FFF2-40B4-BE49-F238E27FC236}">
                  <a16:creationId xmlns:a16="http://schemas.microsoft.com/office/drawing/2014/main" id="{68C90D23-0EDD-3029-4BED-E170AE8E7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102">
              <a:extLst>
                <a:ext uri="{FF2B5EF4-FFF2-40B4-BE49-F238E27FC236}">
                  <a16:creationId xmlns:a16="http://schemas.microsoft.com/office/drawing/2014/main" id="{F7F56632-ABF1-6DC3-88AB-FDCF34D7F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103">
              <a:extLst>
                <a:ext uri="{FF2B5EF4-FFF2-40B4-BE49-F238E27FC236}">
                  <a16:creationId xmlns:a16="http://schemas.microsoft.com/office/drawing/2014/main" id="{C047106F-0D0D-2ECD-84CB-D1E5EAF4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Rectangle 104">
              <a:extLst>
                <a:ext uri="{FF2B5EF4-FFF2-40B4-BE49-F238E27FC236}">
                  <a16:creationId xmlns:a16="http://schemas.microsoft.com/office/drawing/2014/main" id="{05292602-2139-D647-2054-CD31C933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Rectangle 105">
              <a:extLst>
                <a:ext uri="{FF2B5EF4-FFF2-40B4-BE49-F238E27FC236}">
                  <a16:creationId xmlns:a16="http://schemas.microsoft.com/office/drawing/2014/main" id="{B33F6684-A6F5-7508-D237-33C851F50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106">
              <a:extLst>
                <a:ext uri="{FF2B5EF4-FFF2-40B4-BE49-F238E27FC236}">
                  <a16:creationId xmlns:a16="http://schemas.microsoft.com/office/drawing/2014/main" id="{EE5BA185-C9CB-BE63-CA49-043CE3AE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107">
              <a:extLst>
                <a:ext uri="{FF2B5EF4-FFF2-40B4-BE49-F238E27FC236}">
                  <a16:creationId xmlns:a16="http://schemas.microsoft.com/office/drawing/2014/main" id="{30AFFD76-AD05-1435-FD96-4551C9FD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108">
              <a:extLst>
                <a:ext uri="{FF2B5EF4-FFF2-40B4-BE49-F238E27FC236}">
                  <a16:creationId xmlns:a16="http://schemas.microsoft.com/office/drawing/2014/main" id="{CD60BE09-4DC2-5CEE-5398-BB1002F0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109">
              <a:extLst>
                <a:ext uri="{FF2B5EF4-FFF2-40B4-BE49-F238E27FC236}">
                  <a16:creationId xmlns:a16="http://schemas.microsoft.com/office/drawing/2014/main" id="{36FBBD96-9D13-153E-80CD-E8BDFF28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110">
              <a:extLst>
                <a:ext uri="{FF2B5EF4-FFF2-40B4-BE49-F238E27FC236}">
                  <a16:creationId xmlns:a16="http://schemas.microsoft.com/office/drawing/2014/main" id="{C1B6B987-19AA-958B-0DAF-AC1009069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111">
              <a:extLst>
                <a:ext uri="{FF2B5EF4-FFF2-40B4-BE49-F238E27FC236}">
                  <a16:creationId xmlns:a16="http://schemas.microsoft.com/office/drawing/2014/main" id="{A7DC370B-E5A6-A03C-7AF5-8C1A152A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112">
              <a:extLst>
                <a:ext uri="{FF2B5EF4-FFF2-40B4-BE49-F238E27FC236}">
                  <a16:creationId xmlns:a16="http://schemas.microsoft.com/office/drawing/2014/main" id="{51AD0140-A6EA-BC3F-24FD-EB14A2B03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113">
              <a:extLst>
                <a:ext uri="{FF2B5EF4-FFF2-40B4-BE49-F238E27FC236}">
                  <a16:creationId xmlns:a16="http://schemas.microsoft.com/office/drawing/2014/main" id="{8A5970A2-AFD0-F079-3414-FF674423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114">
              <a:extLst>
                <a:ext uri="{FF2B5EF4-FFF2-40B4-BE49-F238E27FC236}">
                  <a16:creationId xmlns:a16="http://schemas.microsoft.com/office/drawing/2014/main" id="{85BC8B0F-DC8B-F52D-1B01-56833EBD0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115">
              <a:extLst>
                <a:ext uri="{FF2B5EF4-FFF2-40B4-BE49-F238E27FC236}">
                  <a16:creationId xmlns:a16="http://schemas.microsoft.com/office/drawing/2014/main" id="{5F3F1DD2-48D3-A79F-8153-1C688519B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118">
              <a:extLst>
                <a:ext uri="{FF2B5EF4-FFF2-40B4-BE49-F238E27FC236}">
                  <a16:creationId xmlns:a16="http://schemas.microsoft.com/office/drawing/2014/main" id="{F3E9A60B-0DEB-FE60-D4E0-895B6CAFE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119">
              <a:extLst>
                <a:ext uri="{FF2B5EF4-FFF2-40B4-BE49-F238E27FC236}">
                  <a16:creationId xmlns:a16="http://schemas.microsoft.com/office/drawing/2014/main" id="{8E3EB50A-F4F2-DF70-04E4-EEAC15893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120">
              <a:extLst>
                <a:ext uri="{FF2B5EF4-FFF2-40B4-BE49-F238E27FC236}">
                  <a16:creationId xmlns:a16="http://schemas.microsoft.com/office/drawing/2014/main" id="{54B54FFF-61EC-19B1-B2BE-BC4451BF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121">
              <a:extLst>
                <a:ext uri="{FF2B5EF4-FFF2-40B4-BE49-F238E27FC236}">
                  <a16:creationId xmlns:a16="http://schemas.microsoft.com/office/drawing/2014/main" id="{96F74BED-F682-048D-AD14-484189A7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122">
              <a:extLst>
                <a:ext uri="{FF2B5EF4-FFF2-40B4-BE49-F238E27FC236}">
                  <a16:creationId xmlns:a16="http://schemas.microsoft.com/office/drawing/2014/main" id="{4FCE4E0B-F34B-AD04-6AA9-7FA9E8D334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123">
              <a:extLst>
                <a:ext uri="{FF2B5EF4-FFF2-40B4-BE49-F238E27FC236}">
                  <a16:creationId xmlns:a16="http://schemas.microsoft.com/office/drawing/2014/main" id="{00E083E8-BAF7-CD7F-5AC0-96A33A6A6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124">
              <a:extLst>
                <a:ext uri="{FF2B5EF4-FFF2-40B4-BE49-F238E27FC236}">
                  <a16:creationId xmlns:a16="http://schemas.microsoft.com/office/drawing/2014/main" id="{240FC68B-6EB8-92F2-9868-82A9E7BD5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125">
              <a:extLst>
                <a:ext uri="{FF2B5EF4-FFF2-40B4-BE49-F238E27FC236}">
                  <a16:creationId xmlns:a16="http://schemas.microsoft.com/office/drawing/2014/main" id="{95AD3E7B-F653-07C9-8C01-70C4CADC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126">
              <a:extLst>
                <a:ext uri="{FF2B5EF4-FFF2-40B4-BE49-F238E27FC236}">
                  <a16:creationId xmlns:a16="http://schemas.microsoft.com/office/drawing/2014/main" id="{1F017539-89F2-3F90-1914-DD28A744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127">
              <a:extLst>
                <a:ext uri="{FF2B5EF4-FFF2-40B4-BE49-F238E27FC236}">
                  <a16:creationId xmlns:a16="http://schemas.microsoft.com/office/drawing/2014/main" id="{C8A775D3-1386-3E2D-437F-3368A8B5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128">
              <a:extLst>
                <a:ext uri="{FF2B5EF4-FFF2-40B4-BE49-F238E27FC236}">
                  <a16:creationId xmlns:a16="http://schemas.microsoft.com/office/drawing/2014/main" id="{0A811C3C-F520-DEB7-4363-7CB191A49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129">
              <a:extLst>
                <a:ext uri="{FF2B5EF4-FFF2-40B4-BE49-F238E27FC236}">
                  <a16:creationId xmlns:a16="http://schemas.microsoft.com/office/drawing/2014/main" id="{326AAD44-47C2-A5E8-DD6D-A5FCE7D50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130">
              <a:extLst>
                <a:ext uri="{FF2B5EF4-FFF2-40B4-BE49-F238E27FC236}">
                  <a16:creationId xmlns:a16="http://schemas.microsoft.com/office/drawing/2014/main" id="{7939E1AE-3980-00B8-589A-DDA69189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131">
              <a:extLst>
                <a:ext uri="{FF2B5EF4-FFF2-40B4-BE49-F238E27FC236}">
                  <a16:creationId xmlns:a16="http://schemas.microsoft.com/office/drawing/2014/main" id="{5916B7A3-98E1-6803-056A-E50C3FCE8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132">
              <a:extLst>
                <a:ext uri="{FF2B5EF4-FFF2-40B4-BE49-F238E27FC236}">
                  <a16:creationId xmlns:a16="http://schemas.microsoft.com/office/drawing/2014/main" id="{604F4C54-387D-241F-4108-16DB13C91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133">
              <a:extLst>
                <a:ext uri="{FF2B5EF4-FFF2-40B4-BE49-F238E27FC236}">
                  <a16:creationId xmlns:a16="http://schemas.microsoft.com/office/drawing/2014/main" id="{265F08F3-E083-01F6-2F36-18B2C2A24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134">
              <a:extLst>
                <a:ext uri="{FF2B5EF4-FFF2-40B4-BE49-F238E27FC236}">
                  <a16:creationId xmlns:a16="http://schemas.microsoft.com/office/drawing/2014/main" id="{82E3727B-8708-5E86-D434-A57373059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135">
              <a:extLst>
                <a:ext uri="{FF2B5EF4-FFF2-40B4-BE49-F238E27FC236}">
                  <a16:creationId xmlns:a16="http://schemas.microsoft.com/office/drawing/2014/main" id="{C497ABFB-DB07-B59F-D6FC-C17557EF5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136">
              <a:extLst>
                <a:ext uri="{FF2B5EF4-FFF2-40B4-BE49-F238E27FC236}">
                  <a16:creationId xmlns:a16="http://schemas.microsoft.com/office/drawing/2014/main" id="{8B514B2E-2B81-7E75-D79E-F1028484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137">
              <a:extLst>
                <a:ext uri="{FF2B5EF4-FFF2-40B4-BE49-F238E27FC236}">
                  <a16:creationId xmlns:a16="http://schemas.microsoft.com/office/drawing/2014/main" id="{8206D2CF-C824-8994-4D8E-2D62C396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138">
              <a:extLst>
                <a:ext uri="{FF2B5EF4-FFF2-40B4-BE49-F238E27FC236}">
                  <a16:creationId xmlns:a16="http://schemas.microsoft.com/office/drawing/2014/main" id="{AF1706BE-9602-5379-7C79-5E5F77558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139">
              <a:extLst>
                <a:ext uri="{FF2B5EF4-FFF2-40B4-BE49-F238E27FC236}">
                  <a16:creationId xmlns:a16="http://schemas.microsoft.com/office/drawing/2014/main" id="{87503847-1996-DD75-2A04-C8D27CD30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140">
              <a:extLst>
                <a:ext uri="{FF2B5EF4-FFF2-40B4-BE49-F238E27FC236}">
                  <a16:creationId xmlns:a16="http://schemas.microsoft.com/office/drawing/2014/main" id="{A6C79E52-C84C-391E-2DDF-4A4671064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41">
              <a:extLst>
                <a:ext uri="{FF2B5EF4-FFF2-40B4-BE49-F238E27FC236}">
                  <a16:creationId xmlns:a16="http://schemas.microsoft.com/office/drawing/2014/main" id="{265A64BF-D11B-8270-74E2-9A8FA59E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2">
              <a:extLst>
                <a:ext uri="{FF2B5EF4-FFF2-40B4-BE49-F238E27FC236}">
                  <a16:creationId xmlns:a16="http://schemas.microsoft.com/office/drawing/2014/main" id="{0A472785-C66E-3E11-0559-22135E8A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3">
              <a:extLst>
                <a:ext uri="{FF2B5EF4-FFF2-40B4-BE49-F238E27FC236}">
                  <a16:creationId xmlns:a16="http://schemas.microsoft.com/office/drawing/2014/main" id="{0E97C05B-8C4B-BB47-C1D7-6F9D80E25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144">
              <a:extLst>
                <a:ext uri="{FF2B5EF4-FFF2-40B4-BE49-F238E27FC236}">
                  <a16:creationId xmlns:a16="http://schemas.microsoft.com/office/drawing/2014/main" id="{41D88309-10AD-60AB-1C23-77FE5673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145">
              <a:extLst>
                <a:ext uri="{FF2B5EF4-FFF2-40B4-BE49-F238E27FC236}">
                  <a16:creationId xmlns:a16="http://schemas.microsoft.com/office/drawing/2014/main" id="{B20F0436-313B-0503-FB29-B78DDDC62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146">
              <a:extLst>
                <a:ext uri="{FF2B5EF4-FFF2-40B4-BE49-F238E27FC236}">
                  <a16:creationId xmlns:a16="http://schemas.microsoft.com/office/drawing/2014/main" id="{CFB92476-F248-DF64-A31E-477EEC35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147">
              <a:extLst>
                <a:ext uri="{FF2B5EF4-FFF2-40B4-BE49-F238E27FC236}">
                  <a16:creationId xmlns:a16="http://schemas.microsoft.com/office/drawing/2014/main" id="{61855B61-D319-D109-CE82-E1EA5204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148">
              <a:extLst>
                <a:ext uri="{FF2B5EF4-FFF2-40B4-BE49-F238E27FC236}">
                  <a16:creationId xmlns:a16="http://schemas.microsoft.com/office/drawing/2014/main" id="{657816EC-1E63-76AD-F046-BC6DCFD4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149">
              <a:extLst>
                <a:ext uri="{FF2B5EF4-FFF2-40B4-BE49-F238E27FC236}">
                  <a16:creationId xmlns:a16="http://schemas.microsoft.com/office/drawing/2014/main" id="{423BD561-DDC7-1835-3DA1-F8BCA1DE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150">
              <a:extLst>
                <a:ext uri="{FF2B5EF4-FFF2-40B4-BE49-F238E27FC236}">
                  <a16:creationId xmlns:a16="http://schemas.microsoft.com/office/drawing/2014/main" id="{6F99C356-4F79-3BC2-68C1-DC17CE8EB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151">
              <a:extLst>
                <a:ext uri="{FF2B5EF4-FFF2-40B4-BE49-F238E27FC236}">
                  <a16:creationId xmlns:a16="http://schemas.microsoft.com/office/drawing/2014/main" id="{5A51711A-320A-5817-B8A9-7707595F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152">
              <a:extLst>
                <a:ext uri="{FF2B5EF4-FFF2-40B4-BE49-F238E27FC236}">
                  <a16:creationId xmlns:a16="http://schemas.microsoft.com/office/drawing/2014/main" id="{7858EC54-66C1-6764-B8B0-7B693B2F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153">
              <a:extLst>
                <a:ext uri="{FF2B5EF4-FFF2-40B4-BE49-F238E27FC236}">
                  <a16:creationId xmlns:a16="http://schemas.microsoft.com/office/drawing/2014/main" id="{7163FA6D-8F46-858A-9BC1-219FB9223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154">
              <a:extLst>
                <a:ext uri="{FF2B5EF4-FFF2-40B4-BE49-F238E27FC236}">
                  <a16:creationId xmlns:a16="http://schemas.microsoft.com/office/drawing/2014/main" id="{EDB7AE23-7D00-039A-AADE-731FBCECB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155">
              <a:extLst>
                <a:ext uri="{FF2B5EF4-FFF2-40B4-BE49-F238E27FC236}">
                  <a16:creationId xmlns:a16="http://schemas.microsoft.com/office/drawing/2014/main" id="{FA207DEE-D54C-1EA9-0D60-ACE20F289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156">
              <a:extLst>
                <a:ext uri="{FF2B5EF4-FFF2-40B4-BE49-F238E27FC236}">
                  <a16:creationId xmlns:a16="http://schemas.microsoft.com/office/drawing/2014/main" id="{2718FE34-83D8-6D43-426D-68D68F93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157">
              <a:extLst>
                <a:ext uri="{FF2B5EF4-FFF2-40B4-BE49-F238E27FC236}">
                  <a16:creationId xmlns:a16="http://schemas.microsoft.com/office/drawing/2014/main" id="{5DEB3448-E2A8-994C-D03B-C4DD20CE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158">
              <a:extLst>
                <a:ext uri="{FF2B5EF4-FFF2-40B4-BE49-F238E27FC236}">
                  <a16:creationId xmlns:a16="http://schemas.microsoft.com/office/drawing/2014/main" id="{7FF4726C-1411-C160-D9FB-DE5452108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159">
              <a:extLst>
                <a:ext uri="{FF2B5EF4-FFF2-40B4-BE49-F238E27FC236}">
                  <a16:creationId xmlns:a16="http://schemas.microsoft.com/office/drawing/2014/main" id="{5E7D2454-729E-48AC-4BDF-43BBB702A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160">
              <a:extLst>
                <a:ext uri="{FF2B5EF4-FFF2-40B4-BE49-F238E27FC236}">
                  <a16:creationId xmlns:a16="http://schemas.microsoft.com/office/drawing/2014/main" id="{9A1DB772-95AF-2BC7-38DC-EA0E23B97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161">
              <a:extLst>
                <a:ext uri="{FF2B5EF4-FFF2-40B4-BE49-F238E27FC236}">
                  <a16:creationId xmlns:a16="http://schemas.microsoft.com/office/drawing/2014/main" id="{07A9A0FD-8D83-A935-A457-A41BB1800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162">
              <a:extLst>
                <a:ext uri="{FF2B5EF4-FFF2-40B4-BE49-F238E27FC236}">
                  <a16:creationId xmlns:a16="http://schemas.microsoft.com/office/drawing/2014/main" id="{59E7DFD3-5254-4143-C129-9D1123F3C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163">
              <a:extLst>
                <a:ext uri="{FF2B5EF4-FFF2-40B4-BE49-F238E27FC236}">
                  <a16:creationId xmlns:a16="http://schemas.microsoft.com/office/drawing/2014/main" id="{B2BE4805-6821-3234-45E9-C585AAB92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164">
              <a:extLst>
                <a:ext uri="{FF2B5EF4-FFF2-40B4-BE49-F238E27FC236}">
                  <a16:creationId xmlns:a16="http://schemas.microsoft.com/office/drawing/2014/main" id="{77BDAAE4-424B-2E24-3AF5-ACC95863F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165">
              <a:extLst>
                <a:ext uri="{FF2B5EF4-FFF2-40B4-BE49-F238E27FC236}">
                  <a16:creationId xmlns:a16="http://schemas.microsoft.com/office/drawing/2014/main" id="{8407DA3F-008F-1FB8-98F1-75DAAE59F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166">
              <a:extLst>
                <a:ext uri="{FF2B5EF4-FFF2-40B4-BE49-F238E27FC236}">
                  <a16:creationId xmlns:a16="http://schemas.microsoft.com/office/drawing/2014/main" id="{377015D9-254E-913D-F90E-962385854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167">
              <a:extLst>
                <a:ext uri="{FF2B5EF4-FFF2-40B4-BE49-F238E27FC236}">
                  <a16:creationId xmlns:a16="http://schemas.microsoft.com/office/drawing/2014/main" id="{D042BFFE-1C63-34C8-5E1E-4F1EB4D4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168">
              <a:extLst>
                <a:ext uri="{FF2B5EF4-FFF2-40B4-BE49-F238E27FC236}">
                  <a16:creationId xmlns:a16="http://schemas.microsoft.com/office/drawing/2014/main" id="{662F7AB3-582E-EBCF-E076-6F31D8AC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169">
              <a:extLst>
                <a:ext uri="{FF2B5EF4-FFF2-40B4-BE49-F238E27FC236}">
                  <a16:creationId xmlns:a16="http://schemas.microsoft.com/office/drawing/2014/main" id="{7B818F9D-CE2A-F874-EC27-7592B8A6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170">
              <a:extLst>
                <a:ext uri="{FF2B5EF4-FFF2-40B4-BE49-F238E27FC236}">
                  <a16:creationId xmlns:a16="http://schemas.microsoft.com/office/drawing/2014/main" id="{7093BD68-BFC6-4F47-39E0-838A1EE56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171">
              <a:extLst>
                <a:ext uri="{FF2B5EF4-FFF2-40B4-BE49-F238E27FC236}">
                  <a16:creationId xmlns:a16="http://schemas.microsoft.com/office/drawing/2014/main" id="{F2885AB6-968B-6575-C46A-DAAD84C030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172">
              <a:extLst>
                <a:ext uri="{FF2B5EF4-FFF2-40B4-BE49-F238E27FC236}">
                  <a16:creationId xmlns:a16="http://schemas.microsoft.com/office/drawing/2014/main" id="{F229CB86-7BFB-E62E-34CF-C088E4CD0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173">
              <a:extLst>
                <a:ext uri="{FF2B5EF4-FFF2-40B4-BE49-F238E27FC236}">
                  <a16:creationId xmlns:a16="http://schemas.microsoft.com/office/drawing/2014/main" id="{24B38DCA-3074-C9DE-DD99-4F6A993B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174">
              <a:extLst>
                <a:ext uri="{FF2B5EF4-FFF2-40B4-BE49-F238E27FC236}">
                  <a16:creationId xmlns:a16="http://schemas.microsoft.com/office/drawing/2014/main" id="{0A1480A2-139A-736C-5BA1-484F1F92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175">
              <a:extLst>
                <a:ext uri="{FF2B5EF4-FFF2-40B4-BE49-F238E27FC236}">
                  <a16:creationId xmlns:a16="http://schemas.microsoft.com/office/drawing/2014/main" id="{6794AACB-D237-EB9C-5728-8E02FC4C0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176">
              <a:extLst>
                <a:ext uri="{FF2B5EF4-FFF2-40B4-BE49-F238E27FC236}">
                  <a16:creationId xmlns:a16="http://schemas.microsoft.com/office/drawing/2014/main" id="{848BCCD6-40AC-1189-1189-848EEA08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177">
              <a:extLst>
                <a:ext uri="{FF2B5EF4-FFF2-40B4-BE49-F238E27FC236}">
                  <a16:creationId xmlns:a16="http://schemas.microsoft.com/office/drawing/2014/main" id="{116C1E9A-7562-2F35-AA72-6604C251F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178">
              <a:extLst>
                <a:ext uri="{FF2B5EF4-FFF2-40B4-BE49-F238E27FC236}">
                  <a16:creationId xmlns:a16="http://schemas.microsoft.com/office/drawing/2014/main" id="{567D9392-1E32-E7E3-378C-2B77419B0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179">
              <a:extLst>
                <a:ext uri="{FF2B5EF4-FFF2-40B4-BE49-F238E27FC236}">
                  <a16:creationId xmlns:a16="http://schemas.microsoft.com/office/drawing/2014/main" id="{FC429AD7-032B-D95A-29CC-CD39F68C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180">
              <a:extLst>
                <a:ext uri="{FF2B5EF4-FFF2-40B4-BE49-F238E27FC236}">
                  <a16:creationId xmlns:a16="http://schemas.microsoft.com/office/drawing/2014/main" id="{B8AE9379-E307-6E4F-B82D-94FAC9BCE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181">
              <a:extLst>
                <a:ext uri="{FF2B5EF4-FFF2-40B4-BE49-F238E27FC236}">
                  <a16:creationId xmlns:a16="http://schemas.microsoft.com/office/drawing/2014/main" id="{CA0BC160-C6BE-64EC-C44C-7D532ABD6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182">
              <a:extLst>
                <a:ext uri="{FF2B5EF4-FFF2-40B4-BE49-F238E27FC236}">
                  <a16:creationId xmlns:a16="http://schemas.microsoft.com/office/drawing/2014/main" id="{4C9E0901-68C2-A006-A3CC-FF5C57D46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183">
              <a:extLst>
                <a:ext uri="{FF2B5EF4-FFF2-40B4-BE49-F238E27FC236}">
                  <a16:creationId xmlns:a16="http://schemas.microsoft.com/office/drawing/2014/main" id="{725F6685-4413-ADAE-7175-7B0919F5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184">
              <a:extLst>
                <a:ext uri="{FF2B5EF4-FFF2-40B4-BE49-F238E27FC236}">
                  <a16:creationId xmlns:a16="http://schemas.microsoft.com/office/drawing/2014/main" id="{6A96DE91-D772-B0E1-562A-EC2013FC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185">
              <a:extLst>
                <a:ext uri="{FF2B5EF4-FFF2-40B4-BE49-F238E27FC236}">
                  <a16:creationId xmlns:a16="http://schemas.microsoft.com/office/drawing/2014/main" id="{EDB7A5D5-C7FE-E06C-2DDA-897E88C4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186">
              <a:extLst>
                <a:ext uri="{FF2B5EF4-FFF2-40B4-BE49-F238E27FC236}">
                  <a16:creationId xmlns:a16="http://schemas.microsoft.com/office/drawing/2014/main" id="{107925AA-6816-263F-D984-2EA0EB20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187">
              <a:extLst>
                <a:ext uri="{FF2B5EF4-FFF2-40B4-BE49-F238E27FC236}">
                  <a16:creationId xmlns:a16="http://schemas.microsoft.com/office/drawing/2014/main" id="{BC63EF44-0821-F4FB-53E5-2B1458D0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188">
              <a:extLst>
                <a:ext uri="{FF2B5EF4-FFF2-40B4-BE49-F238E27FC236}">
                  <a16:creationId xmlns:a16="http://schemas.microsoft.com/office/drawing/2014/main" id="{A996CD4B-B70E-E008-C8DC-D7F61FBE6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189">
              <a:extLst>
                <a:ext uri="{FF2B5EF4-FFF2-40B4-BE49-F238E27FC236}">
                  <a16:creationId xmlns:a16="http://schemas.microsoft.com/office/drawing/2014/main" id="{E60FF2A3-FC88-D9E1-59B1-DB396E2E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194">
              <a:extLst>
                <a:ext uri="{FF2B5EF4-FFF2-40B4-BE49-F238E27FC236}">
                  <a16:creationId xmlns:a16="http://schemas.microsoft.com/office/drawing/2014/main" id="{F5366376-6750-DDCF-5F1D-49AD982A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195">
              <a:extLst>
                <a:ext uri="{FF2B5EF4-FFF2-40B4-BE49-F238E27FC236}">
                  <a16:creationId xmlns:a16="http://schemas.microsoft.com/office/drawing/2014/main" id="{D2C06ACE-2722-9520-E99C-35177529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196">
              <a:extLst>
                <a:ext uri="{FF2B5EF4-FFF2-40B4-BE49-F238E27FC236}">
                  <a16:creationId xmlns:a16="http://schemas.microsoft.com/office/drawing/2014/main" id="{A87715BD-0003-0677-2F80-4B52691F53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197">
              <a:extLst>
                <a:ext uri="{FF2B5EF4-FFF2-40B4-BE49-F238E27FC236}">
                  <a16:creationId xmlns:a16="http://schemas.microsoft.com/office/drawing/2014/main" id="{93353961-68CC-E0D5-73C9-9E1E32963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198">
              <a:extLst>
                <a:ext uri="{FF2B5EF4-FFF2-40B4-BE49-F238E27FC236}">
                  <a16:creationId xmlns:a16="http://schemas.microsoft.com/office/drawing/2014/main" id="{B5BCF73F-1C14-A261-09D1-DC4E86AF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199">
              <a:extLst>
                <a:ext uri="{FF2B5EF4-FFF2-40B4-BE49-F238E27FC236}">
                  <a16:creationId xmlns:a16="http://schemas.microsoft.com/office/drawing/2014/main" id="{0154F568-EB84-D83C-171F-ED0D7E6A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00">
              <a:extLst>
                <a:ext uri="{FF2B5EF4-FFF2-40B4-BE49-F238E27FC236}">
                  <a16:creationId xmlns:a16="http://schemas.microsoft.com/office/drawing/2014/main" id="{E1D8927B-76A0-4B2F-CC66-BB3FA3A8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01">
              <a:extLst>
                <a:ext uri="{FF2B5EF4-FFF2-40B4-BE49-F238E27FC236}">
                  <a16:creationId xmlns:a16="http://schemas.microsoft.com/office/drawing/2014/main" id="{62C3057D-EA1D-CB73-B9B7-225EB632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02">
              <a:extLst>
                <a:ext uri="{FF2B5EF4-FFF2-40B4-BE49-F238E27FC236}">
                  <a16:creationId xmlns:a16="http://schemas.microsoft.com/office/drawing/2014/main" id="{48115C9A-A2BA-B017-5BEB-9C7420FEC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03">
              <a:extLst>
                <a:ext uri="{FF2B5EF4-FFF2-40B4-BE49-F238E27FC236}">
                  <a16:creationId xmlns:a16="http://schemas.microsoft.com/office/drawing/2014/main" id="{2CDAD3E4-C075-03B1-60C4-CD21E53A2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04">
              <a:extLst>
                <a:ext uri="{FF2B5EF4-FFF2-40B4-BE49-F238E27FC236}">
                  <a16:creationId xmlns:a16="http://schemas.microsoft.com/office/drawing/2014/main" id="{ADB3683E-70A9-4385-721D-B9288AAD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06">
              <a:extLst>
                <a:ext uri="{FF2B5EF4-FFF2-40B4-BE49-F238E27FC236}">
                  <a16:creationId xmlns:a16="http://schemas.microsoft.com/office/drawing/2014/main" id="{965A045C-47F6-6AA8-3C63-388162E4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Rectangle 207">
              <a:extLst>
                <a:ext uri="{FF2B5EF4-FFF2-40B4-BE49-F238E27FC236}">
                  <a16:creationId xmlns:a16="http://schemas.microsoft.com/office/drawing/2014/main" id="{2436FC76-62D0-F103-6A53-6A3FC3769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Rectangle 208">
              <a:extLst>
                <a:ext uri="{FF2B5EF4-FFF2-40B4-BE49-F238E27FC236}">
                  <a16:creationId xmlns:a16="http://schemas.microsoft.com/office/drawing/2014/main" id="{10DF909D-CE7A-C4FF-86CB-F9FC8EAE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09">
              <a:extLst>
                <a:ext uri="{FF2B5EF4-FFF2-40B4-BE49-F238E27FC236}">
                  <a16:creationId xmlns:a16="http://schemas.microsoft.com/office/drawing/2014/main" id="{9B3FE040-EA6F-EDF5-1CDA-D1A0D42C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10">
              <a:extLst>
                <a:ext uri="{FF2B5EF4-FFF2-40B4-BE49-F238E27FC236}">
                  <a16:creationId xmlns:a16="http://schemas.microsoft.com/office/drawing/2014/main" id="{F0A03DFB-DDA9-CFE8-4982-A4C195F2C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11">
              <a:extLst>
                <a:ext uri="{FF2B5EF4-FFF2-40B4-BE49-F238E27FC236}">
                  <a16:creationId xmlns:a16="http://schemas.microsoft.com/office/drawing/2014/main" id="{281B4727-9B16-0FAF-5CB1-DF706BF2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12">
              <a:extLst>
                <a:ext uri="{FF2B5EF4-FFF2-40B4-BE49-F238E27FC236}">
                  <a16:creationId xmlns:a16="http://schemas.microsoft.com/office/drawing/2014/main" id="{8BC474C7-6E80-1044-C52C-A0DBCBE36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213">
              <a:extLst>
                <a:ext uri="{FF2B5EF4-FFF2-40B4-BE49-F238E27FC236}">
                  <a16:creationId xmlns:a16="http://schemas.microsoft.com/office/drawing/2014/main" id="{B310B4E3-AFC0-A8E0-0857-E36C7E4D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214">
              <a:extLst>
                <a:ext uri="{FF2B5EF4-FFF2-40B4-BE49-F238E27FC236}">
                  <a16:creationId xmlns:a16="http://schemas.microsoft.com/office/drawing/2014/main" id="{335A8DA4-3AB2-030E-DEBD-D83E9ED9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215">
              <a:extLst>
                <a:ext uri="{FF2B5EF4-FFF2-40B4-BE49-F238E27FC236}">
                  <a16:creationId xmlns:a16="http://schemas.microsoft.com/office/drawing/2014/main" id="{D7970B89-0153-9CAB-6B12-20016346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216">
              <a:extLst>
                <a:ext uri="{FF2B5EF4-FFF2-40B4-BE49-F238E27FC236}">
                  <a16:creationId xmlns:a16="http://schemas.microsoft.com/office/drawing/2014/main" id="{3A9D985C-F5C6-F0A6-F238-1CD81A7F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217">
              <a:extLst>
                <a:ext uri="{FF2B5EF4-FFF2-40B4-BE49-F238E27FC236}">
                  <a16:creationId xmlns:a16="http://schemas.microsoft.com/office/drawing/2014/main" id="{DFB79897-AA7C-6D6B-7E3A-1B90D5FC9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218">
              <a:extLst>
                <a:ext uri="{FF2B5EF4-FFF2-40B4-BE49-F238E27FC236}">
                  <a16:creationId xmlns:a16="http://schemas.microsoft.com/office/drawing/2014/main" id="{DB5C5FBA-82D0-6547-BEDE-4C69B0BA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219">
              <a:extLst>
                <a:ext uri="{FF2B5EF4-FFF2-40B4-BE49-F238E27FC236}">
                  <a16:creationId xmlns:a16="http://schemas.microsoft.com/office/drawing/2014/main" id="{A6954811-0A7C-3A8F-945C-84B7743F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220">
              <a:extLst>
                <a:ext uri="{FF2B5EF4-FFF2-40B4-BE49-F238E27FC236}">
                  <a16:creationId xmlns:a16="http://schemas.microsoft.com/office/drawing/2014/main" id="{F69B8B62-67B3-3083-7AE5-967126E1F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221">
              <a:extLst>
                <a:ext uri="{FF2B5EF4-FFF2-40B4-BE49-F238E27FC236}">
                  <a16:creationId xmlns:a16="http://schemas.microsoft.com/office/drawing/2014/main" id="{7D24C6BE-F9AB-B9E9-C75F-3D15D2880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222">
              <a:extLst>
                <a:ext uri="{FF2B5EF4-FFF2-40B4-BE49-F238E27FC236}">
                  <a16:creationId xmlns:a16="http://schemas.microsoft.com/office/drawing/2014/main" id="{DC998F11-983A-2623-DF86-1C3B7502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Rectangle 223">
              <a:extLst>
                <a:ext uri="{FF2B5EF4-FFF2-40B4-BE49-F238E27FC236}">
                  <a16:creationId xmlns:a16="http://schemas.microsoft.com/office/drawing/2014/main" id="{A4F876D0-14BD-0B84-F0B8-EE6D0A4F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Rectangle 224">
              <a:extLst>
                <a:ext uri="{FF2B5EF4-FFF2-40B4-BE49-F238E27FC236}">
                  <a16:creationId xmlns:a16="http://schemas.microsoft.com/office/drawing/2014/main" id="{CAAE4202-D520-940B-21A2-459E55A77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Rectangle 225">
              <a:extLst>
                <a:ext uri="{FF2B5EF4-FFF2-40B4-BE49-F238E27FC236}">
                  <a16:creationId xmlns:a16="http://schemas.microsoft.com/office/drawing/2014/main" id="{11AB1736-3C30-A68E-0800-182E49A3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Rectangle 226">
              <a:extLst>
                <a:ext uri="{FF2B5EF4-FFF2-40B4-BE49-F238E27FC236}">
                  <a16:creationId xmlns:a16="http://schemas.microsoft.com/office/drawing/2014/main" id="{3BCD044B-F954-40BF-5218-550AB268C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227">
              <a:extLst>
                <a:ext uri="{FF2B5EF4-FFF2-40B4-BE49-F238E27FC236}">
                  <a16:creationId xmlns:a16="http://schemas.microsoft.com/office/drawing/2014/main" id="{35C713DE-24F1-97B3-835D-A29BC89A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228">
              <a:extLst>
                <a:ext uri="{FF2B5EF4-FFF2-40B4-BE49-F238E27FC236}">
                  <a16:creationId xmlns:a16="http://schemas.microsoft.com/office/drawing/2014/main" id="{8B7D0655-DD9C-2C67-5F74-6D403D763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229">
              <a:extLst>
                <a:ext uri="{FF2B5EF4-FFF2-40B4-BE49-F238E27FC236}">
                  <a16:creationId xmlns:a16="http://schemas.microsoft.com/office/drawing/2014/main" id="{ADB86A94-09A5-DB87-D586-C24EF6FA1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230">
              <a:extLst>
                <a:ext uri="{FF2B5EF4-FFF2-40B4-BE49-F238E27FC236}">
                  <a16:creationId xmlns:a16="http://schemas.microsoft.com/office/drawing/2014/main" id="{6C9B28D4-60DB-DFDC-19AF-55174114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231">
              <a:extLst>
                <a:ext uri="{FF2B5EF4-FFF2-40B4-BE49-F238E27FC236}">
                  <a16:creationId xmlns:a16="http://schemas.microsoft.com/office/drawing/2014/main" id="{4563D724-9645-E709-7BF8-D18922B38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232">
              <a:extLst>
                <a:ext uri="{FF2B5EF4-FFF2-40B4-BE49-F238E27FC236}">
                  <a16:creationId xmlns:a16="http://schemas.microsoft.com/office/drawing/2014/main" id="{1FBCDEB4-39A3-E5B8-95BF-DC7304DE4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Oval 233">
              <a:extLst>
                <a:ext uri="{FF2B5EF4-FFF2-40B4-BE49-F238E27FC236}">
                  <a16:creationId xmlns:a16="http://schemas.microsoft.com/office/drawing/2014/main" id="{4E7E9439-3DC3-287B-FB9E-18D431A7B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234">
              <a:extLst>
                <a:ext uri="{FF2B5EF4-FFF2-40B4-BE49-F238E27FC236}">
                  <a16:creationId xmlns:a16="http://schemas.microsoft.com/office/drawing/2014/main" id="{235785FC-889C-D24E-7741-005E6F24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235">
              <a:extLst>
                <a:ext uri="{FF2B5EF4-FFF2-40B4-BE49-F238E27FC236}">
                  <a16:creationId xmlns:a16="http://schemas.microsoft.com/office/drawing/2014/main" id="{D291BF89-4595-99BB-8D74-C252D22D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236">
              <a:extLst>
                <a:ext uri="{FF2B5EF4-FFF2-40B4-BE49-F238E27FC236}">
                  <a16:creationId xmlns:a16="http://schemas.microsoft.com/office/drawing/2014/main" id="{30920F9C-3076-C3C7-E414-2A8D6B049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237">
              <a:extLst>
                <a:ext uri="{FF2B5EF4-FFF2-40B4-BE49-F238E27FC236}">
                  <a16:creationId xmlns:a16="http://schemas.microsoft.com/office/drawing/2014/main" id="{E28CDABC-00D0-549F-413C-2BB3E115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238">
              <a:extLst>
                <a:ext uri="{FF2B5EF4-FFF2-40B4-BE49-F238E27FC236}">
                  <a16:creationId xmlns:a16="http://schemas.microsoft.com/office/drawing/2014/main" id="{C64A4E64-B8FD-2600-21EC-8F1D78C67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239">
              <a:extLst>
                <a:ext uri="{FF2B5EF4-FFF2-40B4-BE49-F238E27FC236}">
                  <a16:creationId xmlns:a16="http://schemas.microsoft.com/office/drawing/2014/main" id="{D952727D-E15C-110E-2A8F-EA10045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280">
              <a:extLst>
                <a:ext uri="{FF2B5EF4-FFF2-40B4-BE49-F238E27FC236}">
                  <a16:creationId xmlns:a16="http://schemas.microsoft.com/office/drawing/2014/main" id="{5481D501-9EAE-7238-F2CA-E0B02DE71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281">
              <a:extLst>
                <a:ext uri="{FF2B5EF4-FFF2-40B4-BE49-F238E27FC236}">
                  <a16:creationId xmlns:a16="http://schemas.microsoft.com/office/drawing/2014/main" id="{82F75816-17CC-7D30-1496-B6AEA8CBB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282">
              <a:extLst>
                <a:ext uri="{FF2B5EF4-FFF2-40B4-BE49-F238E27FC236}">
                  <a16:creationId xmlns:a16="http://schemas.microsoft.com/office/drawing/2014/main" id="{E47986AA-08A0-11E9-0F97-C8492DE5B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283">
              <a:extLst>
                <a:ext uri="{FF2B5EF4-FFF2-40B4-BE49-F238E27FC236}">
                  <a16:creationId xmlns:a16="http://schemas.microsoft.com/office/drawing/2014/main" id="{B0445CE6-CE04-0588-1770-AA86C2779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284">
              <a:extLst>
                <a:ext uri="{FF2B5EF4-FFF2-40B4-BE49-F238E27FC236}">
                  <a16:creationId xmlns:a16="http://schemas.microsoft.com/office/drawing/2014/main" id="{F38A6B22-692D-BBAE-3180-DF2F123D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285">
              <a:extLst>
                <a:ext uri="{FF2B5EF4-FFF2-40B4-BE49-F238E27FC236}">
                  <a16:creationId xmlns:a16="http://schemas.microsoft.com/office/drawing/2014/main" id="{19C66C8F-D7BA-7CA9-D464-93E19A96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286">
              <a:extLst>
                <a:ext uri="{FF2B5EF4-FFF2-40B4-BE49-F238E27FC236}">
                  <a16:creationId xmlns:a16="http://schemas.microsoft.com/office/drawing/2014/main" id="{F5B944D7-4DF6-B1E3-C585-60924B41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287">
              <a:extLst>
                <a:ext uri="{FF2B5EF4-FFF2-40B4-BE49-F238E27FC236}">
                  <a16:creationId xmlns:a16="http://schemas.microsoft.com/office/drawing/2014/main" id="{5311B983-F5F4-95AC-8BD0-0E20B6D24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288">
              <a:extLst>
                <a:ext uri="{FF2B5EF4-FFF2-40B4-BE49-F238E27FC236}">
                  <a16:creationId xmlns:a16="http://schemas.microsoft.com/office/drawing/2014/main" id="{B2008EA8-8415-CFB2-29F8-6165EB16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289">
              <a:extLst>
                <a:ext uri="{FF2B5EF4-FFF2-40B4-BE49-F238E27FC236}">
                  <a16:creationId xmlns:a16="http://schemas.microsoft.com/office/drawing/2014/main" id="{8F0A859B-5CDA-2ACF-1878-ADF0EE8F4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290">
              <a:extLst>
                <a:ext uri="{FF2B5EF4-FFF2-40B4-BE49-F238E27FC236}">
                  <a16:creationId xmlns:a16="http://schemas.microsoft.com/office/drawing/2014/main" id="{E0C8857E-48B7-2F4D-7FFC-C4CF2D4B8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291">
              <a:extLst>
                <a:ext uri="{FF2B5EF4-FFF2-40B4-BE49-F238E27FC236}">
                  <a16:creationId xmlns:a16="http://schemas.microsoft.com/office/drawing/2014/main" id="{E5BBBC89-E613-A7CC-36DC-CA186545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292">
              <a:extLst>
                <a:ext uri="{FF2B5EF4-FFF2-40B4-BE49-F238E27FC236}">
                  <a16:creationId xmlns:a16="http://schemas.microsoft.com/office/drawing/2014/main" id="{28C294B2-06AE-236E-93E8-24B3C3A16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293">
              <a:extLst>
                <a:ext uri="{FF2B5EF4-FFF2-40B4-BE49-F238E27FC236}">
                  <a16:creationId xmlns:a16="http://schemas.microsoft.com/office/drawing/2014/main" id="{47403F11-D66F-08B7-74BB-5C2E8AA7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294">
              <a:extLst>
                <a:ext uri="{FF2B5EF4-FFF2-40B4-BE49-F238E27FC236}">
                  <a16:creationId xmlns:a16="http://schemas.microsoft.com/office/drawing/2014/main" id="{EADD441B-C436-9962-6A4F-01BE3A91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295">
              <a:extLst>
                <a:ext uri="{FF2B5EF4-FFF2-40B4-BE49-F238E27FC236}">
                  <a16:creationId xmlns:a16="http://schemas.microsoft.com/office/drawing/2014/main" id="{BB565BBC-7335-B839-FDF4-FCAFF305F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296">
              <a:extLst>
                <a:ext uri="{FF2B5EF4-FFF2-40B4-BE49-F238E27FC236}">
                  <a16:creationId xmlns:a16="http://schemas.microsoft.com/office/drawing/2014/main" id="{1673B05C-C6B5-2263-A9D9-0F053B1C4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297">
              <a:extLst>
                <a:ext uri="{FF2B5EF4-FFF2-40B4-BE49-F238E27FC236}">
                  <a16:creationId xmlns:a16="http://schemas.microsoft.com/office/drawing/2014/main" id="{EB9FFF1F-2372-33D1-82F5-1CBC9280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298">
              <a:extLst>
                <a:ext uri="{FF2B5EF4-FFF2-40B4-BE49-F238E27FC236}">
                  <a16:creationId xmlns:a16="http://schemas.microsoft.com/office/drawing/2014/main" id="{982EDF39-9315-E0E6-7B24-23B4DE65B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299">
              <a:extLst>
                <a:ext uri="{FF2B5EF4-FFF2-40B4-BE49-F238E27FC236}">
                  <a16:creationId xmlns:a16="http://schemas.microsoft.com/office/drawing/2014/main" id="{E38E7A50-118A-6F89-1CC3-1542F995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300">
              <a:extLst>
                <a:ext uri="{FF2B5EF4-FFF2-40B4-BE49-F238E27FC236}">
                  <a16:creationId xmlns:a16="http://schemas.microsoft.com/office/drawing/2014/main" id="{1278B0F3-EEE9-EBC6-9F06-E89ADCFE1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01">
              <a:extLst>
                <a:ext uri="{FF2B5EF4-FFF2-40B4-BE49-F238E27FC236}">
                  <a16:creationId xmlns:a16="http://schemas.microsoft.com/office/drawing/2014/main" id="{F4B674CF-6203-75E8-CDA9-732E1B784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02">
              <a:extLst>
                <a:ext uri="{FF2B5EF4-FFF2-40B4-BE49-F238E27FC236}">
                  <a16:creationId xmlns:a16="http://schemas.microsoft.com/office/drawing/2014/main" id="{A2CD1BF4-1BD2-D57A-8B1F-C9E475C0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03">
              <a:extLst>
                <a:ext uri="{FF2B5EF4-FFF2-40B4-BE49-F238E27FC236}">
                  <a16:creationId xmlns:a16="http://schemas.microsoft.com/office/drawing/2014/main" id="{CD3577F9-F453-1D6C-A691-EF243016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04">
              <a:extLst>
                <a:ext uri="{FF2B5EF4-FFF2-40B4-BE49-F238E27FC236}">
                  <a16:creationId xmlns:a16="http://schemas.microsoft.com/office/drawing/2014/main" id="{28A2F769-BB6D-82B1-2291-A381CBEF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05">
              <a:extLst>
                <a:ext uri="{FF2B5EF4-FFF2-40B4-BE49-F238E27FC236}">
                  <a16:creationId xmlns:a16="http://schemas.microsoft.com/office/drawing/2014/main" id="{AD9B5DEE-3AA0-2FDF-EE20-BD172A5B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06">
              <a:extLst>
                <a:ext uri="{FF2B5EF4-FFF2-40B4-BE49-F238E27FC236}">
                  <a16:creationId xmlns:a16="http://schemas.microsoft.com/office/drawing/2014/main" id="{DE1AB0C5-E539-2D4B-16F0-D604FECCF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07">
              <a:extLst>
                <a:ext uri="{FF2B5EF4-FFF2-40B4-BE49-F238E27FC236}">
                  <a16:creationId xmlns:a16="http://schemas.microsoft.com/office/drawing/2014/main" id="{22F0FA59-5AF5-5ED9-40E8-7DB8A4C88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08">
              <a:extLst>
                <a:ext uri="{FF2B5EF4-FFF2-40B4-BE49-F238E27FC236}">
                  <a16:creationId xmlns:a16="http://schemas.microsoft.com/office/drawing/2014/main" id="{BE5A47F8-A54B-C84B-30E5-329438A1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09">
              <a:extLst>
                <a:ext uri="{FF2B5EF4-FFF2-40B4-BE49-F238E27FC236}">
                  <a16:creationId xmlns:a16="http://schemas.microsoft.com/office/drawing/2014/main" id="{71EC57DD-85C3-DDC6-4416-FF8E3DB0A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10">
              <a:extLst>
                <a:ext uri="{FF2B5EF4-FFF2-40B4-BE49-F238E27FC236}">
                  <a16:creationId xmlns:a16="http://schemas.microsoft.com/office/drawing/2014/main" id="{07E6E6FE-AB02-D1D9-B62A-DABD997A9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11">
              <a:extLst>
                <a:ext uri="{FF2B5EF4-FFF2-40B4-BE49-F238E27FC236}">
                  <a16:creationId xmlns:a16="http://schemas.microsoft.com/office/drawing/2014/main" id="{0E232782-F447-6835-A71E-49633C270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12">
              <a:extLst>
                <a:ext uri="{FF2B5EF4-FFF2-40B4-BE49-F238E27FC236}">
                  <a16:creationId xmlns:a16="http://schemas.microsoft.com/office/drawing/2014/main" id="{07D98828-1F92-1EAE-C9C6-3FA28FCF8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13">
              <a:extLst>
                <a:ext uri="{FF2B5EF4-FFF2-40B4-BE49-F238E27FC236}">
                  <a16:creationId xmlns:a16="http://schemas.microsoft.com/office/drawing/2014/main" id="{8574AEB3-7928-AADF-F417-4DD9AE861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14">
              <a:extLst>
                <a:ext uri="{FF2B5EF4-FFF2-40B4-BE49-F238E27FC236}">
                  <a16:creationId xmlns:a16="http://schemas.microsoft.com/office/drawing/2014/main" id="{AB0AAE16-1D7B-5AB4-9589-48CDFAE1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15">
              <a:extLst>
                <a:ext uri="{FF2B5EF4-FFF2-40B4-BE49-F238E27FC236}">
                  <a16:creationId xmlns:a16="http://schemas.microsoft.com/office/drawing/2014/main" id="{79BD92E9-8F91-70C1-30AD-B01869793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16">
              <a:extLst>
                <a:ext uri="{FF2B5EF4-FFF2-40B4-BE49-F238E27FC236}">
                  <a16:creationId xmlns:a16="http://schemas.microsoft.com/office/drawing/2014/main" id="{21552133-06B1-30EA-1DEC-762F219D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17">
              <a:extLst>
                <a:ext uri="{FF2B5EF4-FFF2-40B4-BE49-F238E27FC236}">
                  <a16:creationId xmlns:a16="http://schemas.microsoft.com/office/drawing/2014/main" id="{7D5ACF76-074D-3AB1-7F87-A96CA2CE5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18">
              <a:extLst>
                <a:ext uri="{FF2B5EF4-FFF2-40B4-BE49-F238E27FC236}">
                  <a16:creationId xmlns:a16="http://schemas.microsoft.com/office/drawing/2014/main" id="{CD2818A7-D0EB-DA2C-6E19-7598BFF57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9">
              <a:extLst>
                <a:ext uri="{FF2B5EF4-FFF2-40B4-BE49-F238E27FC236}">
                  <a16:creationId xmlns:a16="http://schemas.microsoft.com/office/drawing/2014/main" id="{984E14E3-4BF1-3B81-0DF5-ED765C6A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0">
              <a:extLst>
                <a:ext uri="{FF2B5EF4-FFF2-40B4-BE49-F238E27FC236}">
                  <a16:creationId xmlns:a16="http://schemas.microsoft.com/office/drawing/2014/main" id="{734830A3-D0B5-E49C-EA23-CD8A975E3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21">
              <a:extLst>
                <a:ext uri="{FF2B5EF4-FFF2-40B4-BE49-F238E27FC236}">
                  <a16:creationId xmlns:a16="http://schemas.microsoft.com/office/drawing/2014/main" id="{001E4D2F-9F1C-05B7-AC04-8411EAC20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22">
              <a:extLst>
                <a:ext uri="{FF2B5EF4-FFF2-40B4-BE49-F238E27FC236}">
                  <a16:creationId xmlns:a16="http://schemas.microsoft.com/office/drawing/2014/main" id="{ACD117B4-5F78-2B46-3EA0-3A36D966A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23">
              <a:extLst>
                <a:ext uri="{FF2B5EF4-FFF2-40B4-BE49-F238E27FC236}">
                  <a16:creationId xmlns:a16="http://schemas.microsoft.com/office/drawing/2014/main" id="{CE0016AA-226F-2AC6-68F9-93B18D035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24">
              <a:extLst>
                <a:ext uri="{FF2B5EF4-FFF2-40B4-BE49-F238E27FC236}">
                  <a16:creationId xmlns:a16="http://schemas.microsoft.com/office/drawing/2014/main" id="{6BD104E1-7623-E050-3B0E-739E9A24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25">
              <a:extLst>
                <a:ext uri="{FF2B5EF4-FFF2-40B4-BE49-F238E27FC236}">
                  <a16:creationId xmlns:a16="http://schemas.microsoft.com/office/drawing/2014/main" id="{54BCBB2C-3FE8-6C6B-690E-4B18082B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26">
              <a:extLst>
                <a:ext uri="{FF2B5EF4-FFF2-40B4-BE49-F238E27FC236}">
                  <a16:creationId xmlns:a16="http://schemas.microsoft.com/office/drawing/2014/main" id="{072CCC8B-3023-22E0-3621-068EA4D60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27">
              <a:extLst>
                <a:ext uri="{FF2B5EF4-FFF2-40B4-BE49-F238E27FC236}">
                  <a16:creationId xmlns:a16="http://schemas.microsoft.com/office/drawing/2014/main" id="{62805B6C-D639-CDD5-08B3-7A448C1B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28">
              <a:extLst>
                <a:ext uri="{FF2B5EF4-FFF2-40B4-BE49-F238E27FC236}">
                  <a16:creationId xmlns:a16="http://schemas.microsoft.com/office/drawing/2014/main" id="{D65151F1-D82B-A76F-5A8E-A8EEC9C45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29">
              <a:extLst>
                <a:ext uri="{FF2B5EF4-FFF2-40B4-BE49-F238E27FC236}">
                  <a16:creationId xmlns:a16="http://schemas.microsoft.com/office/drawing/2014/main" id="{D7A42A90-3FA3-48E4-14BA-77F18FB3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30">
              <a:extLst>
                <a:ext uri="{FF2B5EF4-FFF2-40B4-BE49-F238E27FC236}">
                  <a16:creationId xmlns:a16="http://schemas.microsoft.com/office/drawing/2014/main" id="{224F7744-BC46-D8C8-68A8-6D8F71EE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31">
              <a:extLst>
                <a:ext uri="{FF2B5EF4-FFF2-40B4-BE49-F238E27FC236}">
                  <a16:creationId xmlns:a16="http://schemas.microsoft.com/office/drawing/2014/main" id="{790890EA-5E99-7E5D-2025-067F1956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32">
              <a:extLst>
                <a:ext uri="{FF2B5EF4-FFF2-40B4-BE49-F238E27FC236}">
                  <a16:creationId xmlns:a16="http://schemas.microsoft.com/office/drawing/2014/main" id="{34638AF9-57AF-CA1D-5FDD-2273DA48A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33">
              <a:extLst>
                <a:ext uri="{FF2B5EF4-FFF2-40B4-BE49-F238E27FC236}">
                  <a16:creationId xmlns:a16="http://schemas.microsoft.com/office/drawing/2014/main" id="{B3231902-BB9A-89A4-4492-218E3B4EA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34">
              <a:extLst>
                <a:ext uri="{FF2B5EF4-FFF2-40B4-BE49-F238E27FC236}">
                  <a16:creationId xmlns:a16="http://schemas.microsoft.com/office/drawing/2014/main" id="{F41F4D00-38BE-B094-03D3-67816F3C8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35">
              <a:extLst>
                <a:ext uri="{FF2B5EF4-FFF2-40B4-BE49-F238E27FC236}">
                  <a16:creationId xmlns:a16="http://schemas.microsoft.com/office/drawing/2014/main" id="{D09250CD-45BA-0C68-58C1-DB5BB65D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36">
              <a:extLst>
                <a:ext uri="{FF2B5EF4-FFF2-40B4-BE49-F238E27FC236}">
                  <a16:creationId xmlns:a16="http://schemas.microsoft.com/office/drawing/2014/main" id="{B325BB06-DD86-C685-D4FD-8B641653C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37">
              <a:extLst>
                <a:ext uri="{FF2B5EF4-FFF2-40B4-BE49-F238E27FC236}">
                  <a16:creationId xmlns:a16="http://schemas.microsoft.com/office/drawing/2014/main" id="{A00749B0-C97F-39ED-4C76-953DB7E7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38">
              <a:extLst>
                <a:ext uri="{FF2B5EF4-FFF2-40B4-BE49-F238E27FC236}">
                  <a16:creationId xmlns:a16="http://schemas.microsoft.com/office/drawing/2014/main" id="{1CCCD197-E5DB-235D-2ECF-8F8B2DB27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39">
              <a:extLst>
                <a:ext uri="{FF2B5EF4-FFF2-40B4-BE49-F238E27FC236}">
                  <a16:creationId xmlns:a16="http://schemas.microsoft.com/office/drawing/2014/main" id="{3CA40FAE-F300-AF01-FD1E-571700B69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40">
              <a:extLst>
                <a:ext uri="{FF2B5EF4-FFF2-40B4-BE49-F238E27FC236}">
                  <a16:creationId xmlns:a16="http://schemas.microsoft.com/office/drawing/2014/main" id="{D23E0503-256B-7DCB-7B1B-49D415360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41">
              <a:extLst>
                <a:ext uri="{FF2B5EF4-FFF2-40B4-BE49-F238E27FC236}">
                  <a16:creationId xmlns:a16="http://schemas.microsoft.com/office/drawing/2014/main" id="{0F4D4C5C-C2DE-AF5C-FBCF-F8CA0832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42">
              <a:extLst>
                <a:ext uri="{FF2B5EF4-FFF2-40B4-BE49-F238E27FC236}">
                  <a16:creationId xmlns:a16="http://schemas.microsoft.com/office/drawing/2014/main" id="{DCF1D6BC-E0A0-1F13-57A7-DF4E573A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43">
              <a:extLst>
                <a:ext uri="{FF2B5EF4-FFF2-40B4-BE49-F238E27FC236}">
                  <a16:creationId xmlns:a16="http://schemas.microsoft.com/office/drawing/2014/main" id="{42B2EDED-2F8E-ECCA-92A3-2E6A16F7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44">
              <a:extLst>
                <a:ext uri="{FF2B5EF4-FFF2-40B4-BE49-F238E27FC236}">
                  <a16:creationId xmlns:a16="http://schemas.microsoft.com/office/drawing/2014/main" id="{9B511583-1691-CA5C-28BA-F2167D84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45">
              <a:extLst>
                <a:ext uri="{FF2B5EF4-FFF2-40B4-BE49-F238E27FC236}">
                  <a16:creationId xmlns:a16="http://schemas.microsoft.com/office/drawing/2014/main" id="{87E2D1F3-625A-3663-E71F-31267BBDE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46">
              <a:extLst>
                <a:ext uri="{FF2B5EF4-FFF2-40B4-BE49-F238E27FC236}">
                  <a16:creationId xmlns:a16="http://schemas.microsoft.com/office/drawing/2014/main" id="{4D9DD052-811A-1A59-B636-FF8806665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47">
              <a:extLst>
                <a:ext uri="{FF2B5EF4-FFF2-40B4-BE49-F238E27FC236}">
                  <a16:creationId xmlns:a16="http://schemas.microsoft.com/office/drawing/2014/main" id="{7B63B5CB-4677-8BC4-6339-7BC7EB46E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48">
              <a:extLst>
                <a:ext uri="{FF2B5EF4-FFF2-40B4-BE49-F238E27FC236}">
                  <a16:creationId xmlns:a16="http://schemas.microsoft.com/office/drawing/2014/main" id="{1397029A-A47A-AF46-F210-1DBB3C469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49">
              <a:extLst>
                <a:ext uri="{FF2B5EF4-FFF2-40B4-BE49-F238E27FC236}">
                  <a16:creationId xmlns:a16="http://schemas.microsoft.com/office/drawing/2014/main" id="{6475990A-2A89-A48B-395F-D579B518D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50">
              <a:extLst>
                <a:ext uri="{FF2B5EF4-FFF2-40B4-BE49-F238E27FC236}">
                  <a16:creationId xmlns:a16="http://schemas.microsoft.com/office/drawing/2014/main" id="{4A687527-4E2C-C27F-6516-627E9DD13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51">
              <a:extLst>
                <a:ext uri="{FF2B5EF4-FFF2-40B4-BE49-F238E27FC236}">
                  <a16:creationId xmlns:a16="http://schemas.microsoft.com/office/drawing/2014/main" id="{27CEC175-6908-4552-30A3-9B9751E5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52">
              <a:extLst>
                <a:ext uri="{FF2B5EF4-FFF2-40B4-BE49-F238E27FC236}">
                  <a16:creationId xmlns:a16="http://schemas.microsoft.com/office/drawing/2014/main" id="{2D9E4043-FEFE-8E1C-7398-D318BACF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53">
              <a:extLst>
                <a:ext uri="{FF2B5EF4-FFF2-40B4-BE49-F238E27FC236}">
                  <a16:creationId xmlns:a16="http://schemas.microsoft.com/office/drawing/2014/main" id="{AB878CA2-E29F-85E4-C7C4-FF25EBFB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354">
              <a:extLst>
                <a:ext uri="{FF2B5EF4-FFF2-40B4-BE49-F238E27FC236}">
                  <a16:creationId xmlns:a16="http://schemas.microsoft.com/office/drawing/2014/main" id="{B10B4863-3FD9-165D-CD2D-429FB95E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355">
              <a:extLst>
                <a:ext uri="{FF2B5EF4-FFF2-40B4-BE49-F238E27FC236}">
                  <a16:creationId xmlns:a16="http://schemas.microsoft.com/office/drawing/2014/main" id="{2015BEC5-8968-5659-890D-6C8EC124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356">
              <a:extLst>
                <a:ext uri="{FF2B5EF4-FFF2-40B4-BE49-F238E27FC236}">
                  <a16:creationId xmlns:a16="http://schemas.microsoft.com/office/drawing/2014/main" id="{A2248AD9-8A80-91A0-8EC5-0ABE69956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357">
              <a:extLst>
                <a:ext uri="{FF2B5EF4-FFF2-40B4-BE49-F238E27FC236}">
                  <a16:creationId xmlns:a16="http://schemas.microsoft.com/office/drawing/2014/main" id="{67DF6F67-F553-D378-136C-5D9644B64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358">
              <a:extLst>
                <a:ext uri="{FF2B5EF4-FFF2-40B4-BE49-F238E27FC236}">
                  <a16:creationId xmlns:a16="http://schemas.microsoft.com/office/drawing/2014/main" id="{2A7A5C7B-E7AF-DF4C-5976-3273D44FA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359">
              <a:extLst>
                <a:ext uri="{FF2B5EF4-FFF2-40B4-BE49-F238E27FC236}">
                  <a16:creationId xmlns:a16="http://schemas.microsoft.com/office/drawing/2014/main" id="{DA70740F-28E5-DAC5-98AB-B6B25E94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360">
              <a:extLst>
                <a:ext uri="{FF2B5EF4-FFF2-40B4-BE49-F238E27FC236}">
                  <a16:creationId xmlns:a16="http://schemas.microsoft.com/office/drawing/2014/main" id="{A4A0B16D-4809-D045-9891-55EFA13D8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361">
              <a:extLst>
                <a:ext uri="{FF2B5EF4-FFF2-40B4-BE49-F238E27FC236}">
                  <a16:creationId xmlns:a16="http://schemas.microsoft.com/office/drawing/2014/main" id="{609E1EF4-5FD4-42E2-BFA9-D8BB0C5B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362">
              <a:extLst>
                <a:ext uri="{FF2B5EF4-FFF2-40B4-BE49-F238E27FC236}">
                  <a16:creationId xmlns:a16="http://schemas.microsoft.com/office/drawing/2014/main" id="{D256388F-A070-8C7D-7F21-643BBCA7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363">
              <a:extLst>
                <a:ext uri="{FF2B5EF4-FFF2-40B4-BE49-F238E27FC236}">
                  <a16:creationId xmlns:a16="http://schemas.microsoft.com/office/drawing/2014/main" id="{CBB83FBF-8509-411E-53F3-61041679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364">
              <a:extLst>
                <a:ext uri="{FF2B5EF4-FFF2-40B4-BE49-F238E27FC236}">
                  <a16:creationId xmlns:a16="http://schemas.microsoft.com/office/drawing/2014/main" id="{EEF0C42D-442A-A80F-9DA7-DAE139B6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365">
              <a:extLst>
                <a:ext uri="{FF2B5EF4-FFF2-40B4-BE49-F238E27FC236}">
                  <a16:creationId xmlns:a16="http://schemas.microsoft.com/office/drawing/2014/main" id="{293A4764-6154-FE07-3A76-46485DB23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366">
              <a:extLst>
                <a:ext uri="{FF2B5EF4-FFF2-40B4-BE49-F238E27FC236}">
                  <a16:creationId xmlns:a16="http://schemas.microsoft.com/office/drawing/2014/main" id="{E78B3C88-3658-AE38-029A-FC62EF82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367">
              <a:extLst>
                <a:ext uri="{FF2B5EF4-FFF2-40B4-BE49-F238E27FC236}">
                  <a16:creationId xmlns:a16="http://schemas.microsoft.com/office/drawing/2014/main" id="{448CCD4F-F9AD-C207-B783-9FC13279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368">
              <a:extLst>
                <a:ext uri="{FF2B5EF4-FFF2-40B4-BE49-F238E27FC236}">
                  <a16:creationId xmlns:a16="http://schemas.microsoft.com/office/drawing/2014/main" id="{D61DEB84-0131-6879-C79E-8D1C714BA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369">
              <a:extLst>
                <a:ext uri="{FF2B5EF4-FFF2-40B4-BE49-F238E27FC236}">
                  <a16:creationId xmlns:a16="http://schemas.microsoft.com/office/drawing/2014/main" id="{A2DFAC32-EE3B-3DCF-CB0D-16FDC68E2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370">
              <a:extLst>
                <a:ext uri="{FF2B5EF4-FFF2-40B4-BE49-F238E27FC236}">
                  <a16:creationId xmlns:a16="http://schemas.microsoft.com/office/drawing/2014/main" id="{FDEF593C-D87E-3700-0D4C-45C58306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371">
              <a:extLst>
                <a:ext uri="{FF2B5EF4-FFF2-40B4-BE49-F238E27FC236}">
                  <a16:creationId xmlns:a16="http://schemas.microsoft.com/office/drawing/2014/main" id="{4A5CC796-99F9-7BB1-26A4-CCBA791E3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372">
              <a:extLst>
                <a:ext uri="{FF2B5EF4-FFF2-40B4-BE49-F238E27FC236}">
                  <a16:creationId xmlns:a16="http://schemas.microsoft.com/office/drawing/2014/main" id="{5D3CF3F3-DBE4-A362-9483-FB27D9D4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373">
              <a:extLst>
                <a:ext uri="{FF2B5EF4-FFF2-40B4-BE49-F238E27FC236}">
                  <a16:creationId xmlns:a16="http://schemas.microsoft.com/office/drawing/2014/main" id="{26794AEC-6EB8-36E3-FF42-6ACB5D11B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374">
              <a:extLst>
                <a:ext uri="{FF2B5EF4-FFF2-40B4-BE49-F238E27FC236}">
                  <a16:creationId xmlns:a16="http://schemas.microsoft.com/office/drawing/2014/main" id="{2287E344-DE80-E614-F6CD-BE20076B7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375">
              <a:extLst>
                <a:ext uri="{FF2B5EF4-FFF2-40B4-BE49-F238E27FC236}">
                  <a16:creationId xmlns:a16="http://schemas.microsoft.com/office/drawing/2014/main" id="{1478D475-0761-170A-76AC-8D845F711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376">
              <a:extLst>
                <a:ext uri="{FF2B5EF4-FFF2-40B4-BE49-F238E27FC236}">
                  <a16:creationId xmlns:a16="http://schemas.microsoft.com/office/drawing/2014/main" id="{CA1961B8-6461-E4FD-1D14-B1E88DFA2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377">
              <a:extLst>
                <a:ext uri="{FF2B5EF4-FFF2-40B4-BE49-F238E27FC236}">
                  <a16:creationId xmlns:a16="http://schemas.microsoft.com/office/drawing/2014/main" id="{E88A9647-FA5F-E930-2C58-91DF07E1B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378">
              <a:extLst>
                <a:ext uri="{FF2B5EF4-FFF2-40B4-BE49-F238E27FC236}">
                  <a16:creationId xmlns:a16="http://schemas.microsoft.com/office/drawing/2014/main" id="{1F6851D1-C58C-91FE-803B-F68714E69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379">
              <a:extLst>
                <a:ext uri="{FF2B5EF4-FFF2-40B4-BE49-F238E27FC236}">
                  <a16:creationId xmlns:a16="http://schemas.microsoft.com/office/drawing/2014/main" id="{8FC8A285-9C5D-476B-615D-2822928E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380">
              <a:extLst>
                <a:ext uri="{FF2B5EF4-FFF2-40B4-BE49-F238E27FC236}">
                  <a16:creationId xmlns:a16="http://schemas.microsoft.com/office/drawing/2014/main" id="{82B4C7D7-62A8-50F3-48E0-6806DAA1C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381">
              <a:extLst>
                <a:ext uri="{FF2B5EF4-FFF2-40B4-BE49-F238E27FC236}">
                  <a16:creationId xmlns:a16="http://schemas.microsoft.com/office/drawing/2014/main" id="{C72F271F-D6E0-B655-435F-5BEE869CB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382">
              <a:extLst>
                <a:ext uri="{FF2B5EF4-FFF2-40B4-BE49-F238E27FC236}">
                  <a16:creationId xmlns:a16="http://schemas.microsoft.com/office/drawing/2014/main" id="{EC842ED4-714C-5A64-1CD8-4E2B471C7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83">
              <a:extLst>
                <a:ext uri="{FF2B5EF4-FFF2-40B4-BE49-F238E27FC236}">
                  <a16:creationId xmlns:a16="http://schemas.microsoft.com/office/drawing/2014/main" id="{EFA82ADF-166E-5C12-1A87-60285ACFC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84">
              <a:extLst>
                <a:ext uri="{FF2B5EF4-FFF2-40B4-BE49-F238E27FC236}">
                  <a16:creationId xmlns:a16="http://schemas.microsoft.com/office/drawing/2014/main" id="{D86A5466-AF74-AE68-7546-B9C19600D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385">
              <a:extLst>
                <a:ext uri="{FF2B5EF4-FFF2-40B4-BE49-F238E27FC236}">
                  <a16:creationId xmlns:a16="http://schemas.microsoft.com/office/drawing/2014/main" id="{A1B4464A-21F6-145C-A2AE-3E49E4015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386">
              <a:extLst>
                <a:ext uri="{FF2B5EF4-FFF2-40B4-BE49-F238E27FC236}">
                  <a16:creationId xmlns:a16="http://schemas.microsoft.com/office/drawing/2014/main" id="{E99BFE77-8731-C608-7BDA-55DD9E093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387">
              <a:extLst>
                <a:ext uri="{FF2B5EF4-FFF2-40B4-BE49-F238E27FC236}">
                  <a16:creationId xmlns:a16="http://schemas.microsoft.com/office/drawing/2014/main" id="{77D341D7-7347-C3BA-155D-A97B9CEC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388">
              <a:extLst>
                <a:ext uri="{FF2B5EF4-FFF2-40B4-BE49-F238E27FC236}">
                  <a16:creationId xmlns:a16="http://schemas.microsoft.com/office/drawing/2014/main" id="{BC23F5C3-F98B-EE05-AA89-713CDFA7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89">
              <a:extLst>
                <a:ext uri="{FF2B5EF4-FFF2-40B4-BE49-F238E27FC236}">
                  <a16:creationId xmlns:a16="http://schemas.microsoft.com/office/drawing/2014/main" id="{DB7D7F0C-B0A5-1C8C-A7EB-0756F867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90">
              <a:extLst>
                <a:ext uri="{FF2B5EF4-FFF2-40B4-BE49-F238E27FC236}">
                  <a16:creationId xmlns:a16="http://schemas.microsoft.com/office/drawing/2014/main" id="{08AFF2DE-9857-9618-C954-832C35C3E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91">
              <a:extLst>
                <a:ext uri="{FF2B5EF4-FFF2-40B4-BE49-F238E27FC236}">
                  <a16:creationId xmlns:a16="http://schemas.microsoft.com/office/drawing/2014/main" id="{D2C444D5-E66F-A34E-FAD7-EA9A1CC7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92">
              <a:extLst>
                <a:ext uri="{FF2B5EF4-FFF2-40B4-BE49-F238E27FC236}">
                  <a16:creationId xmlns:a16="http://schemas.microsoft.com/office/drawing/2014/main" id="{899437A3-0EDE-D14A-BB8A-EA6207836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93">
              <a:extLst>
                <a:ext uri="{FF2B5EF4-FFF2-40B4-BE49-F238E27FC236}">
                  <a16:creationId xmlns:a16="http://schemas.microsoft.com/office/drawing/2014/main" id="{A66174A6-57A1-2F90-E120-BF55C261C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94">
              <a:extLst>
                <a:ext uri="{FF2B5EF4-FFF2-40B4-BE49-F238E27FC236}">
                  <a16:creationId xmlns:a16="http://schemas.microsoft.com/office/drawing/2014/main" id="{CDB1643E-E8D9-DECE-AD6B-35B5CD23A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95">
              <a:extLst>
                <a:ext uri="{FF2B5EF4-FFF2-40B4-BE49-F238E27FC236}">
                  <a16:creationId xmlns:a16="http://schemas.microsoft.com/office/drawing/2014/main" id="{D0801ED1-4502-F91B-8ABB-A91909AE5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396">
              <a:extLst>
                <a:ext uri="{FF2B5EF4-FFF2-40B4-BE49-F238E27FC236}">
                  <a16:creationId xmlns:a16="http://schemas.microsoft.com/office/drawing/2014/main" id="{6959496B-697E-3627-B340-CB27EF44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97">
              <a:extLst>
                <a:ext uri="{FF2B5EF4-FFF2-40B4-BE49-F238E27FC236}">
                  <a16:creationId xmlns:a16="http://schemas.microsoft.com/office/drawing/2014/main" id="{67CFD5C4-3D05-3537-7DD3-C3FED6196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98">
              <a:extLst>
                <a:ext uri="{FF2B5EF4-FFF2-40B4-BE49-F238E27FC236}">
                  <a16:creationId xmlns:a16="http://schemas.microsoft.com/office/drawing/2014/main" id="{F744D421-85F6-0D25-5B3F-71CAD427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99">
              <a:extLst>
                <a:ext uri="{FF2B5EF4-FFF2-40B4-BE49-F238E27FC236}">
                  <a16:creationId xmlns:a16="http://schemas.microsoft.com/office/drawing/2014/main" id="{D213E3BC-EB10-1087-216A-85DEF9EC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00">
              <a:extLst>
                <a:ext uri="{FF2B5EF4-FFF2-40B4-BE49-F238E27FC236}">
                  <a16:creationId xmlns:a16="http://schemas.microsoft.com/office/drawing/2014/main" id="{2773F141-D4AE-0C02-311C-96773959D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401">
              <a:extLst>
                <a:ext uri="{FF2B5EF4-FFF2-40B4-BE49-F238E27FC236}">
                  <a16:creationId xmlns:a16="http://schemas.microsoft.com/office/drawing/2014/main" id="{E0C845BF-F422-8F60-DE4D-489E48CC5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402">
              <a:extLst>
                <a:ext uri="{FF2B5EF4-FFF2-40B4-BE49-F238E27FC236}">
                  <a16:creationId xmlns:a16="http://schemas.microsoft.com/office/drawing/2014/main" id="{EEDE1D56-63EB-43D3-EF90-5370B468F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403">
              <a:extLst>
                <a:ext uri="{FF2B5EF4-FFF2-40B4-BE49-F238E27FC236}">
                  <a16:creationId xmlns:a16="http://schemas.microsoft.com/office/drawing/2014/main" id="{7B993086-AE47-0759-C224-8B3D30C1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404">
              <a:extLst>
                <a:ext uri="{FF2B5EF4-FFF2-40B4-BE49-F238E27FC236}">
                  <a16:creationId xmlns:a16="http://schemas.microsoft.com/office/drawing/2014/main" id="{A250D9F7-9615-EEA7-CC16-58FAD678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405">
              <a:extLst>
                <a:ext uri="{FF2B5EF4-FFF2-40B4-BE49-F238E27FC236}">
                  <a16:creationId xmlns:a16="http://schemas.microsoft.com/office/drawing/2014/main" id="{5F79A0F8-E0D7-3545-91BD-747E39EE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407">
              <a:extLst>
                <a:ext uri="{FF2B5EF4-FFF2-40B4-BE49-F238E27FC236}">
                  <a16:creationId xmlns:a16="http://schemas.microsoft.com/office/drawing/2014/main" id="{A0C28094-B5CC-5220-2AEF-C045296D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408">
              <a:extLst>
                <a:ext uri="{FF2B5EF4-FFF2-40B4-BE49-F238E27FC236}">
                  <a16:creationId xmlns:a16="http://schemas.microsoft.com/office/drawing/2014/main" id="{12569360-3FA2-BA91-7C6C-0F177612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409">
              <a:extLst>
                <a:ext uri="{FF2B5EF4-FFF2-40B4-BE49-F238E27FC236}">
                  <a16:creationId xmlns:a16="http://schemas.microsoft.com/office/drawing/2014/main" id="{F9FA95F7-2FB7-7D0B-5084-457D4AF2C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410">
              <a:extLst>
                <a:ext uri="{FF2B5EF4-FFF2-40B4-BE49-F238E27FC236}">
                  <a16:creationId xmlns:a16="http://schemas.microsoft.com/office/drawing/2014/main" id="{83B4B721-DAB6-CE9A-1CD7-586D6B66E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411">
              <a:extLst>
                <a:ext uri="{FF2B5EF4-FFF2-40B4-BE49-F238E27FC236}">
                  <a16:creationId xmlns:a16="http://schemas.microsoft.com/office/drawing/2014/main" id="{B633C298-E270-1537-6DEE-27E74D66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412">
              <a:extLst>
                <a:ext uri="{FF2B5EF4-FFF2-40B4-BE49-F238E27FC236}">
                  <a16:creationId xmlns:a16="http://schemas.microsoft.com/office/drawing/2014/main" id="{37A8E1ED-2368-CAF1-16C0-67403C8E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413">
              <a:extLst>
                <a:ext uri="{FF2B5EF4-FFF2-40B4-BE49-F238E27FC236}">
                  <a16:creationId xmlns:a16="http://schemas.microsoft.com/office/drawing/2014/main" id="{953BB54E-EC8A-9099-0F31-0254301F4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414">
              <a:extLst>
                <a:ext uri="{FF2B5EF4-FFF2-40B4-BE49-F238E27FC236}">
                  <a16:creationId xmlns:a16="http://schemas.microsoft.com/office/drawing/2014/main" id="{441B847E-9270-3D0B-D5FB-4223A018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415">
              <a:extLst>
                <a:ext uri="{FF2B5EF4-FFF2-40B4-BE49-F238E27FC236}">
                  <a16:creationId xmlns:a16="http://schemas.microsoft.com/office/drawing/2014/main" id="{308E054B-B93D-3EA5-5F41-F84F17DA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416">
              <a:extLst>
                <a:ext uri="{FF2B5EF4-FFF2-40B4-BE49-F238E27FC236}">
                  <a16:creationId xmlns:a16="http://schemas.microsoft.com/office/drawing/2014/main" id="{F54E9760-18F7-CDF5-C852-FE4951D0C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417">
              <a:extLst>
                <a:ext uri="{FF2B5EF4-FFF2-40B4-BE49-F238E27FC236}">
                  <a16:creationId xmlns:a16="http://schemas.microsoft.com/office/drawing/2014/main" id="{9761C1A7-0C98-14B0-6A42-19C708BE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418">
              <a:extLst>
                <a:ext uri="{FF2B5EF4-FFF2-40B4-BE49-F238E27FC236}">
                  <a16:creationId xmlns:a16="http://schemas.microsoft.com/office/drawing/2014/main" id="{51B9C36C-D822-C0D0-9C8E-448A4ACF8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419">
              <a:extLst>
                <a:ext uri="{FF2B5EF4-FFF2-40B4-BE49-F238E27FC236}">
                  <a16:creationId xmlns:a16="http://schemas.microsoft.com/office/drawing/2014/main" id="{989DE3E3-271D-7479-4AC7-DB20F8E84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420">
              <a:extLst>
                <a:ext uri="{FF2B5EF4-FFF2-40B4-BE49-F238E27FC236}">
                  <a16:creationId xmlns:a16="http://schemas.microsoft.com/office/drawing/2014/main" id="{5E723F2A-732F-EDDF-BD23-9CF27267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421">
              <a:extLst>
                <a:ext uri="{FF2B5EF4-FFF2-40B4-BE49-F238E27FC236}">
                  <a16:creationId xmlns:a16="http://schemas.microsoft.com/office/drawing/2014/main" id="{FB4F4CA4-2AB7-046F-61C3-1BA793C4D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422">
              <a:extLst>
                <a:ext uri="{FF2B5EF4-FFF2-40B4-BE49-F238E27FC236}">
                  <a16:creationId xmlns:a16="http://schemas.microsoft.com/office/drawing/2014/main" id="{BEBCA3CF-8E1A-4A72-E75E-F633745E2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423">
              <a:extLst>
                <a:ext uri="{FF2B5EF4-FFF2-40B4-BE49-F238E27FC236}">
                  <a16:creationId xmlns:a16="http://schemas.microsoft.com/office/drawing/2014/main" id="{1A43DB7A-96BD-2282-062F-1489A517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424">
              <a:extLst>
                <a:ext uri="{FF2B5EF4-FFF2-40B4-BE49-F238E27FC236}">
                  <a16:creationId xmlns:a16="http://schemas.microsoft.com/office/drawing/2014/main" id="{A191C386-AC23-DF02-FEC1-12B5C9ECA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425">
              <a:extLst>
                <a:ext uri="{FF2B5EF4-FFF2-40B4-BE49-F238E27FC236}">
                  <a16:creationId xmlns:a16="http://schemas.microsoft.com/office/drawing/2014/main" id="{CB1F1B2F-2195-6DC2-8150-57DDCC0FA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426">
              <a:extLst>
                <a:ext uri="{FF2B5EF4-FFF2-40B4-BE49-F238E27FC236}">
                  <a16:creationId xmlns:a16="http://schemas.microsoft.com/office/drawing/2014/main" id="{3743C633-5F18-8330-A53B-BDAD37FFA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427">
              <a:extLst>
                <a:ext uri="{FF2B5EF4-FFF2-40B4-BE49-F238E27FC236}">
                  <a16:creationId xmlns:a16="http://schemas.microsoft.com/office/drawing/2014/main" id="{B3E9482E-3BA3-4F7A-CFBD-14B31731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428">
              <a:extLst>
                <a:ext uri="{FF2B5EF4-FFF2-40B4-BE49-F238E27FC236}">
                  <a16:creationId xmlns:a16="http://schemas.microsoft.com/office/drawing/2014/main" id="{2981781C-C667-B448-AD5E-88A8D58F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429">
              <a:extLst>
                <a:ext uri="{FF2B5EF4-FFF2-40B4-BE49-F238E27FC236}">
                  <a16:creationId xmlns:a16="http://schemas.microsoft.com/office/drawing/2014/main" id="{E5FABD63-848F-8507-B1E9-B88C9899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430">
              <a:extLst>
                <a:ext uri="{FF2B5EF4-FFF2-40B4-BE49-F238E27FC236}">
                  <a16:creationId xmlns:a16="http://schemas.microsoft.com/office/drawing/2014/main" id="{BC68DD8F-6677-DF13-D4B4-A754BA27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431">
              <a:extLst>
                <a:ext uri="{FF2B5EF4-FFF2-40B4-BE49-F238E27FC236}">
                  <a16:creationId xmlns:a16="http://schemas.microsoft.com/office/drawing/2014/main" id="{F9567538-66E8-DE0F-0FFF-1A0829B4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432">
              <a:extLst>
                <a:ext uri="{FF2B5EF4-FFF2-40B4-BE49-F238E27FC236}">
                  <a16:creationId xmlns:a16="http://schemas.microsoft.com/office/drawing/2014/main" id="{4383D760-86F3-B7A7-976E-25AE41205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433">
              <a:extLst>
                <a:ext uri="{FF2B5EF4-FFF2-40B4-BE49-F238E27FC236}">
                  <a16:creationId xmlns:a16="http://schemas.microsoft.com/office/drawing/2014/main" id="{58A58889-A620-E8E5-29BA-A83CB278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434">
              <a:extLst>
                <a:ext uri="{FF2B5EF4-FFF2-40B4-BE49-F238E27FC236}">
                  <a16:creationId xmlns:a16="http://schemas.microsoft.com/office/drawing/2014/main" id="{A88E4397-DAD7-78E7-AFED-7BEE9F52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435">
              <a:extLst>
                <a:ext uri="{FF2B5EF4-FFF2-40B4-BE49-F238E27FC236}">
                  <a16:creationId xmlns:a16="http://schemas.microsoft.com/office/drawing/2014/main" id="{7E562914-E9E5-7849-554B-9D9DF0F51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436">
              <a:extLst>
                <a:ext uri="{FF2B5EF4-FFF2-40B4-BE49-F238E27FC236}">
                  <a16:creationId xmlns:a16="http://schemas.microsoft.com/office/drawing/2014/main" id="{E5E58E6A-F0C1-FD8A-3E5D-75791EC4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437">
              <a:extLst>
                <a:ext uri="{FF2B5EF4-FFF2-40B4-BE49-F238E27FC236}">
                  <a16:creationId xmlns:a16="http://schemas.microsoft.com/office/drawing/2014/main" id="{08EDF384-AD76-7EE9-655E-14696DC3E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438">
              <a:extLst>
                <a:ext uri="{FF2B5EF4-FFF2-40B4-BE49-F238E27FC236}">
                  <a16:creationId xmlns:a16="http://schemas.microsoft.com/office/drawing/2014/main" id="{6C3455E7-CF75-383F-DD3D-9B672E621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439">
              <a:extLst>
                <a:ext uri="{FF2B5EF4-FFF2-40B4-BE49-F238E27FC236}">
                  <a16:creationId xmlns:a16="http://schemas.microsoft.com/office/drawing/2014/main" id="{8D0112A0-A04F-6660-AB17-64698A9D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440">
              <a:extLst>
                <a:ext uri="{FF2B5EF4-FFF2-40B4-BE49-F238E27FC236}">
                  <a16:creationId xmlns:a16="http://schemas.microsoft.com/office/drawing/2014/main" id="{93A1D9BD-DAC2-05D0-3F33-B72A8F494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441">
              <a:extLst>
                <a:ext uri="{FF2B5EF4-FFF2-40B4-BE49-F238E27FC236}">
                  <a16:creationId xmlns:a16="http://schemas.microsoft.com/office/drawing/2014/main" id="{334D9F2E-6202-7C99-F2E9-0390EE4B8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442">
              <a:extLst>
                <a:ext uri="{FF2B5EF4-FFF2-40B4-BE49-F238E27FC236}">
                  <a16:creationId xmlns:a16="http://schemas.microsoft.com/office/drawing/2014/main" id="{CF8A8A04-BBD3-0B64-3AF2-657BAF34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443">
              <a:extLst>
                <a:ext uri="{FF2B5EF4-FFF2-40B4-BE49-F238E27FC236}">
                  <a16:creationId xmlns:a16="http://schemas.microsoft.com/office/drawing/2014/main" id="{1B468B32-9FD0-BF9E-3683-D611B2F6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444">
              <a:extLst>
                <a:ext uri="{FF2B5EF4-FFF2-40B4-BE49-F238E27FC236}">
                  <a16:creationId xmlns:a16="http://schemas.microsoft.com/office/drawing/2014/main" id="{2DB970C8-3A61-967F-C296-5D0A3212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445">
              <a:extLst>
                <a:ext uri="{FF2B5EF4-FFF2-40B4-BE49-F238E27FC236}">
                  <a16:creationId xmlns:a16="http://schemas.microsoft.com/office/drawing/2014/main" id="{470C4F45-A437-4441-7C76-3BBB5854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446">
              <a:extLst>
                <a:ext uri="{FF2B5EF4-FFF2-40B4-BE49-F238E27FC236}">
                  <a16:creationId xmlns:a16="http://schemas.microsoft.com/office/drawing/2014/main" id="{EDA71FE2-21A7-A422-3F14-CABE42343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447">
              <a:extLst>
                <a:ext uri="{FF2B5EF4-FFF2-40B4-BE49-F238E27FC236}">
                  <a16:creationId xmlns:a16="http://schemas.microsoft.com/office/drawing/2014/main" id="{432BE1AE-B103-07DE-0A1A-850BF912F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448">
              <a:extLst>
                <a:ext uri="{FF2B5EF4-FFF2-40B4-BE49-F238E27FC236}">
                  <a16:creationId xmlns:a16="http://schemas.microsoft.com/office/drawing/2014/main" id="{683A74A2-416B-16B2-5DB8-A952FFA7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449">
              <a:extLst>
                <a:ext uri="{FF2B5EF4-FFF2-40B4-BE49-F238E27FC236}">
                  <a16:creationId xmlns:a16="http://schemas.microsoft.com/office/drawing/2014/main" id="{497EBE3D-7048-8F41-0E99-11E7E1A3B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450">
              <a:extLst>
                <a:ext uri="{FF2B5EF4-FFF2-40B4-BE49-F238E27FC236}">
                  <a16:creationId xmlns:a16="http://schemas.microsoft.com/office/drawing/2014/main" id="{931AD826-BD89-73A0-BD65-9A5F78D7F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451">
              <a:extLst>
                <a:ext uri="{FF2B5EF4-FFF2-40B4-BE49-F238E27FC236}">
                  <a16:creationId xmlns:a16="http://schemas.microsoft.com/office/drawing/2014/main" id="{9C984AE1-0D53-8838-B0F0-457334BF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452">
              <a:extLst>
                <a:ext uri="{FF2B5EF4-FFF2-40B4-BE49-F238E27FC236}">
                  <a16:creationId xmlns:a16="http://schemas.microsoft.com/office/drawing/2014/main" id="{7DE49632-DAE9-EB13-332D-16BD2DF5C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453">
              <a:extLst>
                <a:ext uri="{FF2B5EF4-FFF2-40B4-BE49-F238E27FC236}">
                  <a16:creationId xmlns:a16="http://schemas.microsoft.com/office/drawing/2014/main" id="{EE2317D2-011A-8CF2-DE26-D02B43936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454">
              <a:extLst>
                <a:ext uri="{FF2B5EF4-FFF2-40B4-BE49-F238E27FC236}">
                  <a16:creationId xmlns:a16="http://schemas.microsoft.com/office/drawing/2014/main" id="{85A59898-4AB1-AB46-AEDC-ECD208A0E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455">
              <a:extLst>
                <a:ext uri="{FF2B5EF4-FFF2-40B4-BE49-F238E27FC236}">
                  <a16:creationId xmlns:a16="http://schemas.microsoft.com/office/drawing/2014/main" id="{576AEEB8-5B71-B748-2589-AC452FE17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456">
              <a:extLst>
                <a:ext uri="{FF2B5EF4-FFF2-40B4-BE49-F238E27FC236}">
                  <a16:creationId xmlns:a16="http://schemas.microsoft.com/office/drawing/2014/main" id="{150C5B5F-4B41-7994-9E2C-9F843EB8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457">
              <a:extLst>
                <a:ext uri="{FF2B5EF4-FFF2-40B4-BE49-F238E27FC236}">
                  <a16:creationId xmlns:a16="http://schemas.microsoft.com/office/drawing/2014/main" id="{C6B99F07-54FE-7106-F5AC-3734B00C2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458">
              <a:extLst>
                <a:ext uri="{FF2B5EF4-FFF2-40B4-BE49-F238E27FC236}">
                  <a16:creationId xmlns:a16="http://schemas.microsoft.com/office/drawing/2014/main" id="{62F4282B-6264-D194-08AC-84B2A295B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459">
              <a:extLst>
                <a:ext uri="{FF2B5EF4-FFF2-40B4-BE49-F238E27FC236}">
                  <a16:creationId xmlns:a16="http://schemas.microsoft.com/office/drawing/2014/main" id="{1A2E4C5A-E958-767D-D8F2-6A0014421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460">
              <a:extLst>
                <a:ext uri="{FF2B5EF4-FFF2-40B4-BE49-F238E27FC236}">
                  <a16:creationId xmlns:a16="http://schemas.microsoft.com/office/drawing/2014/main" id="{5F8DF757-F089-4D54-5606-6C389BFA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461">
              <a:extLst>
                <a:ext uri="{FF2B5EF4-FFF2-40B4-BE49-F238E27FC236}">
                  <a16:creationId xmlns:a16="http://schemas.microsoft.com/office/drawing/2014/main" id="{4DC362F2-726E-BE11-A863-488DCAC01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462">
              <a:extLst>
                <a:ext uri="{FF2B5EF4-FFF2-40B4-BE49-F238E27FC236}">
                  <a16:creationId xmlns:a16="http://schemas.microsoft.com/office/drawing/2014/main" id="{7EFE3FFF-5676-8F44-2199-50D53A6F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463">
              <a:extLst>
                <a:ext uri="{FF2B5EF4-FFF2-40B4-BE49-F238E27FC236}">
                  <a16:creationId xmlns:a16="http://schemas.microsoft.com/office/drawing/2014/main" id="{C86C533C-FFAD-16BD-5FF4-986CA794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464">
              <a:extLst>
                <a:ext uri="{FF2B5EF4-FFF2-40B4-BE49-F238E27FC236}">
                  <a16:creationId xmlns:a16="http://schemas.microsoft.com/office/drawing/2014/main" id="{8ADBE6D3-E4F5-72C4-E186-25479C68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465">
              <a:extLst>
                <a:ext uri="{FF2B5EF4-FFF2-40B4-BE49-F238E27FC236}">
                  <a16:creationId xmlns:a16="http://schemas.microsoft.com/office/drawing/2014/main" id="{A65409D3-ABCE-2C2E-BF92-FF1EC8CD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466">
              <a:extLst>
                <a:ext uri="{FF2B5EF4-FFF2-40B4-BE49-F238E27FC236}">
                  <a16:creationId xmlns:a16="http://schemas.microsoft.com/office/drawing/2014/main" id="{3AAAC974-5701-F9AD-0582-28FAE597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467">
              <a:extLst>
                <a:ext uri="{FF2B5EF4-FFF2-40B4-BE49-F238E27FC236}">
                  <a16:creationId xmlns:a16="http://schemas.microsoft.com/office/drawing/2014/main" id="{A22E0E24-F089-D834-63B8-F1BB4446E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468">
              <a:extLst>
                <a:ext uri="{FF2B5EF4-FFF2-40B4-BE49-F238E27FC236}">
                  <a16:creationId xmlns:a16="http://schemas.microsoft.com/office/drawing/2014/main" id="{0ED8C4E7-C7A7-94D8-4540-DA87512D0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469">
              <a:extLst>
                <a:ext uri="{FF2B5EF4-FFF2-40B4-BE49-F238E27FC236}">
                  <a16:creationId xmlns:a16="http://schemas.microsoft.com/office/drawing/2014/main" id="{2461ADD7-BC43-5B8A-35C0-1F3DE0CD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470">
              <a:extLst>
                <a:ext uri="{FF2B5EF4-FFF2-40B4-BE49-F238E27FC236}">
                  <a16:creationId xmlns:a16="http://schemas.microsoft.com/office/drawing/2014/main" id="{EFDE0CA0-37B8-B8F4-4E4A-A9751349E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471">
              <a:extLst>
                <a:ext uri="{FF2B5EF4-FFF2-40B4-BE49-F238E27FC236}">
                  <a16:creationId xmlns:a16="http://schemas.microsoft.com/office/drawing/2014/main" id="{D9CBE131-73C1-FC8B-DCBC-7E8E3966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472">
              <a:extLst>
                <a:ext uri="{FF2B5EF4-FFF2-40B4-BE49-F238E27FC236}">
                  <a16:creationId xmlns:a16="http://schemas.microsoft.com/office/drawing/2014/main" id="{0C5C38D9-BD32-33EA-607D-A7678913C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473">
              <a:extLst>
                <a:ext uri="{FF2B5EF4-FFF2-40B4-BE49-F238E27FC236}">
                  <a16:creationId xmlns:a16="http://schemas.microsoft.com/office/drawing/2014/main" id="{16566488-1AC7-CAF1-EF4F-59280091F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474">
              <a:extLst>
                <a:ext uri="{FF2B5EF4-FFF2-40B4-BE49-F238E27FC236}">
                  <a16:creationId xmlns:a16="http://schemas.microsoft.com/office/drawing/2014/main" id="{0EBC9663-7109-E0CC-BDF1-345512C1A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475">
              <a:extLst>
                <a:ext uri="{FF2B5EF4-FFF2-40B4-BE49-F238E27FC236}">
                  <a16:creationId xmlns:a16="http://schemas.microsoft.com/office/drawing/2014/main" id="{C559D4B0-62F4-07C9-171F-99645D05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476">
              <a:extLst>
                <a:ext uri="{FF2B5EF4-FFF2-40B4-BE49-F238E27FC236}">
                  <a16:creationId xmlns:a16="http://schemas.microsoft.com/office/drawing/2014/main" id="{E34C7F12-F7F3-5A94-A0DA-7959ACF9B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477">
              <a:extLst>
                <a:ext uri="{FF2B5EF4-FFF2-40B4-BE49-F238E27FC236}">
                  <a16:creationId xmlns:a16="http://schemas.microsoft.com/office/drawing/2014/main" id="{F65BC5C0-0553-7642-4FC0-51C6F8924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478">
              <a:extLst>
                <a:ext uri="{FF2B5EF4-FFF2-40B4-BE49-F238E27FC236}">
                  <a16:creationId xmlns:a16="http://schemas.microsoft.com/office/drawing/2014/main" id="{AAD3B6C9-6270-0E1E-ECE7-3995E1602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479">
              <a:extLst>
                <a:ext uri="{FF2B5EF4-FFF2-40B4-BE49-F238E27FC236}">
                  <a16:creationId xmlns:a16="http://schemas.microsoft.com/office/drawing/2014/main" id="{3B20CCB7-E363-7856-230C-116D859FE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480">
              <a:extLst>
                <a:ext uri="{FF2B5EF4-FFF2-40B4-BE49-F238E27FC236}">
                  <a16:creationId xmlns:a16="http://schemas.microsoft.com/office/drawing/2014/main" id="{391ED5F0-2915-A1F4-B7A0-D5D8C68A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Freeform 481">
              <a:extLst>
                <a:ext uri="{FF2B5EF4-FFF2-40B4-BE49-F238E27FC236}">
                  <a16:creationId xmlns:a16="http://schemas.microsoft.com/office/drawing/2014/main" id="{2D44543F-A5AE-7787-4CAC-19E1A1BE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482">
              <a:extLst>
                <a:ext uri="{FF2B5EF4-FFF2-40B4-BE49-F238E27FC236}">
                  <a16:creationId xmlns:a16="http://schemas.microsoft.com/office/drawing/2014/main" id="{96C86BA0-73E7-E82C-7DE9-349D4449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483">
              <a:extLst>
                <a:ext uri="{FF2B5EF4-FFF2-40B4-BE49-F238E27FC236}">
                  <a16:creationId xmlns:a16="http://schemas.microsoft.com/office/drawing/2014/main" id="{EC08C18B-755C-047B-891E-48B204350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484">
              <a:extLst>
                <a:ext uri="{FF2B5EF4-FFF2-40B4-BE49-F238E27FC236}">
                  <a16:creationId xmlns:a16="http://schemas.microsoft.com/office/drawing/2014/main" id="{DA178CB2-C209-60E6-66E9-808DF6F7D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485">
              <a:extLst>
                <a:ext uri="{FF2B5EF4-FFF2-40B4-BE49-F238E27FC236}">
                  <a16:creationId xmlns:a16="http://schemas.microsoft.com/office/drawing/2014/main" id="{F1819E9C-BDB8-E142-F5B4-85AC2B18C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486">
              <a:extLst>
                <a:ext uri="{FF2B5EF4-FFF2-40B4-BE49-F238E27FC236}">
                  <a16:creationId xmlns:a16="http://schemas.microsoft.com/office/drawing/2014/main" id="{87450929-FF1C-9E69-40B2-11303178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D40A469-DBF8-3155-288A-995A575D307E}"/>
              </a:ext>
            </a:extLst>
          </p:cNvPr>
          <p:cNvSpPr txBox="1"/>
          <p:nvPr/>
        </p:nvSpPr>
        <p:spPr>
          <a:xfrm rot="1636599">
            <a:off x="4616404" y="2807491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A01D57-5B10-479C-C619-98E0E64F758E}"/>
              </a:ext>
            </a:extLst>
          </p:cNvPr>
          <p:cNvSpPr txBox="1"/>
          <p:nvPr/>
        </p:nvSpPr>
        <p:spPr>
          <a:xfrm>
            <a:off x="1543956" y="2446576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lỏng</a:t>
            </a:r>
            <a:endParaRPr lang="en-US" dirty="0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4DCFB753-3710-6E5A-35A9-1C7842260DC6}"/>
              </a:ext>
            </a:extLst>
          </p:cNvPr>
          <p:cNvSpPr txBox="1"/>
          <p:nvPr/>
        </p:nvSpPr>
        <p:spPr>
          <a:xfrm rot="826510">
            <a:off x="1552195" y="174706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rắn</a:t>
            </a:r>
            <a:endParaRPr lang="en-US" dirty="0"/>
          </a:p>
        </p:txBody>
      </p:sp>
      <p:sp>
        <p:nvSpPr>
          <p:cNvPr id="486" name="TextBox 485">
            <a:extLst>
              <a:ext uri="{FF2B5EF4-FFF2-40B4-BE49-F238E27FC236}">
                <a16:creationId xmlns:a16="http://schemas.microsoft.com/office/drawing/2014/main" id="{C3917718-2BBB-F4D2-8B61-9350D188F167}"/>
              </a:ext>
            </a:extLst>
          </p:cNvPr>
          <p:cNvSpPr txBox="1"/>
          <p:nvPr/>
        </p:nvSpPr>
        <p:spPr>
          <a:xfrm rot="20726522">
            <a:off x="1796812" y="3030468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khí</a:t>
            </a:r>
            <a:endParaRPr lang="en-US" dirty="0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F9D3DE1D-D5C2-E6DE-B419-2B18EB552126}"/>
              </a:ext>
            </a:extLst>
          </p:cNvPr>
          <p:cNvSpPr txBox="1"/>
          <p:nvPr/>
        </p:nvSpPr>
        <p:spPr>
          <a:xfrm rot="18843272">
            <a:off x="6124648" y="232633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8" name="TextBox 487">
            <a:extLst>
              <a:ext uri="{FF2B5EF4-FFF2-40B4-BE49-F238E27FC236}">
                <a16:creationId xmlns:a16="http://schemas.microsoft.com/office/drawing/2014/main" id="{F7F8531C-60A3-F3ED-4C07-B81A06A83490}"/>
              </a:ext>
            </a:extLst>
          </p:cNvPr>
          <p:cNvSpPr txBox="1"/>
          <p:nvPr/>
        </p:nvSpPr>
        <p:spPr>
          <a:xfrm rot="20804436">
            <a:off x="6525336" y="366497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9" name="TextBox 488">
            <a:extLst>
              <a:ext uri="{FF2B5EF4-FFF2-40B4-BE49-F238E27FC236}">
                <a16:creationId xmlns:a16="http://schemas.microsoft.com/office/drawing/2014/main" id="{ECDD2FC1-1370-4B69-80C1-D37A29209144}"/>
              </a:ext>
            </a:extLst>
          </p:cNvPr>
          <p:cNvSpPr txBox="1"/>
          <p:nvPr/>
        </p:nvSpPr>
        <p:spPr>
          <a:xfrm rot="20004992">
            <a:off x="8700713" y="98363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Cày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BA693096-D75D-5FAF-57E3-AC1C9A00A122}"/>
              </a:ext>
            </a:extLst>
          </p:cNvPr>
          <p:cNvSpPr txBox="1"/>
          <p:nvPr/>
        </p:nvSpPr>
        <p:spPr>
          <a:xfrm rot="20004992">
            <a:off x="8792914" y="165650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Bừa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4369A52E-96CC-E1B2-241E-9356D8B727A1}"/>
              </a:ext>
            </a:extLst>
          </p:cNvPr>
          <p:cNvSpPr txBox="1"/>
          <p:nvPr/>
        </p:nvSpPr>
        <p:spPr>
          <a:xfrm>
            <a:off x="9090685" y="253948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Lên</a:t>
            </a:r>
            <a:r>
              <a:rPr lang="en-US" dirty="0"/>
              <a:t> </a:t>
            </a:r>
            <a:r>
              <a:rPr lang="en-US" dirty="0" err="1"/>
              <a:t>luống</a:t>
            </a:r>
            <a:endParaRPr lang="en-US" dirty="0"/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BF13338-4FF5-E5FF-381F-17A78718EB06}"/>
              </a:ext>
            </a:extLst>
          </p:cNvPr>
          <p:cNvSpPr txBox="1"/>
          <p:nvPr/>
        </p:nvSpPr>
        <p:spPr>
          <a:xfrm>
            <a:off x="8598575" y="2968905"/>
            <a:ext cx="32935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loại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thường</a:t>
            </a:r>
            <a:r>
              <a:rPr lang="en-US" dirty="0"/>
              <a:t> </a:t>
            </a:r>
            <a:r>
              <a:rPr lang="en-US" dirty="0" err="1"/>
              <a:t>dùng</a:t>
            </a:r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545A5E09-7BC4-7D63-9466-346D62F09DF1}"/>
              </a:ext>
            </a:extLst>
          </p:cNvPr>
          <p:cNvSpPr txBox="1"/>
          <p:nvPr/>
        </p:nvSpPr>
        <p:spPr>
          <a:xfrm>
            <a:off x="8646969" y="4015400"/>
            <a:ext cx="20808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bón</a:t>
            </a:r>
            <a:endParaRPr lang="en-US" dirty="0"/>
          </a:p>
        </p:txBody>
      </p:sp>
      <p:pic>
        <p:nvPicPr>
          <p:cNvPr id="5122" name="Picture 2" descr="Hình dán Summer Grow">
            <a:extLst>
              <a:ext uri="{FF2B5EF4-FFF2-40B4-BE49-F238E27FC236}">
                <a16:creationId xmlns:a16="http://schemas.microsoft.com/office/drawing/2014/main" id="{640FED37-005B-6986-8C2F-4385774829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440" y="1273451"/>
            <a:ext cx="2826098" cy="2826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1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15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1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1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1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1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21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2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21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21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85" grpId="0"/>
      <p:bldP spid="486" grpId="0"/>
      <p:bldP spid="487" grpId="0"/>
      <p:bldP spid="488" grpId="0"/>
      <p:bldP spid="489" grpId="0"/>
      <p:bldP spid="490" grpId="0"/>
      <p:bldP spid="491" grpId="0"/>
      <p:bldP spid="492" grpId="0"/>
      <p:bldP spid="49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749499" y="-1777793"/>
            <a:ext cx="14717020" cy="9388654"/>
          </a:xfrm>
          <a:prstGeom prst="rect">
            <a:avLst/>
          </a:prstGeom>
        </p:spPr>
      </p:pic>
      <p:pic>
        <p:nvPicPr>
          <p:cNvPr id="480" name="图片 4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65678" y="2501282"/>
            <a:ext cx="6550978" cy="1402102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269167" y="2367126"/>
            <a:ext cx="9144000" cy="1071563"/>
          </a:xfrm>
        </p:spPr>
        <p:txBody>
          <a:bodyPr/>
          <a:lstStyle/>
          <a:p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</a:t>
            </a:r>
            <a:r>
              <a:rPr lang="en-US" altLang="zh-CN" b="1" dirty="0">
                <a:solidFill>
                  <a:srgbClr val="72BE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altLang="zh-CN" b="1" dirty="0">
                <a:solidFill>
                  <a:srgbClr val="285B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S" altLang="zh-CN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zh-CN" b="1" dirty="0">
                <a:solidFill>
                  <a:srgbClr val="45BCB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zh-CN" b="1" dirty="0">
                <a:solidFill>
                  <a:srgbClr val="C56D27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</a:t>
            </a:r>
            <a:r>
              <a:rPr lang="en-US" altLang="zh-CN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</a:t>
            </a:r>
            <a:endParaRPr lang="zh-CN" altLang="en-US" b="1" dirty="0">
              <a:solidFill>
                <a:srgbClr val="7030A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26534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5BCB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-25400" y="3014663"/>
            <a:ext cx="12303126" cy="3892550"/>
            <a:chOff x="-16" y="1899"/>
            <a:chExt cx="7750" cy="2452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1899"/>
              <a:ext cx="7721" cy="2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116" y="2258"/>
              <a:ext cx="7576" cy="2065"/>
              <a:chOff x="116" y="2258"/>
              <a:chExt cx="7576" cy="2065"/>
            </a:xfrm>
          </p:grpSpPr>
          <p:sp>
            <p:nvSpPr>
              <p:cNvPr id="870" name="Freeform 6"/>
              <p:cNvSpPr>
                <a:spLocks/>
              </p:cNvSpPr>
              <p:nvPr/>
            </p:nvSpPr>
            <p:spPr bwMode="auto">
              <a:xfrm>
                <a:off x="3619" y="2258"/>
                <a:ext cx="349" cy="177"/>
              </a:xfrm>
              <a:custGeom>
                <a:avLst/>
                <a:gdLst>
                  <a:gd name="T0" fmla="*/ 131 w 133"/>
                  <a:gd name="T1" fmla="*/ 64 h 64"/>
                  <a:gd name="T2" fmla="*/ 133 w 133"/>
                  <a:gd name="T3" fmla="*/ 55 h 64"/>
                  <a:gd name="T4" fmla="*/ 132 w 133"/>
                  <a:gd name="T5" fmla="*/ 46 h 64"/>
                  <a:gd name="T6" fmla="*/ 128 w 133"/>
                  <a:gd name="T7" fmla="*/ 38 h 64"/>
                  <a:gd name="T8" fmla="*/ 118 w 133"/>
                  <a:gd name="T9" fmla="*/ 28 h 64"/>
                  <a:gd name="T10" fmla="*/ 104 w 133"/>
                  <a:gd name="T11" fmla="*/ 24 h 64"/>
                  <a:gd name="T12" fmla="*/ 90 w 133"/>
                  <a:gd name="T13" fmla="*/ 28 h 64"/>
                  <a:gd name="T14" fmla="*/ 90 w 133"/>
                  <a:gd name="T15" fmla="*/ 28 h 64"/>
                  <a:gd name="T16" fmla="*/ 89 w 133"/>
                  <a:gd name="T17" fmla="*/ 27 h 64"/>
                  <a:gd name="T18" fmla="*/ 89 w 133"/>
                  <a:gd name="T19" fmla="*/ 22 h 64"/>
                  <a:gd name="T20" fmla="*/ 76 w 133"/>
                  <a:gd name="T21" fmla="*/ 5 h 64"/>
                  <a:gd name="T22" fmla="*/ 54 w 133"/>
                  <a:gd name="T23" fmla="*/ 2 h 64"/>
                  <a:gd name="T24" fmla="*/ 34 w 133"/>
                  <a:gd name="T25" fmla="*/ 23 h 64"/>
                  <a:gd name="T26" fmla="*/ 33 w 133"/>
                  <a:gd name="T27" fmla="*/ 34 h 64"/>
                  <a:gd name="T28" fmla="*/ 33 w 133"/>
                  <a:gd name="T29" fmla="*/ 34 h 64"/>
                  <a:gd name="T30" fmla="*/ 14 w 133"/>
                  <a:gd name="T31" fmla="*/ 37 h 64"/>
                  <a:gd name="T32" fmla="*/ 4 w 133"/>
                  <a:gd name="T33" fmla="*/ 47 h 64"/>
                  <a:gd name="T34" fmla="*/ 4 w 133"/>
                  <a:gd name="T35" fmla="*/ 46 h 64"/>
                  <a:gd name="T36" fmla="*/ 4 w 133"/>
                  <a:gd name="T37" fmla="*/ 46 h 64"/>
                  <a:gd name="T38" fmla="*/ 1 w 133"/>
                  <a:gd name="T39" fmla="*/ 64 h 64"/>
                  <a:gd name="T40" fmla="*/ 131 w 133"/>
                  <a:gd name="T4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64">
                    <a:moveTo>
                      <a:pt x="131" y="64"/>
                    </a:moveTo>
                    <a:cubicBezTo>
                      <a:pt x="132" y="61"/>
                      <a:pt x="133" y="58"/>
                      <a:pt x="133" y="55"/>
                    </a:cubicBezTo>
                    <a:cubicBezTo>
                      <a:pt x="133" y="52"/>
                      <a:pt x="133" y="49"/>
                      <a:pt x="132" y="46"/>
                    </a:cubicBezTo>
                    <a:cubicBezTo>
                      <a:pt x="131" y="43"/>
                      <a:pt x="130" y="41"/>
                      <a:pt x="128" y="38"/>
                    </a:cubicBezTo>
                    <a:cubicBezTo>
                      <a:pt x="125" y="33"/>
                      <a:pt x="123" y="32"/>
                      <a:pt x="118" y="28"/>
                    </a:cubicBezTo>
                    <a:cubicBezTo>
                      <a:pt x="114" y="26"/>
                      <a:pt x="109" y="24"/>
                      <a:pt x="104" y="24"/>
                    </a:cubicBezTo>
                    <a:cubicBezTo>
                      <a:pt x="99" y="24"/>
                      <a:pt x="94" y="26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9" y="26"/>
                      <a:pt x="89" y="24"/>
                      <a:pt x="89" y="22"/>
                    </a:cubicBezTo>
                    <a:cubicBezTo>
                      <a:pt x="86" y="15"/>
                      <a:pt x="82" y="8"/>
                      <a:pt x="76" y="5"/>
                    </a:cubicBezTo>
                    <a:cubicBezTo>
                      <a:pt x="69" y="1"/>
                      <a:pt x="62" y="0"/>
                      <a:pt x="54" y="2"/>
                    </a:cubicBezTo>
                    <a:cubicBezTo>
                      <a:pt x="44" y="5"/>
                      <a:pt x="37" y="13"/>
                      <a:pt x="34" y="23"/>
                    </a:cubicBezTo>
                    <a:cubicBezTo>
                      <a:pt x="34" y="26"/>
                      <a:pt x="33" y="31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6" y="32"/>
                      <a:pt x="19" y="33"/>
                      <a:pt x="14" y="37"/>
                    </a:cubicBezTo>
                    <a:cubicBezTo>
                      <a:pt x="9" y="39"/>
                      <a:pt x="6" y="43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51"/>
                      <a:pt x="0" y="58"/>
                      <a:pt x="1" y="64"/>
                    </a:cubicBezTo>
                    <a:lnTo>
                      <a:pt x="131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1" name="Freeform 7"/>
              <p:cNvSpPr>
                <a:spLocks/>
              </p:cNvSpPr>
              <p:nvPr/>
            </p:nvSpPr>
            <p:spPr bwMode="auto">
              <a:xfrm>
                <a:off x="5090" y="2372"/>
                <a:ext cx="580" cy="183"/>
              </a:xfrm>
              <a:custGeom>
                <a:avLst/>
                <a:gdLst>
                  <a:gd name="T0" fmla="*/ 221 w 221"/>
                  <a:gd name="T1" fmla="*/ 66 h 66"/>
                  <a:gd name="T2" fmla="*/ 203 w 221"/>
                  <a:gd name="T3" fmla="*/ 34 h 66"/>
                  <a:gd name="T4" fmla="*/ 202 w 221"/>
                  <a:gd name="T5" fmla="*/ 33 h 66"/>
                  <a:gd name="T6" fmla="*/ 183 w 221"/>
                  <a:gd name="T7" fmla="*/ 28 h 66"/>
                  <a:gd name="T8" fmla="*/ 157 w 221"/>
                  <a:gd name="T9" fmla="*/ 39 h 66"/>
                  <a:gd name="T10" fmla="*/ 152 w 221"/>
                  <a:gd name="T11" fmla="*/ 46 h 66"/>
                  <a:gd name="T12" fmla="*/ 120 w 221"/>
                  <a:gd name="T13" fmla="*/ 24 h 66"/>
                  <a:gd name="T14" fmla="*/ 102 w 221"/>
                  <a:gd name="T15" fmla="*/ 29 h 66"/>
                  <a:gd name="T16" fmla="*/ 73 w 221"/>
                  <a:gd name="T17" fmla="*/ 0 h 66"/>
                  <a:gd name="T18" fmla="*/ 44 w 221"/>
                  <a:gd name="T19" fmla="*/ 36 h 66"/>
                  <a:gd name="T20" fmla="*/ 33 w 221"/>
                  <a:gd name="T21" fmla="*/ 34 h 66"/>
                  <a:gd name="T22" fmla="*/ 16 w 221"/>
                  <a:gd name="T23" fmla="*/ 39 h 66"/>
                  <a:gd name="T24" fmla="*/ 4 w 221"/>
                  <a:gd name="T25" fmla="*/ 51 h 66"/>
                  <a:gd name="T26" fmla="*/ 0 w 221"/>
                  <a:gd name="T27" fmla="*/ 66 h 66"/>
                  <a:gd name="T28" fmla="*/ 221 w 221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6">
                    <a:moveTo>
                      <a:pt x="221" y="66"/>
                    </a:moveTo>
                    <a:cubicBezTo>
                      <a:pt x="221" y="53"/>
                      <a:pt x="214" y="40"/>
                      <a:pt x="203" y="34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6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6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1"/>
                      <a:pt x="0" y="66"/>
                    </a:cubicBezTo>
                    <a:lnTo>
                      <a:pt x="221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2" name="Freeform 8"/>
              <p:cNvSpPr>
                <a:spLocks/>
              </p:cNvSpPr>
              <p:nvPr/>
            </p:nvSpPr>
            <p:spPr bwMode="auto">
              <a:xfrm>
                <a:off x="2805" y="2875"/>
                <a:ext cx="583" cy="183"/>
              </a:xfrm>
              <a:custGeom>
                <a:avLst/>
                <a:gdLst>
                  <a:gd name="T0" fmla="*/ 222 w 222"/>
                  <a:gd name="T1" fmla="*/ 66 h 66"/>
                  <a:gd name="T2" fmla="*/ 204 w 222"/>
                  <a:gd name="T3" fmla="*/ 34 h 66"/>
                  <a:gd name="T4" fmla="*/ 203 w 222"/>
                  <a:gd name="T5" fmla="*/ 34 h 66"/>
                  <a:gd name="T6" fmla="*/ 184 w 222"/>
                  <a:gd name="T7" fmla="*/ 29 h 66"/>
                  <a:gd name="T8" fmla="*/ 158 w 222"/>
                  <a:gd name="T9" fmla="*/ 39 h 66"/>
                  <a:gd name="T10" fmla="*/ 152 w 222"/>
                  <a:gd name="T11" fmla="*/ 46 h 66"/>
                  <a:gd name="T12" fmla="*/ 121 w 222"/>
                  <a:gd name="T13" fmla="*/ 24 h 66"/>
                  <a:gd name="T14" fmla="*/ 103 w 222"/>
                  <a:gd name="T15" fmla="*/ 29 h 66"/>
                  <a:gd name="T16" fmla="*/ 74 w 222"/>
                  <a:gd name="T17" fmla="*/ 0 h 66"/>
                  <a:gd name="T18" fmla="*/ 45 w 222"/>
                  <a:gd name="T19" fmla="*/ 36 h 66"/>
                  <a:gd name="T20" fmla="*/ 34 w 222"/>
                  <a:gd name="T21" fmla="*/ 35 h 66"/>
                  <a:gd name="T22" fmla="*/ 17 w 222"/>
                  <a:gd name="T23" fmla="*/ 39 h 66"/>
                  <a:gd name="T24" fmla="*/ 5 w 222"/>
                  <a:gd name="T25" fmla="*/ 51 h 66"/>
                  <a:gd name="T26" fmla="*/ 0 w 222"/>
                  <a:gd name="T27" fmla="*/ 66 h 66"/>
                  <a:gd name="T28" fmla="*/ 222 w 222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2" h="66">
                    <a:moveTo>
                      <a:pt x="222" y="66"/>
                    </a:moveTo>
                    <a:cubicBezTo>
                      <a:pt x="222" y="53"/>
                      <a:pt x="215" y="40"/>
                      <a:pt x="204" y="34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7" y="30"/>
                      <a:pt x="191" y="29"/>
                      <a:pt x="184" y="29"/>
                    </a:cubicBezTo>
                    <a:cubicBezTo>
                      <a:pt x="174" y="29"/>
                      <a:pt x="165" y="32"/>
                      <a:pt x="158" y="39"/>
                    </a:cubicBezTo>
                    <a:cubicBezTo>
                      <a:pt x="156" y="41"/>
                      <a:pt x="154" y="44"/>
                      <a:pt x="152" y="46"/>
                    </a:cubicBezTo>
                    <a:cubicBezTo>
                      <a:pt x="148" y="33"/>
                      <a:pt x="135" y="24"/>
                      <a:pt x="121" y="24"/>
                    </a:cubicBezTo>
                    <a:cubicBezTo>
                      <a:pt x="115" y="24"/>
                      <a:pt x="108" y="26"/>
                      <a:pt x="103" y="29"/>
                    </a:cubicBezTo>
                    <a:cubicBezTo>
                      <a:pt x="102" y="15"/>
                      <a:pt x="93" y="0"/>
                      <a:pt x="74" y="0"/>
                    </a:cubicBezTo>
                    <a:cubicBezTo>
                      <a:pt x="51" y="0"/>
                      <a:pt x="42" y="20"/>
                      <a:pt x="45" y="36"/>
                    </a:cubicBezTo>
                    <a:cubicBezTo>
                      <a:pt x="41" y="35"/>
                      <a:pt x="38" y="35"/>
                      <a:pt x="34" y="35"/>
                    </a:cubicBezTo>
                    <a:cubicBezTo>
                      <a:pt x="28" y="35"/>
                      <a:pt x="22" y="36"/>
                      <a:pt x="17" y="39"/>
                    </a:cubicBezTo>
                    <a:cubicBezTo>
                      <a:pt x="12" y="42"/>
                      <a:pt x="8" y="46"/>
                      <a:pt x="5" y="51"/>
                    </a:cubicBezTo>
                    <a:cubicBezTo>
                      <a:pt x="3" y="55"/>
                      <a:pt x="1" y="61"/>
                      <a:pt x="0" y="66"/>
                    </a:cubicBezTo>
                    <a:lnTo>
                      <a:pt x="222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3" name="Freeform 9"/>
              <p:cNvSpPr>
                <a:spLocks/>
              </p:cNvSpPr>
              <p:nvPr/>
            </p:nvSpPr>
            <p:spPr bwMode="auto">
              <a:xfrm>
                <a:off x="5607" y="2811"/>
                <a:ext cx="835" cy="242"/>
              </a:xfrm>
              <a:custGeom>
                <a:avLst/>
                <a:gdLst>
                  <a:gd name="T0" fmla="*/ 315 w 318"/>
                  <a:gd name="T1" fmla="*/ 87 h 87"/>
                  <a:gd name="T2" fmla="*/ 285 w 318"/>
                  <a:gd name="T3" fmla="*/ 47 h 87"/>
                  <a:gd name="T4" fmla="*/ 263 w 318"/>
                  <a:gd name="T5" fmla="*/ 56 h 87"/>
                  <a:gd name="T6" fmla="*/ 230 w 318"/>
                  <a:gd name="T7" fmla="*/ 34 h 87"/>
                  <a:gd name="T8" fmla="*/ 219 w 318"/>
                  <a:gd name="T9" fmla="*/ 36 h 87"/>
                  <a:gd name="T10" fmla="*/ 214 w 318"/>
                  <a:gd name="T11" fmla="*/ 21 h 87"/>
                  <a:gd name="T12" fmla="*/ 210 w 318"/>
                  <a:gd name="T13" fmla="*/ 14 h 87"/>
                  <a:gd name="T14" fmla="*/ 207 w 318"/>
                  <a:gd name="T15" fmla="*/ 11 h 87"/>
                  <a:gd name="T16" fmla="*/ 182 w 318"/>
                  <a:gd name="T17" fmla="*/ 1 h 87"/>
                  <a:gd name="T18" fmla="*/ 165 w 318"/>
                  <a:gd name="T19" fmla="*/ 5 h 87"/>
                  <a:gd name="T20" fmla="*/ 158 w 318"/>
                  <a:gd name="T21" fmla="*/ 11 h 87"/>
                  <a:gd name="T22" fmla="*/ 157 w 318"/>
                  <a:gd name="T23" fmla="*/ 12 h 87"/>
                  <a:gd name="T24" fmla="*/ 148 w 318"/>
                  <a:gd name="T25" fmla="*/ 25 h 87"/>
                  <a:gd name="T26" fmla="*/ 122 w 318"/>
                  <a:gd name="T27" fmla="*/ 13 h 87"/>
                  <a:gd name="T28" fmla="*/ 102 w 318"/>
                  <a:gd name="T29" fmla="*/ 20 h 87"/>
                  <a:gd name="T30" fmla="*/ 71 w 318"/>
                  <a:gd name="T31" fmla="*/ 0 h 87"/>
                  <a:gd name="T32" fmla="*/ 38 w 318"/>
                  <a:gd name="T33" fmla="*/ 42 h 87"/>
                  <a:gd name="T34" fmla="*/ 37 w 318"/>
                  <a:gd name="T35" fmla="*/ 42 h 87"/>
                  <a:gd name="T36" fmla="*/ 6 w 318"/>
                  <a:gd name="T37" fmla="*/ 87 h 87"/>
                  <a:gd name="T38" fmla="*/ 315 w 318"/>
                  <a:gd name="T3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7">
                    <a:moveTo>
                      <a:pt x="315" y="87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9" y="51"/>
                      <a:pt x="263" y="56"/>
                    </a:cubicBezTo>
                    <a:cubicBezTo>
                      <a:pt x="257" y="43"/>
                      <a:pt x="245" y="34"/>
                      <a:pt x="230" y="34"/>
                    </a:cubicBezTo>
                    <a:cubicBezTo>
                      <a:pt x="226" y="34"/>
                      <a:pt x="223" y="35"/>
                      <a:pt x="219" y="36"/>
                    </a:cubicBezTo>
                    <a:cubicBezTo>
                      <a:pt x="219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10" y="14"/>
                    </a:cubicBezTo>
                    <a:cubicBezTo>
                      <a:pt x="209" y="13"/>
                      <a:pt x="208" y="12"/>
                      <a:pt x="207" y="11"/>
                    </a:cubicBezTo>
                    <a:cubicBezTo>
                      <a:pt x="200" y="4"/>
                      <a:pt x="191" y="1"/>
                      <a:pt x="182" y="1"/>
                    </a:cubicBezTo>
                    <a:cubicBezTo>
                      <a:pt x="176" y="1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1"/>
                    </a:cubicBezTo>
                    <a:cubicBezTo>
                      <a:pt x="158" y="11"/>
                      <a:pt x="157" y="12"/>
                      <a:pt x="157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8"/>
                      <a:pt x="133" y="13"/>
                      <a:pt x="122" y="13"/>
                    </a:cubicBezTo>
                    <a:cubicBezTo>
                      <a:pt x="115" y="13"/>
                      <a:pt x="107" y="16"/>
                      <a:pt x="102" y="20"/>
                    </a:cubicBezTo>
                    <a:cubicBezTo>
                      <a:pt x="97" y="9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11" y="42"/>
                      <a:pt x="0" y="67"/>
                      <a:pt x="6" y="87"/>
                    </a:cubicBezTo>
                    <a:lnTo>
                      <a:pt x="315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4" name="Freeform 10"/>
              <p:cNvSpPr>
                <a:spLocks/>
              </p:cNvSpPr>
              <p:nvPr/>
            </p:nvSpPr>
            <p:spPr bwMode="auto">
              <a:xfrm>
                <a:off x="901" y="2377"/>
                <a:ext cx="341" cy="172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5" name="Freeform 11"/>
              <p:cNvSpPr>
                <a:spLocks/>
              </p:cNvSpPr>
              <p:nvPr/>
            </p:nvSpPr>
            <p:spPr bwMode="auto">
              <a:xfrm>
                <a:off x="4157" y="2730"/>
                <a:ext cx="441" cy="184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9 h 66"/>
                  <a:gd name="T10" fmla="*/ 71 w 168"/>
                  <a:gd name="T11" fmla="*/ 1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8 h 66"/>
                  <a:gd name="T18" fmla="*/ 32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5" y="53"/>
                      <a:pt x="154" y="42"/>
                      <a:pt x="140" y="41"/>
                    </a:cubicBezTo>
                    <a:cubicBezTo>
                      <a:pt x="137" y="40"/>
                      <a:pt x="135" y="41"/>
                      <a:pt x="132" y="41"/>
                    </a:cubicBezTo>
                    <a:cubicBezTo>
                      <a:pt x="132" y="29"/>
                      <a:pt x="124" y="18"/>
                      <a:pt x="109" y="16"/>
                    </a:cubicBezTo>
                    <a:cubicBezTo>
                      <a:pt x="103" y="16"/>
                      <a:pt x="99" y="17"/>
                      <a:pt x="95" y="19"/>
                    </a:cubicBezTo>
                    <a:cubicBezTo>
                      <a:pt x="91" y="9"/>
                      <a:pt x="82" y="1"/>
                      <a:pt x="71" y="1"/>
                    </a:cubicBezTo>
                    <a:cubicBezTo>
                      <a:pt x="68" y="0"/>
                      <a:pt x="64" y="1"/>
                      <a:pt x="61" y="1"/>
                    </a:cubicBezTo>
                    <a:cubicBezTo>
                      <a:pt x="53" y="2"/>
                      <a:pt x="45" y="7"/>
                      <a:pt x="40" y="14"/>
                    </a:cubicBezTo>
                    <a:cubicBezTo>
                      <a:pt x="35" y="21"/>
                      <a:pt x="34" y="29"/>
                      <a:pt x="35" y="38"/>
                    </a:cubicBezTo>
                    <a:cubicBezTo>
                      <a:pt x="34" y="37"/>
                      <a:pt x="33" y="37"/>
                      <a:pt x="32" y="37"/>
                    </a:cubicBezTo>
                    <a:cubicBezTo>
                      <a:pt x="24" y="37"/>
                      <a:pt x="17" y="39"/>
                      <a:pt x="11" y="44"/>
                    </a:cubicBezTo>
                    <a:cubicBezTo>
                      <a:pt x="4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6" name="Freeform 12"/>
              <p:cNvSpPr>
                <a:spLocks/>
              </p:cNvSpPr>
              <p:nvPr/>
            </p:nvSpPr>
            <p:spPr bwMode="auto">
              <a:xfrm>
                <a:off x="1387" y="2808"/>
                <a:ext cx="454" cy="203"/>
              </a:xfrm>
              <a:custGeom>
                <a:avLst/>
                <a:gdLst>
                  <a:gd name="T0" fmla="*/ 6 w 173"/>
                  <a:gd name="T1" fmla="*/ 73 h 73"/>
                  <a:gd name="T2" fmla="*/ 40 w 173"/>
                  <a:gd name="T3" fmla="*/ 24 h 73"/>
                  <a:gd name="T4" fmla="*/ 57 w 173"/>
                  <a:gd name="T5" fmla="*/ 29 h 73"/>
                  <a:gd name="T6" fmla="*/ 94 w 173"/>
                  <a:gd name="T7" fmla="*/ 0 h 73"/>
                  <a:gd name="T8" fmla="*/ 128 w 173"/>
                  <a:gd name="T9" fmla="*/ 39 h 73"/>
                  <a:gd name="T10" fmla="*/ 140 w 173"/>
                  <a:gd name="T11" fmla="*/ 36 h 73"/>
                  <a:gd name="T12" fmla="*/ 173 w 173"/>
                  <a:gd name="T13" fmla="*/ 69 h 73"/>
                  <a:gd name="T14" fmla="*/ 173 w 173"/>
                  <a:gd name="T15" fmla="*/ 73 h 73"/>
                  <a:gd name="T16" fmla="*/ 6 w 173"/>
                  <a:gd name="T1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73">
                    <a:moveTo>
                      <a:pt x="6" y="73"/>
                    </a:moveTo>
                    <a:cubicBezTo>
                      <a:pt x="0" y="52"/>
                      <a:pt x="11" y="24"/>
                      <a:pt x="40" y="24"/>
                    </a:cubicBezTo>
                    <a:cubicBezTo>
                      <a:pt x="47" y="24"/>
                      <a:pt x="52" y="26"/>
                      <a:pt x="57" y="29"/>
                    </a:cubicBezTo>
                    <a:cubicBezTo>
                      <a:pt x="60" y="13"/>
                      <a:pt x="72" y="0"/>
                      <a:pt x="94" y="0"/>
                    </a:cubicBezTo>
                    <a:cubicBezTo>
                      <a:pt x="115" y="0"/>
                      <a:pt x="129" y="20"/>
                      <a:pt x="128" y="39"/>
                    </a:cubicBezTo>
                    <a:cubicBezTo>
                      <a:pt x="132" y="37"/>
                      <a:pt x="136" y="36"/>
                      <a:pt x="140" y="36"/>
                    </a:cubicBezTo>
                    <a:cubicBezTo>
                      <a:pt x="158" y="36"/>
                      <a:pt x="173" y="51"/>
                      <a:pt x="173" y="69"/>
                    </a:cubicBezTo>
                    <a:cubicBezTo>
                      <a:pt x="173" y="71"/>
                      <a:pt x="173" y="72"/>
                      <a:pt x="173" y="73"/>
                    </a:cubicBezTo>
                    <a:lnTo>
                      <a:pt x="6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7" name="Freeform 13"/>
              <p:cNvSpPr>
                <a:spLocks/>
              </p:cNvSpPr>
              <p:nvPr/>
            </p:nvSpPr>
            <p:spPr bwMode="auto">
              <a:xfrm>
                <a:off x="6424" y="2430"/>
                <a:ext cx="459" cy="195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8" name="Freeform 14"/>
              <p:cNvSpPr>
                <a:spLocks/>
              </p:cNvSpPr>
              <p:nvPr/>
            </p:nvSpPr>
            <p:spPr bwMode="auto">
              <a:xfrm>
                <a:off x="1988" y="2474"/>
                <a:ext cx="328" cy="192"/>
              </a:xfrm>
              <a:custGeom>
                <a:avLst/>
                <a:gdLst>
                  <a:gd name="T0" fmla="*/ 0 w 125"/>
                  <a:gd name="T1" fmla="*/ 69 h 69"/>
                  <a:gd name="T2" fmla="*/ 125 w 125"/>
                  <a:gd name="T3" fmla="*/ 69 h 69"/>
                  <a:gd name="T4" fmla="*/ 124 w 125"/>
                  <a:gd name="T5" fmla="*/ 62 h 69"/>
                  <a:gd name="T6" fmla="*/ 118 w 125"/>
                  <a:gd name="T7" fmla="*/ 51 h 69"/>
                  <a:gd name="T8" fmla="*/ 103 w 125"/>
                  <a:gd name="T9" fmla="*/ 44 h 69"/>
                  <a:gd name="T10" fmla="*/ 81 w 125"/>
                  <a:gd name="T11" fmla="*/ 23 h 69"/>
                  <a:gd name="T12" fmla="*/ 76 w 125"/>
                  <a:gd name="T13" fmla="*/ 23 h 69"/>
                  <a:gd name="T14" fmla="*/ 73 w 125"/>
                  <a:gd name="T15" fmla="*/ 18 h 69"/>
                  <a:gd name="T16" fmla="*/ 32 w 125"/>
                  <a:gd name="T17" fmla="*/ 8 h 69"/>
                  <a:gd name="T18" fmla="*/ 16 w 125"/>
                  <a:gd name="T19" fmla="*/ 49 h 69"/>
                  <a:gd name="T20" fmla="*/ 16 w 125"/>
                  <a:gd name="T21" fmla="*/ 50 h 69"/>
                  <a:gd name="T22" fmla="*/ 0 w 125"/>
                  <a:gd name="T2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69">
                    <a:moveTo>
                      <a:pt x="0" y="69"/>
                    </a:moveTo>
                    <a:cubicBezTo>
                      <a:pt x="125" y="69"/>
                      <a:pt x="125" y="69"/>
                      <a:pt x="125" y="69"/>
                    </a:cubicBezTo>
                    <a:cubicBezTo>
                      <a:pt x="125" y="67"/>
                      <a:pt x="125" y="64"/>
                      <a:pt x="124" y="62"/>
                    </a:cubicBezTo>
                    <a:cubicBezTo>
                      <a:pt x="123" y="58"/>
                      <a:pt x="121" y="54"/>
                      <a:pt x="118" y="51"/>
                    </a:cubicBezTo>
                    <a:cubicBezTo>
                      <a:pt x="114" y="48"/>
                      <a:pt x="109" y="45"/>
                      <a:pt x="103" y="44"/>
                    </a:cubicBezTo>
                    <a:cubicBezTo>
                      <a:pt x="102" y="33"/>
                      <a:pt x="95" y="23"/>
                      <a:pt x="81" y="23"/>
                    </a:cubicBezTo>
                    <a:cubicBezTo>
                      <a:pt x="79" y="23"/>
                      <a:pt x="78" y="23"/>
                      <a:pt x="76" y="23"/>
                    </a:cubicBezTo>
                    <a:cubicBezTo>
                      <a:pt x="76" y="21"/>
                      <a:pt x="75" y="20"/>
                      <a:pt x="73" y="18"/>
                    </a:cubicBezTo>
                    <a:cubicBezTo>
                      <a:pt x="63" y="4"/>
                      <a:pt x="47" y="0"/>
                      <a:pt x="32" y="8"/>
                    </a:cubicBezTo>
                    <a:cubicBezTo>
                      <a:pt x="18" y="16"/>
                      <a:pt x="12" y="35"/>
                      <a:pt x="16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6" y="52"/>
                      <a:pt x="1" y="61"/>
                      <a:pt x="0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1" name="Freeform 17"/>
              <p:cNvSpPr>
                <a:spLocks/>
              </p:cNvSpPr>
              <p:nvPr/>
            </p:nvSpPr>
            <p:spPr bwMode="auto">
              <a:xfrm>
                <a:off x="6240" y="3976"/>
                <a:ext cx="643" cy="258"/>
              </a:xfrm>
              <a:custGeom>
                <a:avLst/>
                <a:gdLst>
                  <a:gd name="T0" fmla="*/ 0 w 245"/>
                  <a:gd name="T1" fmla="*/ 93 h 93"/>
                  <a:gd name="T2" fmla="*/ 245 w 245"/>
                  <a:gd name="T3" fmla="*/ 93 h 93"/>
                  <a:gd name="T4" fmla="*/ 244 w 245"/>
                  <a:gd name="T5" fmla="*/ 85 h 93"/>
                  <a:gd name="T6" fmla="*/ 239 w 245"/>
                  <a:gd name="T7" fmla="*/ 75 h 93"/>
                  <a:gd name="T8" fmla="*/ 223 w 245"/>
                  <a:gd name="T9" fmla="*/ 58 h 93"/>
                  <a:gd name="T10" fmla="*/ 223 w 245"/>
                  <a:gd name="T11" fmla="*/ 58 h 93"/>
                  <a:gd name="T12" fmla="*/ 201 w 245"/>
                  <a:gd name="T13" fmla="*/ 52 h 93"/>
                  <a:gd name="T14" fmla="*/ 194 w 245"/>
                  <a:gd name="T15" fmla="*/ 53 h 93"/>
                  <a:gd name="T16" fmla="*/ 194 w 245"/>
                  <a:gd name="T17" fmla="*/ 50 h 93"/>
                  <a:gd name="T18" fmla="*/ 153 w 245"/>
                  <a:gd name="T19" fmla="*/ 8 h 93"/>
                  <a:gd name="T20" fmla="*/ 130 w 245"/>
                  <a:gd name="T21" fmla="*/ 15 h 93"/>
                  <a:gd name="T22" fmla="*/ 103 w 245"/>
                  <a:gd name="T23" fmla="*/ 0 h 93"/>
                  <a:gd name="T24" fmla="*/ 74 w 245"/>
                  <a:gd name="T25" fmla="*/ 25 h 93"/>
                  <a:gd name="T26" fmla="*/ 64 w 245"/>
                  <a:gd name="T27" fmla="*/ 23 h 93"/>
                  <a:gd name="T28" fmla="*/ 35 w 245"/>
                  <a:gd name="T29" fmla="*/ 52 h 93"/>
                  <a:gd name="T30" fmla="*/ 36 w 245"/>
                  <a:gd name="T31" fmla="*/ 60 h 93"/>
                  <a:gd name="T32" fmla="*/ 35 w 245"/>
                  <a:gd name="T33" fmla="*/ 60 h 93"/>
                  <a:gd name="T34" fmla="*/ 0 w 245"/>
                  <a:gd name="T3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93">
                    <a:moveTo>
                      <a:pt x="0" y="93"/>
                    </a:moveTo>
                    <a:cubicBezTo>
                      <a:pt x="245" y="93"/>
                      <a:pt x="245" y="93"/>
                      <a:pt x="245" y="93"/>
                    </a:cubicBezTo>
                    <a:cubicBezTo>
                      <a:pt x="245" y="90"/>
                      <a:pt x="245" y="88"/>
                      <a:pt x="244" y="85"/>
                    </a:cubicBezTo>
                    <a:cubicBezTo>
                      <a:pt x="242" y="82"/>
                      <a:pt x="241" y="78"/>
                      <a:pt x="239" y="75"/>
                    </a:cubicBezTo>
                    <a:cubicBezTo>
                      <a:pt x="235" y="68"/>
                      <a:pt x="230" y="62"/>
                      <a:pt x="223" y="58"/>
                    </a:cubicBezTo>
                    <a:cubicBezTo>
                      <a:pt x="223" y="58"/>
                      <a:pt x="223" y="58"/>
                      <a:pt x="223" y="58"/>
                    </a:cubicBezTo>
                    <a:cubicBezTo>
                      <a:pt x="216" y="54"/>
                      <a:pt x="209" y="52"/>
                      <a:pt x="201" y="52"/>
                    </a:cubicBezTo>
                    <a:cubicBezTo>
                      <a:pt x="198" y="52"/>
                      <a:pt x="196" y="53"/>
                      <a:pt x="194" y="53"/>
                    </a:cubicBezTo>
                    <a:cubicBezTo>
                      <a:pt x="194" y="52"/>
                      <a:pt x="194" y="51"/>
                      <a:pt x="194" y="50"/>
                    </a:cubicBezTo>
                    <a:cubicBezTo>
                      <a:pt x="194" y="27"/>
                      <a:pt x="175" y="8"/>
                      <a:pt x="153" y="8"/>
                    </a:cubicBezTo>
                    <a:cubicBezTo>
                      <a:pt x="144" y="8"/>
                      <a:pt x="136" y="11"/>
                      <a:pt x="130" y="15"/>
                    </a:cubicBezTo>
                    <a:cubicBezTo>
                      <a:pt x="125" y="6"/>
                      <a:pt x="116" y="0"/>
                      <a:pt x="103" y="0"/>
                    </a:cubicBezTo>
                    <a:cubicBezTo>
                      <a:pt x="86" y="0"/>
                      <a:pt x="76" y="12"/>
                      <a:pt x="74" y="25"/>
                    </a:cubicBezTo>
                    <a:cubicBezTo>
                      <a:pt x="71" y="24"/>
                      <a:pt x="68" y="23"/>
                      <a:pt x="64" y="23"/>
                    </a:cubicBezTo>
                    <a:cubicBezTo>
                      <a:pt x="48" y="23"/>
                      <a:pt x="35" y="36"/>
                      <a:pt x="35" y="52"/>
                    </a:cubicBezTo>
                    <a:cubicBezTo>
                      <a:pt x="35" y="55"/>
                      <a:pt x="35" y="57"/>
                      <a:pt x="36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16" y="60"/>
                      <a:pt x="1" y="75"/>
                      <a:pt x="0" y="93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2" name="Freeform 18"/>
              <p:cNvSpPr>
                <a:spLocks/>
              </p:cNvSpPr>
              <p:nvPr/>
            </p:nvSpPr>
            <p:spPr bwMode="auto">
              <a:xfrm>
                <a:off x="6568" y="3998"/>
                <a:ext cx="315" cy="236"/>
              </a:xfrm>
              <a:custGeom>
                <a:avLst/>
                <a:gdLst>
                  <a:gd name="T0" fmla="*/ 28 w 120"/>
                  <a:gd name="T1" fmla="*/ 0 h 85"/>
                  <a:gd name="T2" fmla="*/ 5 w 120"/>
                  <a:gd name="T3" fmla="*/ 7 h 85"/>
                  <a:gd name="T4" fmla="*/ 5 w 120"/>
                  <a:gd name="T5" fmla="*/ 7 h 85"/>
                  <a:gd name="T6" fmla="*/ 0 w 120"/>
                  <a:gd name="T7" fmla="*/ 1 h 85"/>
                  <a:gd name="T8" fmla="*/ 4 w 120"/>
                  <a:gd name="T9" fmla="*/ 85 h 85"/>
                  <a:gd name="T10" fmla="*/ 120 w 120"/>
                  <a:gd name="T11" fmla="*/ 85 h 85"/>
                  <a:gd name="T12" fmla="*/ 119 w 120"/>
                  <a:gd name="T13" fmla="*/ 77 h 85"/>
                  <a:gd name="T14" fmla="*/ 114 w 120"/>
                  <a:gd name="T15" fmla="*/ 67 h 85"/>
                  <a:gd name="T16" fmla="*/ 98 w 120"/>
                  <a:gd name="T17" fmla="*/ 50 h 85"/>
                  <a:gd name="T18" fmla="*/ 98 w 120"/>
                  <a:gd name="T19" fmla="*/ 50 h 85"/>
                  <a:gd name="T20" fmla="*/ 76 w 120"/>
                  <a:gd name="T21" fmla="*/ 44 h 85"/>
                  <a:gd name="T22" fmla="*/ 69 w 120"/>
                  <a:gd name="T23" fmla="*/ 45 h 85"/>
                  <a:gd name="T24" fmla="*/ 69 w 120"/>
                  <a:gd name="T25" fmla="*/ 45 h 85"/>
                  <a:gd name="T26" fmla="*/ 69 w 120"/>
                  <a:gd name="T27" fmla="*/ 45 h 85"/>
                  <a:gd name="T28" fmla="*/ 69 w 120"/>
                  <a:gd name="T29" fmla="*/ 42 h 85"/>
                  <a:gd name="T30" fmla="*/ 28 w 120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85">
                    <a:moveTo>
                      <a:pt x="28" y="0"/>
                    </a:moveTo>
                    <a:cubicBezTo>
                      <a:pt x="19" y="0"/>
                      <a:pt x="11" y="3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1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2"/>
                      <a:pt x="120" y="80"/>
                      <a:pt x="119" y="77"/>
                    </a:cubicBezTo>
                    <a:cubicBezTo>
                      <a:pt x="117" y="74"/>
                      <a:pt x="116" y="70"/>
                      <a:pt x="114" y="67"/>
                    </a:cubicBezTo>
                    <a:cubicBezTo>
                      <a:pt x="110" y="60"/>
                      <a:pt x="105" y="54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1" y="46"/>
                      <a:pt x="84" y="44"/>
                      <a:pt x="76" y="44"/>
                    </a:cubicBezTo>
                    <a:cubicBezTo>
                      <a:pt x="73" y="44"/>
                      <a:pt x="71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4"/>
                      <a:pt x="69" y="43"/>
                      <a:pt x="69" y="42"/>
                    </a:cubicBezTo>
                    <a:cubicBezTo>
                      <a:pt x="69" y="19"/>
                      <a:pt x="50" y="0"/>
                      <a:pt x="28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3" name="Freeform 19"/>
              <p:cNvSpPr>
                <a:spLocks/>
              </p:cNvSpPr>
              <p:nvPr/>
            </p:nvSpPr>
            <p:spPr bwMode="auto">
              <a:xfrm>
                <a:off x="4735" y="3328"/>
                <a:ext cx="483" cy="486"/>
              </a:xfrm>
              <a:custGeom>
                <a:avLst/>
                <a:gdLst>
                  <a:gd name="T0" fmla="*/ 179 w 184"/>
                  <a:gd name="T1" fmla="*/ 55 h 175"/>
                  <a:gd name="T2" fmla="*/ 165 w 184"/>
                  <a:gd name="T3" fmla="*/ 40 h 175"/>
                  <a:gd name="T4" fmla="*/ 148 w 184"/>
                  <a:gd name="T5" fmla="*/ 36 h 175"/>
                  <a:gd name="T6" fmla="*/ 141 w 184"/>
                  <a:gd name="T7" fmla="*/ 37 h 175"/>
                  <a:gd name="T8" fmla="*/ 141 w 184"/>
                  <a:gd name="T9" fmla="*/ 34 h 175"/>
                  <a:gd name="T10" fmla="*/ 131 w 184"/>
                  <a:gd name="T11" fmla="*/ 10 h 175"/>
                  <a:gd name="T12" fmla="*/ 107 w 184"/>
                  <a:gd name="T13" fmla="*/ 0 h 175"/>
                  <a:gd name="T14" fmla="*/ 82 w 184"/>
                  <a:gd name="T15" fmla="*/ 10 h 175"/>
                  <a:gd name="T16" fmla="*/ 76 w 184"/>
                  <a:gd name="T17" fmla="*/ 18 h 175"/>
                  <a:gd name="T18" fmla="*/ 56 w 184"/>
                  <a:gd name="T19" fmla="*/ 11 h 175"/>
                  <a:gd name="T20" fmla="*/ 22 w 184"/>
                  <a:gd name="T21" fmla="*/ 45 h 175"/>
                  <a:gd name="T22" fmla="*/ 23 w 184"/>
                  <a:gd name="T23" fmla="*/ 53 h 175"/>
                  <a:gd name="T24" fmla="*/ 17 w 184"/>
                  <a:gd name="T25" fmla="*/ 56 h 175"/>
                  <a:gd name="T26" fmla="*/ 0 w 184"/>
                  <a:gd name="T27" fmla="*/ 84 h 175"/>
                  <a:gd name="T28" fmla="*/ 10 w 184"/>
                  <a:gd name="T29" fmla="*/ 107 h 175"/>
                  <a:gd name="T30" fmla="*/ 23 w 184"/>
                  <a:gd name="T31" fmla="*/ 115 h 175"/>
                  <a:gd name="T32" fmla="*/ 20 w 184"/>
                  <a:gd name="T33" fmla="*/ 129 h 175"/>
                  <a:gd name="T34" fmla="*/ 29 w 184"/>
                  <a:gd name="T35" fmla="*/ 152 h 175"/>
                  <a:gd name="T36" fmla="*/ 53 w 184"/>
                  <a:gd name="T37" fmla="*/ 162 h 175"/>
                  <a:gd name="T38" fmla="*/ 72 w 184"/>
                  <a:gd name="T39" fmla="*/ 155 h 175"/>
                  <a:gd name="T40" fmla="*/ 73 w 184"/>
                  <a:gd name="T41" fmla="*/ 155 h 175"/>
                  <a:gd name="T42" fmla="*/ 97 w 184"/>
                  <a:gd name="T43" fmla="*/ 175 h 175"/>
                  <a:gd name="T44" fmla="*/ 120 w 184"/>
                  <a:gd name="T45" fmla="*/ 159 h 175"/>
                  <a:gd name="T46" fmla="*/ 129 w 184"/>
                  <a:gd name="T47" fmla="*/ 160 h 175"/>
                  <a:gd name="T48" fmla="*/ 155 w 184"/>
                  <a:gd name="T49" fmla="*/ 149 h 175"/>
                  <a:gd name="T50" fmla="*/ 166 w 184"/>
                  <a:gd name="T51" fmla="*/ 123 h 175"/>
                  <a:gd name="T52" fmla="*/ 161 w 184"/>
                  <a:gd name="T53" fmla="*/ 104 h 175"/>
                  <a:gd name="T54" fmla="*/ 179 w 184"/>
                  <a:gd name="T55" fmla="*/ 89 h 175"/>
                  <a:gd name="T56" fmla="*/ 184 w 184"/>
                  <a:gd name="T57" fmla="*/ 72 h 175"/>
                  <a:gd name="T58" fmla="*/ 179 w 184"/>
                  <a:gd name="T59" fmla="*/ 5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79" y="55"/>
                    </a:moveTo>
                    <a:cubicBezTo>
                      <a:pt x="176" y="49"/>
                      <a:pt x="171" y="44"/>
                      <a:pt x="165" y="40"/>
                    </a:cubicBezTo>
                    <a:cubicBezTo>
                      <a:pt x="160" y="37"/>
                      <a:pt x="154" y="36"/>
                      <a:pt x="148" y="36"/>
                    </a:cubicBezTo>
                    <a:cubicBezTo>
                      <a:pt x="146" y="36"/>
                      <a:pt x="144" y="36"/>
                      <a:pt x="141" y="37"/>
                    </a:cubicBezTo>
                    <a:cubicBezTo>
                      <a:pt x="141" y="36"/>
                      <a:pt x="141" y="35"/>
                      <a:pt x="141" y="34"/>
                    </a:cubicBezTo>
                    <a:cubicBezTo>
                      <a:pt x="141" y="25"/>
                      <a:pt x="138" y="16"/>
                      <a:pt x="131" y="10"/>
                    </a:cubicBezTo>
                    <a:cubicBezTo>
                      <a:pt x="125" y="3"/>
                      <a:pt x="116" y="0"/>
                      <a:pt x="107" y="0"/>
                    </a:cubicBezTo>
                    <a:cubicBezTo>
                      <a:pt x="98" y="0"/>
                      <a:pt x="89" y="3"/>
                      <a:pt x="82" y="10"/>
                    </a:cubicBezTo>
                    <a:cubicBezTo>
                      <a:pt x="80" y="12"/>
                      <a:pt x="78" y="15"/>
                      <a:pt x="76" y="18"/>
                    </a:cubicBezTo>
                    <a:cubicBezTo>
                      <a:pt x="70" y="14"/>
                      <a:pt x="63" y="11"/>
                      <a:pt x="56" y="11"/>
                    </a:cubicBezTo>
                    <a:cubicBezTo>
                      <a:pt x="37" y="11"/>
                      <a:pt x="22" y="26"/>
                      <a:pt x="22" y="45"/>
                    </a:cubicBezTo>
                    <a:cubicBezTo>
                      <a:pt x="22" y="48"/>
                      <a:pt x="22" y="51"/>
                      <a:pt x="23" y="53"/>
                    </a:cubicBezTo>
                    <a:cubicBezTo>
                      <a:pt x="20" y="54"/>
                      <a:pt x="19" y="55"/>
                      <a:pt x="17" y="56"/>
                    </a:cubicBezTo>
                    <a:cubicBezTo>
                      <a:pt x="7" y="62"/>
                      <a:pt x="0" y="73"/>
                      <a:pt x="0" y="84"/>
                    </a:cubicBezTo>
                    <a:cubicBezTo>
                      <a:pt x="0" y="93"/>
                      <a:pt x="4" y="101"/>
                      <a:pt x="10" y="107"/>
                    </a:cubicBezTo>
                    <a:cubicBezTo>
                      <a:pt x="14" y="111"/>
                      <a:pt x="18" y="114"/>
                      <a:pt x="23" y="115"/>
                    </a:cubicBezTo>
                    <a:cubicBezTo>
                      <a:pt x="21" y="119"/>
                      <a:pt x="20" y="124"/>
                      <a:pt x="20" y="129"/>
                    </a:cubicBezTo>
                    <a:cubicBezTo>
                      <a:pt x="20" y="137"/>
                      <a:pt x="23" y="146"/>
                      <a:pt x="29" y="152"/>
                    </a:cubicBezTo>
                    <a:cubicBezTo>
                      <a:pt x="36" y="158"/>
                      <a:pt x="44" y="162"/>
                      <a:pt x="53" y="162"/>
                    </a:cubicBezTo>
                    <a:cubicBezTo>
                      <a:pt x="59" y="162"/>
                      <a:pt x="66" y="159"/>
                      <a:pt x="72" y="155"/>
                    </a:cubicBezTo>
                    <a:cubicBezTo>
                      <a:pt x="72" y="155"/>
                      <a:pt x="73" y="155"/>
                      <a:pt x="73" y="155"/>
                    </a:cubicBezTo>
                    <a:cubicBezTo>
                      <a:pt x="75" y="166"/>
                      <a:pt x="85" y="175"/>
                      <a:pt x="97" y="175"/>
                    </a:cubicBezTo>
                    <a:cubicBezTo>
                      <a:pt x="107" y="175"/>
                      <a:pt x="116" y="168"/>
                      <a:pt x="120" y="159"/>
                    </a:cubicBezTo>
                    <a:cubicBezTo>
                      <a:pt x="123" y="160"/>
                      <a:pt x="126" y="160"/>
                      <a:pt x="129" y="160"/>
                    </a:cubicBezTo>
                    <a:cubicBezTo>
                      <a:pt x="138" y="160"/>
                      <a:pt x="148" y="156"/>
                      <a:pt x="155" y="149"/>
                    </a:cubicBezTo>
                    <a:cubicBezTo>
                      <a:pt x="162" y="142"/>
                      <a:pt x="166" y="133"/>
                      <a:pt x="166" y="123"/>
                    </a:cubicBezTo>
                    <a:cubicBezTo>
                      <a:pt x="166" y="116"/>
                      <a:pt x="164" y="110"/>
                      <a:pt x="161" y="104"/>
                    </a:cubicBezTo>
                    <a:cubicBezTo>
                      <a:pt x="168" y="102"/>
                      <a:pt x="175" y="96"/>
                      <a:pt x="179" y="89"/>
                    </a:cubicBezTo>
                    <a:cubicBezTo>
                      <a:pt x="182" y="84"/>
                      <a:pt x="184" y="78"/>
                      <a:pt x="184" y="72"/>
                    </a:cubicBezTo>
                    <a:cubicBezTo>
                      <a:pt x="184" y="66"/>
                      <a:pt x="182" y="60"/>
                      <a:pt x="179" y="5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4" name="Freeform 20"/>
              <p:cNvSpPr>
                <a:spLocks/>
              </p:cNvSpPr>
              <p:nvPr/>
            </p:nvSpPr>
            <p:spPr bwMode="auto">
              <a:xfrm>
                <a:off x="4646" y="3253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2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1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2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1"/>
                    </a:cubicBezTo>
                    <a:cubicBezTo>
                      <a:pt x="38" y="10"/>
                      <a:pt x="22" y="26"/>
                      <a:pt x="22" y="44"/>
                    </a:cubicBezTo>
                    <a:cubicBezTo>
                      <a:pt x="21" y="47"/>
                      <a:pt x="22" y="50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8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5" name="Freeform 21"/>
              <p:cNvSpPr>
                <a:spLocks/>
              </p:cNvSpPr>
              <p:nvPr/>
            </p:nvSpPr>
            <p:spPr bwMode="auto">
              <a:xfrm>
                <a:off x="5084" y="3133"/>
                <a:ext cx="483" cy="492"/>
              </a:xfrm>
              <a:custGeom>
                <a:avLst/>
                <a:gdLst>
                  <a:gd name="T0" fmla="*/ 183 w 184"/>
                  <a:gd name="T1" fmla="*/ 80 h 177"/>
                  <a:gd name="T2" fmla="*/ 173 w 184"/>
                  <a:gd name="T3" fmla="*/ 63 h 177"/>
                  <a:gd name="T4" fmla="*/ 158 w 184"/>
                  <a:gd name="T5" fmla="*/ 54 h 177"/>
                  <a:gd name="T6" fmla="*/ 151 w 184"/>
                  <a:gd name="T7" fmla="*/ 52 h 177"/>
                  <a:gd name="T8" fmla="*/ 152 w 184"/>
                  <a:gd name="T9" fmla="*/ 50 h 177"/>
                  <a:gd name="T10" fmla="*/ 149 w 184"/>
                  <a:gd name="T11" fmla="*/ 24 h 177"/>
                  <a:gd name="T12" fmla="*/ 128 w 184"/>
                  <a:gd name="T13" fmla="*/ 8 h 177"/>
                  <a:gd name="T14" fmla="*/ 101 w 184"/>
                  <a:gd name="T15" fmla="*/ 11 h 177"/>
                  <a:gd name="T16" fmla="*/ 93 w 184"/>
                  <a:gd name="T17" fmla="*/ 17 h 177"/>
                  <a:gd name="T18" fmla="*/ 75 w 184"/>
                  <a:gd name="T19" fmla="*/ 5 h 177"/>
                  <a:gd name="T20" fmla="*/ 33 w 184"/>
                  <a:gd name="T21" fmla="*/ 28 h 177"/>
                  <a:gd name="T22" fmla="*/ 32 w 184"/>
                  <a:gd name="T23" fmla="*/ 36 h 177"/>
                  <a:gd name="T24" fmla="*/ 26 w 184"/>
                  <a:gd name="T25" fmla="*/ 37 h 177"/>
                  <a:gd name="T26" fmla="*/ 2 w 184"/>
                  <a:gd name="T27" fmla="*/ 60 h 177"/>
                  <a:gd name="T28" fmla="*/ 5 w 184"/>
                  <a:gd name="T29" fmla="*/ 85 h 177"/>
                  <a:gd name="T30" fmla="*/ 16 w 184"/>
                  <a:gd name="T31" fmla="*/ 96 h 177"/>
                  <a:gd name="T32" fmla="*/ 9 w 184"/>
                  <a:gd name="T33" fmla="*/ 109 h 177"/>
                  <a:gd name="T34" fmla="*/ 12 w 184"/>
                  <a:gd name="T35" fmla="*/ 133 h 177"/>
                  <a:gd name="T36" fmla="*/ 32 w 184"/>
                  <a:gd name="T37" fmla="*/ 149 h 177"/>
                  <a:gd name="T38" fmla="*/ 52 w 184"/>
                  <a:gd name="T39" fmla="*/ 148 h 177"/>
                  <a:gd name="T40" fmla="*/ 54 w 184"/>
                  <a:gd name="T41" fmla="*/ 148 h 177"/>
                  <a:gd name="T42" fmla="*/ 71 w 184"/>
                  <a:gd name="T43" fmla="*/ 174 h 177"/>
                  <a:gd name="T44" fmla="*/ 97 w 184"/>
                  <a:gd name="T45" fmla="*/ 165 h 177"/>
                  <a:gd name="T46" fmla="*/ 105 w 184"/>
                  <a:gd name="T47" fmla="*/ 168 h 177"/>
                  <a:gd name="T48" fmla="*/ 134 w 184"/>
                  <a:gd name="T49" fmla="*/ 165 h 177"/>
                  <a:gd name="T50" fmla="*/ 151 w 184"/>
                  <a:gd name="T51" fmla="*/ 142 h 177"/>
                  <a:gd name="T52" fmla="*/ 151 w 184"/>
                  <a:gd name="T53" fmla="*/ 123 h 177"/>
                  <a:gd name="T54" fmla="*/ 173 w 184"/>
                  <a:gd name="T55" fmla="*/ 113 h 177"/>
                  <a:gd name="T56" fmla="*/ 182 w 184"/>
                  <a:gd name="T57" fmla="*/ 98 h 177"/>
                  <a:gd name="T58" fmla="*/ 183 w 184"/>
                  <a:gd name="T59" fmla="*/ 8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7">
                    <a:moveTo>
                      <a:pt x="183" y="80"/>
                    </a:moveTo>
                    <a:cubicBezTo>
                      <a:pt x="181" y="74"/>
                      <a:pt x="177" y="68"/>
                      <a:pt x="173" y="63"/>
                    </a:cubicBezTo>
                    <a:cubicBezTo>
                      <a:pt x="169" y="58"/>
                      <a:pt x="164" y="55"/>
                      <a:pt x="158" y="54"/>
                    </a:cubicBezTo>
                    <a:cubicBezTo>
                      <a:pt x="156" y="53"/>
                      <a:pt x="153" y="53"/>
                      <a:pt x="151" y="52"/>
                    </a:cubicBezTo>
                    <a:cubicBezTo>
                      <a:pt x="151" y="52"/>
                      <a:pt x="152" y="51"/>
                      <a:pt x="152" y="50"/>
                    </a:cubicBezTo>
                    <a:cubicBezTo>
                      <a:pt x="154" y="41"/>
                      <a:pt x="153" y="32"/>
                      <a:pt x="149" y="24"/>
                    </a:cubicBezTo>
                    <a:cubicBezTo>
                      <a:pt x="144" y="16"/>
                      <a:pt x="136" y="10"/>
                      <a:pt x="128" y="8"/>
                    </a:cubicBezTo>
                    <a:cubicBezTo>
                      <a:pt x="119" y="5"/>
                      <a:pt x="109" y="6"/>
                      <a:pt x="101" y="11"/>
                    </a:cubicBezTo>
                    <a:cubicBezTo>
                      <a:pt x="98" y="13"/>
                      <a:pt x="96" y="15"/>
                      <a:pt x="93" y="17"/>
                    </a:cubicBezTo>
                    <a:cubicBezTo>
                      <a:pt x="89" y="11"/>
                      <a:pt x="83" y="7"/>
                      <a:pt x="75" y="5"/>
                    </a:cubicBezTo>
                    <a:cubicBezTo>
                      <a:pt x="57" y="0"/>
                      <a:pt x="38" y="11"/>
                      <a:pt x="33" y="28"/>
                    </a:cubicBezTo>
                    <a:cubicBezTo>
                      <a:pt x="32" y="31"/>
                      <a:pt x="32" y="34"/>
                      <a:pt x="32" y="36"/>
                    </a:cubicBezTo>
                    <a:cubicBezTo>
                      <a:pt x="30" y="37"/>
                      <a:pt x="28" y="37"/>
                      <a:pt x="26" y="37"/>
                    </a:cubicBezTo>
                    <a:cubicBezTo>
                      <a:pt x="14" y="40"/>
                      <a:pt x="6" y="49"/>
                      <a:pt x="2" y="60"/>
                    </a:cubicBezTo>
                    <a:cubicBezTo>
                      <a:pt x="0" y="69"/>
                      <a:pt x="1" y="78"/>
                      <a:pt x="5" y="85"/>
                    </a:cubicBezTo>
                    <a:cubicBezTo>
                      <a:pt x="8" y="90"/>
                      <a:pt x="11" y="93"/>
                      <a:pt x="16" y="96"/>
                    </a:cubicBezTo>
                    <a:cubicBezTo>
                      <a:pt x="13" y="100"/>
                      <a:pt x="10" y="104"/>
                      <a:pt x="9" y="109"/>
                    </a:cubicBezTo>
                    <a:cubicBezTo>
                      <a:pt x="7" y="117"/>
                      <a:pt x="8" y="126"/>
                      <a:pt x="12" y="133"/>
                    </a:cubicBezTo>
                    <a:cubicBezTo>
                      <a:pt x="16" y="141"/>
                      <a:pt x="24" y="147"/>
                      <a:pt x="32" y="149"/>
                    </a:cubicBezTo>
                    <a:cubicBezTo>
                      <a:pt x="39" y="151"/>
                      <a:pt x="46" y="150"/>
                      <a:pt x="52" y="148"/>
                    </a:cubicBezTo>
                    <a:cubicBezTo>
                      <a:pt x="53" y="148"/>
                      <a:pt x="53" y="148"/>
                      <a:pt x="54" y="148"/>
                    </a:cubicBezTo>
                    <a:cubicBezTo>
                      <a:pt x="53" y="160"/>
                      <a:pt x="60" y="171"/>
                      <a:pt x="71" y="174"/>
                    </a:cubicBezTo>
                    <a:cubicBezTo>
                      <a:pt x="81" y="177"/>
                      <a:pt x="91" y="173"/>
                      <a:pt x="97" y="165"/>
                    </a:cubicBezTo>
                    <a:cubicBezTo>
                      <a:pt x="100" y="166"/>
                      <a:pt x="103" y="167"/>
                      <a:pt x="105" y="168"/>
                    </a:cubicBezTo>
                    <a:cubicBezTo>
                      <a:pt x="115" y="171"/>
                      <a:pt x="125" y="170"/>
                      <a:pt x="134" y="165"/>
                    </a:cubicBezTo>
                    <a:cubicBezTo>
                      <a:pt x="142" y="160"/>
                      <a:pt x="149" y="152"/>
                      <a:pt x="151" y="142"/>
                    </a:cubicBezTo>
                    <a:cubicBezTo>
                      <a:pt x="153" y="136"/>
                      <a:pt x="153" y="129"/>
                      <a:pt x="151" y="123"/>
                    </a:cubicBezTo>
                    <a:cubicBezTo>
                      <a:pt x="160" y="122"/>
                      <a:pt x="167" y="119"/>
                      <a:pt x="173" y="113"/>
                    </a:cubicBezTo>
                    <a:cubicBezTo>
                      <a:pt x="178" y="109"/>
                      <a:pt x="181" y="104"/>
                      <a:pt x="182" y="98"/>
                    </a:cubicBezTo>
                    <a:cubicBezTo>
                      <a:pt x="184" y="92"/>
                      <a:pt x="184" y="86"/>
                      <a:pt x="183" y="8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6" name="Freeform 22"/>
              <p:cNvSpPr>
                <a:spLocks/>
              </p:cNvSpPr>
              <p:nvPr/>
            </p:nvSpPr>
            <p:spPr bwMode="auto">
              <a:xfrm>
                <a:off x="4927" y="2997"/>
                <a:ext cx="483" cy="487"/>
              </a:xfrm>
              <a:custGeom>
                <a:avLst/>
                <a:gdLst>
                  <a:gd name="T0" fmla="*/ 180 w 184"/>
                  <a:gd name="T1" fmla="*/ 56 h 175"/>
                  <a:gd name="T2" fmla="*/ 166 w 184"/>
                  <a:gd name="T3" fmla="*/ 41 h 175"/>
                  <a:gd name="T4" fmla="*/ 149 w 184"/>
                  <a:gd name="T5" fmla="*/ 36 h 175"/>
                  <a:gd name="T6" fmla="*/ 142 w 184"/>
                  <a:gd name="T7" fmla="*/ 37 h 175"/>
                  <a:gd name="T8" fmla="*/ 142 w 184"/>
                  <a:gd name="T9" fmla="*/ 35 h 175"/>
                  <a:gd name="T10" fmla="*/ 133 w 184"/>
                  <a:gd name="T11" fmla="*/ 10 h 175"/>
                  <a:gd name="T12" fmla="*/ 108 w 184"/>
                  <a:gd name="T13" fmla="*/ 0 h 175"/>
                  <a:gd name="T14" fmla="*/ 84 w 184"/>
                  <a:gd name="T15" fmla="*/ 9 h 175"/>
                  <a:gd name="T16" fmla="*/ 77 w 184"/>
                  <a:gd name="T17" fmla="*/ 18 h 175"/>
                  <a:gd name="T18" fmla="*/ 57 w 184"/>
                  <a:gd name="T19" fmla="*/ 10 h 175"/>
                  <a:gd name="T20" fmla="*/ 22 w 184"/>
                  <a:gd name="T21" fmla="*/ 44 h 175"/>
                  <a:gd name="T22" fmla="*/ 23 w 184"/>
                  <a:gd name="T23" fmla="*/ 52 h 175"/>
                  <a:gd name="T24" fmla="*/ 17 w 184"/>
                  <a:gd name="T25" fmla="*/ 54 h 175"/>
                  <a:gd name="T26" fmla="*/ 1 w 184"/>
                  <a:gd name="T27" fmla="*/ 83 h 175"/>
                  <a:gd name="T28" fmla="*/ 10 w 184"/>
                  <a:gd name="T29" fmla="*/ 106 h 175"/>
                  <a:gd name="T30" fmla="*/ 22 w 184"/>
                  <a:gd name="T31" fmla="*/ 114 h 175"/>
                  <a:gd name="T32" fmla="*/ 19 w 184"/>
                  <a:gd name="T33" fmla="*/ 127 h 175"/>
                  <a:gd name="T34" fmla="*/ 29 w 184"/>
                  <a:gd name="T35" fmla="*/ 151 h 175"/>
                  <a:gd name="T36" fmla="*/ 52 w 184"/>
                  <a:gd name="T37" fmla="*/ 161 h 175"/>
                  <a:gd name="T38" fmla="*/ 71 w 184"/>
                  <a:gd name="T39" fmla="*/ 155 h 175"/>
                  <a:gd name="T40" fmla="*/ 73 w 184"/>
                  <a:gd name="T41" fmla="*/ 155 h 175"/>
                  <a:gd name="T42" fmla="*/ 96 w 184"/>
                  <a:gd name="T43" fmla="*/ 175 h 175"/>
                  <a:gd name="T44" fmla="*/ 119 w 184"/>
                  <a:gd name="T45" fmla="*/ 159 h 175"/>
                  <a:gd name="T46" fmla="*/ 128 w 184"/>
                  <a:gd name="T47" fmla="*/ 161 h 175"/>
                  <a:gd name="T48" fmla="*/ 154 w 184"/>
                  <a:gd name="T49" fmla="*/ 150 h 175"/>
                  <a:gd name="T50" fmla="*/ 165 w 184"/>
                  <a:gd name="T51" fmla="*/ 124 h 175"/>
                  <a:gd name="T52" fmla="*/ 160 w 184"/>
                  <a:gd name="T53" fmla="*/ 105 h 175"/>
                  <a:gd name="T54" fmla="*/ 179 w 184"/>
                  <a:gd name="T55" fmla="*/ 90 h 175"/>
                  <a:gd name="T56" fmla="*/ 184 w 184"/>
                  <a:gd name="T57" fmla="*/ 73 h 175"/>
                  <a:gd name="T58" fmla="*/ 180 w 184"/>
                  <a:gd name="T59" fmla="*/ 5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80" y="56"/>
                    </a:moveTo>
                    <a:cubicBezTo>
                      <a:pt x="177" y="50"/>
                      <a:pt x="171" y="45"/>
                      <a:pt x="166" y="41"/>
                    </a:cubicBezTo>
                    <a:cubicBezTo>
                      <a:pt x="161" y="38"/>
                      <a:pt x="155" y="37"/>
                      <a:pt x="149" y="36"/>
                    </a:cubicBezTo>
                    <a:cubicBezTo>
                      <a:pt x="147" y="36"/>
                      <a:pt x="144" y="37"/>
                      <a:pt x="142" y="37"/>
                    </a:cubicBezTo>
                    <a:cubicBezTo>
                      <a:pt x="142" y="36"/>
                      <a:pt x="142" y="36"/>
                      <a:pt x="142" y="35"/>
                    </a:cubicBezTo>
                    <a:cubicBezTo>
                      <a:pt x="142" y="26"/>
                      <a:pt x="139" y="17"/>
                      <a:pt x="133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9" y="0"/>
                      <a:pt x="90" y="3"/>
                      <a:pt x="84" y="9"/>
                    </a:cubicBezTo>
                    <a:cubicBezTo>
                      <a:pt x="81" y="12"/>
                      <a:pt x="79" y="15"/>
                      <a:pt x="77" y="18"/>
                    </a:cubicBezTo>
                    <a:cubicBezTo>
                      <a:pt x="72" y="13"/>
                      <a:pt x="65" y="10"/>
                      <a:pt x="57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2" y="47"/>
                      <a:pt x="22" y="49"/>
                      <a:pt x="23" y="52"/>
                    </a:cubicBezTo>
                    <a:cubicBezTo>
                      <a:pt x="21" y="53"/>
                      <a:pt x="19" y="53"/>
                      <a:pt x="17" y="54"/>
                    </a:cubicBezTo>
                    <a:cubicBezTo>
                      <a:pt x="7" y="60"/>
                      <a:pt x="1" y="71"/>
                      <a:pt x="1" y="83"/>
                    </a:cubicBezTo>
                    <a:cubicBezTo>
                      <a:pt x="0" y="91"/>
                      <a:pt x="4" y="100"/>
                      <a:pt x="10" y="106"/>
                    </a:cubicBezTo>
                    <a:cubicBezTo>
                      <a:pt x="13" y="110"/>
                      <a:pt x="18" y="112"/>
                      <a:pt x="22" y="114"/>
                    </a:cubicBezTo>
                    <a:cubicBezTo>
                      <a:pt x="20" y="118"/>
                      <a:pt x="19" y="123"/>
                      <a:pt x="19" y="127"/>
                    </a:cubicBezTo>
                    <a:cubicBezTo>
                      <a:pt x="19" y="136"/>
                      <a:pt x="23" y="145"/>
                      <a:pt x="29" y="151"/>
                    </a:cubicBezTo>
                    <a:cubicBezTo>
                      <a:pt x="35" y="157"/>
                      <a:pt x="43" y="161"/>
                      <a:pt x="52" y="161"/>
                    </a:cubicBezTo>
                    <a:cubicBezTo>
                      <a:pt x="58" y="161"/>
                      <a:pt x="65" y="159"/>
                      <a:pt x="71" y="155"/>
                    </a:cubicBezTo>
                    <a:cubicBezTo>
                      <a:pt x="71" y="155"/>
                      <a:pt x="72" y="155"/>
                      <a:pt x="73" y="155"/>
                    </a:cubicBezTo>
                    <a:cubicBezTo>
                      <a:pt x="74" y="166"/>
                      <a:pt x="84" y="175"/>
                      <a:pt x="96" y="175"/>
                    </a:cubicBezTo>
                    <a:cubicBezTo>
                      <a:pt x="106" y="175"/>
                      <a:pt x="115" y="169"/>
                      <a:pt x="119" y="159"/>
                    </a:cubicBezTo>
                    <a:cubicBezTo>
                      <a:pt x="122" y="160"/>
                      <a:pt x="125" y="161"/>
                      <a:pt x="128" y="161"/>
                    </a:cubicBezTo>
                    <a:cubicBezTo>
                      <a:pt x="137" y="161"/>
                      <a:pt x="147" y="157"/>
                      <a:pt x="154" y="150"/>
                    </a:cubicBezTo>
                    <a:cubicBezTo>
                      <a:pt x="161" y="143"/>
                      <a:pt x="165" y="134"/>
                      <a:pt x="165" y="124"/>
                    </a:cubicBezTo>
                    <a:cubicBezTo>
                      <a:pt x="165" y="117"/>
                      <a:pt x="164" y="111"/>
                      <a:pt x="160" y="105"/>
                    </a:cubicBezTo>
                    <a:cubicBezTo>
                      <a:pt x="168" y="103"/>
                      <a:pt x="175" y="97"/>
                      <a:pt x="179" y="90"/>
                    </a:cubicBezTo>
                    <a:cubicBezTo>
                      <a:pt x="182" y="85"/>
                      <a:pt x="184" y="79"/>
                      <a:pt x="184" y="73"/>
                    </a:cubicBezTo>
                    <a:cubicBezTo>
                      <a:pt x="184" y="67"/>
                      <a:pt x="183" y="61"/>
                      <a:pt x="180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7" name="Freeform 23"/>
              <p:cNvSpPr>
                <a:spLocks/>
              </p:cNvSpPr>
              <p:nvPr/>
            </p:nvSpPr>
            <p:spPr bwMode="auto">
              <a:xfrm>
                <a:off x="5040" y="3328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1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0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1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5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1" y="47"/>
                      <a:pt x="22" y="49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7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8" name="Freeform 24"/>
              <p:cNvSpPr>
                <a:spLocks/>
              </p:cNvSpPr>
              <p:nvPr/>
            </p:nvSpPr>
            <p:spPr bwMode="auto">
              <a:xfrm>
                <a:off x="4767" y="3005"/>
                <a:ext cx="483" cy="490"/>
              </a:xfrm>
              <a:custGeom>
                <a:avLst/>
                <a:gdLst>
                  <a:gd name="T0" fmla="*/ 179 w 184"/>
                  <a:gd name="T1" fmla="*/ 57 h 176"/>
                  <a:gd name="T2" fmla="*/ 165 w 184"/>
                  <a:gd name="T3" fmla="*/ 42 h 176"/>
                  <a:gd name="T4" fmla="*/ 149 w 184"/>
                  <a:gd name="T5" fmla="*/ 37 h 176"/>
                  <a:gd name="T6" fmla="*/ 142 w 184"/>
                  <a:gd name="T7" fmla="*/ 38 h 176"/>
                  <a:gd name="T8" fmla="*/ 142 w 184"/>
                  <a:gd name="T9" fmla="*/ 36 h 176"/>
                  <a:gd name="T10" fmla="*/ 132 w 184"/>
                  <a:gd name="T11" fmla="*/ 11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9 h 176"/>
                  <a:gd name="T18" fmla="*/ 56 w 184"/>
                  <a:gd name="T19" fmla="*/ 11 h 176"/>
                  <a:gd name="T20" fmla="*/ 22 w 184"/>
                  <a:gd name="T21" fmla="*/ 45 h 176"/>
                  <a:gd name="T22" fmla="*/ 23 w 184"/>
                  <a:gd name="T23" fmla="*/ 53 h 176"/>
                  <a:gd name="T24" fmla="*/ 17 w 184"/>
                  <a:gd name="T25" fmla="*/ 55 h 176"/>
                  <a:gd name="T26" fmla="*/ 0 w 184"/>
                  <a:gd name="T27" fmla="*/ 83 h 176"/>
                  <a:gd name="T28" fmla="*/ 9 w 184"/>
                  <a:gd name="T29" fmla="*/ 107 h 176"/>
                  <a:gd name="T30" fmla="*/ 22 w 184"/>
                  <a:gd name="T31" fmla="*/ 115 h 176"/>
                  <a:gd name="T32" fmla="*/ 19 w 184"/>
                  <a:gd name="T33" fmla="*/ 128 h 176"/>
                  <a:gd name="T34" fmla="*/ 28 w 184"/>
                  <a:gd name="T35" fmla="*/ 152 h 176"/>
                  <a:gd name="T36" fmla="*/ 51 w 184"/>
                  <a:gd name="T37" fmla="*/ 162 h 176"/>
                  <a:gd name="T38" fmla="*/ 70 w 184"/>
                  <a:gd name="T39" fmla="*/ 156 h 176"/>
                  <a:gd name="T40" fmla="*/ 72 w 184"/>
                  <a:gd name="T41" fmla="*/ 156 h 176"/>
                  <a:gd name="T42" fmla="*/ 95 w 184"/>
                  <a:gd name="T43" fmla="*/ 176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1 h 176"/>
                  <a:gd name="T50" fmla="*/ 165 w 184"/>
                  <a:gd name="T51" fmla="*/ 125 h 176"/>
                  <a:gd name="T52" fmla="*/ 160 w 184"/>
                  <a:gd name="T53" fmla="*/ 106 h 176"/>
                  <a:gd name="T54" fmla="*/ 179 w 184"/>
                  <a:gd name="T55" fmla="*/ 91 h 176"/>
                  <a:gd name="T56" fmla="*/ 184 w 184"/>
                  <a:gd name="T57" fmla="*/ 74 h 176"/>
                  <a:gd name="T58" fmla="*/ 179 w 184"/>
                  <a:gd name="T59" fmla="*/ 5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7"/>
                    </a:moveTo>
                    <a:cubicBezTo>
                      <a:pt x="176" y="51"/>
                      <a:pt x="171" y="46"/>
                      <a:pt x="165" y="42"/>
                    </a:cubicBezTo>
                    <a:cubicBezTo>
                      <a:pt x="160" y="39"/>
                      <a:pt x="155" y="37"/>
                      <a:pt x="149" y="37"/>
                    </a:cubicBezTo>
                    <a:cubicBezTo>
                      <a:pt x="146" y="37"/>
                      <a:pt x="144" y="37"/>
                      <a:pt x="142" y="38"/>
                    </a:cubicBezTo>
                    <a:cubicBezTo>
                      <a:pt x="142" y="37"/>
                      <a:pt x="142" y="36"/>
                      <a:pt x="142" y="36"/>
                    </a:cubicBezTo>
                    <a:cubicBezTo>
                      <a:pt x="142" y="26"/>
                      <a:pt x="138" y="18"/>
                      <a:pt x="132" y="11"/>
                    </a:cubicBezTo>
                    <a:cubicBezTo>
                      <a:pt x="126" y="4"/>
                      <a:pt x="117" y="1"/>
                      <a:pt x="108" y="0"/>
                    </a:cubicBezTo>
                    <a:cubicBezTo>
                      <a:pt x="99" y="0"/>
                      <a:pt x="90" y="4"/>
                      <a:pt x="83" y="10"/>
                    </a:cubicBezTo>
                    <a:cubicBezTo>
                      <a:pt x="81" y="13"/>
                      <a:pt x="78" y="16"/>
                      <a:pt x="77" y="19"/>
                    </a:cubicBezTo>
                    <a:cubicBezTo>
                      <a:pt x="71" y="14"/>
                      <a:pt x="64" y="11"/>
                      <a:pt x="56" y="11"/>
                    </a:cubicBezTo>
                    <a:cubicBezTo>
                      <a:pt x="38" y="11"/>
                      <a:pt x="22" y="26"/>
                      <a:pt x="22" y="45"/>
                    </a:cubicBezTo>
                    <a:cubicBezTo>
                      <a:pt x="22" y="47"/>
                      <a:pt x="22" y="50"/>
                      <a:pt x="23" y="53"/>
                    </a:cubicBezTo>
                    <a:cubicBezTo>
                      <a:pt x="21" y="53"/>
                      <a:pt x="19" y="54"/>
                      <a:pt x="17" y="55"/>
                    </a:cubicBezTo>
                    <a:cubicBezTo>
                      <a:pt x="7" y="61"/>
                      <a:pt x="0" y="72"/>
                      <a:pt x="0" y="83"/>
                    </a:cubicBezTo>
                    <a:cubicBezTo>
                      <a:pt x="0" y="92"/>
                      <a:pt x="3" y="100"/>
                      <a:pt x="9" y="107"/>
                    </a:cubicBezTo>
                    <a:cubicBezTo>
                      <a:pt x="13" y="110"/>
                      <a:pt x="17" y="113"/>
                      <a:pt x="22" y="115"/>
                    </a:cubicBezTo>
                    <a:cubicBezTo>
                      <a:pt x="20" y="119"/>
                      <a:pt x="19" y="124"/>
                      <a:pt x="19" y="128"/>
                    </a:cubicBezTo>
                    <a:cubicBezTo>
                      <a:pt x="19" y="137"/>
                      <a:pt x="22" y="145"/>
                      <a:pt x="28" y="152"/>
                    </a:cubicBezTo>
                    <a:cubicBezTo>
                      <a:pt x="34" y="158"/>
                      <a:pt x="42" y="161"/>
                      <a:pt x="51" y="162"/>
                    </a:cubicBezTo>
                    <a:cubicBezTo>
                      <a:pt x="58" y="162"/>
                      <a:pt x="65" y="160"/>
                      <a:pt x="70" y="156"/>
                    </a:cubicBezTo>
                    <a:cubicBezTo>
                      <a:pt x="71" y="156"/>
                      <a:pt x="71" y="156"/>
                      <a:pt x="72" y="156"/>
                    </a:cubicBezTo>
                    <a:cubicBezTo>
                      <a:pt x="74" y="167"/>
                      <a:pt x="84" y="176"/>
                      <a:pt x="95" y="176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1"/>
                      <a:pt x="124" y="161"/>
                      <a:pt x="127" y="161"/>
                    </a:cubicBezTo>
                    <a:cubicBezTo>
                      <a:pt x="137" y="162"/>
                      <a:pt x="146" y="158"/>
                      <a:pt x="153" y="151"/>
                    </a:cubicBezTo>
                    <a:cubicBezTo>
                      <a:pt x="161" y="144"/>
                      <a:pt x="165" y="135"/>
                      <a:pt x="165" y="125"/>
                    </a:cubicBezTo>
                    <a:cubicBezTo>
                      <a:pt x="165" y="118"/>
                      <a:pt x="163" y="112"/>
                      <a:pt x="160" y="106"/>
                    </a:cubicBezTo>
                    <a:cubicBezTo>
                      <a:pt x="168" y="103"/>
                      <a:pt x="175" y="98"/>
                      <a:pt x="179" y="91"/>
                    </a:cubicBezTo>
                    <a:cubicBezTo>
                      <a:pt x="182" y="86"/>
                      <a:pt x="184" y="80"/>
                      <a:pt x="184" y="74"/>
                    </a:cubicBezTo>
                    <a:cubicBezTo>
                      <a:pt x="184" y="68"/>
                      <a:pt x="182" y="62"/>
                      <a:pt x="179" y="5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9" name="Freeform 25"/>
              <p:cNvSpPr>
                <a:spLocks/>
              </p:cNvSpPr>
              <p:nvPr/>
            </p:nvSpPr>
            <p:spPr bwMode="auto">
              <a:xfrm>
                <a:off x="5076" y="3698"/>
                <a:ext cx="98" cy="589"/>
              </a:xfrm>
              <a:custGeom>
                <a:avLst/>
                <a:gdLst>
                  <a:gd name="T0" fmla="*/ 4 w 37"/>
                  <a:gd name="T1" fmla="*/ 0 h 212"/>
                  <a:gd name="T2" fmla="*/ 0 w 37"/>
                  <a:gd name="T3" fmla="*/ 202 h 212"/>
                  <a:gd name="T4" fmla="*/ 37 w 37"/>
                  <a:gd name="T5" fmla="*/ 212 h 212"/>
                  <a:gd name="T6" fmla="*/ 32 w 37"/>
                  <a:gd name="T7" fmla="*/ 2 h 212"/>
                  <a:gd name="T8" fmla="*/ 4 w 37"/>
                  <a:gd name="T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2">
                    <a:moveTo>
                      <a:pt x="4" y="0"/>
                    </a:moveTo>
                    <a:cubicBezTo>
                      <a:pt x="5" y="10"/>
                      <a:pt x="0" y="202"/>
                      <a:pt x="0" y="202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0" name="Freeform 26"/>
              <p:cNvSpPr>
                <a:spLocks/>
              </p:cNvSpPr>
              <p:nvPr/>
            </p:nvSpPr>
            <p:spPr bwMode="auto">
              <a:xfrm>
                <a:off x="4772" y="3092"/>
                <a:ext cx="693" cy="700"/>
              </a:xfrm>
              <a:custGeom>
                <a:avLst/>
                <a:gdLst>
                  <a:gd name="T0" fmla="*/ 257 w 264"/>
                  <a:gd name="T1" fmla="*/ 80 h 252"/>
                  <a:gd name="T2" fmla="*/ 237 w 264"/>
                  <a:gd name="T3" fmla="*/ 59 h 252"/>
                  <a:gd name="T4" fmla="*/ 212 w 264"/>
                  <a:gd name="T5" fmla="*/ 52 h 252"/>
                  <a:gd name="T6" fmla="*/ 203 w 264"/>
                  <a:gd name="T7" fmla="*/ 53 h 252"/>
                  <a:gd name="T8" fmla="*/ 203 w 264"/>
                  <a:gd name="T9" fmla="*/ 50 h 252"/>
                  <a:gd name="T10" fmla="*/ 188 w 264"/>
                  <a:gd name="T11" fmla="*/ 15 h 252"/>
                  <a:gd name="T12" fmla="*/ 153 w 264"/>
                  <a:gd name="T13" fmla="*/ 0 h 252"/>
                  <a:gd name="T14" fmla="*/ 118 w 264"/>
                  <a:gd name="T15" fmla="*/ 15 h 252"/>
                  <a:gd name="T16" fmla="*/ 109 w 264"/>
                  <a:gd name="T17" fmla="*/ 27 h 252"/>
                  <a:gd name="T18" fmla="*/ 80 w 264"/>
                  <a:gd name="T19" fmla="*/ 17 h 252"/>
                  <a:gd name="T20" fmla="*/ 31 w 264"/>
                  <a:gd name="T21" fmla="*/ 66 h 252"/>
                  <a:gd name="T22" fmla="*/ 32 w 264"/>
                  <a:gd name="T23" fmla="*/ 77 h 252"/>
                  <a:gd name="T24" fmla="*/ 24 w 264"/>
                  <a:gd name="T25" fmla="*/ 81 h 252"/>
                  <a:gd name="T26" fmla="*/ 0 w 264"/>
                  <a:gd name="T27" fmla="*/ 121 h 252"/>
                  <a:gd name="T28" fmla="*/ 14 w 264"/>
                  <a:gd name="T29" fmla="*/ 155 h 252"/>
                  <a:gd name="T30" fmla="*/ 33 w 264"/>
                  <a:gd name="T31" fmla="*/ 166 h 252"/>
                  <a:gd name="T32" fmla="*/ 28 w 264"/>
                  <a:gd name="T33" fmla="*/ 186 h 252"/>
                  <a:gd name="T34" fmla="*/ 42 w 264"/>
                  <a:gd name="T35" fmla="*/ 219 h 252"/>
                  <a:gd name="T36" fmla="*/ 75 w 264"/>
                  <a:gd name="T37" fmla="*/ 233 h 252"/>
                  <a:gd name="T38" fmla="*/ 103 w 264"/>
                  <a:gd name="T39" fmla="*/ 224 h 252"/>
                  <a:gd name="T40" fmla="*/ 105 w 264"/>
                  <a:gd name="T41" fmla="*/ 223 h 252"/>
                  <a:gd name="T42" fmla="*/ 139 w 264"/>
                  <a:gd name="T43" fmla="*/ 252 h 252"/>
                  <a:gd name="T44" fmla="*/ 171 w 264"/>
                  <a:gd name="T45" fmla="*/ 229 h 252"/>
                  <a:gd name="T46" fmla="*/ 184 w 264"/>
                  <a:gd name="T47" fmla="*/ 231 h 252"/>
                  <a:gd name="T48" fmla="*/ 222 w 264"/>
                  <a:gd name="T49" fmla="*/ 215 h 252"/>
                  <a:gd name="T50" fmla="*/ 238 w 264"/>
                  <a:gd name="T51" fmla="*/ 177 h 252"/>
                  <a:gd name="T52" fmla="*/ 230 w 264"/>
                  <a:gd name="T53" fmla="*/ 150 h 252"/>
                  <a:gd name="T54" fmla="*/ 257 w 264"/>
                  <a:gd name="T55" fmla="*/ 129 h 252"/>
                  <a:gd name="T56" fmla="*/ 264 w 264"/>
                  <a:gd name="T57" fmla="*/ 104 h 252"/>
                  <a:gd name="T58" fmla="*/ 257 w 264"/>
                  <a:gd name="T59" fmla="*/ 8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4" h="252">
                    <a:moveTo>
                      <a:pt x="257" y="80"/>
                    </a:moveTo>
                    <a:cubicBezTo>
                      <a:pt x="253" y="71"/>
                      <a:pt x="245" y="64"/>
                      <a:pt x="237" y="59"/>
                    </a:cubicBezTo>
                    <a:cubicBezTo>
                      <a:pt x="229" y="54"/>
                      <a:pt x="221" y="52"/>
                      <a:pt x="212" y="52"/>
                    </a:cubicBezTo>
                    <a:cubicBezTo>
                      <a:pt x="209" y="52"/>
                      <a:pt x="206" y="53"/>
                      <a:pt x="203" y="53"/>
                    </a:cubicBezTo>
                    <a:cubicBezTo>
                      <a:pt x="203" y="52"/>
                      <a:pt x="203" y="51"/>
                      <a:pt x="203" y="50"/>
                    </a:cubicBezTo>
                    <a:cubicBezTo>
                      <a:pt x="203" y="37"/>
                      <a:pt x="197" y="24"/>
                      <a:pt x="188" y="15"/>
                    </a:cubicBezTo>
                    <a:cubicBezTo>
                      <a:pt x="179" y="6"/>
                      <a:pt x="166" y="0"/>
                      <a:pt x="153" y="0"/>
                    </a:cubicBezTo>
                    <a:cubicBezTo>
                      <a:pt x="140" y="0"/>
                      <a:pt x="127" y="6"/>
                      <a:pt x="118" y="15"/>
                    </a:cubicBezTo>
                    <a:cubicBezTo>
                      <a:pt x="114" y="18"/>
                      <a:pt x="112" y="23"/>
                      <a:pt x="109" y="27"/>
                    </a:cubicBezTo>
                    <a:cubicBezTo>
                      <a:pt x="101" y="21"/>
                      <a:pt x="91" y="17"/>
                      <a:pt x="80" y="17"/>
                    </a:cubicBezTo>
                    <a:cubicBezTo>
                      <a:pt x="53" y="17"/>
                      <a:pt x="31" y="39"/>
                      <a:pt x="31" y="66"/>
                    </a:cubicBezTo>
                    <a:cubicBezTo>
                      <a:pt x="31" y="69"/>
                      <a:pt x="31" y="73"/>
                      <a:pt x="32" y="77"/>
                    </a:cubicBezTo>
                    <a:cubicBezTo>
                      <a:pt x="29" y="78"/>
                      <a:pt x="26" y="79"/>
                      <a:pt x="24" y="81"/>
                    </a:cubicBezTo>
                    <a:cubicBezTo>
                      <a:pt x="9" y="89"/>
                      <a:pt x="0" y="105"/>
                      <a:pt x="0" y="121"/>
                    </a:cubicBezTo>
                    <a:cubicBezTo>
                      <a:pt x="0" y="134"/>
                      <a:pt x="5" y="146"/>
                      <a:pt x="14" y="155"/>
                    </a:cubicBezTo>
                    <a:cubicBezTo>
                      <a:pt x="19" y="160"/>
                      <a:pt x="26" y="164"/>
                      <a:pt x="33" y="166"/>
                    </a:cubicBezTo>
                    <a:cubicBezTo>
                      <a:pt x="30" y="172"/>
                      <a:pt x="28" y="179"/>
                      <a:pt x="28" y="186"/>
                    </a:cubicBezTo>
                    <a:cubicBezTo>
                      <a:pt x="28" y="198"/>
                      <a:pt x="33" y="210"/>
                      <a:pt x="42" y="219"/>
                    </a:cubicBezTo>
                    <a:cubicBezTo>
                      <a:pt x="51" y="228"/>
                      <a:pt x="63" y="233"/>
                      <a:pt x="75" y="233"/>
                    </a:cubicBezTo>
                    <a:cubicBezTo>
                      <a:pt x="85" y="233"/>
                      <a:pt x="95" y="229"/>
                      <a:pt x="103" y="224"/>
                    </a:cubicBezTo>
                    <a:cubicBezTo>
                      <a:pt x="104" y="224"/>
                      <a:pt x="104" y="223"/>
                      <a:pt x="105" y="223"/>
                    </a:cubicBezTo>
                    <a:cubicBezTo>
                      <a:pt x="108" y="240"/>
                      <a:pt x="122" y="252"/>
                      <a:pt x="139" y="252"/>
                    </a:cubicBezTo>
                    <a:cubicBezTo>
                      <a:pt x="154" y="252"/>
                      <a:pt x="167" y="242"/>
                      <a:pt x="171" y="229"/>
                    </a:cubicBezTo>
                    <a:cubicBezTo>
                      <a:pt x="176" y="230"/>
                      <a:pt x="180" y="231"/>
                      <a:pt x="184" y="231"/>
                    </a:cubicBezTo>
                    <a:cubicBezTo>
                      <a:pt x="198" y="231"/>
                      <a:pt x="212" y="225"/>
                      <a:pt x="222" y="215"/>
                    </a:cubicBezTo>
                    <a:cubicBezTo>
                      <a:pt x="232" y="205"/>
                      <a:pt x="238" y="192"/>
                      <a:pt x="238" y="177"/>
                    </a:cubicBezTo>
                    <a:cubicBezTo>
                      <a:pt x="238" y="168"/>
                      <a:pt x="235" y="159"/>
                      <a:pt x="230" y="150"/>
                    </a:cubicBezTo>
                    <a:cubicBezTo>
                      <a:pt x="241" y="147"/>
                      <a:pt x="251" y="139"/>
                      <a:pt x="257" y="129"/>
                    </a:cubicBezTo>
                    <a:cubicBezTo>
                      <a:pt x="261" y="121"/>
                      <a:pt x="263" y="113"/>
                      <a:pt x="264" y="104"/>
                    </a:cubicBezTo>
                    <a:cubicBezTo>
                      <a:pt x="263" y="96"/>
                      <a:pt x="261" y="87"/>
                      <a:pt x="257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1" name="Freeform 27"/>
              <p:cNvSpPr>
                <a:spLocks noEditPoints="1"/>
              </p:cNvSpPr>
              <p:nvPr/>
            </p:nvSpPr>
            <p:spPr bwMode="auto">
              <a:xfrm>
                <a:off x="5223" y="3097"/>
                <a:ext cx="316" cy="662"/>
              </a:xfrm>
              <a:custGeom>
                <a:avLst/>
                <a:gdLst>
                  <a:gd name="T0" fmla="*/ 0 w 120"/>
                  <a:gd name="T1" fmla="*/ 238 h 238"/>
                  <a:gd name="T2" fmla="*/ 0 w 120"/>
                  <a:gd name="T3" fmla="*/ 238 h 238"/>
                  <a:gd name="T4" fmla="*/ 0 w 120"/>
                  <a:gd name="T5" fmla="*/ 238 h 238"/>
                  <a:gd name="T6" fmla="*/ 0 w 120"/>
                  <a:gd name="T7" fmla="*/ 238 h 238"/>
                  <a:gd name="T8" fmla="*/ 0 w 120"/>
                  <a:gd name="T9" fmla="*/ 238 h 238"/>
                  <a:gd name="T10" fmla="*/ 0 w 120"/>
                  <a:gd name="T11" fmla="*/ 238 h 238"/>
                  <a:gd name="T12" fmla="*/ 0 w 120"/>
                  <a:gd name="T13" fmla="*/ 238 h 238"/>
                  <a:gd name="T14" fmla="*/ 0 w 120"/>
                  <a:gd name="T15" fmla="*/ 238 h 238"/>
                  <a:gd name="T16" fmla="*/ 0 w 120"/>
                  <a:gd name="T17" fmla="*/ 238 h 238"/>
                  <a:gd name="T18" fmla="*/ 109 w 120"/>
                  <a:gd name="T19" fmla="*/ 139 h 238"/>
                  <a:gd name="T20" fmla="*/ 109 w 120"/>
                  <a:gd name="T21" fmla="*/ 139 h 238"/>
                  <a:gd name="T22" fmla="*/ 109 w 120"/>
                  <a:gd name="T23" fmla="*/ 139 h 238"/>
                  <a:gd name="T24" fmla="*/ 120 w 120"/>
                  <a:gd name="T25" fmla="*/ 127 h 238"/>
                  <a:gd name="T26" fmla="*/ 120 w 120"/>
                  <a:gd name="T27" fmla="*/ 127 h 238"/>
                  <a:gd name="T28" fmla="*/ 120 w 120"/>
                  <a:gd name="T29" fmla="*/ 127 h 238"/>
                  <a:gd name="T30" fmla="*/ 120 w 120"/>
                  <a:gd name="T31" fmla="*/ 127 h 238"/>
                  <a:gd name="T32" fmla="*/ 120 w 120"/>
                  <a:gd name="T33" fmla="*/ 127 h 238"/>
                  <a:gd name="T34" fmla="*/ 120 w 120"/>
                  <a:gd name="T35" fmla="*/ 127 h 238"/>
                  <a:gd name="T36" fmla="*/ 120 w 120"/>
                  <a:gd name="T37" fmla="*/ 127 h 238"/>
                  <a:gd name="T38" fmla="*/ 120 w 120"/>
                  <a:gd name="T39" fmla="*/ 127 h 238"/>
                  <a:gd name="T40" fmla="*/ 120 w 120"/>
                  <a:gd name="T41" fmla="*/ 127 h 238"/>
                  <a:gd name="T42" fmla="*/ 120 w 120"/>
                  <a:gd name="T43" fmla="*/ 127 h 238"/>
                  <a:gd name="T44" fmla="*/ 120 w 120"/>
                  <a:gd name="T45" fmla="*/ 127 h 238"/>
                  <a:gd name="T46" fmla="*/ 120 w 120"/>
                  <a:gd name="T47" fmla="*/ 127 h 238"/>
                  <a:gd name="T48" fmla="*/ 120 w 120"/>
                  <a:gd name="T49" fmla="*/ 126 h 238"/>
                  <a:gd name="T50" fmla="*/ 120 w 120"/>
                  <a:gd name="T51" fmla="*/ 126 h 238"/>
                  <a:gd name="T52" fmla="*/ 120 w 120"/>
                  <a:gd name="T53" fmla="*/ 126 h 238"/>
                  <a:gd name="T54" fmla="*/ 36 w 120"/>
                  <a:gd name="T55" fmla="*/ 0 h 238"/>
                  <a:gd name="T56" fmla="*/ 29 w 120"/>
                  <a:gd name="T57" fmla="*/ 1 h 238"/>
                  <a:gd name="T58" fmla="*/ 29 w 120"/>
                  <a:gd name="T59" fmla="*/ 1 h 238"/>
                  <a:gd name="T60" fmla="*/ 36 w 120"/>
                  <a:gd name="T61" fmla="*/ 0 h 238"/>
                  <a:gd name="T62" fmla="*/ 36 w 120"/>
                  <a:gd name="T63" fmla="*/ 0 h 238"/>
                  <a:gd name="T64" fmla="*/ 53 w 120"/>
                  <a:gd name="T65" fmla="*/ 5 h 238"/>
                  <a:gd name="T66" fmla="*/ 53 w 120"/>
                  <a:gd name="T67" fmla="*/ 5 h 238"/>
                  <a:gd name="T68" fmla="*/ 53 w 120"/>
                  <a:gd name="T69" fmla="*/ 5 h 238"/>
                  <a:gd name="T70" fmla="*/ 36 w 120"/>
                  <a:gd name="T71" fmla="*/ 0 h 238"/>
                  <a:gd name="T72" fmla="*/ 36 w 120"/>
                  <a:gd name="T7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238"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109" y="139"/>
                    </a:move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6"/>
                    </a:move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moveTo>
                      <a:pt x="36" y="0"/>
                    </a:moveTo>
                    <a:cubicBezTo>
                      <a:pt x="33" y="0"/>
                      <a:pt x="31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1"/>
                      <a:pt x="33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2" y="1"/>
                      <a:pt x="48" y="2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8" y="2"/>
                      <a:pt x="42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2" name="Freeform 28"/>
              <p:cNvSpPr>
                <a:spLocks/>
              </p:cNvSpPr>
              <p:nvPr/>
            </p:nvSpPr>
            <p:spPr bwMode="auto">
              <a:xfrm>
                <a:off x="5394" y="3150"/>
                <a:ext cx="173" cy="320"/>
              </a:xfrm>
              <a:custGeom>
                <a:avLst/>
                <a:gdLst>
                  <a:gd name="T0" fmla="*/ 1 w 66"/>
                  <a:gd name="T1" fmla="*/ 0 h 115"/>
                  <a:gd name="T2" fmla="*/ 2 w 66"/>
                  <a:gd name="T3" fmla="*/ 1 h 115"/>
                  <a:gd name="T4" fmla="*/ 6 w 66"/>
                  <a:gd name="T5" fmla="*/ 18 h 115"/>
                  <a:gd name="T6" fmla="*/ 1 w 66"/>
                  <a:gd name="T7" fmla="*/ 35 h 115"/>
                  <a:gd name="T8" fmla="*/ 0 w 66"/>
                  <a:gd name="T9" fmla="*/ 38 h 115"/>
                  <a:gd name="T10" fmla="*/ 0 w 66"/>
                  <a:gd name="T11" fmla="*/ 38 h 115"/>
                  <a:gd name="T12" fmla="*/ 20 w 66"/>
                  <a:gd name="T13" fmla="*/ 59 h 115"/>
                  <a:gd name="T14" fmla="*/ 27 w 66"/>
                  <a:gd name="T15" fmla="*/ 83 h 115"/>
                  <a:gd name="T16" fmla="*/ 23 w 66"/>
                  <a:gd name="T17" fmla="*/ 102 h 115"/>
                  <a:gd name="T18" fmla="*/ 30 w 66"/>
                  <a:gd name="T19" fmla="*/ 105 h 115"/>
                  <a:gd name="T20" fmla="*/ 41 w 66"/>
                  <a:gd name="T21" fmla="*/ 115 h 115"/>
                  <a:gd name="T22" fmla="*/ 55 w 66"/>
                  <a:gd name="T23" fmla="*/ 108 h 115"/>
                  <a:gd name="T24" fmla="*/ 55 w 66"/>
                  <a:gd name="T25" fmla="*/ 108 h 115"/>
                  <a:gd name="T26" fmla="*/ 55 w 66"/>
                  <a:gd name="T27" fmla="*/ 108 h 115"/>
                  <a:gd name="T28" fmla="*/ 55 w 66"/>
                  <a:gd name="T29" fmla="*/ 108 h 115"/>
                  <a:gd name="T30" fmla="*/ 55 w 66"/>
                  <a:gd name="T31" fmla="*/ 108 h 115"/>
                  <a:gd name="T32" fmla="*/ 55 w 66"/>
                  <a:gd name="T33" fmla="*/ 108 h 115"/>
                  <a:gd name="T34" fmla="*/ 55 w 66"/>
                  <a:gd name="T35" fmla="*/ 108 h 115"/>
                  <a:gd name="T36" fmla="*/ 55 w 66"/>
                  <a:gd name="T37" fmla="*/ 108 h 115"/>
                  <a:gd name="T38" fmla="*/ 55 w 66"/>
                  <a:gd name="T39" fmla="*/ 107 h 115"/>
                  <a:gd name="T40" fmla="*/ 55 w 66"/>
                  <a:gd name="T41" fmla="*/ 107 h 115"/>
                  <a:gd name="T42" fmla="*/ 55 w 66"/>
                  <a:gd name="T43" fmla="*/ 107 h 115"/>
                  <a:gd name="T44" fmla="*/ 64 w 66"/>
                  <a:gd name="T45" fmla="*/ 92 h 115"/>
                  <a:gd name="T46" fmla="*/ 66 w 66"/>
                  <a:gd name="T47" fmla="*/ 83 h 115"/>
                  <a:gd name="T48" fmla="*/ 65 w 66"/>
                  <a:gd name="T49" fmla="*/ 74 h 115"/>
                  <a:gd name="T50" fmla="*/ 55 w 66"/>
                  <a:gd name="T51" fmla="*/ 57 h 115"/>
                  <a:gd name="T52" fmla="*/ 40 w 66"/>
                  <a:gd name="T53" fmla="*/ 48 h 115"/>
                  <a:gd name="T54" fmla="*/ 33 w 66"/>
                  <a:gd name="T55" fmla="*/ 46 h 115"/>
                  <a:gd name="T56" fmla="*/ 33 w 66"/>
                  <a:gd name="T57" fmla="*/ 46 h 115"/>
                  <a:gd name="T58" fmla="*/ 33 w 66"/>
                  <a:gd name="T59" fmla="*/ 46 h 115"/>
                  <a:gd name="T60" fmla="*/ 34 w 66"/>
                  <a:gd name="T61" fmla="*/ 44 h 115"/>
                  <a:gd name="T62" fmla="*/ 35 w 66"/>
                  <a:gd name="T63" fmla="*/ 35 h 115"/>
                  <a:gd name="T64" fmla="*/ 31 w 66"/>
                  <a:gd name="T65" fmla="*/ 18 h 115"/>
                  <a:gd name="T66" fmla="*/ 10 w 66"/>
                  <a:gd name="T67" fmla="*/ 2 h 115"/>
                  <a:gd name="T68" fmla="*/ 10 w 66"/>
                  <a:gd name="T69" fmla="*/ 2 h 115"/>
                  <a:gd name="T70" fmla="*/ 1 w 66"/>
                  <a:gd name="T7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" h="115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5" y="6"/>
                      <a:pt x="6" y="12"/>
                      <a:pt x="6" y="18"/>
                    </a:cubicBezTo>
                    <a:cubicBezTo>
                      <a:pt x="6" y="24"/>
                      <a:pt x="4" y="30"/>
                      <a:pt x="1" y="35"/>
                    </a:cubicBezTo>
                    <a:cubicBezTo>
                      <a:pt x="1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8" y="43"/>
                      <a:pt x="16" y="50"/>
                      <a:pt x="20" y="59"/>
                    </a:cubicBezTo>
                    <a:cubicBezTo>
                      <a:pt x="24" y="66"/>
                      <a:pt x="26" y="75"/>
                      <a:pt x="27" y="83"/>
                    </a:cubicBezTo>
                    <a:cubicBezTo>
                      <a:pt x="27" y="90"/>
                      <a:pt x="25" y="96"/>
                      <a:pt x="23" y="102"/>
                    </a:cubicBezTo>
                    <a:cubicBezTo>
                      <a:pt x="25" y="103"/>
                      <a:pt x="28" y="104"/>
                      <a:pt x="30" y="105"/>
                    </a:cubicBezTo>
                    <a:cubicBezTo>
                      <a:pt x="34" y="108"/>
                      <a:pt x="38" y="112"/>
                      <a:pt x="41" y="115"/>
                    </a:cubicBezTo>
                    <a:cubicBezTo>
                      <a:pt x="46" y="114"/>
                      <a:pt x="51" y="111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60" y="103"/>
                      <a:pt x="63" y="98"/>
                      <a:pt x="64" y="92"/>
                    </a:cubicBezTo>
                    <a:cubicBezTo>
                      <a:pt x="65" y="89"/>
                      <a:pt x="66" y="86"/>
                      <a:pt x="66" y="83"/>
                    </a:cubicBezTo>
                    <a:cubicBezTo>
                      <a:pt x="66" y="80"/>
                      <a:pt x="65" y="77"/>
                      <a:pt x="65" y="74"/>
                    </a:cubicBezTo>
                    <a:cubicBezTo>
                      <a:pt x="63" y="68"/>
                      <a:pt x="59" y="62"/>
                      <a:pt x="55" y="57"/>
                    </a:cubicBezTo>
                    <a:cubicBezTo>
                      <a:pt x="51" y="52"/>
                      <a:pt x="46" y="49"/>
                      <a:pt x="40" y="48"/>
                    </a:cubicBezTo>
                    <a:cubicBezTo>
                      <a:pt x="38" y="47"/>
                      <a:pt x="35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4" y="45"/>
                      <a:pt x="34" y="44"/>
                    </a:cubicBezTo>
                    <a:cubicBezTo>
                      <a:pt x="35" y="41"/>
                      <a:pt x="35" y="38"/>
                      <a:pt x="35" y="35"/>
                    </a:cubicBezTo>
                    <a:cubicBezTo>
                      <a:pt x="35" y="29"/>
                      <a:pt x="33" y="23"/>
                      <a:pt x="31" y="18"/>
                    </a:cubicBezTo>
                    <a:cubicBezTo>
                      <a:pt x="26" y="10"/>
                      <a:pt x="18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3" name="Freeform 29"/>
              <p:cNvSpPr>
                <a:spLocks/>
              </p:cNvSpPr>
              <p:nvPr/>
            </p:nvSpPr>
            <p:spPr bwMode="auto">
              <a:xfrm>
                <a:off x="5116" y="2997"/>
                <a:ext cx="294" cy="259"/>
              </a:xfrm>
              <a:custGeom>
                <a:avLst/>
                <a:gdLst>
                  <a:gd name="T0" fmla="*/ 36 w 112"/>
                  <a:gd name="T1" fmla="*/ 0 h 93"/>
                  <a:gd name="T2" fmla="*/ 12 w 112"/>
                  <a:gd name="T3" fmla="*/ 9 h 93"/>
                  <a:gd name="T4" fmla="*/ 5 w 112"/>
                  <a:gd name="T5" fmla="*/ 18 h 93"/>
                  <a:gd name="T6" fmla="*/ 5 w 112"/>
                  <a:gd name="T7" fmla="*/ 18 h 93"/>
                  <a:gd name="T8" fmla="*/ 0 w 112"/>
                  <a:gd name="T9" fmla="*/ 14 h 93"/>
                  <a:gd name="T10" fmla="*/ 0 w 112"/>
                  <a:gd name="T11" fmla="*/ 15 h 93"/>
                  <a:gd name="T12" fmla="*/ 9 w 112"/>
                  <a:gd name="T13" fmla="*/ 36 h 93"/>
                  <a:gd name="T14" fmla="*/ 22 w 112"/>
                  <a:gd name="T15" fmla="*/ 34 h 93"/>
                  <a:gd name="T16" fmla="*/ 57 w 112"/>
                  <a:gd name="T17" fmla="*/ 49 h 93"/>
                  <a:gd name="T18" fmla="*/ 72 w 112"/>
                  <a:gd name="T19" fmla="*/ 84 h 93"/>
                  <a:gd name="T20" fmla="*/ 72 w 112"/>
                  <a:gd name="T21" fmla="*/ 87 h 93"/>
                  <a:gd name="T22" fmla="*/ 81 w 112"/>
                  <a:gd name="T23" fmla="*/ 86 h 93"/>
                  <a:gd name="T24" fmla="*/ 106 w 112"/>
                  <a:gd name="T25" fmla="*/ 93 h 93"/>
                  <a:gd name="T26" fmla="*/ 107 w 112"/>
                  <a:gd name="T27" fmla="*/ 90 h 93"/>
                  <a:gd name="T28" fmla="*/ 112 w 112"/>
                  <a:gd name="T29" fmla="*/ 73 h 93"/>
                  <a:gd name="T30" fmla="*/ 108 w 112"/>
                  <a:gd name="T31" fmla="*/ 56 h 93"/>
                  <a:gd name="T32" fmla="*/ 107 w 112"/>
                  <a:gd name="T33" fmla="*/ 55 h 93"/>
                  <a:gd name="T34" fmla="*/ 107 w 112"/>
                  <a:gd name="T35" fmla="*/ 55 h 93"/>
                  <a:gd name="T36" fmla="*/ 94 w 112"/>
                  <a:gd name="T37" fmla="*/ 41 h 93"/>
                  <a:gd name="T38" fmla="*/ 94 w 112"/>
                  <a:gd name="T39" fmla="*/ 41 h 93"/>
                  <a:gd name="T40" fmla="*/ 77 w 112"/>
                  <a:gd name="T41" fmla="*/ 36 h 93"/>
                  <a:gd name="T42" fmla="*/ 77 w 112"/>
                  <a:gd name="T43" fmla="*/ 36 h 93"/>
                  <a:gd name="T44" fmla="*/ 70 w 112"/>
                  <a:gd name="T45" fmla="*/ 37 h 93"/>
                  <a:gd name="T46" fmla="*/ 70 w 112"/>
                  <a:gd name="T47" fmla="*/ 37 h 93"/>
                  <a:gd name="T48" fmla="*/ 70 w 112"/>
                  <a:gd name="T49" fmla="*/ 37 h 93"/>
                  <a:gd name="T50" fmla="*/ 70 w 112"/>
                  <a:gd name="T51" fmla="*/ 35 h 93"/>
                  <a:gd name="T52" fmla="*/ 70 w 112"/>
                  <a:gd name="T53" fmla="*/ 34 h 93"/>
                  <a:gd name="T54" fmla="*/ 61 w 112"/>
                  <a:gd name="T55" fmla="*/ 10 h 93"/>
                  <a:gd name="T56" fmla="*/ 36 w 112"/>
                  <a:gd name="T57" fmla="*/ 0 h 93"/>
                  <a:gd name="T58" fmla="*/ 36 w 112"/>
                  <a:gd name="T5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93">
                    <a:moveTo>
                      <a:pt x="36" y="0"/>
                    </a:moveTo>
                    <a:cubicBezTo>
                      <a:pt x="27" y="0"/>
                      <a:pt x="18" y="3"/>
                      <a:pt x="12" y="9"/>
                    </a:cubicBezTo>
                    <a:cubicBezTo>
                      <a:pt x="9" y="12"/>
                      <a:pt x="7" y="15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6"/>
                      <a:pt x="2" y="15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21"/>
                      <a:pt x="8" y="29"/>
                      <a:pt x="9" y="36"/>
                    </a:cubicBezTo>
                    <a:cubicBezTo>
                      <a:pt x="13" y="35"/>
                      <a:pt x="18" y="34"/>
                      <a:pt x="22" y="34"/>
                    </a:cubicBezTo>
                    <a:cubicBezTo>
                      <a:pt x="35" y="34"/>
                      <a:pt x="48" y="40"/>
                      <a:pt x="57" y="49"/>
                    </a:cubicBezTo>
                    <a:cubicBezTo>
                      <a:pt x="66" y="58"/>
                      <a:pt x="72" y="71"/>
                      <a:pt x="72" y="84"/>
                    </a:cubicBezTo>
                    <a:cubicBezTo>
                      <a:pt x="72" y="85"/>
                      <a:pt x="72" y="86"/>
                      <a:pt x="72" y="87"/>
                    </a:cubicBezTo>
                    <a:cubicBezTo>
                      <a:pt x="75" y="87"/>
                      <a:pt x="78" y="86"/>
                      <a:pt x="81" y="86"/>
                    </a:cubicBezTo>
                    <a:cubicBezTo>
                      <a:pt x="90" y="86"/>
                      <a:pt x="98" y="88"/>
                      <a:pt x="106" y="93"/>
                    </a:cubicBezTo>
                    <a:cubicBezTo>
                      <a:pt x="106" y="92"/>
                      <a:pt x="107" y="91"/>
                      <a:pt x="107" y="90"/>
                    </a:cubicBezTo>
                    <a:cubicBezTo>
                      <a:pt x="110" y="85"/>
                      <a:pt x="112" y="79"/>
                      <a:pt x="112" y="73"/>
                    </a:cubicBezTo>
                    <a:cubicBezTo>
                      <a:pt x="112" y="67"/>
                      <a:pt x="111" y="61"/>
                      <a:pt x="108" y="56"/>
                    </a:cubicBezTo>
                    <a:cubicBezTo>
                      <a:pt x="108" y="56"/>
                      <a:pt x="108" y="56"/>
                      <a:pt x="107" y="55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105" y="49"/>
                      <a:pt x="99" y="45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89" y="38"/>
                      <a:pt x="83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4" y="36"/>
                      <a:pt x="72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6"/>
                      <a:pt x="70" y="36"/>
                      <a:pt x="70" y="35"/>
                    </a:cubicBezTo>
                    <a:cubicBezTo>
                      <a:pt x="70" y="35"/>
                      <a:pt x="70" y="34"/>
                      <a:pt x="70" y="34"/>
                    </a:cubicBezTo>
                    <a:cubicBezTo>
                      <a:pt x="70" y="25"/>
                      <a:pt x="67" y="17"/>
                      <a:pt x="61" y="10"/>
                    </a:cubicBezTo>
                    <a:cubicBezTo>
                      <a:pt x="54" y="4"/>
                      <a:pt x="45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4" name="Freeform 30"/>
              <p:cNvSpPr>
                <a:spLocks/>
              </p:cNvSpPr>
              <p:nvPr/>
            </p:nvSpPr>
            <p:spPr bwMode="auto">
              <a:xfrm>
                <a:off x="5192" y="3434"/>
                <a:ext cx="328" cy="380"/>
              </a:xfrm>
              <a:custGeom>
                <a:avLst/>
                <a:gdLst>
                  <a:gd name="T0" fmla="*/ 100 w 125"/>
                  <a:gd name="T1" fmla="*/ 0 h 137"/>
                  <a:gd name="T2" fmla="*/ 97 w 125"/>
                  <a:gd name="T3" fmla="*/ 6 h 137"/>
                  <a:gd name="T4" fmla="*/ 70 w 125"/>
                  <a:gd name="T5" fmla="*/ 27 h 137"/>
                  <a:gd name="T6" fmla="*/ 78 w 125"/>
                  <a:gd name="T7" fmla="*/ 54 h 137"/>
                  <a:gd name="T8" fmla="*/ 62 w 125"/>
                  <a:gd name="T9" fmla="*/ 92 h 137"/>
                  <a:gd name="T10" fmla="*/ 24 w 125"/>
                  <a:gd name="T11" fmla="*/ 108 h 137"/>
                  <a:gd name="T12" fmla="*/ 11 w 125"/>
                  <a:gd name="T13" fmla="*/ 106 h 137"/>
                  <a:gd name="T14" fmla="*/ 0 w 125"/>
                  <a:gd name="T15" fmla="*/ 122 h 137"/>
                  <a:gd name="T16" fmla="*/ 12 w 125"/>
                  <a:gd name="T17" fmla="*/ 117 h 137"/>
                  <a:gd name="T18" fmla="*/ 12 w 125"/>
                  <a:gd name="T19" fmla="*/ 117 h 137"/>
                  <a:gd name="T20" fmla="*/ 12 w 125"/>
                  <a:gd name="T21" fmla="*/ 117 h 137"/>
                  <a:gd name="T22" fmla="*/ 12 w 125"/>
                  <a:gd name="T23" fmla="*/ 117 h 137"/>
                  <a:gd name="T24" fmla="*/ 12 w 125"/>
                  <a:gd name="T25" fmla="*/ 117 h 137"/>
                  <a:gd name="T26" fmla="*/ 12 w 125"/>
                  <a:gd name="T27" fmla="*/ 117 h 137"/>
                  <a:gd name="T28" fmla="*/ 12 w 125"/>
                  <a:gd name="T29" fmla="*/ 117 h 137"/>
                  <a:gd name="T30" fmla="*/ 14 w 125"/>
                  <a:gd name="T31" fmla="*/ 117 h 137"/>
                  <a:gd name="T32" fmla="*/ 37 w 125"/>
                  <a:gd name="T33" fmla="*/ 137 h 137"/>
                  <a:gd name="T34" fmla="*/ 38 w 125"/>
                  <a:gd name="T35" fmla="*/ 137 h 137"/>
                  <a:gd name="T36" fmla="*/ 60 w 125"/>
                  <a:gd name="T37" fmla="*/ 122 h 137"/>
                  <a:gd name="T38" fmla="*/ 69 w 125"/>
                  <a:gd name="T39" fmla="*/ 123 h 137"/>
                  <a:gd name="T40" fmla="*/ 69 w 125"/>
                  <a:gd name="T41" fmla="*/ 123 h 137"/>
                  <a:gd name="T42" fmla="*/ 95 w 125"/>
                  <a:gd name="T43" fmla="*/ 112 h 137"/>
                  <a:gd name="T44" fmla="*/ 107 w 125"/>
                  <a:gd name="T45" fmla="*/ 86 h 137"/>
                  <a:gd name="T46" fmla="*/ 107 w 125"/>
                  <a:gd name="T47" fmla="*/ 86 h 137"/>
                  <a:gd name="T48" fmla="*/ 102 w 125"/>
                  <a:gd name="T49" fmla="*/ 67 h 137"/>
                  <a:gd name="T50" fmla="*/ 102 w 125"/>
                  <a:gd name="T51" fmla="*/ 67 h 137"/>
                  <a:gd name="T52" fmla="*/ 102 w 125"/>
                  <a:gd name="T53" fmla="*/ 67 h 137"/>
                  <a:gd name="T54" fmla="*/ 121 w 125"/>
                  <a:gd name="T55" fmla="*/ 53 h 137"/>
                  <a:gd name="T56" fmla="*/ 125 w 125"/>
                  <a:gd name="T57" fmla="*/ 36 h 137"/>
                  <a:gd name="T58" fmla="*/ 125 w 125"/>
                  <a:gd name="T59" fmla="*/ 35 h 137"/>
                  <a:gd name="T60" fmla="*/ 121 w 125"/>
                  <a:gd name="T61" fmla="*/ 18 h 137"/>
                  <a:gd name="T62" fmla="*/ 121 w 125"/>
                  <a:gd name="T63" fmla="*/ 18 h 137"/>
                  <a:gd name="T64" fmla="*/ 121 w 125"/>
                  <a:gd name="T65" fmla="*/ 18 h 137"/>
                  <a:gd name="T66" fmla="*/ 121 w 125"/>
                  <a:gd name="T67" fmla="*/ 18 h 137"/>
                  <a:gd name="T68" fmla="*/ 118 w 125"/>
                  <a:gd name="T69" fmla="*/ 13 h 137"/>
                  <a:gd name="T70" fmla="*/ 118 w 125"/>
                  <a:gd name="T71" fmla="*/ 13 h 137"/>
                  <a:gd name="T72" fmla="*/ 107 w 125"/>
                  <a:gd name="T73" fmla="*/ 3 h 137"/>
                  <a:gd name="T74" fmla="*/ 100 w 125"/>
                  <a:gd name="T7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137">
                    <a:moveTo>
                      <a:pt x="100" y="0"/>
                    </a:moveTo>
                    <a:cubicBezTo>
                      <a:pt x="99" y="2"/>
                      <a:pt x="98" y="4"/>
                      <a:pt x="97" y="6"/>
                    </a:cubicBezTo>
                    <a:cubicBezTo>
                      <a:pt x="91" y="16"/>
                      <a:pt x="81" y="24"/>
                      <a:pt x="70" y="27"/>
                    </a:cubicBezTo>
                    <a:cubicBezTo>
                      <a:pt x="75" y="36"/>
                      <a:pt x="78" y="45"/>
                      <a:pt x="78" y="54"/>
                    </a:cubicBezTo>
                    <a:cubicBezTo>
                      <a:pt x="78" y="69"/>
                      <a:pt x="72" y="82"/>
                      <a:pt x="62" y="92"/>
                    </a:cubicBezTo>
                    <a:cubicBezTo>
                      <a:pt x="52" y="102"/>
                      <a:pt x="38" y="108"/>
                      <a:pt x="24" y="108"/>
                    </a:cubicBezTo>
                    <a:cubicBezTo>
                      <a:pt x="20" y="108"/>
                      <a:pt x="16" y="107"/>
                      <a:pt x="11" y="106"/>
                    </a:cubicBezTo>
                    <a:cubicBezTo>
                      <a:pt x="9" y="113"/>
                      <a:pt x="5" y="118"/>
                      <a:pt x="0" y="122"/>
                    </a:cubicBezTo>
                    <a:cubicBezTo>
                      <a:pt x="4" y="121"/>
                      <a:pt x="8" y="120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7"/>
                      <a:pt x="13" y="117"/>
                      <a:pt x="14" y="117"/>
                    </a:cubicBezTo>
                    <a:cubicBezTo>
                      <a:pt x="16" y="128"/>
                      <a:pt x="25" y="137"/>
                      <a:pt x="37" y="137"/>
                    </a:cubicBezTo>
                    <a:cubicBezTo>
                      <a:pt x="37" y="137"/>
                      <a:pt x="37" y="137"/>
                      <a:pt x="38" y="137"/>
                    </a:cubicBezTo>
                    <a:cubicBezTo>
                      <a:pt x="48" y="137"/>
                      <a:pt x="57" y="131"/>
                      <a:pt x="60" y="122"/>
                    </a:cubicBezTo>
                    <a:cubicBezTo>
                      <a:pt x="63" y="122"/>
                      <a:pt x="66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79" y="123"/>
                      <a:pt x="88" y="119"/>
                      <a:pt x="95" y="112"/>
                    </a:cubicBezTo>
                    <a:cubicBezTo>
                      <a:pt x="102" y="106"/>
                      <a:pt x="106" y="9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79"/>
                      <a:pt x="105" y="73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10" y="65"/>
                      <a:pt x="116" y="60"/>
                      <a:pt x="121" y="53"/>
                    </a:cubicBezTo>
                    <a:cubicBezTo>
                      <a:pt x="124" y="47"/>
                      <a:pt x="125" y="42"/>
                      <a:pt x="125" y="36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5" y="29"/>
                      <a:pt x="124" y="24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0" y="17"/>
                      <a:pt x="119" y="15"/>
                      <a:pt x="118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5" y="10"/>
                      <a:pt x="111" y="6"/>
                      <a:pt x="107" y="3"/>
                    </a:cubicBezTo>
                    <a:cubicBezTo>
                      <a:pt x="105" y="2"/>
                      <a:pt x="102" y="1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5" name="Freeform 31"/>
              <p:cNvSpPr>
                <a:spLocks/>
              </p:cNvSpPr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6" name="Freeform 32"/>
              <p:cNvSpPr>
                <a:spLocks/>
              </p:cNvSpPr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7" name="Freeform 33"/>
              <p:cNvSpPr>
                <a:spLocks/>
              </p:cNvSpPr>
              <p:nvPr/>
            </p:nvSpPr>
            <p:spPr bwMode="auto">
              <a:xfrm>
                <a:off x="5116" y="3039"/>
                <a:ext cx="23" cy="69"/>
              </a:xfrm>
              <a:custGeom>
                <a:avLst/>
                <a:gdLst>
                  <a:gd name="T0" fmla="*/ 0 w 9"/>
                  <a:gd name="T1" fmla="*/ 0 h 25"/>
                  <a:gd name="T2" fmla="*/ 0 w 9"/>
                  <a:gd name="T3" fmla="*/ 25 h 25"/>
                  <a:gd name="T4" fmla="*/ 9 w 9"/>
                  <a:gd name="T5" fmla="*/ 21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3" y="23"/>
                      <a:pt x="6" y="22"/>
                      <a:pt x="9" y="21"/>
                    </a:cubicBezTo>
                    <a:cubicBezTo>
                      <a:pt x="8" y="14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8" name="Freeform 34"/>
              <p:cNvSpPr>
                <a:spLocks/>
              </p:cNvSpPr>
              <p:nvPr/>
            </p:nvSpPr>
            <p:spPr bwMode="auto">
              <a:xfrm>
                <a:off x="5116" y="3789"/>
                <a:ext cx="58" cy="498"/>
              </a:xfrm>
              <a:custGeom>
                <a:avLst/>
                <a:gdLst>
                  <a:gd name="T0" fmla="*/ 18 w 22"/>
                  <a:gd name="T1" fmla="*/ 0 h 179"/>
                  <a:gd name="T2" fmla="*/ 8 w 22"/>
                  <a:gd name="T3" fmla="*/ 1 h 179"/>
                  <a:gd name="T4" fmla="*/ 0 w 22"/>
                  <a:gd name="T5" fmla="*/ 0 h 179"/>
                  <a:gd name="T6" fmla="*/ 0 w 22"/>
                  <a:gd name="T7" fmla="*/ 173 h 179"/>
                  <a:gd name="T8" fmla="*/ 22 w 22"/>
                  <a:gd name="T9" fmla="*/ 179 h 179"/>
                  <a:gd name="T10" fmla="*/ 22 w 22"/>
                  <a:gd name="T11" fmla="*/ 170 h 179"/>
                  <a:gd name="T12" fmla="*/ 18 w 22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9">
                    <a:moveTo>
                      <a:pt x="18" y="0"/>
                    </a:moveTo>
                    <a:cubicBezTo>
                      <a:pt x="15" y="1"/>
                      <a:pt x="12" y="1"/>
                      <a:pt x="8" y="1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22" y="179"/>
                      <a:pt x="22" y="179"/>
                      <a:pt x="22" y="179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9" name="Freeform 35"/>
              <p:cNvSpPr>
                <a:spLocks/>
              </p:cNvSpPr>
              <p:nvPr/>
            </p:nvSpPr>
            <p:spPr bwMode="auto">
              <a:xfrm>
                <a:off x="5116" y="3092"/>
                <a:ext cx="349" cy="700"/>
              </a:xfrm>
              <a:custGeom>
                <a:avLst/>
                <a:gdLst>
                  <a:gd name="T0" fmla="*/ 22 w 133"/>
                  <a:gd name="T1" fmla="*/ 0 h 252"/>
                  <a:gd name="T2" fmla="*/ 9 w 133"/>
                  <a:gd name="T3" fmla="*/ 2 h 252"/>
                  <a:gd name="T4" fmla="*/ 0 w 133"/>
                  <a:gd name="T5" fmla="*/ 6 h 252"/>
                  <a:gd name="T6" fmla="*/ 0 w 133"/>
                  <a:gd name="T7" fmla="*/ 251 h 252"/>
                  <a:gd name="T8" fmla="*/ 8 w 133"/>
                  <a:gd name="T9" fmla="*/ 252 h 252"/>
                  <a:gd name="T10" fmla="*/ 18 w 133"/>
                  <a:gd name="T11" fmla="*/ 251 h 252"/>
                  <a:gd name="T12" fmla="*/ 18 w 133"/>
                  <a:gd name="T13" fmla="*/ 251 h 252"/>
                  <a:gd name="T14" fmla="*/ 18 w 133"/>
                  <a:gd name="T15" fmla="*/ 251 h 252"/>
                  <a:gd name="T16" fmla="*/ 29 w 133"/>
                  <a:gd name="T17" fmla="*/ 245 h 252"/>
                  <a:gd name="T18" fmla="*/ 29 w 133"/>
                  <a:gd name="T19" fmla="*/ 245 h 252"/>
                  <a:gd name="T20" fmla="*/ 40 w 133"/>
                  <a:gd name="T21" fmla="*/ 229 h 252"/>
                  <a:gd name="T22" fmla="*/ 53 w 133"/>
                  <a:gd name="T23" fmla="*/ 231 h 252"/>
                  <a:gd name="T24" fmla="*/ 91 w 133"/>
                  <a:gd name="T25" fmla="*/ 215 h 252"/>
                  <a:gd name="T26" fmla="*/ 107 w 133"/>
                  <a:gd name="T27" fmla="*/ 177 h 252"/>
                  <a:gd name="T28" fmla="*/ 99 w 133"/>
                  <a:gd name="T29" fmla="*/ 150 h 252"/>
                  <a:gd name="T30" fmla="*/ 126 w 133"/>
                  <a:gd name="T31" fmla="*/ 129 h 252"/>
                  <a:gd name="T32" fmla="*/ 129 w 133"/>
                  <a:gd name="T33" fmla="*/ 123 h 252"/>
                  <a:gd name="T34" fmla="*/ 133 w 133"/>
                  <a:gd name="T35" fmla="*/ 104 h 252"/>
                  <a:gd name="T36" fmla="*/ 126 w 133"/>
                  <a:gd name="T37" fmla="*/ 80 h 252"/>
                  <a:gd name="T38" fmla="*/ 106 w 133"/>
                  <a:gd name="T39" fmla="*/ 59 h 252"/>
                  <a:gd name="T40" fmla="*/ 106 w 133"/>
                  <a:gd name="T41" fmla="*/ 59 h 252"/>
                  <a:gd name="T42" fmla="*/ 81 w 133"/>
                  <a:gd name="T43" fmla="*/ 52 h 252"/>
                  <a:gd name="T44" fmla="*/ 72 w 133"/>
                  <a:gd name="T45" fmla="*/ 53 h 252"/>
                  <a:gd name="T46" fmla="*/ 72 w 133"/>
                  <a:gd name="T47" fmla="*/ 50 h 252"/>
                  <a:gd name="T48" fmla="*/ 57 w 133"/>
                  <a:gd name="T49" fmla="*/ 15 h 252"/>
                  <a:gd name="T50" fmla="*/ 22 w 133"/>
                  <a:gd name="T5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3" h="252">
                    <a:moveTo>
                      <a:pt x="22" y="0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3" y="252"/>
                      <a:pt x="5" y="252"/>
                      <a:pt x="8" y="252"/>
                    </a:cubicBezTo>
                    <a:cubicBezTo>
                      <a:pt x="12" y="252"/>
                      <a:pt x="15" y="252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22" y="249"/>
                      <a:pt x="25" y="248"/>
                      <a:pt x="29" y="245"/>
                    </a:cubicBezTo>
                    <a:cubicBezTo>
                      <a:pt x="29" y="245"/>
                      <a:pt x="29" y="245"/>
                      <a:pt x="29" y="245"/>
                    </a:cubicBezTo>
                    <a:cubicBezTo>
                      <a:pt x="34" y="241"/>
                      <a:pt x="38" y="236"/>
                      <a:pt x="40" y="229"/>
                    </a:cubicBezTo>
                    <a:cubicBezTo>
                      <a:pt x="45" y="230"/>
                      <a:pt x="49" y="231"/>
                      <a:pt x="53" y="231"/>
                    </a:cubicBezTo>
                    <a:cubicBezTo>
                      <a:pt x="67" y="231"/>
                      <a:pt x="81" y="225"/>
                      <a:pt x="91" y="215"/>
                    </a:cubicBezTo>
                    <a:cubicBezTo>
                      <a:pt x="101" y="205"/>
                      <a:pt x="107" y="192"/>
                      <a:pt x="107" y="177"/>
                    </a:cubicBezTo>
                    <a:cubicBezTo>
                      <a:pt x="107" y="168"/>
                      <a:pt x="104" y="159"/>
                      <a:pt x="99" y="150"/>
                    </a:cubicBezTo>
                    <a:cubicBezTo>
                      <a:pt x="110" y="147"/>
                      <a:pt x="120" y="139"/>
                      <a:pt x="126" y="129"/>
                    </a:cubicBezTo>
                    <a:cubicBezTo>
                      <a:pt x="127" y="127"/>
                      <a:pt x="128" y="125"/>
                      <a:pt x="129" y="123"/>
                    </a:cubicBezTo>
                    <a:cubicBezTo>
                      <a:pt x="131" y="117"/>
                      <a:pt x="133" y="111"/>
                      <a:pt x="133" y="104"/>
                    </a:cubicBezTo>
                    <a:cubicBezTo>
                      <a:pt x="132" y="96"/>
                      <a:pt x="130" y="87"/>
                      <a:pt x="126" y="80"/>
                    </a:cubicBezTo>
                    <a:cubicBezTo>
                      <a:pt x="122" y="71"/>
                      <a:pt x="114" y="64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98" y="54"/>
                      <a:pt x="90" y="52"/>
                      <a:pt x="81" y="52"/>
                    </a:cubicBezTo>
                    <a:cubicBezTo>
                      <a:pt x="78" y="52"/>
                      <a:pt x="75" y="53"/>
                      <a:pt x="72" y="53"/>
                    </a:cubicBezTo>
                    <a:cubicBezTo>
                      <a:pt x="72" y="52"/>
                      <a:pt x="72" y="51"/>
                      <a:pt x="72" y="50"/>
                    </a:cubicBezTo>
                    <a:cubicBezTo>
                      <a:pt x="72" y="37"/>
                      <a:pt x="66" y="24"/>
                      <a:pt x="57" y="15"/>
                    </a:cubicBezTo>
                    <a:cubicBezTo>
                      <a:pt x="48" y="6"/>
                      <a:pt x="35" y="0"/>
                      <a:pt x="2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0" name="Freeform 36"/>
              <p:cNvSpPr>
                <a:spLocks/>
              </p:cNvSpPr>
              <p:nvPr/>
            </p:nvSpPr>
            <p:spPr bwMode="auto">
              <a:xfrm>
                <a:off x="4735" y="3414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1" name="Freeform 37"/>
              <p:cNvSpPr>
                <a:spLocks/>
              </p:cNvSpPr>
              <p:nvPr/>
            </p:nvSpPr>
            <p:spPr bwMode="auto">
              <a:xfrm>
                <a:off x="4814" y="3503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2" name="Freeform 38"/>
              <p:cNvSpPr>
                <a:spLocks/>
              </p:cNvSpPr>
              <p:nvPr/>
            </p:nvSpPr>
            <p:spPr bwMode="auto">
              <a:xfrm>
                <a:off x="4882" y="3125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3" name="Freeform 39"/>
              <p:cNvSpPr>
                <a:spLocks/>
              </p:cNvSpPr>
              <p:nvPr/>
            </p:nvSpPr>
            <p:spPr bwMode="auto">
              <a:xfrm>
                <a:off x="4961" y="3214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4" name="Freeform 40"/>
              <p:cNvSpPr>
                <a:spLocks/>
              </p:cNvSpPr>
              <p:nvPr/>
            </p:nvSpPr>
            <p:spPr bwMode="auto">
              <a:xfrm>
                <a:off x="5187" y="31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5" name="Freeform 41"/>
              <p:cNvSpPr>
                <a:spLocks/>
              </p:cNvSpPr>
              <p:nvPr/>
            </p:nvSpPr>
            <p:spPr bwMode="auto">
              <a:xfrm>
                <a:off x="5265" y="32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6" name="Freeform 42"/>
              <p:cNvSpPr>
                <a:spLocks/>
              </p:cNvSpPr>
              <p:nvPr/>
            </p:nvSpPr>
            <p:spPr bwMode="auto">
              <a:xfrm>
                <a:off x="5092" y="34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7" name="Freeform 43"/>
              <p:cNvSpPr>
                <a:spLocks/>
              </p:cNvSpPr>
              <p:nvPr/>
            </p:nvSpPr>
            <p:spPr bwMode="auto">
              <a:xfrm>
                <a:off x="5171" y="35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8" name="Freeform 44"/>
              <p:cNvSpPr>
                <a:spLocks/>
              </p:cNvSpPr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9" name="Freeform 45"/>
              <p:cNvSpPr>
                <a:spLocks/>
              </p:cNvSpPr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0" name="Oval 46"/>
              <p:cNvSpPr>
                <a:spLocks noChangeArrowheads="1"/>
              </p:cNvSpPr>
              <p:nvPr/>
            </p:nvSpPr>
            <p:spPr bwMode="auto">
              <a:xfrm>
                <a:off x="116" y="3700"/>
                <a:ext cx="183" cy="195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1" name="Freeform 47"/>
              <p:cNvSpPr>
                <a:spLocks/>
              </p:cNvSpPr>
              <p:nvPr/>
            </p:nvSpPr>
            <p:spPr bwMode="auto">
              <a:xfrm>
                <a:off x="488" y="3642"/>
                <a:ext cx="158" cy="167"/>
              </a:xfrm>
              <a:custGeom>
                <a:avLst/>
                <a:gdLst>
                  <a:gd name="T0" fmla="*/ 60 w 60"/>
                  <a:gd name="T1" fmla="*/ 29 h 60"/>
                  <a:gd name="T2" fmla="*/ 31 w 60"/>
                  <a:gd name="T3" fmla="*/ 60 h 60"/>
                  <a:gd name="T4" fmla="*/ 1 w 60"/>
                  <a:gd name="T5" fmla="*/ 30 h 60"/>
                  <a:gd name="T6" fmla="*/ 30 w 60"/>
                  <a:gd name="T7" fmla="*/ 0 h 60"/>
                  <a:gd name="T8" fmla="*/ 60 w 60"/>
                  <a:gd name="T9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cubicBezTo>
                      <a:pt x="60" y="46"/>
                      <a:pt x="47" y="59"/>
                      <a:pt x="31" y="60"/>
                    </a:cubicBezTo>
                    <a:cubicBezTo>
                      <a:pt x="14" y="60"/>
                      <a:pt x="1" y="47"/>
                      <a:pt x="1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46" y="0"/>
                      <a:pt x="60" y="13"/>
                      <a:pt x="60" y="2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2" name="Freeform 48"/>
              <p:cNvSpPr>
                <a:spLocks/>
              </p:cNvSpPr>
              <p:nvPr/>
            </p:nvSpPr>
            <p:spPr bwMode="auto">
              <a:xfrm>
                <a:off x="173" y="3286"/>
                <a:ext cx="368" cy="403"/>
              </a:xfrm>
              <a:custGeom>
                <a:avLst/>
                <a:gdLst>
                  <a:gd name="T0" fmla="*/ 140 w 140"/>
                  <a:gd name="T1" fmla="*/ 71 h 145"/>
                  <a:gd name="T2" fmla="*/ 71 w 140"/>
                  <a:gd name="T3" fmla="*/ 144 h 145"/>
                  <a:gd name="T4" fmla="*/ 1 w 140"/>
                  <a:gd name="T5" fmla="*/ 74 h 145"/>
                  <a:gd name="T6" fmla="*/ 69 w 140"/>
                  <a:gd name="T7" fmla="*/ 0 h 145"/>
                  <a:gd name="T8" fmla="*/ 140 w 140"/>
                  <a:gd name="T9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45">
                    <a:moveTo>
                      <a:pt x="140" y="71"/>
                    </a:moveTo>
                    <a:cubicBezTo>
                      <a:pt x="140" y="111"/>
                      <a:pt x="110" y="144"/>
                      <a:pt x="71" y="144"/>
                    </a:cubicBezTo>
                    <a:cubicBezTo>
                      <a:pt x="33" y="145"/>
                      <a:pt x="1" y="113"/>
                      <a:pt x="1" y="74"/>
                    </a:cubicBezTo>
                    <a:cubicBezTo>
                      <a:pt x="0" y="34"/>
                      <a:pt x="31" y="1"/>
                      <a:pt x="69" y="0"/>
                    </a:cubicBezTo>
                    <a:cubicBezTo>
                      <a:pt x="107" y="0"/>
                      <a:pt x="139" y="31"/>
                      <a:pt x="140" y="7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3" name="Oval 49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4" name="Freeform 50"/>
              <p:cNvSpPr>
                <a:spLocks noEditPoints="1"/>
              </p:cNvSpPr>
              <p:nvPr/>
            </p:nvSpPr>
            <p:spPr bwMode="auto">
              <a:xfrm>
                <a:off x="407" y="3453"/>
                <a:ext cx="160" cy="361"/>
              </a:xfrm>
              <a:custGeom>
                <a:avLst/>
                <a:gdLst>
                  <a:gd name="T0" fmla="*/ 2 w 61"/>
                  <a:gd name="T1" fmla="*/ 130 h 130"/>
                  <a:gd name="T2" fmla="*/ 61 w 61"/>
                  <a:gd name="T3" fmla="*/ 128 h 130"/>
                  <a:gd name="T4" fmla="*/ 32 w 61"/>
                  <a:gd name="T5" fmla="*/ 97 h 130"/>
                  <a:gd name="T6" fmla="*/ 32 w 61"/>
                  <a:gd name="T7" fmla="*/ 97 h 130"/>
                  <a:gd name="T8" fmla="*/ 58 w 61"/>
                  <a:gd name="T9" fmla="*/ 68 h 130"/>
                  <a:gd name="T10" fmla="*/ 58 w 61"/>
                  <a:gd name="T11" fmla="*/ 68 h 130"/>
                  <a:gd name="T12" fmla="*/ 59 w 61"/>
                  <a:gd name="T13" fmla="*/ 68 h 130"/>
                  <a:gd name="T14" fmla="*/ 59 w 61"/>
                  <a:gd name="T15" fmla="*/ 68 h 130"/>
                  <a:gd name="T16" fmla="*/ 59 w 61"/>
                  <a:gd name="T17" fmla="*/ 68 h 130"/>
                  <a:gd name="T18" fmla="*/ 59 w 61"/>
                  <a:gd name="T19" fmla="*/ 68 h 130"/>
                  <a:gd name="T20" fmla="*/ 59 w 61"/>
                  <a:gd name="T21" fmla="*/ 68 h 130"/>
                  <a:gd name="T22" fmla="*/ 59 w 61"/>
                  <a:gd name="T23" fmla="*/ 68 h 130"/>
                  <a:gd name="T24" fmla="*/ 59 w 61"/>
                  <a:gd name="T25" fmla="*/ 68 h 130"/>
                  <a:gd name="T26" fmla="*/ 59 w 61"/>
                  <a:gd name="T27" fmla="*/ 68 h 130"/>
                  <a:gd name="T28" fmla="*/ 59 w 61"/>
                  <a:gd name="T29" fmla="*/ 68 h 130"/>
                  <a:gd name="T30" fmla="*/ 59 w 61"/>
                  <a:gd name="T31" fmla="*/ 68 h 130"/>
                  <a:gd name="T32" fmla="*/ 60 w 61"/>
                  <a:gd name="T33" fmla="*/ 68 h 130"/>
                  <a:gd name="T34" fmla="*/ 60 w 61"/>
                  <a:gd name="T35" fmla="*/ 68 h 130"/>
                  <a:gd name="T36" fmla="*/ 60 w 61"/>
                  <a:gd name="T37" fmla="*/ 68 h 130"/>
                  <a:gd name="T38" fmla="*/ 60 w 61"/>
                  <a:gd name="T39" fmla="*/ 68 h 130"/>
                  <a:gd name="T40" fmla="*/ 60 w 61"/>
                  <a:gd name="T41" fmla="*/ 68 h 130"/>
                  <a:gd name="T42" fmla="*/ 60 w 61"/>
                  <a:gd name="T43" fmla="*/ 68 h 130"/>
                  <a:gd name="T44" fmla="*/ 60 w 61"/>
                  <a:gd name="T45" fmla="*/ 68 h 130"/>
                  <a:gd name="T46" fmla="*/ 60 w 61"/>
                  <a:gd name="T47" fmla="*/ 68 h 130"/>
                  <a:gd name="T48" fmla="*/ 60 w 61"/>
                  <a:gd name="T49" fmla="*/ 68 h 130"/>
                  <a:gd name="T50" fmla="*/ 61 w 61"/>
                  <a:gd name="T51" fmla="*/ 68 h 130"/>
                  <a:gd name="T52" fmla="*/ 61 w 61"/>
                  <a:gd name="T53" fmla="*/ 68 h 130"/>
                  <a:gd name="T54" fmla="*/ 61 w 61"/>
                  <a:gd name="T55" fmla="*/ 68 h 130"/>
                  <a:gd name="T56" fmla="*/ 61 w 61"/>
                  <a:gd name="T57" fmla="*/ 68 h 130"/>
                  <a:gd name="T58" fmla="*/ 61 w 61"/>
                  <a:gd name="T59" fmla="*/ 68 h 130"/>
                  <a:gd name="T60" fmla="*/ 61 w 61"/>
                  <a:gd name="T61" fmla="*/ 68 h 130"/>
                  <a:gd name="T62" fmla="*/ 61 w 61"/>
                  <a:gd name="T63" fmla="*/ 68 h 130"/>
                  <a:gd name="T64" fmla="*/ 61 w 61"/>
                  <a:gd name="T65" fmla="*/ 68 h 130"/>
                  <a:gd name="T66" fmla="*/ 51 w 61"/>
                  <a:gd name="T67" fmla="*/ 14 h 130"/>
                  <a:gd name="T68" fmla="*/ 51 w 61"/>
                  <a:gd name="T69" fmla="*/ 14 h 130"/>
                  <a:gd name="T70" fmla="*/ 51 w 61"/>
                  <a:gd name="T71" fmla="*/ 13 h 130"/>
                  <a:gd name="T72" fmla="*/ 51 w 61"/>
                  <a:gd name="T73" fmla="*/ 13 h 130"/>
                  <a:gd name="T74" fmla="*/ 51 w 61"/>
                  <a:gd name="T75" fmla="*/ 13 h 130"/>
                  <a:gd name="T76" fmla="*/ 51 w 61"/>
                  <a:gd name="T77" fmla="*/ 12 h 130"/>
                  <a:gd name="T78" fmla="*/ 51 w 61"/>
                  <a:gd name="T79" fmla="*/ 12 h 130"/>
                  <a:gd name="T80" fmla="*/ 51 w 61"/>
                  <a:gd name="T81" fmla="*/ 12 h 130"/>
                  <a:gd name="T82" fmla="*/ 51 w 61"/>
                  <a:gd name="T83" fmla="*/ 12 h 130"/>
                  <a:gd name="T84" fmla="*/ 51 w 61"/>
                  <a:gd name="T85" fmla="*/ 11 h 130"/>
                  <a:gd name="T86" fmla="*/ 51 w 61"/>
                  <a:gd name="T87" fmla="*/ 11 h 130"/>
                  <a:gd name="T88" fmla="*/ 51 w 61"/>
                  <a:gd name="T89" fmla="*/ 10 h 130"/>
                  <a:gd name="T90" fmla="*/ 51 w 61"/>
                  <a:gd name="T91" fmla="*/ 10 h 130"/>
                  <a:gd name="T92" fmla="*/ 51 w 61"/>
                  <a:gd name="T93" fmla="*/ 10 h 130"/>
                  <a:gd name="T94" fmla="*/ 51 w 61"/>
                  <a:gd name="T95" fmla="*/ 10 h 130"/>
                  <a:gd name="T96" fmla="*/ 50 w 61"/>
                  <a:gd name="T97" fmla="*/ 9 h 130"/>
                  <a:gd name="T98" fmla="*/ 50 w 61"/>
                  <a:gd name="T99" fmla="*/ 3 h 130"/>
                  <a:gd name="T100" fmla="*/ 50 w 61"/>
                  <a:gd name="T101" fmla="*/ 2 h 130"/>
                  <a:gd name="T102" fmla="*/ 50 w 61"/>
                  <a:gd name="T103" fmla="*/ 2 h 130"/>
                  <a:gd name="T104" fmla="*/ 50 w 61"/>
                  <a:gd name="T105" fmla="*/ 2 h 130"/>
                  <a:gd name="T106" fmla="*/ 50 w 61"/>
                  <a:gd name="T107" fmla="*/ 2 h 130"/>
                  <a:gd name="T108" fmla="*/ 50 w 61"/>
                  <a:gd name="T109" fmla="*/ 1 h 130"/>
                  <a:gd name="T110" fmla="*/ 50 w 61"/>
                  <a:gd name="T111" fmla="*/ 1 h 130"/>
                  <a:gd name="T112" fmla="*/ 50 w 61"/>
                  <a:gd name="T113" fmla="*/ 1 h 130"/>
                  <a:gd name="T114" fmla="*/ 50 w 61"/>
                  <a:gd name="T115" fmla="*/ 1 h 130"/>
                  <a:gd name="T116" fmla="*/ 50 w 61"/>
                  <a:gd name="T117" fmla="*/ 1 h 130"/>
                  <a:gd name="T118" fmla="*/ 50 w 61"/>
                  <a:gd name="T119" fmla="*/ 0 h 130"/>
                  <a:gd name="T120" fmla="*/ 50 w 61"/>
                  <a:gd name="T121" fmla="*/ 0 h 130"/>
                  <a:gd name="T122" fmla="*/ 50 w 61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30">
                    <a:moveTo>
                      <a:pt x="32" y="104"/>
                    </a:moveTo>
                    <a:cubicBezTo>
                      <a:pt x="2" y="129"/>
                      <a:pt x="2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5" y="118"/>
                      <a:pt x="47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47" y="128"/>
                      <a:pt x="35" y="117"/>
                      <a:pt x="32" y="104"/>
                    </a:cubicBezTo>
                    <a:moveTo>
                      <a:pt x="32" y="97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1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1"/>
                    </a:moveTo>
                    <a:cubicBezTo>
                      <a:pt x="51" y="11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1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0"/>
                    </a:moveTo>
                    <a:cubicBezTo>
                      <a:pt x="51" y="10"/>
                      <a:pt x="51" y="11"/>
                      <a:pt x="51" y="11"/>
                    </a:cubicBezTo>
                    <a:cubicBezTo>
                      <a:pt x="51" y="11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0" y="9"/>
                    </a:moveTo>
                    <a:cubicBezTo>
                      <a:pt x="50" y="9"/>
                      <a:pt x="51" y="10"/>
                      <a:pt x="51" y="10"/>
                    </a:cubicBezTo>
                    <a:cubicBezTo>
                      <a:pt x="51" y="10"/>
                      <a:pt x="50" y="9"/>
                      <a:pt x="50" y="9"/>
                    </a:cubicBezTo>
                    <a:moveTo>
                      <a:pt x="50" y="3"/>
                    </a:moveTo>
                    <a:cubicBezTo>
                      <a:pt x="50" y="5"/>
                      <a:pt x="50" y="7"/>
                      <a:pt x="50" y="9"/>
                    </a:cubicBezTo>
                    <a:cubicBezTo>
                      <a:pt x="50" y="7"/>
                      <a:pt x="50" y="5"/>
                      <a:pt x="50" y="3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1"/>
                    </a:move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5" name="Rectangle 51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6" name="Rectangle 52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7" name="Freeform 53"/>
              <p:cNvSpPr>
                <a:spLocks noEditPoints="1"/>
              </p:cNvSpPr>
              <p:nvPr/>
            </p:nvSpPr>
            <p:spPr bwMode="auto">
              <a:xfrm>
                <a:off x="368" y="3684"/>
                <a:ext cx="123" cy="623"/>
              </a:xfrm>
              <a:custGeom>
                <a:avLst/>
                <a:gdLst>
                  <a:gd name="T0" fmla="*/ 18 w 47"/>
                  <a:gd name="T1" fmla="*/ 212 h 224"/>
                  <a:gd name="T2" fmla="*/ 0 w 47"/>
                  <a:gd name="T3" fmla="*/ 212 h 224"/>
                  <a:gd name="T4" fmla="*/ 0 w 47"/>
                  <a:gd name="T5" fmla="*/ 224 h 224"/>
                  <a:gd name="T6" fmla="*/ 18 w 47"/>
                  <a:gd name="T7" fmla="*/ 224 h 224"/>
                  <a:gd name="T8" fmla="*/ 18 w 47"/>
                  <a:gd name="T9" fmla="*/ 212 h 224"/>
                  <a:gd name="T10" fmla="*/ 11 w 47"/>
                  <a:gd name="T11" fmla="*/ 0 h 224"/>
                  <a:gd name="T12" fmla="*/ 0 w 47"/>
                  <a:gd name="T13" fmla="*/ 1 h 224"/>
                  <a:gd name="T14" fmla="*/ 0 w 47"/>
                  <a:gd name="T15" fmla="*/ 137 h 224"/>
                  <a:gd name="T16" fmla="*/ 16 w 47"/>
                  <a:gd name="T17" fmla="*/ 133 h 224"/>
                  <a:gd name="T18" fmla="*/ 17 w 47"/>
                  <a:gd name="T19" fmla="*/ 133 h 224"/>
                  <a:gd name="T20" fmla="*/ 17 w 47"/>
                  <a:gd name="T21" fmla="*/ 47 h 224"/>
                  <a:gd name="T22" fmla="*/ 17 w 47"/>
                  <a:gd name="T23" fmla="*/ 47 h 224"/>
                  <a:gd name="T24" fmla="*/ 17 w 47"/>
                  <a:gd name="T25" fmla="*/ 46 h 224"/>
                  <a:gd name="T26" fmla="*/ 47 w 47"/>
                  <a:gd name="T27" fmla="*/ 21 h 224"/>
                  <a:gd name="T28" fmla="*/ 47 w 47"/>
                  <a:gd name="T29" fmla="*/ 15 h 224"/>
                  <a:gd name="T30" fmla="*/ 47 w 47"/>
                  <a:gd name="T31" fmla="*/ 14 h 224"/>
                  <a:gd name="T32" fmla="*/ 15 w 47"/>
                  <a:gd name="T33" fmla="*/ 24 h 224"/>
                  <a:gd name="T34" fmla="*/ 11 w 47"/>
                  <a:gd name="T35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224">
                    <a:moveTo>
                      <a:pt x="18" y="212"/>
                    </a:move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12"/>
                      <a:pt x="18" y="212"/>
                      <a:pt x="18" y="212"/>
                    </a:cubicBezTo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5" y="135"/>
                      <a:pt x="11" y="133"/>
                      <a:pt x="16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7"/>
                      <a:pt x="47" y="15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8" name="Freeform 54"/>
              <p:cNvSpPr>
                <a:spLocks noEditPoints="1"/>
              </p:cNvSpPr>
              <p:nvPr/>
            </p:nvSpPr>
            <p:spPr bwMode="auto">
              <a:xfrm>
                <a:off x="567" y="38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9" name="Freeform 55"/>
              <p:cNvSpPr>
                <a:spLocks noEditPoints="1"/>
              </p:cNvSpPr>
              <p:nvPr/>
            </p:nvSpPr>
            <p:spPr bwMode="auto">
              <a:xfrm>
                <a:off x="491" y="3642"/>
                <a:ext cx="155" cy="167"/>
              </a:xfrm>
              <a:custGeom>
                <a:avLst/>
                <a:gdLst>
                  <a:gd name="T0" fmla="*/ 17 w 59"/>
                  <a:gd name="T1" fmla="*/ 35 h 60"/>
                  <a:gd name="T2" fmla="*/ 50 w 59"/>
                  <a:gd name="T3" fmla="*/ 35 h 60"/>
                  <a:gd name="T4" fmla="*/ 29 w 59"/>
                  <a:gd name="T5" fmla="*/ 0 h 60"/>
                  <a:gd name="T6" fmla="*/ 29 w 59"/>
                  <a:gd name="T7" fmla="*/ 0 h 60"/>
                  <a:gd name="T8" fmla="*/ 29 w 59"/>
                  <a:gd name="T9" fmla="*/ 0 h 60"/>
                  <a:gd name="T10" fmla="*/ 29 w 59"/>
                  <a:gd name="T11" fmla="*/ 0 h 60"/>
                  <a:gd name="T12" fmla="*/ 29 w 59"/>
                  <a:gd name="T13" fmla="*/ 0 h 60"/>
                  <a:gd name="T14" fmla="*/ 29 w 59"/>
                  <a:gd name="T15" fmla="*/ 0 h 60"/>
                  <a:gd name="T16" fmla="*/ 29 w 59"/>
                  <a:gd name="T17" fmla="*/ 0 h 60"/>
                  <a:gd name="T18" fmla="*/ 28 w 59"/>
                  <a:gd name="T19" fmla="*/ 0 h 60"/>
                  <a:gd name="T20" fmla="*/ 28 w 59"/>
                  <a:gd name="T21" fmla="*/ 0 h 60"/>
                  <a:gd name="T22" fmla="*/ 28 w 59"/>
                  <a:gd name="T23" fmla="*/ 0 h 60"/>
                  <a:gd name="T24" fmla="*/ 28 w 59"/>
                  <a:gd name="T25" fmla="*/ 0 h 60"/>
                  <a:gd name="T26" fmla="*/ 28 w 59"/>
                  <a:gd name="T27" fmla="*/ 0 h 60"/>
                  <a:gd name="T28" fmla="*/ 28 w 59"/>
                  <a:gd name="T29" fmla="*/ 0 h 60"/>
                  <a:gd name="T30" fmla="*/ 28 w 59"/>
                  <a:gd name="T31" fmla="*/ 0 h 60"/>
                  <a:gd name="T32" fmla="*/ 28 w 59"/>
                  <a:gd name="T33" fmla="*/ 0 h 60"/>
                  <a:gd name="T34" fmla="*/ 28 w 59"/>
                  <a:gd name="T35" fmla="*/ 0 h 60"/>
                  <a:gd name="T36" fmla="*/ 27 w 59"/>
                  <a:gd name="T37" fmla="*/ 0 h 60"/>
                  <a:gd name="T38" fmla="*/ 27 w 59"/>
                  <a:gd name="T39" fmla="*/ 0 h 60"/>
                  <a:gd name="T40" fmla="*/ 27 w 59"/>
                  <a:gd name="T41" fmla="*/ 0 h 60"/>
                  <a:gd name="T42" fmla="*/ 27 w 59"/>
                  <a:gd name="T43" fmla="*/ 0 h 60"/>
                  <a:gd name="T44" fmla="*/ 27 w 59"/>
                  <a:gd name="T45" fmla="*/ 0 h 60"/>
                  <a:gd name="T46" fmla="*/ 27 w 59"/>
                  <a:gd name="T47" fmla="*/ 0 h 60"/>
                  <a:gd name="T48" fmla="*/ 27 w 59"/>
                  <a:gd name="T49" fmla="*/ 0 h 60"/>
                  <a:gd name="T50" fmla="*/ 27 w 59"/>
                  <a:gd name="T51" fmla="*/ 0 h 60"/>
                  <a:gd name="T52" fmla="*/ 27 w 59"/>
                  <a:gd name="T53" fmla="*/ 0 h 60"/>
                  <a:gd name="T54" fmla="*/ 27 w 59"/>
                  <a:gd name="T55" fmla="*/ 0 h 60"/>
                  <a:gd name="T56" fmla="*/ 26 w 59"/>
                  <a:gd name="T57" fmla="*/ 0 h 60"/>
                  <a:gd name="T58" fmla="*/ 26 w 59"/>
                  <a:gd name="T59" fmla="*/ 0 h 60"/>
                  <a:gd name="T60" fmla="*/ 0 w 59"/>
                  <a:gd name="T61" fmla="*/ 29 h 60"/>
                  <a:gd name="T62" fmla="*/ 0 w 59"/>
                  <a:gd name="T63" fmla="*/ 29 h 60"/>
                  <a:gd name="T64" fmla="*/ 0 w 59"/>
                  <a:gd name="T65" fmla="*/ 36 h 60"/>
                  <a:gd name="T66" fmla="*/ 29 w 59"/>
                  <a:gd name="T67" fmla="*/ 60 h 60"/>
                  <a:gd name="T68" fmla="*/ 29 w 59"/>
                  <a:gd name="T69" fmla="*/ 60 h 60"/>
                  <a:gd name="T70" fmla="*/ 30 w 59"/>
                  <a:gd name="T71" fmla="*/ 60 h 60"/>
                  <a:gd name="T72" fmla="*/ 30 w 59"/>
                  <a:gd name="T73" fmla="*/ 60 h 60"/>
                  <a:gd name="T74" fmla="*/ 59 w 59"/>
                  <a:gd name="T75" fmla="*/ 30 h 60"/>
                  <a:gd name="T76" fmla="*/ 59 w 59"/>
                  <a:gd name="T77" fmla="*/ 29 h 60"/>
                  <a:gd name="T78" fmla="*/ 29 w 59"/>
                  <a:gd name="T7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" h="60">
                    <a:moveTo>
                      <a:pt x="34" y="52"/>
                    </a:moveTo>
                    <a:cubicBezTo>
                      <a:pt x="24" y="52"/>
                      <a:pt x="17" y="44"/>
                      <a:pt x="17" y="35"/>
                    </a:cubicBezTo>
                    <a:cubicBezTo>
                      <a:pt x="17" y="25"/>
                      <a:pt x="24" y="18"/>
                      <a:pt x="34" y="18"/>
                    </a:cubicBezTo>
                    <a:cubicBezTo>
                      <a:pt x="43" y="18"/>
                      <a:pt x="50" y="25"/>
                      <a:pt x="50" y="35"/>
                    </a:cubicBezTo>
                    <a:cubicBezTo>
                      <a:pt x="50" y="44"/>
                      <a:pt x="43" y="52"/>
                      <a:pt x="34" y="5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1" y="2"/>
                      <a:pt x="0" y="14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3" y="49"/>
                      <a:pt x="15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6" y="59"/>
                      <a:pt x="59" y="46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13"/>
                      <a:pt x="46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0" name="Freeform 56"/>
              <p:cNvSpPr>
                <a:spLocks/>
              </p:cNvSpPr>
              <p:nvPr/>
            </p:nvSpPr>
            <p:spPr bwMode="auto">
              <a:xfrm>
                <a:off x="368" y="3289"/>
                <a:ext cx="173" cy="398"/>
              </a:xfrm>
              <a:custGeom>
                <a:avLst/>
                <a:gdLst>
                  <a:gd name="T0" fmla="*/ 0 w 66"/>
                  <a:gd name="T1" fmla="*/ 143 h 143"/>
                  <a:gd name="T2" fmla="*/ 11 w 66"/>
                  <a:gd name="T3" fmla="*/ 142 h 143"/>
                  <a:gd name="T4" fmla="*/ 66 w 66"/>
                  <a:gd name="T5" fmla="*/ 73 h 143"/>
                  <a:gd name="T6" fmla="*/ 66 w 66"/>
                  <a:gd name="T7" fmla="*/ 73 h 143"/>
                  <a:gd name="T8" fmla="*/ 66 w 66"/>
                  <a:gd name="T9" fmla="*/ 72 h 143"/>
                  <a:gd name="T10" fmla="*/ 66 w 66"/>
                  <a:gd name="T11" fmla="*/ 72 h 143"/>
                  <a:gd name="T12" fmla="*/ 66 w 66"/>
                  <a:gd name="T13" fmla="*/ 72 h 143"/>
                  <a:gd name="T14" fmla="*/ 66 w 66"/>
                  <a:gd name="T15" fmla="*/ 71 h 143"/>
                  <a:gd name="T16" fmla="*/ 66 w 66"/>
                  <a:gd name="T17" fmla="*/ 71 h 143"/>
                  <a:gd name="T18" fmla="*/ 66 w 66"/>
                  <a:gd name="T19" fmla="*/ 71 h 143"/>
                  <a:gd name="T20" fmla="*/ 66 w 66"/>
                  <a:gd name="T21" fmla="*/ 71 h 143"/>
                  <a:gd name="T22" fmla="*/ 66 w 66"/>
                  <a:gd name="T23" fmla="*/ 70 h 143"/>
                  <a:gd name="T24" fmla="*/ 66 w 66"/>
                  <a:gd name="T25" fmla="*/ 70 h 143"/>
                  <a:gd name="T26" fmla="*/ 66 w 66"/>
                  <a:gd name="T27" fmla="*/ 70 h 143"/>
                  <a:gd name="T28" fmla="*/ 66 w 66"/>
                  <a:gd name="T29" fmla="*/ 69 h 143"/>
                  <a:gd name="T30" fmla="*/ 66 w 66"/>
                  <a:gd name="T31" fmla="*/ 69 h 143"/>
                  <a:gd name="T32" fmla="*/ 66 w 66"/>
                  <a:gd name="T33" fmla="*/ 69 h 143"/>
                  <a:gd name="T34" fmla="*/ 66 w 66"/>
                  <a:gd name="T35" fmla="*/ 69 h 143"/>
                  <a:gd name="T36" fmla="*/ 65 w 66"/>
                  <a:gd name="T37" fmla="*/ 68 h 143"/>
                  <a:gd name="T38" fmla="*/ 65 w 66"/>
                  <a:gd name="T39" fmla="*/ 61 h 143"/>
                  <a:gd name="T40" fmla="*/ 65 w 66"/>
                  <a:gd name="T41" fmla="*/ 61 h 143"/>
                  <a:gd name="T42" fmla="*/ 65 w 66"/>
                  <a:gd name="T43" fmla="*/ 61 h 143"/>
                  <a:gd name="T44" fmla="*/ 65 w 66"/>
                  <a:gd name="T45" fmla="*/ 61 h 143"/>
                  <a:gd name="T46" fmla="*/ 65 w 66"/>
                  <a:gd name="T47" fmla="*/ 61 h 143"/>
                  <a:gd name="T48" fmla="*/ 65 w 66"/>
                  <a:gd name="T49" fmla="*/ 60 h 143"/>
                  <a:gd name="T50" fmla="*/ 65 w 66"/>
                  <a:gd name="T51" fmla="*/ 60 h 143"/>
                  <a:gd name="T52" fmla="*/ 65 w 66"/>
                  <a:gd name="T53" fmla="*/ 60 h 143"/>
                  <a:gd name="T54" fmla="*/ 65 w 66"/>
                  <a:gd name="T55" fmla="*/ 60 h 143"/>
                  <a:gd name="T56" fmla="*/ 65 w 66"/>
                  <a:gd name="T57" fmla="*/ 59 h 143"/>
                  <a:gd name="T58" fmla="*/ 65 w 66"/>
                  <a:gd name="T59" fmla="*/ 59 h 143"/>
                  <a:gd name="T60" fmla="*/ 65 w 66"/>
                  <a:gd name="T61" fmla="*/ 59 h 143"/>
                  <a:gd name="T62" fmla="*/ 0 w 66"/>
                  <a:gd name="T6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143">
                    <a:moveTo>
                      <a:pt x="0" y="0"/>
                    </a:moveTo>
                    <a:cubicBezTo>
                      <a:pt x="0" y="143"/>
                      <a:pt x="0" y="143"/>
                      <a:pt x="0" y="143"/>
                    </a:cubicBezTo>
                    <a:cubicBezTo>
                      <a:pt x="4" y="143"/>
                      <a:pt x="7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42" y="135"/>
                      <a:pt x="65" y="106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6"/>
                      <a:pt x="65" y="64"/>
                      <a:pt x="65" y="62"/>
                    </a:cubicBezTo>
                    <a:cubicBezTo>
                      <a:pt x="65" y="62"/>
                      <a:pt x="65" y="62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59" y="26"/>
                      <a:pt x="33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1" name="Oval 57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2" name="Oval 58"/>
              <p:cNvSpPr>
                <a:spLocks noChangeArrowheads="1"/>
              </p:cNvSpPr>
              <p:nvPr/>
            </p:nvSpPr>
            <p:spPr bwMode="auto">
              <a:xfrm>
                <a:off x="6164" y="3036"/>
                <a:ext cx="714" cy="756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3" name="Freeform 59"/>
              <p:cNvSpPr>
                <a:spLocks/>
              </p:cNvSpPr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4" name="Freeform 60"/>
              <p:cNvSpPr>
                <a:spLocks/>
              </p:cNvSpPr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5" name="Freeform 61"/>
              <p:cNvSpPr>
                <a:spLocks/>
              </p:cNvSpPr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6" name="Freeform 62"/>
              <p:cNvSpPr>
                <a:spLocks/>
              </p:cNvSpPr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7" name="Freeform 63"/>
              <p:cNvSpPr>
                <a:spLocks noEditPoints="1"/>
              </p:cNvSpPr>
              <p:nvPr/>
            </p:nvSpPr>
            <p:spPr bwMode="auto">
              <a:xfrm>
                <a:off x="6558" y="3792"/>
                <a:ext cx="21" cy="470"/>
              </a:xfrm>
              <a:custGeom>
                <a:avLst/>
                <a:gdLst>
                  <a:gd name="T0" fmla="*/ 8 w 8"/>
                  <a:gd name="T1" fmla="*/ 159 h 169"/>
                  <a:gd name="T2" fmla="*/ 6 w 8"/>
                  <a:gd name="T3" fmla="*/ 159 h 169"/>
                  <a:gd name="T4" fmla="*/ 6 w 8"/>
                  <a:gd name="T5" fmla="*/ 169 h 169"/>
                  <a:gd name="T6" fmla="*/ 8 w 8"/>
                  <a:gd name="T7" fmla="*/ 169 h 169"/>
                  <a:gd name="T8" fmla="*/ 8 w 8"/>
                  <a:gd name="T9" fmla="*/ 159 h 169"/>
                  <a:gd name="T10" fmla="*/ 1 w 8"/>
                  <a:gd name="T11" fmla="*/ 0 h 169"/>
                  <a:gd name="T12" fmla="*/ 0 w 8"/>
                  <a:gd name="T13" fmla="*/ 0 h 169"/>
                  <a:gd name="T14" fmla="*/ 3 w 8"/>
                  <a:gd name="T15" fmla="*/ 73 h 169"/>
                  <a:gd name="T16" fmla="*/ 4 w 8"/>
                  <a:gd name="T17" fmla="*/ 75 h 169"/>
                  <a:gd name="T18" fmla="*/ 1 w 8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9">
                    <a:moveTo>
                      <a:pt x="8" y="159"/>
                    </a:moveTo>
                    <a:cubicBezTo>
                      <a:pt x="6" y="159"/>
                      <a:pt x="6" y="159"/>
                      <a:pt x="6" y="159"/>
                    </a:cubicBezTo>
                    <a:cubicBezTo>
                      <a:pt x="6" y="169"/>
                      <a:pt x="6" y="169"/>
                      <a:pt x="6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59"/>
                      <a:pt x="8" y="159"/>
                      <a:pt x="8" y="159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4"/>
                      <a:pt x="4" y="74"/>
                      <a:pt x="4" y="7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8" name="Freeform 64"/>
              <p:cNvSpPr>
                <a:spLocks/>
              </p:cNvSpPr>
              <p:nvPr/>
            </p:nvSpPr>
            <p:spPr bwMode="auto">
              <a:xfrm>
                <a:off x="6565" y="399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9" name="Freeform 65"/>
              <p:cNvSpPr>
                <a:spLocks/>
              </p:cNvSpPr>
              <p:nvPr/>
            </p:nvSpPr>
            <p:spPr bwMode="auto">
              <a:xfrm>
                <a:off x="6565" y="3995"/>
                <a:ext cx="14" cy="239"/>
              </a:xfrm>
              <a:custGeom>
                <a:avLst/>
                <a:gdLst>
                  <a:gd name="T0" fmla="*/ 0 w 5"/>
                  <a:gd name="T1" fmla="*/ 0 h 86"/>
                  <a:gd name="T2" fmla="*/ 3 w 5"/>
                  <a:gd name="T3" fmla="*/ 86 h 86"/>
                  <a:gd name="T4" fmla="*/ 5 w 5"/>
                  <a:gd name="T5" fmla="*/ 86 h 86"/>
                  <a:gd name="T6" fmla="*/ 1 w 5"/>
                  <a:gd name="T7" fmla="*/ 2 h 86"/>
                  <a:gd name="T8" fmla="*/ 0 w 5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6">
                    <a:moveTo>
                      <a:pt x="0" y="0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A5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0" name="Freeform 66"/>
              <p:cNvSpPr>
                <a:spLocks/>
              </p:cNvSpPr>
              <p:nvPr/>
            </p:nvSpPr>
            <p:spPr bwMode="auto">
              <a:xfrm>
                <a:off x="6510" y="3036"/>
                <a:ext cx="279" cy="756"/>
              </a:xfrm>
              <a:custGeom>
                <a:avLst/>
                <a:gdLst>
                  <a:gd name="T0" fmla="*/ 4 w 106"/>
                  <a:gd name="T1" fmla="*/ 0 h 272"/>
                  <a:gd name="T2" fmla="*/ 4 w 106"/>
                  <a:gd name="T3" fmla="*/ 0 h 272"/>
                  <a:gd name="T4" fmla="*/ 0 w 106"/>
                  <a:gd name="T5" fmla="*/ 0 h 272"/>
                  <a:gd name="T6" fmla="*/ 0 w 106"/>
                  <a:gd name="T7" fmla="*/ 145 h 272"/>
                  <a:gd name="T8" fmla="*/ 4 w 106"/>
                  <a:gd name="T9" fmla="*/ 108 h 272"/>
                  <a:gd name="T10" fmla="*/ 13 w 106"/>
                  <a:gd name="T11" fmla="*/ 205 h 272"/>
                  <a:gd name="T12" fmla="*/ 77 w 106"/>
                  <a:gd name="T13" fmla="*/ 168 h 272"/>
                  <a:gd name="T14" fmla="*/ 17 w 106"/>
                  <a:gd name="T15" fmla="*/ 237 h 272"/>
                  <a:gd name="T16" fmla="*/ 18 w 106"/>
                  <a:gd name="T17" fmla="*/ 272 h 272"/>
                  <a:gd name="T18" fmla="*/ 19 w 106"/>
                  <a:gd name="T19" fmla="*/ 272 h 272"/>
                  <a:gd name="T20" fmla="*/ 19 w 106"/>
                  <a:gd name="T21" fmla="*/ 272 h 272"/>
                  <a:gd name="T22" fmla="*/ 106 w 106"/>
                  <a:gd name="T23" fmla="*/ 227 h 272"/>
                  <a:gd name="T24" fmla="*/ 82 w 106"/>
                  <a:gd name="T25" fmla="*/ 180 h 272"/>
                  <a:gd name="T26" fmla="*/ 88 w 106"/>
                  <a:gd name="T27" fmla="*/ 156 h 272"/>
                  <a:gd name="T28" fmla="*/ 72 w 106"/>
                  <a:gd name="T29" fmla="*/ 158 h 272"/>
                  <a:gd name="T30" fmla="*/ 56 w 106"/>
                  <a:gd name="T31" fmla="*/ 63 h 272"/>
                  <a:gd name="T32" fmla="*/ 56 w 106"/>
                  <a:gd name="T33" fmla="*/ 10 h 272"/>
                  <a:gd name="T34" fmla="*/ 4 w 106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7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77" y="168"/>
                      <a:pt x="77" y="168"/>
                      <a:pt x="77" y="168"/>
                    </a:cubicBezTo>
                    <a:cubicBezTo>
                      <a:pt x="17" y="237"/>
                      <a:pt x="17" y="237"/>
                      <a:pt x="17" y="237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9" y="272"/>
                    </a:cubicBezTo>
                    <a:cubicBezTo>
                      <a:pt x="19" y="272"/>
                      <a:pt x="19" y="272"/>
                      <a:pt x="19" y="272"/>
                    </a:cubicBezTo>
                    <a:cubicBezTo>
                      <a:pt x="53" y="268"/>
                      <a:pt x="84" y="251"/>
                      <a:pt x="106" y="227"/>
                    </a:cubicBezTo>
                    <a:cubicBezTo>
                      <a:pt x="92" y="216"/>
                      <a:pt x="82" y="199"/>
                      <a:pt x="82" y="180"/>
                    </a:cubicBezTo>
                    <a:cubicBezTo>
                      <a:pt x="82" y="171"/>
                      <a:pt x="84" y="163"/>
                      <a:pt x="88" y="156"/>
                    </a:cubicBezTo>
                    <a:cubicBezTo>
                      <a:pt x="83" y="157"/>
                      <a:pt x="78" y="158"/>
                      <a:pt x="72" y="158"/>
                    </a:cubicBezTo>
                    <a:cubicBezTo>
                      <a:pt x="15" y="158"/>
                      <a:pt x="9" y="78"/>
                      <a:pt x="56" y="63"/>
                    </a:cubicBezTo>
                    <a:cubicBezTo>
                      <a:pt x="48" y="46"/>
                      <a:pt x="48" y="26"/>
                      <a:pt x="56" y="10"/>
                    </a:cubicBezTo>
                    <a:cubicBezTo>
                      <a:pt x="40" y="4"/>
                      <a:pt x="23" y="0"/>
                      <a:pt x="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1" name="Freeform 67"/>
              <p:cNvSpPr>
                <a:spLocks/>
              </p:cNvSpPr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2" name="Freeform 68"/>
              <p:cNvSpPr>
                <a:spLocks/>
              </p:cNvSpPr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3" name="Freeform 69"/>
              <p:cNvSpPr>
                <a:spLocks/>
              </p:cNvSpPr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4" name="Freeform 70"/>
              <p:cNvSpPr>
                <a:spLocks/>
              </p:cNvSpPr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5" name="Oval 71"/>
              <p:cNvSpPr>
                <a:spLocks noChangeArrowheads="1"/>
              </p:cNvSpPr>
              <p:nvPr/>
            </p:nvSpPr>
            <p:spPr bwMode="auto">
              <a:xfrm>
                <a:off x="4520" y="3511"/>
                <a:ext cx="244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6" name="Oval 72"/>
              <p:cNvSpPr>
                <a:spLocks noChangeArrowheads="1"/>
              </p:cNvSpPr>
              <p:nvPr/>
            </p:nvSpPr>
            <p:spPr bwMode="auto">
              <a:xfrm>
                <a:off x="3981" y="3511"/>
                <a:ext cx="247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7" name="Oval 73"/>
              <p:cNvSpPr>
                <a:spLocks noChangeArrowheads="1"/>
              </p:cNvSpPr>
              <p:nvPr/>
            </p:nvSpPr>
            <p:spPr bwMode="auto">
              <a:xfrm>
                <a:off x="4099" y="3067"/>
                <a:ext cx="541" cy="572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8" name="Freeform 74"/>
              <p:cNvSpPr>
                <a:spLocks noEditPoints="1"/>
              </p:cNvSpPr>
              <p:nvPr/>
            </p:nvSpPr>
            <p:spPr bwMode="auto">
              <a:xfrm>
                <a:off x="4640" y="335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  <a:gd name="T1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9" name="Freeform 75"/>
              <p:cNvSpPr>
                <a:spLocks noEditPoints="1"/>
              </p:cNvSpPr>
              <p:nvPr/>
            </p:nvSpPr>
            <p:spPr bwMode="auto">
              <a:xfrm>
                <a:off x="4399" y="3511"/>
                <a:ext cx="241" cy="287"/>
              </a:xfrm>
              <a:custGeom>
                <a:avLst/>
                <a:gdLst>
                  <a:gd name="T0" fmla="*/ 52 w 92"/>
                  <a:gd name="T1" fmla="*/ 70 h 103"/>
                  <a:gd name="T2" fmla="*/ 0 w 92"/>
                  <a:gd name="T3" fmla="*/ 102 h 103"/>
                  <a:gd name="T4" fmla="*/ 0 w 92"/>
                  <a:gd name="T5" fmla="*/ 103 h 103"/>
                  <a:gd name="T6" fmla="*/ 52 w 92"/>
                  <a:gd name="T7" fmla="*/ 70 h 103"/>
                  <a:gd name="T8" fmla="*/ 52 w 92"/>
                  <a:gd name="T9" fmla="*/ 70 h 103"/>
                  <a:gd name="T10" fmla="*/ 49 w 92"/>
                  <a:gd name="T11" fmla="*/ 64 h 103"/>
                  <a:gd name="T12" fmla="*/ 4 w 92"/>
                  <a:gd name="T13" fmla="*/ 75 h 103"/>
                  <a:gd name="T14" fmla="*/ 49 w 92"/>
                  <a:gd name="T15" fmla="*/ 64 h 103"/>
                  <a:gd name="T16" fmla="*/ 49 w 92"/>
                  <a:gd name="T17" fmla="*/ 64 h 103"/>
                  <a:gd name="T18" fmla="*/ 92 w 92"/>
                  <a:gd name="T19" fmla="*/ 0 h 103"/>
                  <a:gd name="T20" fmla="*/ 92 w 92"/>
                  <a:gd name="T21" fmla="*/ 0 h 103"/>
                  <a:gd name="T22" fmla="*/ 92 w 92"/>
                  <a:gd name="T23" fmla="*/ 0 h 103"/>
                  <a:gd name="T24" fmla="*/ 92 w 92"/>
                  <a:gd name="T25" fmla="*/ 0 h 103"/>
                  <a:gd name="T26" fmla="*/ 92 w 92"/>
                  <a:gd name="T27" fmla="*/ 0 h 103"/>
                  <a:gd name="T28" fmla="*/ 92 w 92"/>
                  <a:gd name="T2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3">
                    <a:moveTo>
                      <a:pt x="52" y="7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moveTo>
                      <a:pt x="49" y="6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0" name="Freeform 76"/>
              <p:cNvSpPr>
                <a:spLocks/>
              </p:cNvSpPr>
              <p:nvPr/>
            </p:nvSpPr>
            <p:spPr bwMode="auto">
              <a:xfrm>
                <a:off x="4370" y="3639"/>
                <a:ext cx="165" cy="490"/>
              </a:xfrm>
              <a:custGeom>
                <a:avLst/>
                <a:gdLst>
                  <a:gd name="T0" fmla="*/ 9 w 63"/>
                  <a:gd name="T1" fmla="*/ 0 h 176"/>
                  <a:gd name="T2" fmla="*/ 0 w 63"/>
                  <a:gd name="T3" fmla="*/ 0 h 176"/>
                  <a:gd name="T4" fmla="*/ 0 w 63"/>
                  <a:gd name="T5" fmla="*/ 0 h 176"/>
                  <a:gd name="T6" fmla="*/ 0 w 63"/>
                  <a:gd name="T7" fmla="*/ 168 h 176"/>
                  <a:gd name="T8" fmla="*/ 14 w 63"/>
                  <a:gd name="T9" fmla="*/ 176 h 176"/>
                  <a:gd name="T10" fmla="*/ 11 w 63"/>
                  <a:gd name="T11" fmla="*/ 57 h 176"/>
                  <a:gd name="T12" fmla="*/ 11 w 63"/>
                  <a:gd name="T13" fmla="*/ 57 h 176"/>
                  <a:gd name="T14" fmla="*/ 11 w 63"/>
                  <a:gd name="T15" fmla="*/ 56 h 176"/>
                  <a:gd name="T16" fmla="*/ 63 w 63"/>
                  <a:gd name="T17" fmla="*/ 24 h 176"/>
                  <a:gd name="T18" fmla="*/ 60 w 63"/>
                  <a:gd name="T19" fmla="*/ 18 h 176"/>
                  <a:gd name="T20" fmla="*/ 15 w 63"/>
                  <a:gd name="T21" fmla="*/ 29 h 176"/>
                  <a:gd name="T22" fmla="*/ 9 w 63"/>
                  <a:gd name="T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76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5" y="169"/>
                      <a:pt x="10" y="172"/>
                      <a:pt x="14" y="17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2"/>
                      <a:pt x="61" y="20"/>
                      <a:pt x="60" y="1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1" name="Freeform 77"/>
              <p:cNvSpPr>
                <a:spLocks noEditPoints="1"/>
              </p:cNvSpPr>
              <p:nvPr/>
            </p:nvSpPr>
            <p:spPr bwMode="auto">
              <a:xfrm>
                <a:off x="4520" y="3639"/>
                <a:ext cx="120" cy="131"/>
              </a:xfrm>
              <a:custGeom>
                <a:avLst/>
                <a:gdLst>
                  <a:gd name="T0" fmla="*/ 46 w 46"/>
                  <a:gd name="T1" fmla="*/ 47 h 47"/>
                  <a:gd name="T2" fmla="*/ 46 w 46"/>
                  <a:gd name="T3" fmla="*/ 47 h 47"/>
                  <a:gd name="T4" fmla="*/ 46 w 46"/>
                  <a:gd name="T5" fmla="*/ 47 h 47"/>
                  <a:gd name="T6" fmla="*/ 46 w 46"/>
                  <a:gd name="T7" fmla="*/ 47 h 47"/>
                  <a:gd name="T8" fmla="*/ 46 w 46"/>
                  <a:gd name="T9" fmla="*/ 47 h 47"/>
                  <a:gd name="T10" fmla="*/ 46 w 46"/>
                  <a:gd name="T11" fmla="*/ 47 h 47"/>
                  <a:gd name="T12" fmla="*/ 46 w 46"/>
                  <a:gd name="T13" fmla="*/ 47 h 47"/>
                  <a:gd name="T14" fmla="*/ 46 w 46"/>
                  <a:gd name="T15" fmla="*/ 47 h 47"/>
                  <a:gd name="T16" fmla="*/ 46 w 46"/>
                  <a:gd name="T17" fmla="*/ 47 h 47"/>
                  <a:gd name="T18" fmla="*/ 46 w 46"/>
                  <a:gd name="T19" fmla="*/ 47 h 47"/>
                  <a:gd name="T20" fmla="*/ 46 w 46"/>
                  <a:gd name="T21" fmla="*/ 47 h 47"/>
                  <a:gd name="T22" fmla="*/ 46 w 46"/>
                  <a:gd name="T23" fmla="*/ 47 h 47"/>
                  <a:gd name="T24" fmla="*/ 46 w 46"/>
                  <a:gd name="T25" fmla="*/ 47 h 47"/>
                  <a:gd name="T26" fmla="*/ 46 w 46"/>
                  <a:gd name="T27" fmla="*/ 47 h 47"/>
                  <a:gd name="T28" fmla="*/ 46 w 46"/>
                  <a:gd name="T29" fmla="*/ 47 h 47"/>
                  <a:gd name="T30" fmla="*/ 46 w 46"/>
                  <a:gd name="T31" fmla="*/ 47 h 47"/>
                  <a:gd name="T32" fmla="*/ 46 w 46"/>
                  <a:gd name="T33" fmla="*/ 47 h 47"/>
                  <a:gd name="T34" fmla="*/ 46 w 46"/>
                  <a:gd name="T35" fmla="*/ 47 h 47"/>
                  <a:gd name="T36" fmla="*/ 45 w 46"/>
                  <a:gd name="T37" fmla="*/ 47 h 47"/>
                  <a:gd name="T38" fmla="*/ 45 w 46"/>
                  <a:gd name="T39" fmla="*/ 47 h 47"/>
                  <a:gd name="T40" fmla="*/ 45 w 46"/>
                  <a:gd name="T41" fmla="*/ 47 h 47"/>
                  <a:gd name="T42" fmla="*/ 45 w 46"/>
                  <a:gd name="T43" fmla="*/ 47 h 47"/>
                  <a:gd name="T44" fmla="*/ 45 w 46"/>
                  <a:gd name="T45" fmla="*/ 47 h 47"/>
                  <a:gd name="T46" fmla="*/ 45 w 46"/>
                  <a:gd name="T47" fmla="*/ 47 h 47"/>
                  <a:gd name="T48" fmla="*/ 45 w 46"/>
                  <a:gd name="T49" fmla="*/ 47 h 47"/>
                  <a:gd name="T50" fmla="*/ 45 w 46"/>
                  <a:gd name="T51" fmla="*/ 47 h 47"/>
                  <a:gd name="T52" fmla="*/ 45 w 46"/>
                  <a:gd name="T53" fmla="*/ 47 h 47"/>
                  <a:gd name="T54" fmla="*/ 0 w 46"/>
                  <a:gd name="T55" fmla="*/ 1 h 47"/>
                  <a:gd name="T56" fmla="*/ 0 w 46"/>
                  <a:gd name="T57" fmla="*/ 1 h 47"/>
                  <a:gd name="T58" fmla="*/ 0 w 46"/>
                  <a:gd name="T59" fmla="*/ 1 h 47"/>
                  <a:gd name="T60" fmla="*/ 0 w 46"/>
                  <a:gd name="T61" fmla="*/ 0 h 47"/>
                  <a:gd name="T62" fmla="*/ 0 w 46"/>
                  <a:gd name="T63" fmla="*/ 1 h 47"/>
                  <a:gd name="T64" fmla="*/ 0 w 46"/>
                  <a:gd name="T65" fmla="*/ 0 h 47"/>
                  <a:gd name="T66" fmla="*/ 0 w 46"/>
                  <a:gd name="T67" fmla="*/ 0 h 47"/>
                  <a:gd name="T68" fmla="*/ 0 w 46"/>
                  <a:gd name="T69" fmla="*/ 0 h 47"/>
                  <a:gd name="T70" fmla="*/ 0 w 46"/>
                  <a:gd name="T71" fmla="*/ 0 h 47"/>
                  <a:gd name="T72" fmla="*/ 0 w 46"/>
                  <a:gd name="T73" fmla="*/ 0 h 47"/>
                  <a:gd name="T74" fmla="*/ 0 w 46"/>
                  <a:gd name="T75" fmla="*/ 0 h 47"/>
                  <a:gd name="T76" fmla="*/ 0 w 46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47"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2" name="Rectangle 78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3" name="Rectangle 79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4" name="Freeform 80"/>
              <p:cNvSpPr>
                <a:spLocks/>
              </p:cNvSpPr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5" name="Freeform 81"/>
              <p:cNvSpPr>
                <a:spLocks/>
              </p:cNvSpPr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6" name="Freeform 82"/>
              <p:cNvSpPr>
                <a:spLocks/>
              </p:cNvSpPr>
              <p:nvPr/>
            </p:nvSpPr>
            <p:spPr bwMode="auto">
              <a:xfrm>
                <a:off x="4520" y="3511"/>
                <a:ext cx="244" cy="259"/>
              </a:xfrm>
              <a:custGeom>
                <a:avLst/>
                <a:gdLst>
                  <a:gd name="T0" fmla="*/ 46 w 93"/>
                  <a:gd name="T1" fmla="*/ 0 h 93"/>
                  <a:gd name="T2" fmla="*/ 46 w 93"/>
                  <a:gd name="T3" fmla="*/ 0 h 93"/>
                  <a:gd name="T4" fmla="*/ 46 w 93"/>
                  <a:gd name="T5" fmla="*/ 0 h 93"/>
                  <a:gd name="T6" fmla="*/ 46 w 93"/>
                  <a:gd name="T7" fmla="*/ 0 h 93"/>
                  <a:gd name="T8" fmla="*/ 46 w 93"/>
                  <a:gd name="T9" fmla="*/ 0 h 93"/>
                  <a:gd name="T10" fmla="*/ 46 w 93"/>
                  <a:gd name="T11" fmla="*/ 0 h 93"/>
                  <a:gd name="T12" fmla="*/ 27 w 93"/>
                  <a:gd name="T13" fmla="*/ 4 h 93"/>
                  <a:gd name="T14" fmla="*/ 4 w 93"/>
                  <a:gd name="T15" fmla="*/ 27 h 93"/>
                  <a:gd name="T16" fmla="*/ 0 w 93"/>
                  <a:gd name="T17" fmla="*/ 46 h 93"/>
                  <a:gd name="T18" fmla="*/ 0 w 93"/>
                  <a:gd name="T19" fmla="*/ 46 h 93"/>
                  <a:gd name="T20" fmla="*/ 0 w 93"/>
                  <a:gd name="T21" fmla="*/ 46 h 93"/>
                  <a:gd name="T22" fmla="*/ 0 w 93"/>
                  <a:gd name="T23" fmla="*/ 46 h 93"/>
                  <a:gd name="T24" fmla="*/ 0 w 93"/>
                  <a:gd name="T25" fmla="*/ 46 h 93"/>
                  <a:gd name="T26" fmla="*/ 0 w 93"/>
                  <a:gd name="T27" fmla="*/ 46 h 93"/>
                  <a:gd name="T28" fmla="*/ 0 w 93"/>
                  <a:gd name="T29" fmla="*/ 46 h 93"/>
                  <a:gd name="T30" fmla="*/ 0 w 93"/>
                  <a:gd name="T31" fmla="*/ 47 h 93"/>
                  <a:gd name="T32" fmla="*/ 0 w 93"/>
                  <a:gd name="T33" fmla="*/ 47 h 93"/>
                  <a:gd name="T34" fmla="*/ 0 w 93"/>
                  <a:gd name="T35" fmla="*/ 47 h 93"/>
                  <a:gd name="T36" fmla="*/ 3 w 93"/>
                  <a:gd name="T37" fmla="*/ 64 h 93"/>
                  <a:gd name="T38" fmla="*/ 3 w 93"/>
                  <a:gd name="T39" fmla="*/ 64 h 93"/>
                  <a:gd name="T40" fmla="*/ 3 w 93"/>
                  <a:gd name="T41" fmla="*/ 64 h 93"/>
                  <a:gd name="T42" fmla="*/ 6 w 93"/>
                  <a:gd name="T43" fmla="*/ 70 h 93"/>
                  <a:gd name="T44" fmla="*/ 6 w 93"/>
                  <a:gd name="T45" fmla="*/ 70 h 93"/>
                  <a:gd name="T46" fmla="*/ 6 w 93"/>
                  <a:gd name="T47" fmla="*/ 70 h 93"/>
                  <a:gd name="T48" fmla="*/ 45 w 93"/>
                  <a:gd name="T49" fmla="*/ 93 h 93"/>
                  <a:gd name="T50" fmla="*/ 45 w 93"/>
                  <a:gd name="T51" fmla="*/ 93 h 93"/>
                  <a:gd name="T52" fmla="*/ 45 w 93"/>
                  <a:gd name="T53" fmla="*/ 93 h 93"/>
                  <a:gd name="T54" fmla="*/ 45 w 93"/>
                  <a:gd name="T55" fmla="*/ 93 h 93"/>
                  <a:gd name="T56" fmla="*/ 45 w 93"/>
                  <a:gd name="T57" fmla="*/ 93 h 93"/>
                  <a:gd name="T58" fmla="*/ 45 w 93"/>
                  <a:gd name="T59" fmla="*/ 93 h 93"/>
                  <a:gd name="T60" fmla="*/ 46 w 93"/>
                  <a:gd name="T61" fmla="*/ 93 h 93"/>
                  <a:gd name="T62" fmla="*/ 46 w 93"/>
                  <a:gd name="T63" fmla="*/ 93 h 93"/>
                  <a:gd name="T64" fmla="*/ 46 w 93"/>
                  <a:gd name="T65" fmla="*/ 93 h 93"/>
                  <a:gd name="T66" fmla="*/ 46 w 93"/>
                  <a:gd name="T67" fmla="*/ 93 h 93"/>
                  <a:gd name="T68" fmla="*/ 46 w 93"/>
                  <a:gd name="T69" fmla="*/ 93 h 93"/>
                  <a:gd name="T70" fmla="*/ 46 w 93"/>
                  <a:gd name="T71" fmla="*/ 93 h 93"/>
                  <a:gd name="T72" fmla="*/ 46 w 93"/>
                  <a:gd name="T73" fmla="*/ 93 h 93"/>
                  <a:gd name="T74" fmla="*/ 46 w 93"/>
                  <a:gd name="T75" fmla="*/ 93 h 93"/>
                  <a:gd name="T76" fmla="*/ 46 w 93"/>
                  <a:gd name="T77" fmla="*/ 93 h 93"/>
                  <a:gd name="T78" fmla="*/ 46 w 93"/>
                  <a:gd name="T79" fmla="*/ 93 h 93"/>
                  <a:gd name="T80" fmla="*/ 46 w 93"/>
                  <a:gd name="T81" fmla="*/ 93 h 93"/>
                  <a:gd name="T82" fmla="*/ 46 w 93"/>
                  <a:gd name="T83" fmla="*/ 93 h 93"/>
                  <a:gd name="T84" fmla="*/ 46 w 93"/>
                  <a:gd name="T85" fmla="*/ 93 h 93"/>
                  <a:gd name="T86" fmla="*/ 93 w 93"/>
                  <a:gd name="T87" fmla="*/ 46 h 93"/>
                  <a:gd name="T88" fmla="*/ 49 w 93"/>
                  <a:gd name="T89" fmla="*/ 0 h 93"/>
                  <a:gd name="T90" fmla="*/ 46 w 93"/>
                  <a:gd name="T9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3" h="93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3" y="1"/>
                      <a:pt x="27" y="4"/>
                    </a:cubicBezTo>
                    <a:cubicBezTo>
                      <a:pt x="20" y="13"/>
                      <a:pt x="13" y="20"/>
                      <a:pt x="4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3"/>
                      <a:pt x="1" y="58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4" y="66"/>
                      <a:pt x="5" y="68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14" y="84"/>
                      <a:pt x="28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72" y="93"/>
                      <a:pt x="93" y="72"/>
                      <a:pt x="93" y="46"/>
                    </a:cubicBezTo>
                    <a:cubicBezTo>
                      <a:pt x="93" y="21"/>
                      <a:pt x="74" y="1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7" name="Freeform 83"/>
              <p:cNvSpPr>
                <a:spLocks/>
              </p:cNvSpPr>
              <p:nvPr/>
            </p:nvSpPr>
            <p:spPr bwMode="auto">
              <a:xfrm>
                <a:off x="4370" y="3067"/>
                <a:ext cx="270" cy="572"/>
              </a:xfrm>
              <a:custGeom>
                <a:avLst/>
                <a:gdLst>
                  <a:gd name="T0" fmla="*/ 0 w 103"/>
                  <a:gd name="T1" fmla="*/ 0 h 206"/>
                  <a:gd name="T2" fmla="*/ 0 w 103"/>
                  <a:gd name="T3" fmla="*/ 0 h 206"/>
                  <a:gd name="T4" fmla="*/ 0 w 103"/>
                  <a:gd name="T5" fmla="*/ 0 h 206"/>
                  <a:gd name="T6" fmla="*/ 0 w 103"/>
                  <a:gd name="T7" fmla="*/ 206 h 206"/>
                  <a:gd name="T8" fmla="*/ 0 w 103"/>
                  <a:gd name="T9" fmla="*/ 206 h 206"/>
                  <a:gd name="T10" fmla="*/ 9 w 103"/>
                  <a:gd name="T11" fmla="*/ 206 h 206"/>
                  <a:gd name="T12" fmla="*/ 9 w 103"/>
                  <a:gd name="T13" fmla="*/ 206 h 206"/>
                  <a:gd name="T14" fmla="*/ 61 w 103"/>
                  <a:gd name="T15" fmla="*/ 187 h 206"/>
                  <a:gd name="T16" fmla="*/ 61 w 103"/>
                  <a:gd name="T17" fmla="*/ 187 h 206"/>
                  <a:gd name="T18" fmla="*/ 84 w 103"/>
                  <a:gd name="T19" fmla="*/ 164 h 206"/>
                  <a:gd name="T20" fmla="*/ 84 w 103"/>
                  <a:gd name="T21" fmla="*/ 164 h 206"/>
                  <a:gd name="T22" fmla="*/ 103 w 103"/>
                  <a:gd name="T23" fmla="*/ 105 h 206"/>
                  <a:gd name="T24" fmla="*/ 103 w 103"/>
                  <a:gd name="T25" fmla="*/ 105 h 206"/>
                  <a:gd name="T26" fmla="*/ 103 w 103"/>
                  <a:gd name="T27" fmla="*/ 104 h 206"/>
                  <a:gd name="T28" fmla="*/ 103 w 103"/>
                  <a:gd name="T29" fmla="*/ 104 h 206"/>
                  <a:gd name="T30" fmla="*/ 103 w 103"/>
                  <a:gd name="T31" fmla="*/ 104 h 206"/>
                  <a:gd name="T32" fmla="*/ 103 w 103"/>
                  <a:gd name="T33" fmla="*/ 104 h 206"/>
                  <a:gd name="T34" fmla="*/ 103 w 103"/>
                  <a:gd name="T35" fmla="*/ 104 h 206"/>
                  <a:gd name="T36" fmla="*/ 103 w 103"/>
                  <a:gd name="T37" fmla="*/ 104 h 206"/>
                  <a:gd name="T38" fmla="*/ 103 w 103"/>
                  <a:gd name="T39" fmla="*/ 104 h 206"/>
                  <a:gd name="T40" fmla="*/ 103 w 103"/>
                  <a:gd name="T41" fmla="*/ 104 h 206"/>
                  <a:gd name="T42" fmla="*/ 103 w 103"/>
                  <a:gd name="T43" fmla="*/ 103 h 206"/>
                  <a:gd name="T44" fmla="*/ 0 w 103"/>
                  <a:gd name="T45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3" y="206"/>
                      <a:pt x="6" y="206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28" y="204"/>
                      <a:pt x="46" y="197"/>
                      <a:pt x="61" y="187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70" y="180"/>
                      <a:pt x="77" y="173"/>
                      <a:pt x="84" y="164"/>
                    </a:cubicBezTo>
                    <a:cubicBezTo>
                      <a:pt x="84" y="164"/>
                      <a:pt x="84" y="164"/>
                      <a:pt x="84" y="164"/>
                    </a:cubicBezTo>
                    <a:cubicBezTo>
                      <a:pt x="96" y="147"/>
                      <a:pt x="103" y="127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46"/>
                      <a:pt x="57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8" name="Freeform 84"/>
              <p:cNvSpPr>
                <a:spLocks/>
              </p:cNvSpPr>
              <p:nvPr/>
            </p:nvSpPr>
            <p:spPr bwMode="auto">
              <a:xfrm>
                <a:off x="7030" y="4065"/>
                <a:ext cx="289" cy="194"/>
              </a:xfrm>
              <a:custGeom>
                <a:avLst/>
                <a:gdLst>
                  <a:gd name="T0" fmla="*/ 108 w 110"/>
                  <a:gd name="T1" fmla="*/ 70 h 70"/>
                  <a:gd name="T2" fmla="*/ 110 w 110"/>
                  <a:gd name="T3" fmla="*/ 55 h 70"/>
                  <a:gd name="T4" fmla="*/ 55 w 110"/>
                  <a:gd name="T5" fmla="*/ 0 h 70"/>
                  <a:gd name="T6" fmla="*/ 0 w 110"/>
                  <a:gd name="T7" fmla="*/ 55 h 70"/>
                  <a:gd name="T8" fmla="*/ 2 w 110"/>
                  <a:gd name="T9" fmla="*/ 70 h 70"/>
                  <a:gd name="T10" fmla="*/ 108 w 110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0">
                    <a:moveTo>
                      <a:pt x="108" y="70"/>
                    </a:moveTo>
                    <a:cubicBezTo>
                      <a:pt x="110" y="65"/>
                      <a:pt x="110" y="60"/>
                      <a:pt x="110" y="55"/>
                    </a:cubicBezTo>
                    <a:cubicBezTo>
                      <a:pt x="110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9" name="Freeform 85"/>
              <p:cNvSpPr>
                <a:spLocks/>
              </p:cNvSpPr>
              <p:nvPr/>
            </p:nvSpPr>
            <p:spPr bwMode="auto">
              <a:xfrm>
                <a:off x="7401" y="4065"/>
                <a:ext cx="291" cy="194"/>
              </a:xfrm>
              <a:custGeom>
                <a:avLst/>
                <a:gdLst>
                  <a:gd name="T0" fmla="*/ 108 w 111"/>
                  <a:gd name="T1" fmla="*/ 70 h 70"/>
                  <a:gd name="T2" fmla="*/ 111 w 111"/>
                  <a:gd name="T3" fmla="*/ 55 h 70"/>
                  <a:gd name="T4" fmla="*/ 55 w 111"/>
                  <a:gd name="T5" fmla="*/ 0 h 70"/>
                  <a:gd name="T6" fmla="*/ 0 w 111"/>
                  <a:gd name="T7" fmla="*/ 55 h 70"/>
                  <a:gd name="T8" fmla="*/ 2 w 111"/>
                  <a:gd name="T9" fmla="*/ 70 h 70"/>
                  <a:gd name="T10" fmla="*/ 108 w 111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70">
                    <a:moveTo>
                      <a:pt x="108" y="70"/>
                    </a:moveTo>
                    <a:cubicBezTo>
                      <a:pt x="110" y="65"/>
                      <a:pt x="111" y="60"/>
                      <a:pt x="111" y="55"/>
                    </a:cubicBezTo>
                    <a:cubicBezTo>
                      <a:pt x="111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0" name="Freeform 86"/>
              <p:cNvSpPr>
                <a:spLocks/>
              </p:cNvSpPr>
              <p:nvPr/>
            </p:nvSpPr>
            <p:spPr bwMode="auto">
              <a:xfrm>
                <a:off x="7169" y="3867"/>
                <a:ext cx="384" cy="392"/>
              </a:xfrm>
              <a:custGeom>
                <a:avLst/>
                <a:gdLst>
                  <a:gd name="T0" fmla="*/ 47 w 146"/>
                  <a:gd name="T1" fmla="*/ 141 h 141"/>
                  <a:gd name="T2" fmla="*/ 99 w 146"/>
                  <a:gd name="T3" fmla="*/ 141 h 141"/>
                  <a:gd name="T4" fmla="*/ 146 w 146"/>
                  <a:gd name="T5" fmla="*/ 73 h 141"/>
                  <a:gd name="T6" fmla="*/ 73 w 146"/>
                  <a:gd name="T7" fmla="*/ 0 h 141"/>
                  <a:gd name="T8" fmla="*/ 0 w 146"/>
                  <a:gd name="T9" fmla="*/ 73 h 141"/>
                  <a:gd name="T10" fmla="*/ 47 w 146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141">
                    <a:moveTo>
                      <a:pt x="47" y="141"/>
                    </a:moveTo>
                    <a:cubicBezTo>
                      <a:pt x="99" y="141"/>
                      <a:pt x="99" y="141"/>
                      <a:pt x="99" y="141"/>
                    </a:cubicBezTo>
                    <a:cubicBezTo>
                      <a:pt x="126" y="131"/>
                      <a:pt x="146" y="104"/>
                      <a:pt x="146" y="73"/>
                    </a:cubicBezTo>
                    <a:cubicBezTo>
                      <a:pt x="146" y="33"/>
                      <a:pt x="113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104"/>
                      <a:pt x="20" y="131"/>
                      <a:pt x="47" y="14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1" name="Oval 87"/>
              <p:cNvSpPr>
                <a:spLocks noChangeArrowheads="1"/>
              </p:cNvSpPr>
              <p:nvPr/>
            </p:nvSpPr>
            <p:spPr bwMode="auto">
              <a:xfrm>
                <a:off x="7072" y="4168"/>
                <a:ext cx="79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2" name="Oval 88"/>
              <p:cNvSpPr>
                <a:spLocks noChangeArrowheads="1"/>
              </p:cNvSpPr>
              <p:nvPr/>
            </p:nvSpPr>
            <p:spPr bwMode="auto">
              <a:xfrm>
                <a:off x="7222" y="3959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3" name="Oval 89"/>
              <p:cNvSpPr>
                <a:spLocks noChangeArrowheads="1"/>
              </p:cNvSpPr>
              <p:nvPr/>
            </p:nvSpPr>
            <p:spPr bwMode="auto">
              <a:xfrm>
                <a:off x="7338" y="3898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4" name="Freeform 90"/>
              <p:cNvSpPr>
                <a:spLocks/>
              </p:cNvSpPr>
              <p:nvPr/>
            </p:nvSpPr>
            <p:spPr bwMode="auto">
              <a:xfrm>
                <a:off x="7314" y="4031"/>
                <a:ext cx="84" cy="89"/>
              </a:xfrm>
              <a:custGeom>
                <a:avLst/>
                <a:gdLst>
                  <a:gd name="T0" fmla="*/ 31 w 32"/>
                  <a:gd name="T1" fmla="*/ 17 h 32"/>
                  <a:gd name="T2" fmla="*/ 15 w 32"/>
                  <a:gd name="T3" fmla="*/ 32 h 32"/>
                  <a:gd name="T4" fmla="*/ 0 w 32"/>
                  <a:gd name="T5" fmla="*/ 15 h 32"/>
                  <a:gd name="T6" fmla="*/ 17 w 32"/>
                  <a:gd name="T7" fmla="*/ 1 h 32"/>
                  <a:gd name="T8" fmla="*/ 31 w 32"/>
                  <a:gd name="T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1" y="17"/>
                    </a:moveTo>
                    <a:cubicBezTo>
                      <a:pt x="31" y="26"/>
                      <a:pt x="23" y="32"/>
                      <a:pt x="15" y="32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1" y="7"/>
                      <a:pt x="8" y="0"/>
                      <a:pt x="17" y="1"/>
                    </a:cubicBezTo>
                    <a:cubicBezTo>
                      <a:pt x="25" y="1"/>
                      <a:pt x="32" y="8"/>
                      <a:pt x="31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5" name="Oval 91"/>
              <p:cNvSpPr>
                <a:spLocks noChangeArrowheads="1"/>
              </p:cNvSpPr>
              <p:nvPr/>
            </p:nvSpPr>
            <p:spPr bwMode="auto">
              <a:xfrm>
                <a:off x="7175" y="4095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6" name="Freeform 92"/>
              <p:cNvSpPr>
                <a:spLocks/>
              </p:cNvSpPr>
              <p:nvPr/>
            </p:nvSpPr>
            <p:spPr bwMode="auto">
              <a:xfrm>
                <a:off x="7162" y="4234"/>
                <a:ext cx="73" cy="25"/>
              </a:xfrm>
              <a:custGeom>
                <a:avLst/>
                <a:gdLst>
                  <a:gd name="T0" fmla="*/ 28 w 28"/>
                  <a:gd name="T1" fmla="*/ 9 h 9"/>
                  <a:gd name="T2" fmla="*/ 14 w 28"/>
                  <a:gd name="T3" fmla="*/ 0 h 9"/>
                  <a:gd name="T4" fmla="*/ 0 w 28"/>
                  <a:gd name="T5" fmla="*/ 9 h 9"/>
                  <a:gd name="T6" fmla="*/ 28 w 2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28" y="9"/>
                    </a:moveTo>
                    <a:cubicBezTo>
                      <a:pt x="25" y="4"/>
                      <a:pt x="20" y="0"/>
                      <a:pt x="14" y="0"/>
                    </a:cubicBezTo>
                    <a:cubicBezTo>
                      <a:pt x="8" y="0"/>
                      <a:pt x="3" y="4"/>
                      <a:pt x="0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7" name="Oval 93"/>
              <p:cNvSpPr>
                <a:spLocks noChangeArrowheads="1"/>
              </p:cNvSpPr>
              <p:nvPr/>
            </p:nvSpPr>
            <p:spPr bwMode="auto">
              <a:xfrm>
                <a:off x="7290" y="4142"/>
                <a:ext cx="82" cy="87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8" name="Oval 94"/>
              <p:cNvSpPr>
                <a:spLocks noChangeArrowheads="1"/>
              </p:cNvSpPr>
              <p:nvPr/>
            </p:nvSpPr>
            <p:spPr bwMode="auto">
              <a:xfrm>
                <a:off x="7429" y="4151"/>
                <a:ext cx="82" cy="83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9" name="Freeform 95"/>
              <p:cNvSpPr>
                <a:spLocks/>
              </p:cNvSpPr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25 w 25"/>
                  <a:gd name="T1" fmla="*/ 6 h 6"/>
                  <a:gd name="T2" fmla="*/ 12 w 25"/>
                  <a:gd name="T3" fmla="*/ 0 h 6"/>
                  <a:gd name="T4" fmla="*/ 0 w 25"/>
                  <a:gd name="T5" fmla="*/ 6 h 6"/>
                  <a:gd name="T6" fmla="*/ 25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25" y="6"/>
                    </a:moveTo>
                    <a:cubicBezTo>
                      <a:pt x="22" y="2"/>
                      <a:pt x="17" y="0"/>
                      <a:pt x="12" y="0"/>
                    </a:cubicBez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0" name="Oval 96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1" name="Freeform 97"/>
              <p:cNvSpPr>
                <a:spLocks/>
              </p:cNvSpPr>
              <p:nvPr/>
            </p:nvSpPr>
            <p:spPr bwMode="auto">
              <a:xfrm>
                <a:off x="7432" y="3992"/>
                <a:ext cx="89" cy="95"/>
              </a:xfrm>
              <a:custGeom>
                <a:avLst/>
                <a:gdLst>
                  <a:gd name="T0" fmla="*/ 32 w 34"/>
                  <a:gd name="T1" fmla="*/ 13 h 34"/>
                  <a:gd name="T2" fmla="*/ 21 w 34"/>
                  <a:gd name="T3" fmla="*/ 32 h 34"/>
                  <a:gd name="T4" fmla="*/ 2 w 34"/>
                  <a:gd name="T5" fmla="*/ 21 h 34"/>
                  <a:gd name="T6" fmla="*/ 13 w 34"/>
                  <a:gd name="T7" fmla="*/ 2 h 34"/>
                  <a:gd name="T8" fmla="*/ 3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2" y="13"/>
                    </a:moveTo>
                    <a:cubicBezTo>
                      <a:pt x="34" y="21"/>
                      <a:pt x="29" y="30"/>
                      <a:pt x="21" y="32"/>
                    </a:cubicBezTo>
                    <a:cubicBezTo>
                      <a:pt x="13" y="34"/>
                      <a:pt x="4" y="29"/>
                      <a:pt x="2" y="21"/>
                    </a:cubicBezTo>
                    <a:cubicBezTo>
                      <a:pt x="0" y="12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2" name="Freeform 98"/>
              <p:cNvSpPr>
                <a:spLocks noEditPoints="1"/>
              </p:cNvSpPr>
              <p:nvPr/>
            </p:nvSpPr>
            <p:spPr bwMode="auto">
              <a:xfrm>
                <a:off x="7689" y="4206"/>
                <a:ext cx="3" cy="12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3 h 4"/>
                  <a:gd name="T18" fmla="*/ 1 w 1"/>
                  <a:gd name="T19" fmla="*/ 3 h 4"/>
                  <a:gd name="T20" fmla="*/ 1 w 1"/>
                  <a:gd name="T21" fmla="*/ 3 h 4"/>
                  <a:gd name="T22" fmla="*/ 1 w 1"/>
                  <a:gd name="T23" fmla="*/ 3 h 4"/>
                  <a:gd name="T24" fmla="*/ 1 w 1"/>
                  <a:gd name="T25" fmla="*/ 2 h 4"/>
                  <a:gd name="T26" fmla="*/ 1 w 1"/>
                  <a:gd name="T27" fmla="*/ 2 h 4"/>
                  <a:gd name="T28" fmla="*/ 1 w 1"/>
                  <a:gd name="T29" fmla="*/ 2 h 4"/>
                  <a:gd name="T30" fmla="*/ 1 w 1"/>
                  <a:gd name="T31" fmla="*/ 2 h 4"/>
                  <a:gd name="T32" fmla="*/ 1 w 1"/>
                  <a:gd name="T33" fmla="*/ 2 h 4"/>
                  <a:gd name="T34" fmla="*/ 1 w 1"/>
                  <a:gd name="T35" fmla="*/ 2 h 4"/>
                  <a:gd name="T36" fmla="*/ 0 w 1"/>
                  <a:gd name="T37" fmla="*/ 2 h 4"/>
                  <a:gd name="T38" fmla="*/ 0 w 1"/>
                  <a:gd name="T39" fmla="*/ 2 h 4"/>
                  <a:gd name="T40" fmla="*/ 0 w 1"/>
                  <a:gd name="T41" fmla="*/ 1 h 4"/>
                  <a:gd name="T42" fmla="*/ 0 w 1"/>
                  <a:gd name="T43" fmla="*/ 1 h 4"/>
                  <a:gd name="T44" fmla="*/ 0 w 1"/>
                  <a:gd name="T45" fmla="*/ 1 h 4"/>
                  <a:gd name="T46" fmla="*/ 0 w 1"/>
                  <a:gd name="T47" fmla="*/ 1 h 4"/>
                  <a:gd name="T48" fmla="*/ 0 w 1"/>
                  <a:gd name="T49" fmla="*/ 1 h 4"/>
                  <a:gd name="T50" fmla="*/ 0 w 1"/>
                  <a:gd name="T51" fmla="*/ 1 h 4"/>
                  <a:gd name="T52" fmla="*/ 0 w 1"/>
                  <a:gd name="T53" fmla="*/ 1 h 4"/>
                  <a:gd name="T54" fmla="*/ 0 w 1"/>
                  <a:gd name="T55" fmla="*/ 1 h 4"/>
                  <a:gd name="T56" fmla="*/ 0 w 1"/>
                  <a:gd name="T57" fmla="*/ 1 h 4"/>
                  <a:gd name="T58" fmla="*/ 0 w 1"/>
                  <a:gd name="T59" fmla="*/ 0 h 4"/>
                  <a:gd name="T60" fmla="*/ 0 w 1"/>
                  <a:gd name="T61" fmla="*/ 0 h 4"/>
                  <a:gd name="T62" fmla="*/ 0 w 1"/>
                  <a:gd name="T63" fmla="*/ 0 h 4"/>
                  <a:gd name="T64" fmla="*/ 0 w 1"/>
                  <a:gd name="T65" fmla="*/ 0 h 4"/>
                  <a:gd name="T66" fmla="*/ 0 w 1"/>
                  <a:gd name="T67" fmla="*/ 0 h 4"/>
                  <a:gd name="T68" fmla="*/ 0 w 1"/>
                  <a:gd name="T6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3" name="Freeform 99"/>
              <p:cNvSpPr>
                <a:spLocks noEditPoints="1"/>
              </p:cNvSpPr>
              <p:nvPr/>
            </p:nvSpPr>
            <p:spPr bwMode="auto">
              <a:xfrm>
                <a:off x="7429" y="4065"/>
                <a:ext cx="263" cy="194"/>
              </a:xfrm>
              <a:custGeom>
                <a:avLst/>
                <a:gdLst>
                  <a:gd name="T0" fmla="*/ 75 w 100"/>
                  <a:gd name="T1" fmla="*/ 57 h 70"/>
                  <a:gd name="T2" fmla="*/ 60 w 100"/>
                  <a:gd name="T3" fmla="*/ 42 h 70"/>
                  <a:gd name="T4" fmla="*/ 75 w 100"/>
                  <a:gd name="T5" fmla="*/ 26 h 70"/>
                  <a:gd name="T6" fmla="*/ 91 w 100"/>
                  <a:gd name="T7" fmla="*/ 42 h 70"/>
                  <a:gd name="T8" fmla="*/ 75 w 100"/>
                  <a:gd name="T9" fmla="*/ 57 h 70"/>
                  <a:gd name="T10" fmla="*/ 47 w 100"/>
                  <a:gd name="T11" fmla="*/ 0 h 70"/>
                  <a:gd name="T12" fmla="*/ 47 w 100"/>
                  <a:gd name="T13" fmla="*/ 2 h 70"/>
                  <a:gd name="T14" fmla="*/ 31 w 100"/>
                  <a:gd name="T15" fmla="*/ 47 h 70"/>
                  <a:gd name="T16" fmla="*/ 16 w 100"/>
                  <a:gd name="T17" fmla="*/ 61 h 70"/>
                  <a:gd name="T18" fmla="*/ 16 w 100"/>
                  <a:gd name="T19" fmla="*/ 61 h 70"/>
                  <a:gd name="T20" fmla="*/ 0 w 100"/>
                  <a:gd name="T21" fmla="*/ 70 h 70"/>
                  <a:gd name="T22" fmla="*/ 32 w 100"/>
                  <a:gd name="T23" fmla="*/ 70 h 70"/>
                  <a:gd name="T24" fmla="*/ 44 w 100"/>
                  <a:gd name="T25" fmla="*/ 64 h 70"/>
                  <a:gd name="T26" fmla="*/ 57 w 100"/>
                  <a:gd name="T27" fmla="*/ 70 h 70"/>
                  <a:gd name="T28" fmla="*/ 97 w 100"/>
                  <a:gd name="T29" fmla="*/ 70 h 70"/>
                  <a:gd name="T30" fmla="*/ 100 w 100"/>
                  <a:gd name="T31" fmla="*/ 55 h 70"/>
                  <a:gd name="T32" fmla="*/ 100 w 100"/>
                  <a:gd name="T33" fmla="*/ 55 h 70"/>
                  <a:gd name="T34" fmla="*/ 100 w 100"/>
                  <a:gd name="T35" fmla="*/ 55 h 70"/>
                  <a:gd name="T36" fmla="*/ 100 w 100"/>
                  <a:gd name="T37" fmla="*/ 55 h 70"/>
                  <a:gd name="T38" fmla="*/ 100 w 100"/>
                  <a:gd name="T39" fmla="*/ 54 h 70"/>
                  <a:gd name="T40" fmla="*/ 100 w 100"/>
                  <a:gd name="T41" fmla="*/ 54 h 70"/>
                  <a:gd name="T42" fmla="*/ 100 w 100"/>
                  <a:gd name="T43" fmla="*/ 54 h 70"/>
                  <a:gd name="T44" fmla="*/ 100 w 100"/>
                  <a:gd name="T45" fmla="*/ 54 h 70"/>
                  <a:gd name="T46" fmla="*/ 100 w 100"/>
                  <a:gd name="T47" fmla="*/ 54 h 70"/>
                  <a:gd name="T48" fmla="*/ 100 w 100"/>
                  <a:gd name="T49" fmla="*/ 54 h 70"/>
                  <a:gd name="T50" fmla="*/ 100 w 100"/>
                  <a:gd name="T51" fmla="*/ 54 h 70"/>
                  <a:gd name="T52" fmla="*/ 100 w 100"/>
                  <a:gd name="T53" fmla="*/ 54 h 70"/>
                  <a:gd name="T54" fmla="*/ 100 w 100"/>
                  <a:gd name="T55" fmla="*/ 54 h 70"/>
                  <a:gd name="T56" fmla="*/ 100 w 100"/>
                  <a:gd name="T57" fmla="*/ 54 h 70"/>
                  <a:gd name="T58" fmla="*/ 100 w 100"/>
                  <a:gd name="T59" fmla="*/ 54 h 70"/>
                  <a:gd name="T60" fmla="*/ 100 w 100"/>
                  <a:gd name="T61" fmla="*/ 53 h 70"/>
                  <a:gd name="T62" fmla="*/ 100 w 100"/>
                  <a:gd name="T63" fmla="*/ 53 h 70"/>
                  <a:gd name="T64" fmla="*/ 100 w 100"/>
                  <a:gd name="T65" fmla="*/ 53 h 70"/>
                  <a:gd name="T66" fmla="*/ 100 w 100"/>
                  <a:gd name="T67" fmla="*/ 53 h 70"/>
                  <a:gd name="T68" fmla="*/ 100 w 100"/>
                  <a:gd name="T69" fmla="*/ 53 h 70"/>
                  <a:gd name="T70" fmla="*/ 100 w 100"/>
                  <a:gd name="T71" fmla="*/ 53 h 70"/>
                  <a:gd name="T72" fmla="*/ 100 w 100"/>
                  <a:gd name="T73" fmla="*/ 53 h 70"/>
                  <a:gd name="T74" fmla="*/ 100 w 100"/>
                  <a:gd name="T75" fmla="*/ 53 h 70"/>
                  <a:gd name="T76" fmla="*/ 100 w 100"/>
                  <a:gd name="T77" fmla="*/ 53 h 70"/>
                  <a:gd name="T78" fmla="*/ 99 w 100"/>
                  <a:gd name="T79" fmla="*/ 53 h 70"/>
                  <a:gd name="T80" fmla="*/ 99 w 100"/>
                  <a:gd name="T81" fmla="*/ 53 h 70"/>
                  <a:gd name="T82" fmla="*/ 99 w 100"/>
                  <a:gd name="T83" fmla="*/ 52 h 70"/>
                  <a:gd name="T84" fmla="*/ 99 w 100"/>
                  <a:gd name="T85" fmla="*/ 52 h 70"/>
                  <a:gd name="T86" fmla="*/ 99 w 100"/>
                  <a:gd name="T87" fmla="*/ 52 h 70"/>
                  <a:gd name="T88" fmla="*/ 99 w 100"/>
                  <a:gd name="T89" fmla="*/ 52 h 70"/>
                  <a:gd name="T90" fmla="*/ 99 w 100"/>
                  <a:gd name="T91" fmla="*/ 52 h 70"/>
                  <a:gd name="T92" fmla="*/ 99 w 100"/>
                  <a:gd name="T93" fmla="*/ 52 h 70"/>
                  <a:gd name="T94" fmla="*/ 99 w 100"/>
                  <a:gd name="T95" fmla="*/ 52 h 70"/>
                  <a:gd name="T96" fmla="*/ 99 w 100"/>
                  <a:gd name="T97" fmla="*/ 52 h 70"/>
                  <a:gd name="T98" fmla="*/ 99 w 100"/>
                  <a:gd name="T99" fmla="*/ 52 h 70"/>
                  <a:gd name="T100" fmla="*/ 99 w 100"/>
                  <a:gd name="T101" fmla="*/ 52 h 70"/>
                  <a:gd name="T102" fmla="*/ 99 w 100"/>
                  <a:gd name="T103" fmla="*/ 52 h 70"/>
                  <a:gd name="T104" fmla="*/ 99 w 100"/>
                  <a:gd name="T105" fmla="*/ 52 h 70"/>
                  <a:gd name="T106" fmla="*/ 99 w 100"/>
                  <a:gd name="T107" fmla="*/ 51 h 70"/>
                  <a:gd name="T108" fmla="*/ 99 w 100"/>
                  <a:gd name="T109" fmla="*/ 51 h 70"/>
                  <a:gd name="T110" fmla="*/ 99 w 100"/>
                  <a:gd name="T111" fmla="*/ 51 h 70"/>
                  <a:gd name="T112" fmla="*/ 99 w 100"/>
                  <a:gd name="T113" fmla="*/ 51 h 70"/>
                  <a:gd name="T114" fmla="*/ 99 w 100"/>
                  <a:gd name="T115" fmla="*/ 51 h 70"/>
                  <a:gd name="T116" fmla="*/ 99 w 100"/>
                  <a:gd name="T117" fmla="*/ 51 h 70"/>
                  <a:gd name="T118" fmla="*/ 99 w 100"/>
                  <a:gd name="T119" fmla="*/ 51 h 70"/>
                  <a:gd name="T120" fmla="*/ 99 w 100"/>
                  <a:gd name="T121" fmla="*/ 51 h 70"/>
                  <a:gd name="T122" fmla="*/ 47 w 100"/>
                  <a:gd name="T12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70">
                    <a:moveTo>
                      <a:pt x="75" y="57"/>
                    </a:moveTo>
                    <a:cubicBezTo>
                      <a:pt x="67" y="57"/>
                      <a:pt x="60" y="50"/>
                      <a:pt x="60" y="42"/>
                    </a:cubicBezTo>
                    <a:cubicBezTo>
                      <a:pt x="60" y="33"/>
                      <a:pt x="67" y="26"/>
                      <a:pt x="75" y="26"/>
                    </a:cubicBezTo>
                    <a:cubicBezTo>
                      <a:pt x="84" y="26"/>
                      <a:pt x="91" y="33"/>
                      <a:pt x="91" y="42"/>
                    </a:cubicBezTo>
                    <a:cubicBezTo>
                      <a:pt x="91" y="50"/>
                      <a:pt x="84" y="57"/>
                      <a:pt x="75" y="57"/>
                    </a:cubicBezTo>
                    <a:moveTo>
                      <a:pt x="47" y="0"/>
                    </a:moveTo>
                    <a:cubicBezTo>
                      <a:pt x="47" y="0"/>
                      <a:pt x="47" y="1"/>
                      <a:pt x="47" y="2"/>
                    </a:cubicBezTo>
                    <a:cubicBezTo>
                      <a:pt x="47" y="19"/>
                      <a:pt x="41" y="34"/>
                      <a:pt x="31" y="47"/>
                    </a:cubicBezTo>
                    <a:cubicBezTo>
                      <a:pt x="31" y="55"/>
                      <a:pt x="24" y="61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1" y="65"/>
                      <a:pt x="5" y="68"/>
                      <a:pt x="0" y="70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5" y="66"/>
                      <a:pt x="39" y="64"/>
                      <a:pt x="44" y="64"/>
                    </a:cubicBezTo>
                    <a:cubicBezTo>
                      <a:pt x="49" y="64"/>
                      <a:pt x="54" y="66"/>
                      <a:pt x="57" y="70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99" y="65"/>
                      <a:pt x="100" y="60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7" y="23"/>
                      <a:pt x="75" y="1"/>
                      <a:pt x="47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4" name="Freeform 100"/>
              <p:cNvSpPr>
                <a:spLocks noEditPoints="1"/>
              </p:cNvSpPr>
              <p:nvPr/>
            </p:nvSpPr>
            <p:spPr bwMode="auto">
              <a:xfrm>
                <a:off x="7374" y="3867"/>
                <a:ext cx="179" cy="392"/>
              </a:xfrm>
              <a:custGeom>
                <a:avLst/>
                <a:gdLst>
                  <a:gd name="T0" fmla="*/ 39 w 68"/>
                  <a:gd name="T1" fmla="*/ 77 h 141"/>
                  <a:gd name="T2" fmla="*/ 24 w 68"/>
                  <a:gd name="T3" fmla="*/ 66 h 141"/>
                  <a:gd name="T4" fmla="*/ 35 w 68"/>
                  <a:gd name="T5" fmla="*/ 47 h 141"/>
                  <a:gd name="T6" fmla="*/ 39 w 68"/>
                  <a:gd name="T7" fmla="*/ 46 h 141"/>
                  <a:gd name="T8" fmla="*/ 54 w 68"/>
                  <a:gd name="T9" fmla="*/ 58 h 141"/>
                  <a:gd name="T10" fmla="*/ 43 w 68"/>
                  <a:gd name="T11" fmla="*/ 77 h 141"/>
                  <a:gd name="T12" fmla="*/ 39 w 68"/>
                  <a:gd name="T13" fmla="*/ 77 h 141"/>
                  <a:gd name="T14" fmla="*/ 0 w 68"/>
                  <a:gd name="T15" fmla="*/ 0 h 141"/>
                  <a:gd name="T16" fmla="*/ 0 w 68"/>
                  <a:gd name="T17" fmla="*/ 11 h 141"/>
                  <a:gd name="T18" fmla="*/ 1 w 68"/>
                  <a:gd name="T19" fmla="*/ 11 h 141"/>
                  <a:gd name="T20" fmla="*/ 17 w 68"/>
                  <a:gd name="T21" fmla="*/ 27 h 141"/>
                  <a:gd name="T22" fmla="*/ 1 w 68"/>
                  <a:gd name="T23" fmla="*/ 42 h 141"/>
                  <a:gd name="T24" fmla="*/ 0 w 68"/>
                  <a:gd name="T25" fmla="*/ 42 h 141"/>
                  <a:gd name="T26" fmla="*/ 0 w 68"/>
                  <a:gd name="T27" fmla="*/ 62 h 141"/>
                  <a:gd name="T28" fmla="*/ 8 w 68"/>
                  <a:gd name="T29" fmla="*/ 76 h 141"/>
                  <a:gd name="T30" fmla="*/ 0 w 68"/>
                  <a:gd name="T31" fmla="*/ 89 h 141"/>
                  <a:gd name="T32" fmla="*/ 0 w 68"/>
                  <a:gd name="T33" fmla="*/ 141 h 141"/>
                  <a:gd name="T34" fmla="*/ 21 w 68"/>
                  <a:gd name="T35" fmla="*/ 141 h 141"/>
                  <a:gd name="T36" fmla="*/ 37 w 68"/>
                  <a:gd name="T37" fmla="*/ 132 h 141"/>
                  <a:gd name="T38" fmla="*/ 21 w 68"/>
                  <a:gd name="T39" fmla="*/ 117 h 141"/>
                  <a:gd name="T40" fmla="*/ 37 w 68"/>
                  <a:gd name="T41" fmla="*/ 102 h 141"/>
                  <a:gd name="T42" fmla="*/ 52 w 68"/>
                  <a:gd name="T43" fmla="*/ 117 h 141"/>
                  <a:gd name="T44" fmla="*/ 52 w 68"/>
                  <a:gd name="T45" fmla="*/ 118 h 141"/>
                  <a:gd name="T46" fmla="*/ 68 w 68"/>
                  <a:gd name="T47" fmla="*/ 73 h 141"/>
                  <a:gd name="T48" fmla="*/ 68 w 68"/>
                  <a:gd name="T49" fmla="*/ 71 h 141"/>
                  <a:gd name="T50" fmla="*/ 68 w 68"/>
                  <a:gd name="T51" fmla="*/ 71 h 141"/>
                  <a:gd name="T52" fmla="*/ 0 w 68"/>
                  <a:gd name="T5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141">
                    <a:moveTo>
                      <a:pt x="39" y="77"/>
                    </a:moveTo>
                    <a:cubicBezTo>
                      <a:pt x="32" y="77"/>
                      <a:pt x="26" y="73"/>
                      <a:pt x="24" y="66"/>
                    </a:cubicBezTo>
                    <a:cubicBezTo>
                      <a:pt x="22" y="57"/>
                      <a:pt x="27" y="49"/>
                      <a:pt x="35" y="47"/>
                    </a:cubicBezTo>
                    <a:cubicBezTo>
                      <a:pt x="36" y="47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5"/>
                      <a:pt x="43" y="77"/>
                    </a:cubicBezTo>
                    <a:cubicBezTo>
                      <a:pt x="42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5"/>
                      <a:pt x="10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" y="64"/>
                      <a:pt x="8" y="70"/>
                      <a:pt x="8" y="76"/>
                    </a:cubicBezTo>
                    <a:cubicBezTo>
                      <a:pt x="8" y="81"/>
                      <a:pt x="5" y="86"/>
                      <a:pt x="0" y="8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6" y="139"/>
                      <a:pt x="32" y="136"/>
                      <a:pt x="37" y="132"/>
                    </a:cubicBezTo>
                    <a:cubicBezTo>
                      <a:pt x="28" y="132"/>
                      <a:pt x="21" y="126"/>
                      <a:pt x="21" y="117"/>
                    </a:cubicBezTo>
                    <a:cubicBezTo>
                      <a:pt x="21" y="109"/>
                      <a:pt x="28" y="102"/>
                      <a:pt x="37" y="102"/>
                    </a:cubicBezTo>
                    <a:cubicBezTo>
                      <a:pt x="45" y="102"/>
                      <a:pt x="52" y="109"/>
                      <a:pt x="52" y="117"/>
                    </a:cubicBezTo>
                    <a:cubicBezTo>
                      <a:pt x="52" y="117"/>
                      <a:pt x="52" y="117"/>
                      <a:pt x="52" y="118"/>
                    </a:cubicBezTo>
                    <a:cubicBezTo>
                      <a:pt x="62" y="105"/>
                      <a:pt x="68" y="90"/>
                      <a:pt x="68" y="73"/>
                    </a:cubicBezTo>
                    <a:cubicBezTo>
                      <a:pt x="68" y="72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33"/>
                      <a:pt x="37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5" name="Freeform 101"/>
              <p:cNvSpPr>
                <a:spLocks/>
              </p:cNvSpPr>
              <p:nvPr/>
            </p:nvSpPr>
            <p:spPr bwMode="auto">
              <a:xfrm>
                <a:off x="7374" y="3898"/>
                <a:ext cx="45" cy="86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6" name="Freeform 102"/>
              <p:cNvSpPr>
                <a:spLocks/>
              </p:cNvSpPr>
              <p:nvPr/>
            </p:nvSpPr>
            <p:spPr bwMode="auto">
              <a:xfrm>
                <a:off x="7374" y="4040"/>
                <a:ext cx="21" cy="75"/>
              </a:xfrm>
              <a:custGeom>
                <a:avLst/>
                <a:gdLst>
                  <a:gd name="T0" fmla="*/ 0 w 8"/>
                  <a:gd name="T1" fmla="*/ 0 h 27"/>
                  <a:gd name="T2" fmla="*/ 0 w 8"/>
                  <a:gd name="T3" fmla="*/ 27 h 27"/>
                  <a:gd name="T4" fmla="*/ 8 w 8"/>
                  <a:gd name="T5" fmla="*/ 14 h 27"/>
                  <a:gd name="T6" fmla="*/ 0 w 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5" y="24"/>
                      <a:pt x="8" y="19"/>
                      <a:pt x="8" y="14"/>
                    </a:cubicBezTo>
                    <a:cubicBezTo>
                      <a:pt x="8" y="8"/>
                      <a:pt x="5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7" name="Freeform 103"/>
              <p:cNvSpPr>
                <a:spLocks/>
              </p:cNvSpPr>
              <p:nvPr/>
            </p:nvSpPr>
            <p:spPr bwMode="auto">
              <a:xfrm>
                <a:off x="7429" y="4151"/>
                <a:ext cx="82" cy="83"/>
              </a:xfrm>
              <a:custGeom>
                <a:avLst/>
                <a:gdLst>
                  <a:gd name="T0" fmla="*/ 16 w 31"/>
                  <a:gd name="T1" fmla="*/ 0 h 30"/>
                  <a:gd name="T2" fmla="*/ 0 w 31"/>
                  <a:gd name="T3" fmla="*/ 15 h 30"/>
                  <a:gd name="T4" fmla="*/ 16 w 31"/>
                  <a:gd name="T5" fmla="*/ 30 h 30"/>
                  <a:gd name="T6" fmla="*/ 16 w 31"/>
                  <a:gd name="T7" fmla="*/ 30 h 30"/>
                  <a:gd name="T8" fmla="*/ 31 w 31"/>
                  <a:gd name="T9" fmla="*/ 16 h 30"/>
                  <a:gd name="T10" fmla="*/ 31 w 31"/>
                  <a:gd name="T11" fmla="*/ 15 h 30"/>
                  <a:gd name="T12" fmla="*/ 16 w 3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30"/>
                      <a:pt x="31" y="24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7"/>
                      <a:pt x="24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8" name="Freeform 104"/>
              <p:cNvSpPr>
                <a:spLocks/>
              </p:cNvSpPr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12 w 25"/>
                  <a:gd name="T1" fmla="*/ 0 h 6"/>
                  <a:gd name="T2" fmla="*/ 0 w 25"/>
                  <a:gd name="T3" fmla="*/ 6 h 6"/>
                  <a:gd name="T4" fmla="*/ 25 w 25"/>
                  <a:gd name="T5" fmla="*/ 6 h 6"/>
                  <a:gd name="T6" fmla="*/ 12 w 2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12" y="0"/>
                    </a:move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2" y="2"/>
                      <a:pt x="17" y="0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9" name="Oval 105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0" name="Freeform 106"/>
              <p:cNvSpPr>
                <a:spLocks/>
              </p:cNvSpPr>
              <p:nvPr/>
            </p:nvSpPr>
            <p:spPr bwMode="auto">
              <a:xfrm>
                <a:off x="7432" y="3995"/>
                <a:ext cx="89" cy="86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1 h 31"/>
                  <a:gd name="T4" fmla="*/ 2 w 34"/>
                  <a:gd name="T5" fmla="*/ 20 h 31"/>
                  <a:gd name="T6" fmla="*/ 17 w 34"/>
                  <a:gd name="T7" fmla="*/ 31 h 31"/>
                  <a:gd name="T8" fmla="*/ 21 w 34"/>
                  <a:gd name="T9" fmla="*/ 31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1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4" y="27"/>
                      <a:pt x="10" y="31"/>
                      <a:pt x="17" y="31"/>
                    </a:cubicBezTo>
                    <a:cubicBezTo>
                      <a:pt x="18" y="31"/>
                      <a:pt x="20" y="31"/>
                      <a:pt x="21" y="31"/>
                    </a:cubicBezTo>
                    <a:cubicBezTo>
                      <a:pt x="29" y="29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1" name="Freeform 107"/>
              <p:cNvSpPr>
                <a:spLocks/>
              </p:cNvSpPr>
              <p:nvPr/>
            </p:nvSpPr>
            <p:spPr bwMode="auto">
              <a:xfrm>
                <a:off x="3900" y="4098"/>
                <a:ext cx="241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lnTo>
                      <a:pt x="90" y="5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2" name="Freeform 108"/>
              <p:cNvSpPr>
                <a:spLocks/>
              </p:cNvSpPr>
              <p:nvPr/>
            </p:nvSpPr>
            <p:spPr bwMode="auto">
              <a:xfrm>
                <a:off x="4207" y="4098"/>
                <a:ext cx="242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cubicBezTo>
                      <a:pt x="90" y="58"/>
                      <a:pt x="90" y="58"/>
                      <a:pt x="90" y="5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3" name="Freeform 109"/>
              <p:cNvSpPr>
                <a:spLocks/>
              </p:cNvSpPr>
              <p:nvPr/>
            </p:nvSpPr>
            <p:spPr bwMode="auto">
              <a:xfrm>
                <a:off x="4015" y="3934"/>
                <a:ext cx="318" cy="325"/>
              </a:xfrm>
              <a:custGeom>
                <a:avLst/>
                <a:gdLst>
                  <a:gd name="T0" fmla="*/ 39 w 121"/>
                  <a:gd name="T1" fmla="*/ 117 h 117"/>
                  <a:gd name="T2" fmla="*/ 82 w 121"/>
                  <a:gd name="T3" fmla="*/ 117 h 117"/>
                  <a:gd name="T4" fmla="*/ 121 w 121"/>
                  <a:gd name="T5" fmla="*/ 61 h 117"/>
                  <a:gd name="T6" fmla="*/ 60 w 121"/>
                  <a:gd name="T7" fmla="*/ 0 h 117"/>
                  <a:gd name="T8" fmla="*/ 0 w 121"/>
                  <a:gd name="T9" fmla="*/ 61 h 117"/>
                  <a:gd name="T10" fmla="*/ 39 w 121"/>
                  <a:gd name="T1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117">
                    <a:moveTo>
                      <a:pt x="39" y="117"/>
                    </a:moveTo>
                    <a:cubicBezTo>
                      <a:pt x="82" y="117"/>
                      <a:pt x="82" y="117"/>
                      <a:pt x="82" y="117"/>
                    </a:cubicBezTo>
                    <a:cubicBezTo>
                      <a:pt x="105" y="108"/>
                      <a:pt x="121" y="86"/>
                      <a:pt x="121" y="61"/>
                    </a:cubicBezTo>
                    <a:cubicBezTo>
                      <a:pt x="121" y="27"/>
                      <a:pt x="94" y="0"/>
                      <a:pt x="60" y="0"/>
                    </a:cubicBezTo>
                    <a:cubicBezTo>
                      <a:pt x="27" y="0"/>
                      <a:pt x="0" y="27"/>
                      <a:pt x="0" y="61"/>
                    </a:cubicBezTo>
                    <a:cubicBezTo>
                      <a:pt x="0" y="86"/>
                      <a:pt x="16" y="108"/>
                      <a:pt x="39" y="11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4" name="Oval 110"/>
              <p:cNvSpPr>
                <a:spLocks noChangeArrowheads="1"/>
              </p:cNvSpPr>
              <p:nvPr/>
            </p:nvSpPr>
            <p:spPr bwMode="auto">
              <a:xfrm>
                <a:off x="3934" y="4184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5" name="Oval 111"/>
              <p:cNvSpPr>
                <a:spLocks noChangeArrowheads="1"/>
              </p:cNvSpPr>
              <p:nvPr/>
            </p:nvSpPr>
            <p:spPr bwMode="auto">
              <a:xfrm>
                <a:off x="4060" y="4012"/>
                <a:ext cx="66" cy="69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6" name="Oval 112"/>
              <p:cNvSpPr>
                <a:spLocks noChangeArrowheads="1"/>
              </p:cNvSpPr>
              <p:nvPr/>
            </p:nvSpPr>
            <p:spPr bwMode="auto">
              <a:xfrm>
                <a:off x="4155" y="3959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7" name="Freeform 113"/>
              <p:cNvSpPr>
                <a:spLocks/>
              </p:cNvSpPr>
              <p:nvPr/>
            </p:nvSpPr>
            <p:spPr bwMode="auto">
              <a:xfrm>
                <a:off x="4134" y="4070"/>
                <a:ext cx="70" cy="75"/>
              </a:xfrm>
              <a:custGeom>
                <a:avLst/>
                <a:gdLst>
                  <a:gd name="T0" fmla="*/ 26 w 27"/>
                  <a:gd name="T1" fmla="*/ 14 h 27"/>
                  <a:gd name="T2" fmla="*/ 13 w 27"/>
                  <a:gd name="T3" fmla="*/ 26 h 27"/>
                  <a:gd name="T4" fmla="*/ 1 w 27"/>
                  <a:gd name="T5" fmla="*/ 13 h 27"/>
                  <a:gd name="T6" fmla="*/ 14 w 27"/>
                  <a:gd name="T7" fmla="*/ 1 h 27"/>
                  <a:gd name="T8" fmla="*/ 26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14"/>
                    </a:moveTo>
                    <a:cubicBezTo>
                      <a:pt x="26" y="21"/>
                      <a:pt x="20" y="27"/>
                      <a:pt x="13" y="26"/>
                    </a:cubicBezTo>
                    <a:cubicBezTo>
                      <a:pt x="6" y="26"/>
                      <a:pt x="0" y="20"/>
                      <a:pt x="1" y="13"/>
                    </a:cubicBezTo>
                    <a:cubicBezTo>
                      <a:pt x="1" y="6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8" name="Oval 114"/>
              <p:cNvSpPr>
                <a:spLocks noChangeArrowheads="1"/>
              </p:cNvSpPr>
              <p:nvPr/>
            </p:nvSpPr>
            <p:spPr bwMode="auto">
              <a:xfrm>
                <a:off x="4021" y="4123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9" name="Freeform 115"/>
              <p:cNvSpPr>
                <a:spLocks/>
              </p:cNvSpPr>
              <p:nvPr/>
            </p:nvSpPr>
            <p:spPr bwMode="auto">
              <a:xfrm>
                <a:off x="4010" y="4240"/>
                <a:ext cx="61" cy="19"/>
              </a:xfrm>
              <a:custGeom>
                <a:avLst/>
                <a:gdLst>
                  <a:gd name="T0" fmla="*/ 23 w 23"/>
                  <a:gd name="T1" fmla="*/ 7 h 7"/>
                  <a:gd name="T2" fmla="*/ 11 w 23"/>
                  <a:gd name="T3" fmla="*/ 0 h 7"/>
                  <a:gd name="T4" fmla="*/ 0 w 23"/>
                  <a:gd name="T5" fmla="*/ 7 h 7"/>
                  <a:gd name="T6" fmla="*/ 23 w 23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7"/>
                    </a:moveTo>
                    <a:cubicBezTo>
                      <a:pt x="20" y="3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0" name="Oval 116"/>
              <p:cNvSpPr>
                <a:spLocks noChangeArrowheads="1"/>
              </p:cNvSpPr>
              <p:nvPr/>
            </p:nvSpPr>
            <p:spPr bwMode="auto">
              <a:xfrm>
                <a:off x="4115" y="4162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1" name="Oval 117"/>
              <p:cNvSpPr>
                <a:spLocks noChangeArrowheads="1"/>
              </p:cNvSpPr>
              <p:nvPr/>
            </p:nvSpPr>
            <p:spPr bwMode="auto">
              <a:xfrm>
                <a:off x="4231" y="4168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2" name="Freeform 118"/>
              <p:cNvSpPr>
                <a:spLocks/>
              </p:cNvSpPr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20 w 20"/>
                  <a:gd name="T1" fmla="*/ 5 h 5"/>
                  <a:gd name="T2" fmla="*/ 10 w 20"/>
                  <a:gd name="T3" fmla="*/ 0 h 5"/>
                  <a:gd name="T4" fmla="*/ 0 w 20"/>
                  <a:gd name="T5" fmla="*/ 5 h 5"/>
                  <a:gd name="T6" fmla="*/ 20 w 2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cubicBezTo>
                      <a:pt x="18" y="2"/>
                      <a:pt x="14" y="0"/>
                      <a:pt x="10" y="0"/>
                    </a:cubicBez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3" name="Oval 119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4" name="Freeform 120"/>
              <p:cNvSpPr>
                <a:spLocks/>
              </p:cNvSpPr>
              <p:nvPr/>
            </p:nvSpPr>
            <p:spPr bwMode="auto">
              <a:xfrm>
                <a:off x="4233" y="4037"/>
                <a:ext cx="74" cy="80"/>
              </a:xfrm>
              <a:custGeom>
                <a:avLst/>
                <a:gdLst>
                  <a:gd name="T0" fmla="*/ 26 w 28"/>
                  <a:gd name="T1" fmla="*/ 11 h 29"/>
                  <a:gd name="T2" fmla="*/ 17 w 28"/>
                  <a:gd name="T3" fmla="*/ 27 h 29"/>
                  <a:gd name="T4" fmla="*/ 2 w 28"/>
                  <a:gd name="T5" fmla="*/ 18 h 29"/>
                  <a:gd name="T6" fmla="*/ 11 w 28"/>
                  <a:gd name="T7" fmla="*/ 2 h 29"/>
                  <a:gd name="T8" fmla="*/ 26 w 28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26" y="11"/>
                    </a:moveTo>
                    <a:cubicBezTo>
                      <a:pt x="28" y="18"/>
                      <a:pt x="24" y="25"/>
                      <a:pt x="17" y="27"/>
                    </a:cubicBezTo>
                    <a:cubicBezTo>
                      <a:pt x="10" y="29"/>
                      <a:pt x="3" y="24"/>
                      <a:pt x="2" y="18"/>
                    </a:cubicBezTo>
                    <a:cubicBezTo>
                      <a:pt x="0" y="11"/>
                      <a:pt x="4" y="4"/>
                      <a:pt x="11" y="2"/>
                    </a:cubicBezTo>
                    <a:cubicBezTo>
                      <a:pt x="18" y="0"/>
                      <a:pt x="25" y="4"/>
                      <a:pt x="26" y="1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5" name="Freeform 121"/>
              <p:cNvSpPr>
                <a:spLocks noEditPoints="1"/>
              </p:cNvSpPr>
              <p:nvPr/>
            </p:nvSpPr>
            <p:spPr bwMode="auto">
              <a:xfrm>
                <a:off x="4449" y="4215"/>
                <a:ext cx="0" cy="8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3 h 3"/>
                  <a:gd name="T9" fmla="*/ 2 h 3"/>
                  <a:gd name="T10" fmla="*/ 2 h 3"/>
                  <a:gd name="T11" fmla="*/ 2 h 3"/>
                  <a:gd name="T12" fmla="*/ 2 h 3"/>
                  <a:gd name="T13" fmla="*/ 2 h 3"/>
                  <a:gd name="T14" fmla="*/ 2 h 3"/>
                  <a:gd name="T15" fmla="*/ 2 h 3"/>
                  <a:gd name="T16" fmla="*/ 2 h 3"/>
                  <a:gd name="T17" fmla="*/ 2 h 3"/>
                  <a:gd name="T18" fmla="*/ 2 h 3"/>
                  <a:gd name="T19" fmla="*/ 2 h 3"/>
                  <a:gd name="T20" fmla="*/ 1 h 3"/>
                  <a:gd name="T21" fmla="*/ 1 h 3"/>
                  <a:gd name="T22" fmla="*/ 1 h 3"/>
                  <a:gd name="T23" fmla="*/ 1 h 3"/>
                  <a:gd name="T24" fmla="*/ 1 h 3"/>
                  <a:gd name="T25" fmla="*/ 1 h 3"/>
                  <a:gd name="T26" fmla="*/ 1 h 3"/>
                  <a:gd name="T27" fmla="*/ 1 h 3"/>
                  <a:gd name="T28" fmla="*/ 1 h 3"/>
                  <a:gd name="T29" fmla="*/ 1 h 3"/>
                  <a:gd name="T30" fmla="*/ 0 h 3"/>
                  <a:gd name="T31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6" name="Freeform 122"/>
              <p:cNvSpPr>
                <a:spLocks noEditPoints="1"/>
              </p:cNvSpPr>
              <p:nvPr/>
            </p:nvSpPr>
            <p:spPr bwMode="auto">
              <a:xfrm>
                <a:off x="4231" y="4098"/>
                <a:ext cx="218" cy="161"/>
              </a:xfrm>
              <a:custGeom>
                <a:avLst/>
                <a:gdLst>
                  <a:gd name="T0" fmla="*/ 63 w 83"/>
                  <a:gd name="T1" fmla="*/ 47 h 58"/>
                  <a:gd name="T2" fmla="*/ 50 w 83"/>
                  <a:gd name="T3" fmla="*/ 34 h 58"/>
                  <a:gd name="T4" fmla="*/ 63 w 83"/>
                  <a:gd name="T5" fmla="*/ 22 h 58"/>
                  <a:gd name="T6" fmla="*/ 75 w 83"/>
                  <a:gd name="T7" fmla="*/ 34 h 58"/>
                  <a:gd name="T8" fmla="*/ 63 w 83"/>
                  <a:gd name="T9" fmla="*/ 47 h 58"/>
                  <a:gd name="T10" fmla="*/ 39 w 83"/>
                  <a:gd name="T11" fmla="*/ 0 h 58"/>
                  <a:gd name="T12" fmla="*/ 39 w 83"/>
                  <a:gd name="T13" fmla="*/ 2 h 58"/>
                  <a:gd name="T14" fmla="*/ 26 w 83"/>
                  <a:gd name="T15" fmla="*/ 39 h 58"/>
                  <a:gd name="T16" fmla="*/ 13 w 83"/>
                  <a:gd name="T17" fmla="*/ 51 h 58"/>
                  <a:gd name="T18" fmla="*/ 13 w 83"/>
                  <a:gd name="T19" fmla="*/ 51 h 58"/>
                  <a:gd name="T20" fmla="*/ 0 w 83"/>
                  <a:gd name="T21" fmla="*/ 58 h 58"/>
                  <a:gd name="T22" fmla="*/ 27 w 83"/>
                  <a:gd name="T23" fmla="*/ 58 h 58"/>
                  <a:gd name="T24" fmla="*/ 37 w 83"/>
                  <a:gd name="T25" fmla="*/ 53 h 58"/>
                  <a:gd name="T26" fmla="*/ 47 w 83"/>
                  <a:gd name="T27" fmla="*/ 58 h 58"/>
                  <a:gd name="T28" fmla="*/ 81 w 83"/>
                  <a:gd name="T29" fmla="*/ 58 h 58"/>
                  <a:gd name="T30" fmla="*/ 83 w 83"/>
                  <a:gd name="T31" fmla="*/ 45 h 58"/>
                  <a:gd name="T32" fmla="*/ 83 w 83"/>
                  <a:gd name="T33" fmla="*/ 45 h 58"/>
                  <a:gd name="T34" fmla="*/ 83 w 83"/>
                  <a:gd name="T35" fmla="*/ 45 h 58"/>
                  <a:gd name="T36" fmla="*/ 83 w 83"/>
                  <a:gd name="T37" fmla="*/ 45 h 58"/>
                  <a:gd name="T38" fmla="*/ 83 w 83"/>
                  <a:gd name="T39" fmla="*/ 45 h 58"/>
                  <a:gd name="T40" fmla="*/ 83 w 83"/>
                  <a:gd name="T41" fmla="*/ 45 h 58"/>
                  <a:gd name="T42" fmla="*/ 83 w 83"/>
                  <a:gd name="T43" fmla="*/ 45 h 58"/>
                  <a:gd name="T44" fmla="*/ 83 w 83"/>
                  <a:gd name="T45" fmla="*/ 45 h 58"/>
                  <a:gd name="T46" fmla="*/ 83 w 83"/>
                  <a:gd name="T47" fmla="*/ 45 h 58"/>
                  <a:gd name="T48" fmla="*/ 83 w 83"/>
                  <a:gd name="T49" fmla="*/ 45 h 58"/>
                  <a:gd name="T50" fmla="*/ 83 w 83"/>
                  <a:gd name="T51" fmla="*/ 45 h 58"/>
                  <a:gd name="T52" fmla="*/ 83 w 83"/>
                  <a:gd name="T53" fmla="*/ 45 h 58"/>
                  <a:gd name="T54" fmla="*/ 83 w 83"/>
                  <a:gd name="T55" fmla="*/ 44 h 58"/>
                  <a:gd name="T56" fmla="*/ 83 w 83"/>
                  <a:gd name="T57" fmla="*/ 44 h 58"/>
                  <a:gd name="T58" fmla="*/ 83 w 83"/>
                  <a:gd name="T59" fmla="*/ 44 h 58"/>
                  <a:gd name="T60" fmla="*/ 83 w 83"/>
                  <a:gd name="T61" fmla="*/ 44 h 58"/>
                  <a:gd name="T62" fmla="*/ 83 w 83"/>
                  <a:gd name="T63" fmla="*/ 44 h 58"/>
                  <a:gd name="T64" fmla="*/ 83 w 83"/>
                  <a:gd name="T65" fmla="*/ 44 h 58"/>
                  <a:gd name="T66" fmla="*/ 83 w 83"/>
                  <a:gd name="T67" fmla="*/ 44 h 58"/>
                  <a:gd name="T68" fmla="*/ 83 w 83"/>
                  <a:gd name="T69" fmla="*/ 44 h 58"/>
                  <a:gd name="T70" fmla="*/ 83 w 83"/>
                  <a:gd name="T71" fmla="*/ 44 h 58"/>
                  <a:gd name="T72" fmla="*/ 83 w 83"/>
                  <a:gd name="T73" fmla="*/ 44 h 58"/>
                  <a:gd name="T74" fmla="*/ 83 w 83"/>
                  <a:gd name="T75" fmla="*/ 44 h 58"/>
                  <a:gd name="T76" fmla="*/ 83 w 83"/>
                  <a:gd name="T77" fmla="*/ 44 h 58"/>
                  <a:gd name="T78" fmla="*/ 83 w 83"/>
                  <a:gd name="T79" fmla="*/ 44 h 58"/>
                  <a:gd name="T80" fmla="*/ 83 w 83"/>
                  <a:gd name="T81" fmla="*/ 44 h 58"/>
                  <a:gd name="T82" fmla="*/ 83 w 83"/>
                  <a:gd name="T83" fmla="*/ 43 h 58"/>
                  <a:gd name="T84" fmla="*/ 83 w 83"/>
                  <a:gd name="T85" fmla="*/ 43 h 58"/>
                  <a:gd name="T86" fmla="*/ 83 w 83"/>
                  <a:gd name="T87" fmla="*/ 43 h 58"/>
                  <a:gd name="T88" fmla="*/ 83 w 83"/>
                  <a:gd name="T89" fmla="*/ 43 h 58"/>
                  <a:gd name="T90" fmla="*/ 83 w 83"/>
                  <a:gd name="T91" fmla="*/ 43 h 58"/>
                  <a:gd name="T92" fmla="*/ 83 w 83"/>
                  <a:gd name="T93" fmla="*/ 43 h 58"/>
                  <a:gd name="T94" fmla="*/ 83 w 83"/>
                  <a:gd name="T95" fmla="*/ 43 h 58"/>
                  <a:gd name="T96" fmla="*/ 83 w 83"/>
                  <a:gd name="T97" fmla="*/ 43 h 58"/>
                  <a:gd name="T98" fmla="*/ 83 w 83"/>
                  <a:gd name="T99" fmla="*/ 43 h 58"/>
                  <a:gd name="T100" fmla="*/ 83 w 83"/>
                  <a:gd name="T101" fmla="*/ 43 h 58"/>
                  <a:gd name="T102" fmla="*/ 83 w 83"/>
                  <a:gd name="T103" fmla="*/ 43 h 58"/>
                  <a:gd name="T104" fmla="*/ 83 w 83"/>
                  <a:gd name="T105" fmla="*/ 43 h 58"/>
                  <a:gd name="T106" fmla="*/ 83 w 83"/>
                  <a:gd name="T107" fmla="*/ 43 h 58"/>
                  <a:gd name="T108" fmla="*/ 83 w 83"/>
                  <a:gd name="T109" fmla="*/ 43 h 58"/>
                  <a:gd name="T110" fmla="*/ 83 w 83"/>
                  <a:gd name="T111" fmla="*/ 42 h 58"/>
                  <a:gd name="T112" fmla="*/ 83 w 83"/>
                  <a:gd name="T113" fmla="*/ 42 h 58"/>
                  <a:gd name="T114" fmla="*/ 39 w 83"/>
                  <a:gd name="T1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3" h="58">
                    <a:moveTo>
                      <a:pt x="63" y="47"/>
                    </a:moveTo>
                    <a:cubicBezTo>
                      <a:pt x="56" y="47"/>
                      <a:pt x="50" y="42"/>
                      <a:pt x="50" y="34"/>
                    </a:cubicBezTo>
                    <a:cubicBezTo>
                      <a:pt x="50" y="27"/>
                      <a:pt x="56" y="22"/>
                      <a:pt x="63" y="22"/>
                    </a:cubicBezTo>
                    <a:cubicBezTo>
                      <a:pt x="70" y="22"/>
                      <a:pt x="75" y="27"/>
                      <a:pt x="75" y="34"/>
                    </a:cubicBezTo>
                    <a:cubicBezTo>
                      <a:pt x="75" y="42"/>
                      <a:pt x="70" y="47"/>
                      <a:pt x="63" y="47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9" y="2"/>
                    </a:cubicBezTo>
                    <a:cubicBezTo>
                      <a:pt x="39" y="16"/>
                      <a:pt x="34" y="28"/>
                      <a:pt x="26" y="39"/>
                    </a:cubicBezTo>
                    <a:cubicBezTo>
                      <a:pt x="26" y="45"/>
                      <a:pt x="20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9" y="54"/>
                      <a:pt x="5" y="56"/>
                      <a:pt x="0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5"/>
                      <a:pt x="33" y="53"/>
                      <a:pt x="37" y="53"/>
                    </a:cubicBezTo>
                    <a:cubicBezTo>
                      <a:pt x="41" y="53"/>
                      <a:pt x="45" y="55"/>
                      <a:pt x="47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4"/>
                      <a:pt x="83" y="50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2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1" y="19"/>
                      <a:pt x="62" y="1"/>
                      <a:pt x="3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7" name="Freeform 123"/>
              <p:cNvSpPr>
                <a:spLocks noEditPoints="1"/>
              </p:cNvSpPr>
              <p:nvPr/>
            </p:nvSpPr>
            <p:spPr bwMode="auto">
              <a:xfrm>
                <a:off x="4186" y="3934"/>
                <a:ext cx="147" cy="325"/>
              </a:xfrm>
              <a:custGeom>
                <a:avLst/>
                <a:gdLst>
                  <a:gd name="T0" fmla="*/ 32 w 56"/>
                  <a:gd name="T1" fmla="*/ 64 h 117"/>
                  <a:gd name="T2" fmla="*/ 20 w 56"/>
                  <a:gd name="T3" fmla="*/ 55 h 117"/>
                  <a:gd name="T4" fmla="*/ 29 w 56"/>
                  <a:gd name="T5" fmla="*/ 39 h 117"/>
                  <a:gd name="T6" fmla="*/ 32 w 56"/>
                  <a:gd name="T7" fmla="*/ 39 h 117"/>
                  <a:gd name="T8" fmla="*/ 44 w 56"/>
                  <a:gd name="T9" fmla="*/ 48 h 117"/>
                  <a:gd name="T10" fmla="*/ 35 w 56"/>
                  <a:gd name="T11" fmla="*/ 64 h 117"/>
                  <a:gd name="T12" fmla="*/ 32 w 56"/>
                  <a:gd name="T13" fmla="*/ 64 h 117"/>
                  <a:gd name="T14" fmla="*/ 0 w 56"/>
                  <a:gd name="T15" fmla="*/ 0 h 117"/>
                  <a:gd name="T16" fmla="*/ 0 w 56"/>
                  <a:gd name="T17" fmla="*/ 9 h 117"/>
                  <a:gd name="T18" fmla="*/ 1 w 56"/>
                  <a:gd name="T19" fmla="*/ 9 h 117"/>
                  <a:gd name="T20" fmla="*/ 14 w 56"/>
                  <a:gd name="T21" fmla="*/ 22 h 117"/>
                  <a:gd name="T22" fmla="*/ 1 w 56"/>
                  <a:gd name="T23" fmla="*/ 35 h 117"/>
                  <a:gd name="T24" fmla="*/ 0 w 56"/>
                  <a:gd name="T25" fmla="*/ 35 h 117"/>
                  <a:gd name="T26" fmla="*/ 0 w 56"/>
                  <a:gd name="T27" fmla="*/ 51 h 117"/>
                  <a:gd name="T28" fmla="*/ 6 w 56"/>
                  <a:gd name="T29" fmla="*/ 63 h 117"/>
                  <a:gd name="T30" fmla="*/ 0 w 56"/>
                  <a:gd name="T31" fmla="*/ 74 h 117"/>
                  <a:gd name="T32" fmla="*/ 0 w 56"/>
                  <a:gd name="T33" fmla="*/ 117 h 117"/>
                  <a:gd name="T34" fmla="*/ 17 w 56"/>
                  <a:gd name="T35" fmla="*/ 117 h 117"/>
                  <a:gd name="T36" fmla="*/ 30 w 56"/>
                  <a:gd name="T37" fmla="*/ 110 h 117"/>
                  <a:gd name="T38" fmla="*/ 17 w 56"/>
                  <a:gd name="T39" fmla="*/ 97 h 117"/>
                  <a:gd name="T40" fmla="*/ 30 w 56"/>
                  <a:gd name="T41" fmla="*/ 84 h 117"/>
                  <a:gd name="T42" fmla="*/ 43 w 56"/>
                  <a:gd name="T43" fmla="*/ 97 h 117"/>
                  <a:gd name="T44" fmla="*/ 43 w 56"/>
                  <a:gd name="T45" fmla="*/ 98 h 117"/>
                  <a:gd name="T46" fmla="*/ 56 w 56"/>
                  <a:gd name="T47" fmla="*/ 61 h 117"/>
                  <a:gd name="T48" fmla="*/ 56 w 56"/>
                  <a:gd name="T49" fmla="*/ 59 h 117"/>
                  <a:gd name="T50" fmla="*/ 56 w 56"/>
                  <a:gd name="T51" fmla="*/ 59 h 117"/>
                  <a:gd name="T52" fmla="*/ 0 w 56"/>
                  <a:gd name="T5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117">
                    <a:moveTo>
                      <a:pt x="32" y="64"/>
                    </a:moveTo>
                    <a:cubicBezTo>
                      <a:pt x="26" y="64"/>
                      <a:pt x="21" y="60"/>
                      <a:pt x="20" y="55"/>
                    </a:cubicBezTo>
                    <a:cubicBezTo>
                      <a:pt x="18" y="48"/>
                      <a:pt x="22" y="41"/>
                      <a:pt x="29" y="39"/>
                    </a:cubicBezTo>
                    <a:cubicBezTo>
                      <a:pt x="30" y="39"/>
                      <a:pt x="31" y="39"/>
                      <a:pt x="32" y="39"/>
                    </a:cubicBezTo>
                    <a:cubicBezTo>
                      <a:pt x="38" y="39"/>
                      <a:pt x="43" y="42"/>
                      <a:pt x="44" y="48"/>
                    </a:cubicBezTo>
                    <a:cubicBezTo>
                      <a:pt x="46" y="55"/>
                      <a:pt x="42" y="62"/>
                      <a:pt x="35" y="64"/>
                    </a:cubicBezTo>
                    <a:cubicBezTo>
                      <a:pt x="34" y="64"/>
                      <a:pt x="33" y="64"/>
                      <a:pt x="32" y="64"/>
                    </a:cubicBezTo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8" y="9"/>
                      <a:pt x="14" y="15"/>
                      <a:pt x="14" y="22"/>
                    </a:cubicBezTo>
                    <a:cubicBezTo>
                      <a:pt x="14" y="29"/>
                      <a:pt x="8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53"/>
                      <a:pt x="7" y="58"/>
                      <a:pt x="6" y="63"/>
                    </a:cubicBezTo>
                    <a:cubicBezTo>
                      <a:pt x="6" y="68"/>
                      <a:pt x="4" y="71"/>
                      <a:pt x="0" y="74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5"/>
                      <a:pt x="26" y="113"/>
                      <a:pt x="30" y="110"/>
                    </a:cubicBezTo>
                    <a:cubicBezTo>
                      <a:pt x="23" y="110"/>
                      <a:pt x="17" y="104"/>
                      <a:pt x="17" y="97"/>
                    </a:cubicBezTo>
                    <a:cubicBezTo>
                      <a:pt x="17" y="90"/>
                      <a:pt x="23" y="84"/>
                      <a:pt x="30" y="84"/>
                    </a:cubicBezTo>
                    <a:cubicBezTo>
                      <a:pt x="37" y="84"/>
                      <a:pt x="43" y="90"/>
                      <a:pt x="43" y="97"/>
                    </a:cubicBezTo>
                    <a:cubicBezTo>
                      <a:pt x="43" y="97"/>
                      <a:pt x="43" y="97"/>
                      <a:pt x="43" y="98"/>
                    </a:cubicBezTo>
                    <a:cubicBezTo>
                      <a:pt x="51" y="87"/>
                      <a:pt x="56" y="75"/>
                      <a:pt x="56" y="61"/>
                    </a:cubicBezTo>
                    <a:cubicBezTo>
                      <a:pt x="56" y="60"/>
                      <a:pt x="56" y="59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5" y="28"/>
                      <a:pt x="31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8" name="Freeform 124"/>
              <p:cNvSpPr>
                <a:spLocks/>
              </p:cNvSpPr>
              <p:nvPr/>
            </p:nvSpPr>
            <p:spPr bwMode="auto">
              <a:xfrm>
                <a:off x="4186" y="3959"/>
                <a:ext cx="37" cy="72"/>
              </a:xfrm>
              <a:custGeom>
                <a:avLst/>
                <a:gdLst>
                  <a:gd name="T0" fmla="*/ 1 w 14"/>
                  <a:gd name="T1" fmla="*/ 0 h 26"/>
                  <a:gd name="T2" fmla="*/ 0 w 14"/>
                  <a:gd name="T3" fmla="*/ 0 h 26"/>
                  <a:gd name="T4" fmla="*/ 0 w 14"/>
                  <a:gd name="T5" fmla="*/ 26 h 26"/>
                  <a:gd name="T6" fmla="*/ 1 w 14"/>
                  <a:gd name="T7" fmla="*/ 26 h 26"/>
                  <a:gd name="T8" fmla="*/ 14 w 14"/>
                  <a:gd name="T9" fmla="*/ 13 h 26"/>
                  <a:gd name="T10" fmla="*/ 1 w 14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8" y="26"/>
                      <a:pt x="14" y="20"/>
                      <a:pt x="14" y="13"/>
                    </a:cubicBezTo>
                    <a:cubicBezTo>
                      <a:pt x="14" y="6"/>
                      <a:pt x="8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9" name="Freeform 125"/>
              <p:cNvSpPr>
                <a:spLocks/>
              </p:cNvSpPr>
              <p:nvPr/>
            </p:nvSpPr>
            <p:spPr bwMode="auto">
              <a:xfrm>
                <a:off x="4186" y="4076"/>
                <a:ext cx="18" cy="64"/>
              </a:xfrm>
              <a:custGeom>
                <a:avLst/>
                <a:gdLst>
                  <a:gd name="T0" fmla="*/ 0 w 7"/>
                  <a:gd name="T1" fmla="*/ 0 h 23"/>
                  <a:gd name="T2" fmla="*/ 0 w 7"/>
                  <a:gd name="T3" fmla="*/ 23 h 23"/>
                  <a:gd name="T4" fmla="*/ 6 w 7"/>
                  <a:gd name="T5" fmla="*/ 12 h 23"/>
                  <a:gd name="T6" fmla="*/ 0 w 7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4" y="20"/>
                      <a:pt x="6" y="17"/>
                      <a:pt x="6" y="12"/>
                    </a:cubicBezTo>
                    <a:cubicBezTo>
                      <a:pt x="7" y="7"/>
                      <a:pt x="4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0" name="Freeform 126"/>
              <p:cNvSpPr>
                <a:spLocks/>
              </p:cNvSpPr>
              <p:nvPr/>
            </p:nvSpPr>
            <p:spPr bwMode="auto">
              <a:xfrm>
                <a:off x="4231" y="4168"/>
                <a:ext cx="68" cy="72"/>
              </a:xfrm>
              <a:custGeom>
                <a:avLst/>
                <a:gdLst>
                  <a:gd name="T0" fmla="*/ 13 w 26"/>
                  <a:gd name="T1" fmla="*/ 0 h 26"/>
                  <a:gd name="T2" fmla="*/ 0 w 26"/>
                  <a:gd name="T3" fmla="*/ 13 h 26"/>
                  <a:gd name="T4" fmla="*/ 13 w 26"/>
                  <a:gd name="T5" fmla="*/ 26 h 26"/>
                  <a:gd name="T6" fmla="*/ 13 w 26"/>
                  <a:gd name="T7" fmla="*/ 26 h 26"/>
                  <a:gd name="T8" fmla="*/ 26 w 26"/>
                  <a:gd name="T9" fmla="*/ 14 h 26"/>
                  <a:gd name="T10" fmla="*/ 26 w 26"/>
                  <a:gd name="T11" fmla="*/ 13 h 26"/>
                  <a:gd name="T12" fmla="*/ 13 w 2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1" name="Freeform 127"/>
              <p:cNvSpPr>
                <a:spLocks/>
              </p:cNvSpPr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10 w 20"/>
                  <a:gd name="T1" fmla="*/ 0 h 5"/>
                  <a:gd name="T2" fmla="*/ 0 w 20"/>
                  <a:gd name="T3" fmla="*/ 5 h 5"/>
                  <a:gd name="T4" fmla="*/ 20 w 20"/>
                  <a:gd name="T5" fmla="*/ 5 h 5"/>
                  <a:gd name="T6" fmla="*/ 10 w 20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10" y="0"/>
                    </a:move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2"/>
                      <a:pt x="14" y="0"/>
                      <a:pt x="1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2" name="Oval 128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3" name="Freeform 129"/>
              <p:cNvSpPr>
                <a:spLocks/>
              </p:cNvSpPr>
              <p:nvPr/>
            </p:nvSpPr>
            <p:spPr bwMode="auto">
              <a:xfrm>
                <a:off x="4233" y="4042"/>
                <a:ext cx="74" cy="70"/>
              </a:xfrm>
              <a:custGeom>
                <a:avLst/>
                <a:gdLst>
                  <a:gd name="T0" fmla="*/ 14 w 28"/>
                  <a:gd name="T1" fmla="*/ 0 h 25"/>
                  <a:gd name="T2" fmla="*/ 11 w 28"/>
                  <a:gd name="T3" fmla="*/ 0 h 25"/>
                  <a:gd name="T4" fmla="*/ 2 w 28"/>
                  <a:gd name="T5" fmla="*/ 16 h 25"/>
                  <a:gd name="T6" fmla="*/ 14 w 28"/>
                  <a:gd name="T7" fmla="*/ 25 h 25"/>
                  <a:gd name="T8" fmla="*/ 17 w 28"/>
                  <a:gd name="T9" fmla="*/ 25 h 25"/>
                  <a:gd name="T10" fmla="*/ 26 w 28"/>
                  <a:gd name="T11" fmla="*/ 9 h 25"/>
                  <a:gd name="T12" fmla="*/ 14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4" y="2"/>
                      <a:pt x="0" y="9"/>
                      <a:pt x="2" y="16"/>
                    </a:cubicBezTo>
                    <a:cubicBezTo>
                      <a:pt x="3" y="21"/>
                      <a:pt x="8" y="25"/>
                      <a:pt x="14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24" y="23"/>
                      <a:pt x="28" y="16"/>
                      <a:pt x="26" y="9"/>
                    </a:cubicBezTo>
                    <a:cubicBezTo>
                      <a:pt x="25" y="3"/>
                      <a:pt x="20" y="0"/>
                      <a:pt x="1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4" name="Freeform 130"/>
              <p:cNvSpPr>
                <a:spLocks/>
              </p:cNvSpPr>
              <p:nvPr/>
            </p:nvSpPr>
            <p:spPr bwMode="auto">
              <a:xfrm>
                <a:off x="221" y="3981"/>
                <a:ext cx="727" cy="292"/>
              </a:xfrm>
              <a:custGeom>
                <a:avLst/>
                <a:gdLst>
                  <a:gd name="T0" fmla="*/ 0 w 277"/>
                  <a:gd name="T1" fmla="*/ 105 h 105"/>
                  <a:gd name="T2" fmla="*/ 277 w 277"/>
                  <a:gd name="T3" fmla="*/ 105 h 105"/>
                  <a:gd name="T4" fmla="*/ 275 w 277"/>
                  <a:gd name="T5" fmla="*/ 96 h 105"/>
                  <a:gd name="T6" fmla="*/ 270 w 277"/>
                  <a:gd name="T7" fmla="*/ 84 h 105"/>
                  <a:gd name="T8" fmla="*/ 252 w 277"/>
                  <a:gd name="T9" fmla="*/ 66 h 105"/>
                  <a:gd name="T10" fmla="*/ 252 w 277"/>
                  <a:gd name="T11" fmla="*/ 66 h 105"/>
                  <a:gd name="T12" fmla="*/ 227 w 277"/>
                  <a:gd name="T13" fmla="*/ 59 h 105"/>
                  <a:gd name="T14" fmla="*/ 219 w 277"/>
                  <a:gd name="T15" fmla="*/ 60 h 105"/>
                  <a:gd name="T16" fmla="*/ 219 w 277"/>
                  <a:gd name="T17" fmla="*/ 56 h 105"/>
                  <a:gd name="T18" fmla="*/ 172 w 277"/>
                  <a:gd name="T19" fmla="*/ 9 h 105"/>
                  <a:gd name="T20" fmla="*/ 146 w 277"/>
                  <a:gd name="T21" fmla="*/ 18 h 105"/>
                  <a:gd name="T22" fmla="*/ 117 w 277"/>
                  <a:gd name="T23" fmla="*/ 0 h 105"/>
                  <a:gd name="T24" fmla="*/ 84 w 277"/>
                  <a:gd name="T25" fmla="*/ 28 h 105"/>
                  <a:gd name="T26" fmla="*/ 72 w 277"/>
                  <a:gd name="T27" fmla="*/ 26 h 105"/>
                  <a:gd name="T28" fmla="*/ 39 w 277"/>
                  <a:gd name="T29" fmla="*/ 59 h 105"/>
                  <a:gd name="T30" fmla="*/ 41 w 277"/>
                  <a:gd name="T31" fmla="*/ 68 h 105"/>
                  <a:gd name="T32" fmla="*/ 40 w 277"/>
                  <a:gd name="T33" fmla="*/ 67 h 105"/>
                  <a:gd name="T34" fmla="*/ 0 w 277"/>
                  <a:gd name="T3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7" h="105">
                    <a:moveTo>
                      <a:pt x="0" y="105"/>
                    </a:moveTo>
                    <a:cubicBezTo>
                      <a:pt x="277" y="105"/>
                      <a:pt x="277" y="105"/>
                      <a:pt x="277" y="105"/>
                    </a:cubicBezTo>
                    <a:cubicBezTo>
                      <a:pt x="277" y="102"/>
                      <a:pt x="276" y="99"/>
                      <a:pt x="275" y="96"/>
                    </a:cubicBezTo>
                    <a:cubicBezTo>
                      <a:pt x="274" y="92"/>
                      <a:pt x="272" y="88"/>
                      <a:pt x="270" y="84"/>
                    </a:cubicBezTo>
                    <a:cubicBezTo>
                      <a:pt x="266" y="77"/>
                      <a:pt x="260" y="71"/>
                      <a:pt x="252" y="66"/>
                    </a:cubicBezTo>
                    <a:cubicBezTo>
                      <a:pt x="252" y="66"/>
                      <a:pt x="252" y="66"/>
                      <a:pt x="252" y="66"/>
                    </a:cubicBezTo>
                    <a:cubicBezTo>
                      <a:pt x="244" y="61"/>
                      <a:pt x="236" y="59"/>
                      <a:pt x="227" y="59"/>
                    </a:cubicBezTo>
                    <a:cubicBezTo>
                      <a:pt x="224" y="59"/>
                      <a:pt x="222" y="60"/>
                      <a:pt x="219" y="60"/>
                    </a:cubicBezTo>
                    <a:cubicBezTo>
                      <a:pt x="219" y="59"/>
                      <a:pt x="219" y="58"/>
                      <a:pt x="219" y="56"/>
                    </a:cubicBezTo>
                    <a:cubicBezTo>
                      <a:pt x="219" y="31"/>
                      <a:pt x="198" y="9"/>
                      <a:pt x="172" y="9"/>
                    </a:cubicBezTo>
                    <a:cubicBezTo>
                      <a:pt x="163" y="9"/>
                      <a:pt x="154" y="12"/>
                      <a:pt x="146" y="18"/>
                    </a:cubicBezTo>
                    <a:cubicBezTo>
                      <a:pt x="141" y="7"/>
                      <a:pt x="132" y="0"/>
                      <a:pt x="117" y="0"/>
                    </a:cubicBezTo>
                    <a:cubicBezTo>
                      <a:pt x="97" y="0"/>
                      <a:pt x="86" y="13"/>
                      <a:pt x="84" y="28"/>
                    </a:cubicBezTo>
                    <a:cubicBezTo>
                      <a:pt x="80" y="27"/>
                      <a:pt x="76" y="26"/>
                      <a:pt x="72" y="26"/>
                    </a:cubicBezTo>
                    <a:cubicBezTo>
                      <a:pt x="54" y="26"/>
                      <a:pt x="39" y="41"/>
                      <a:pt x="39" y="59"/>
                    </a:cubicBezTo>
                    <a:cubicBezTo>
                      <a:pt x="39" y="62"/>
                      <a:pt x="40" y="65"/>
                      <a:pt x="41" y="68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19" y="67"/>
                      <a:pt x="1" y="84"/>
                      <a:pt x="0" y="105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5" name="Freeform 131"/>
              <p:cNvSpPr>
                <a:spLocks noEditPoints="1"/>
              </p:cNvSpPr>
              <p:nvPr/>
            </p:nvSpPr>
            <p:spPr bwMode="auto">
              <a:xfrm>
                <a:off x="604" y="4006"/>
                <a:ext cx="192" cy="131"/>
              </a:xfrm>
              <a:custGeom>
                <a:avLst/>
                <a:gdLst>
                  <a:gd name="T0" fmla="*/ 0 w 73"/>
                  <a:gd name="T1" fmla="*/ 8 h 47"/>
                  <a:gd name="T2" fmla="*/ 0 w 73"/>
                  <a:gd name="T3" fmla="*/ 8 h 47"/>
                  <a:gd name="T4" fmla="*/ 0 w 73"/>
                  <a:gd name="T5" fmla="*/ 8 h 47"/>
                  <a:gd name="T6" fmla="*/ 26 w 73"/>
                  <a:gd name="T7" fmla="*/ 0 h 47"/>
                  <a:gd name="T8" fmla="*/ 0 w 73"/>
                  <a:gd name="T9" fmla="*/ 9 h 47"/>
                  <a:gd name="T10" fmla="*/ 0 w 73"/>
                  <a:gd name="T11" fmla="*/ 8 h 47"/>
                  <a:gd name="T12" fmla="*/ 0 w 73"/>
                  <a:gd name="T13" fmla="*/ 9 h 47"/>
                  <a:gd name="T14" fmla="*/ 26 w 73"/>
                  <a:gd name="T15" fmla="*/ 0 h 47"/>
                  <a:gd name="T16" fmla="*/ 73 w 73"/>
                  <a:gd name="T17" fmla="*/ 47 h 47"/>
                  <a:gd name="T18" fmla="*/ 73 w 73"/>
                  <a:gd name="T19" fmla="*/ 47 h 47"/>
                  <a:gd name="T20" fmla="*/ 26 w 73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47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6" y="0"/>
                    </a:moveTo>
                    <a:cubicBezTo>
                      <a:pt x="17" y="0"/>
                      <a:pt x="8" y="3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8" y="3"/>
                      <a:pt x="17" y="0"/>
                      <a:pt x="26" y="0"/>
                    </a:cubicBezTo>
                    <a:cubicBezTo>
                      <a:pt x="52" y="0"/>
                      <a:pt x="73" y="22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22"/>
                      <a:pt x="52" y="0"/>
                      <a:pt x="2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6" name="Freeform 132"/>
              <p:cNvSpPr>
                <a:spLocks/>
              </p:cNvSpPr>
              <p:nvPr/>
            </p:nvSpPr>
            <p:spPr bwMode="auto">
              <a:xfrm>
                <a:off x="586" y="4003"/>
                <a:ext cx="233" cy="270"/>
              </a:xfrm>
              <a:custGeom>
                <a:avLst/>
                <a:gdLst>
                  <a:gd name="T0" fmla="*/ 0 w 89"/>
                  <a:gd name="T1" fmla="*/ 0 h 97"/>
                  <a:gd name="T2" fmla="*/ 0 w 89"/>
                  <a:gd name="T3" fmla="*/ 97 h 97"/>
                  <a:gd name="T4" fmla="*/ 88 w 89"/>
                  <a:gd name="T5" fmla="*/ 97 h 97"/>
                  <a:gd name="T6" fmla="*/ 89 w 89"/>
                  <a:gd name="T7" fmla="*/ 51 h 97"/>
                  <a:gd name="T8" fmla="*/ 88 w 89"/>
                  <a:gd name="T9" fmla="*/ 51 h 97"/>
                  <a:gd name="T10" fmla="*/ 80 w 89"/>
                  <a:gd name="T11" fmla="*/ 52 h 97"/>
                  <a:gd name="T12" fmla="*/ 80 w 89"/>
                  <a:gd name="T13" fmla="*/ 52 h 97"/>
                  <a:gd name="T14" fmla="*/ 80 w 89"/>
                  <a:gd name="T15" fmla="*/ 52 h 97"/>
                  <a:gd name="T16" fmla="*/ 80 w 89"/>
                  <a:gd name="T17" fmla="*/ 48 h 97"/>
                  <a:gd name="T18" fmla="*/ 33 w 89"/>
                  <a:gd name="T19" fmla="*/ 1 h 97"/>
                  <a:gd name="T20" fmla="*/ 7 w 89"/>
                  <a:gd name="T21" fmla="*/ 10 h 97"/>
                  <a:gd name="T22" fmla="*/ 7 w 89"/>
                  <a:gd name="T23" fmla="*/ 9 h 97"/>
                  <a:gd name="T24" fmla="*/ 7 w 89"/>
                  <a:gd name="T25" fmla="*/ 9 h 97"/>
                  <a:gd name="T26" fmla="*/ 7 w 89"/>
                  <a:gd name="T27" fmla="*/ 9 h 97"/>
                  <a:gd name="T28" fmla="*/ 0 w 89"/>
                  <a:gd name="T2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97">
                    <a:moveTo>
                      <a:pt x="0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8" y="51"/>
                      <a:pt x="88" y="51"/>
                    </a:cubicBezTo>
                    <a:cubicBezTo>
                      <a:pt x="85" y="51"/>
                      <a:pt x="83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1"/>
                      <a:pt x="80" y="50"/>
                      <a:pt x="80" y="48"/>
                    </a:cubicBezTo>
                    <a:cubicBezTo>
                      <a:pt x="80" y="23"/>
                      <a:pt x="59" y="1"/>
                      <a:pt x="33" y="1"/>
                    </a:cubicBezTo>
                    <a:cubicBezTo>
                      <a:pt x="24" y="1"/>
                      <a:pt x="15" y="4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7" name="Freeform 133"/>
              <p:cNvSpPr>
                <a:spLocks/>
              </p:cNvSpPr>
              <p:nvPr/>
            </p:nvSpPr>
            <p:spPr bwMode="auto">
              <a:xfrm>
                <a:off x="940" y="4237"/>
                <a:ext cx="8" cy="36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3 w 3"/>
                  <a:gd name="T5" fmla="*/ 13 h 13"/>
                  <a:gd name="T6" fmla="*/ 1 w 3"/>
                  <a:gd name="T7" fmla="*/ 4 h 13"/>
                  <a:gd name="T8" fmla="*/ 0 w 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2" y="7"/>
                      <a:pt x="1" y="4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8" name="Freeform 134"/>
              <p:cNvSpPr>
                <a:spLocks/>
              </p:cNvSpPr>
              <p:nvPr/>
            </p:nvSpPr>
            <p:spPr bwMode="auto">
              <a:xfrm>
                <a:off x="3044" y="3228"/>
                <a:ext cx="538" cy="545"/>
              </a:xfrm>
              <a:custGeom>
                <a:avLst/>
                <a:gdLst>
                  <a:gd name="T0" fmla="*/ 200 w 205"/>
                  <a:gd name="T1" fmla="*/ 62 h 196"/>
                  <a:gd name="T2" fmla="*/ 184 w 205"/>
                  <a:gd name="T3" fmla="*/ 45 h 196"/>
                  <a:gd name="T4" fmla="*/ 165 w 205"/>
                  <a:gd name="T5" fmla="*/ 40 h 196"/>
                  <a:gd name="T6" fmla="*/ 158 w 205"/>
                  <a:gd name="T7" fmla="*/ 41 h 196"/>
                  <a:gd name="T8" fmla="*/ 158 w 205"/>
                  <a:gd name="T9" fmla="*/ 39 h 196"/>
                  <a:gd name="T10" fmla="*/ 146 w 205"/>
                  <a:gd name="T11" fmla="*/ 11 h 196"/>
                  <a:gd name="T12" fmla="*/ 119 w 205"/>
                  <a:gd name="T13" fmla="*/ 0 h 196"/>
                  <a:gd name="T14" fmla="*/ 92 w 205"/>
                  <a:gd name="T15" fmla="*/ 11 h 196"/>
                  <a:gd name="T16" fmla="*/ 85 w 205"/>
                  <a:gd name="T17" fmla="*/ 21 h 196"/>
                  <a:gd name="T18" fmla="*/ 62 w 205"/>
                  <a:gd name="T19" fmla="*/ 13 h 196"/>
                  <a:gd name="T20" fmla="*/ 24 w 205"/>
                  <a:gd name="T21" fmla="*/ 51 h 196"/>
                  <a:gd name="T22" fmla="*/ 25 w 205"/>
                  <a:gd name="T23" fmla="*/ 60 h 196"/>
                  <a:gd name="T24" fmla="*/ 18 w 205"/>
                  <a:gd name="T25" fmla="*/ 63 h 196"/>
                  <a:gd name="T26" fmla="*/ 0 w 205"/>
                  <a:gd name="T27" fmla="*/ 94 h 196"/>
                  <a:gd name="T28" fmla="*/ 11 w 205"/>
                  <a:gd name="T29" fmla="*/ 120 h 196"/>
                  <a:gd name="T30" fmla="*/ 25 w 205"/>
                  <a:gd name="T31" fmla="*/ 129 h 196"/>
                  <a:gd name="T32" fmla="*/ 22 w 205"/>
                  <a:gd name="T33" fmla="*/ 144 h 196"/>
                  <a:gd name="T34" fmla="*/ 33 w 205"/>
                  <a:gd name="T35" fmla="*/ 170 h 196"/>
                  <a:gd name="T36" fmla="*/ 59 w 205"/>
                  <a:gd name="T37" fmla="*/ 180 h 196"/>
                  <a:gd name="T38" fmla="*/ 80 w 205"/>
                  <a:gd name="T39" fmla="*/ 174 h 196"/>
                  <a:gd name="T40" fmla="*/ 82 w 205"/>
                  <a:gd name="T41" fmla="*/ 173 h 196"/>
                  <a:gd name="T42" fmla="*/ 108 w 205"/>
                  <a:gd name="T43" fmla="*/ 196 h 196"/>
                  <a:gd name="T44" fmla="*/ 133 w 205"/>
                  <a:gd name="T45" fmla="*/ 178 h 196"/>
                  <a:gd name="T46" fmla="*/ 143 w 205"/>
                  <a:gd name="T47" fmla="*/ 179 h 196"/>
                  <a:gd name="T48" fmla="*/ 173 w 205"/>
                  <a:gd name="T49" fmla="*/ 167 h 196"/>
                  <a:gd name="T50" fmla="*/ 185 w 205"/>
                  <a:gd name="T51" fmla="*/ 138 h 196"/>
                  <a:gd name="T52" fmla="*/ 179 w 205"/>
                  <a:gd name="T53" fmla="*/ 117 h 196"/>
                  <a:gd name="T54" fmla="*/ 200 w 205"/>
                  <a:gd name="T55" fmla="*/ 100 h 196"/>
                  <a:gd name="T56" fmla="*/ 205 w 205"/>
                  <a:gd name="T57" fmla="*/ 81 h 196"/>
                  <a:gd name="T58" fmla="*/ 200 w 205"/>
                  <a:gd name="T59" fmla="*/ 6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2"/>
                    </a:moveTo>
                    <a:cubicBezTo>
                      <a:pt x="197" y="55"/>
                      <a:pt x="190" y="50"/>
                      <a:pt x="184" y="45"/>
                    </a:cubicBezTo>
                    <a:cubicBezTo>
                      <a:pt x="178" y="42"/>
                      <a:pt x="172" y="40"/>
                      <a:pt x="165" y="40"/>
                    </a:cubicBezTo>
                    <a:cubicBezTo>
                      <a:pt x="163" y="40"/>
                      <a:pt x="160" y="41"/>
                      <a:pt x="158" y="41"/>
                    </a:cubicBezTo>
                    <a:cubicBezTo>
                      <a:pt x="158" y="40"/>
                      <a:pt x="158" y="39"/>
                      <a:pt x="158" y="39"/>
                    </a:cubicBezTo>
                    <a:cubicBezTo>
                      <a:pt x="158" y="28"/>
                      <a:pt x="154" y="18"/>
                      <a:pt x="146" y="11"/>
                    </a:cubicBezTo>
                    <a:cubicBezTo>
                      <a:pt x="139" y="4"/>
                      <a:pt x="129" y="0"/>
                      <a:pt x="119" y="0"/>
                    </a:cubicBezTo>
                    <a:cubicBezTo>
                      <a:pt x="109" y="0"/>
                      <a:pt x="99" y="4"/>
                      <a:pt x="92" y="11"/>
                    </a:cubicBezTo>
                    <a:cubicBezTo>
                      <a:pt x="89" y="14"/>
                      <a:pt x="87" y="17"/>
                      <a:pt x="85" y="21"/>
                    </a:cubicBezTo>
                    <a:cubicBezTo>
                      <a:pt x="79" y="16"/>
                      <a:pt x="71" y="13"/>
                      <a:pt x="62" y="13"/>
                    </a:cubicBezTo>
                    <a:cubicBezTo>
                      <a:pt x="41" y="13"/>
                      <a:pt x="24" y="30"/>
                      <a:pt x="24" y="51"/>
                    </a:cubicBezTo>
                    <a:cubicBezTo>
                      <a:pt x="24" y="54"/>
                      <a:pt x="24" y="57"/>
                      <a:pt x="25" y="60"/>
                    </a:cubicBezTo>
                    <a:cubicBezTo>
                      <a:pt x="23" y="60"/>
                      <a:pt x="21" y="61"/>
                      <a:pt x="18" y="63"/>
                    </a:cubicBezTo>
                    <a:cubicBezTo>
                      <a:pt x="7" y="69"/>
                      <a:pt x="0" y="81"/>
                      <a:pt x="0" y="94"/>
                    </a:cubicBezTo>
                    <a:cubicBezTo>
                      <a:pt x="0" y="104"/>
                      <a:pt x="4" y="113"/>
                      <a:pt x="11" y="120"/>
                    </a:cubicBezTo>
                    <a:cubicBezTo>
                      <a:pt x="15" y="124"/>
                      <a:pt x="20" y="127"/>
                      <a:pt x="25" y="129"/>
                    </a:cubicBezTo>
                    <a:cubicBezTo>
                      <a:pt x="23" y="134"/>
                      <a:pt x="22" y="139"/>
                      <a:pt x="22" y="144"/>
                    </a:cubicBezTo>
                    <a:cubicBezTo>
                      <a:pt x="22" y="154"/>
                      <a:pt x="26" y="163"/>
                      <a:pt x="33" y="170"/>
                    </a:cubicBezTo>
                    <a:cubicBezTo>
                      <a:pt x="40" y="177"/>
                      <a:pt x="49" y="180"/>
                      <a:pt x="59" y="180"/>
                    </a:cubicBezTo>
                    <a:cubicBezTo>
                      <a:pt x="66" y="180"/>
                      <a:pt x="74" y="178"/>
                      <a:pt x="80" y="174"/>
                    </a:cubicBezTo>
                    <a:cubicBezTo>
                      <a:pt x="81" y="174"/>
                      <a:pt x="81" y="173"/>
                      <a:pt x="82" y="173"/>
                    </a:cubicBezTo>
                    <a:cubicBezTo>
                      <a:pt x="84" y="186"/>
                      <a:pt x="95" y="196"/>
                      <a:pt x="108" y="196"/>
                    </a:cubicBezTo>
                    <a:cubicBezTo>
                      <a:pt x="120" y="196"/>
                      <a:pt x="130" y="188"/>
                      <a:pt x="133" y="178"/>
                    </a:cubicBezTo>
                    <a:cubicBezTo>
                      <a:pt x="137" y="179"/>
                      <a:pt x="140" y="179"/>
                      <a:pt x="143" y="179"/>
                    </a:cubicBezTo>
                    <a:cubicBezTo>
                      <a:pt x="154" y="179"/>
                      <a:pt x="165" y="175"/>
                      <a:pt x="173" y="167"/>
                    </a:cubicBezTo>
                    <a:cubicBezTo>
                      <a:pt x="180" y="159"/>
                      <a:pt x="185" y="149"/>
                      <a:pt x="185" y="138"/>
                    </a:cubicBezTo>
                    <a:cubicBezTo>
                      <a:pt x="185" y="130"/>
                      <a:pt x="183" y="123"/>
                      <a:pt x="179" y="117"/>
                    </a:cubicBezTo>
                    <a:cubicBezTo>
                      <a:pt x="188" y="114"/>
                      <a:pt x="195" y="108"/>
                      <a:pt x="200" y="100"/>
                    </a:cubicBezTo>
                    <a:cubicBezTo>
                      <a:pt x="203" y="94"/>
                      <a:pt x="205" y="88"/>
                      <a:pt x="205" y="81"/>
                    </a:cubicBezTo>
                    <a:cubicBezTo>
                      <a:pt x="205" y="74"/>
                      <a:pt x="203" y="68"/>
                      <a:pt x="200" y="6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9" name="Freeform 135"/>
              <p:cNvSpPr>
                <a:spLocks/>
              </p:cNvSpPr>
              <p:nvPr/>
            </p:nvSpPr>
            <p:spPr bwMode="auto">
              <a:xfrm>
                <a:off x="2944" y="3144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2 w 205"/>
                  <a:gd name="T15" fmla="*/ 11 h 196"/>
                  <a:gd name="T16" fmla="*/ 85 w 205"/>
                  <a:gd name="T17" fmla="*/ 20 h 196"/>
                  <a:gd name="T18" fmla="*/ 63 w 205"/>
                  <a:gd name="T19" fmla="*/ 12 h 196"/>
                  <a:gd name="T20" fmla="*/ 24 w 205"/>
                  <a:gd name="T21" fmla="*/ 49 h 196"/>
                  <a:gd name="T22" fmla="*/ 25 w 205"/>
                  <a:gd name="T23" fmla="*/ 58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1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1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2" y="11"/>
                    </a:cubicBezTo>
                    <a:cubicBezTo>
                      <a:pt x="90" y="14"/>
                      <a:pt x="87" y="17"/>
                      <a:pt x="85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49"/>
                    </a:cubicBezTo>
                    <a:cubicBezTo>
                      <a:pt x="24" y="53"/>
                      <a:pt x="24" y="56"/>
                      <a:pt x="25" y="58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79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1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5"/>
                      <a:pt x="204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0" name="Freeform 136"/>
              <p:cNvSpPr>
                <a:spLocks/>
              </p:cNvSpPr>
              <p:nvPr/>
            </p:nvSpPr>
            <p:spPr bwMode="auto">
              <a:xfrm>
                <a:off x="3432" y="3011"/>
                <a:ext cx="539" cy="550"/>
              </a:xfrm>
              <a:custGeom>
                <a:avLst/>
                <a:gdLst>
                  <a:gd name="T0" fmla="*/ 204 w 205"/>
                  <a:gd name="T1" fmla="*/ 90 h 198"/>
                  <a:gd name="T2" fmla="*/ 193 w 205"/>
                  <a:gd name="T3" fmla="*/ 70 h 198"/>
                  <a:gd name="T4" fmla="*/ 176 w 205"/>
                  <a:gd name="T5" fmla="*/ 60 h 198"/>
                  <a:gd name="T6" fmla="*/ 169 w 205"/>
                  <a:gd name="T7" fmla="*/ 59 h 198"/>
                  <a:gd name="T8" fmla="*/ 169 w 205"/>
                  <a:gd name="T9" fmla="*/ 56 h 198"/>
                  <a:gd name="T10" fmla="*/ 166 w 205"/>
                  <a:gd name="T11" fmla="*/ 27 h 198"/>
                  <a:gd name="T12" fmla="*/ 143 w 205"/>
                  <a:gd name="T13" fmla="*/ 9 h 198"/>
                  <a:gd name="T14" fmla="*/ 113 w 205"/>
                  <a:gd name="T15" fmla="*/ 12 h 198"/>
                  <a:gd name="T16" fmla="*/ 104 w 205"/>
                  <a:gd name="T17" fmla="*/ 20 h 198"/>
                  <a:gd name="T18" fmla="*/ 84 w 205"/>
                  <a:gd name="T19" fmla="*/ 6 h 198"/>
                  <a:gd name="T20" fmla="*/ 37 w 205"/>
                  <a:gd name="T21" fmla="*/ 32 h 198"/>
                  <a:gd name="T22" fmla="*/ 36 w 205"/>
                  <a:gd name="T23" fmla="*/ 41 h 198"/>
                  <a:gd name="T24" fmla="*/ 29 w 205"/>
                  <a:gd name="T25" fmla="*/ 42 h 198"/>
                  <a:gd name="T26" fmla="*/ 3 w 205"/>
                  <a:gd name="T27" fmla="*/ 68 h 198"/>
                  <a:gd name="T28" fmla="*/ 6 w 205"/>
                  <a:gd name="T29" fmla="*/ 95 h 198"/>
                  <a:gd name="T30" fmla="*/ 18 w 205"/>
                  <a:gd name="T31" fmla="*/ 108 h 198"/>
                  <a:gd name="T32" fmla="*/ 10 w 205"/>
                  <a:gd name="T33" fmla="*/ 121 h 198"/>
                  <a:gd name="T34" fmla="*/ 14 w 205"/>
                  <a:gd name="T35" fmla="*/ 149 h 198"/>
                  <a:gd name="T36" fmla="*/ 36 w 205"/>
                  <a:gd name="T37" fmla="*/ 166 h 198"/>
                  <a:gd name="T38" fmla="*/ 58 w 205"/>
                  <a:gd name="T39" fmla="*/ 166 h 198"/>
                  <a:gd name="T40" fmla="*/ 60 w 205"/>
                  <a:gd name="T41" fmla="*/ 166 h 198"/>
                  <a:gd name="T42" fmla="*/ 79 w 205"/>
                  <a:gd name="T43" fmla="*/ 195 h 198"/>
                  <a:gd name="T44" fmla="*/ 109 w 205"/>
                  <a:gd name="T45" fmla="*/ 184 h 198"/>
                  <a:gd name="T46" fmla="*/ 118 w 205"/>
                  <a:gd name="T47" fmla="*/ 188 h 198"/>
                  <a:gd name="T48" fmla="*/ 149 w 205"/>
                  <a:gd name="T49" fmla="*/ 184 h 198"/>
                  <a:gd name="T50" fmla="*/ 169 w 205"/>
                  <a:gd name="T51" fmla="*/ 159 h 198"/>
                  <a:gd name="T52" fmla="*/ 169 w 205"/>
                  <a:gd name="T53" fmla="*/ 137 h 198"/>
                  <a:gd name="T54" fmla="*/ 193 w 205"/>
                  <a:gd name="T55" fmla="*/ 127 h 198"/>
                  <a:gd name="T56" fmla="*/ 204 w 205"/>
                  <a:gd name="T57" fmla="*/ 110 h 198"/>
                  <a:gd name="T58" fmla="*/ 204 w 205"/>
                  <a:gd name="T59" fmla="*/ 9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8">
                    <a:moveTo>
                      <a:pt x="204" y="90"/>
                    </a:moveTo>
                    <a:cubicBezTo>
                      <a:pt x="203" y="82"/>
                      <a:pt x="198" y="76"/>
                      <a:pt x="193" y="70"/>
                    </a:cubicBezTo>
                    <a:cubicBezTo>
                      <a:pt x="188" y="65"/>
                      <a:pt x="183" y="62"/>
                      <a:pt x="176" y="60"/>
                    </a:cubicBezTo>
                    <a:cubicBezTo>
                      <a:pt x="174" y="59"/>
                      <a:pt x="171" y="59"/>
                      <a:pt x="169" y="59"/>
                    </a:cubicBezTo>
                    <a:cubicBezTo>
                      <a:pt x="169" y="58"/>
                      <a:pt x="169" y="57"/>
                      <a:pt x="169" y="56"/>
                    </a:cubicBezTo>
                    <a:cubicBezTo>
                      <a:pt x="172" y="47"/>
                      <a:pt x="171" y="36"/>
                      <a:pt x="166" y="27"/>
                    </a:cubicBezTo>
                    <a:cubicBezTo>
                      <a:pt x="161" y="18"/>
                      <a:pt x="152" y="12"/>
                      <a:pt x="143" y="9"/>
                    </a:cubicBezTo>
                    <a:cubicBezTo>
                      <a:pt x="133" y="6"/>
                      <a:pt x="122" y="7"/>
                      <a:pt x="113" y="12"/>
                    </a:cubicBezTo>
                    <a:cubicBezTo>
                      <a:pt x="110" y="14"/>
                      <a:pt x="107" y="17"/>
                      <a:pt x="104" y="20"/>
                    </a:cubicBezTo>
                    <a:cubicBezTo>
                      <a:pt x="99" y="13"/>
                      <a:pt x="92" y="8"/>
                      <a:pt x="84" y="6"/>
                    </a:cubicBezTo>
                    <a:cubicBezTo>
                      <a:pt x="64" y="0"/>
                      <a:pt x="43" y="12"/>
                      <a:pt x="37" y="32"/>
                    </a:cubicBezTo>
                    <a:cubicBezTo>
                      <a:pt x="36" y="35"/>
                      <a:pt x="36" y="38"/>
                      <a:pt x="36" y="41"/>
                    </a:cubicBezTo>
                    <a:cubicBezTo>
                      <a:pt x="34" y="41"/>
                      <a:pt x="31" y="42"/>
                      <a:pt x="29" y="42"/>
                    </a:cubicBezTo>
                    <a:cubicBezTo>
                      <a:pt x="16" y="45"/>
                      <a:pt x="6" y="55"/>
                      <a:pt x="3" y="68"/>
                    </a:cubicBezTo>
                    <a:cubicBezTo>
                      <a:pt x="0" y="77"/>
                      <a:pt x="2" y="87"/>
                      <a:pt x="6" y="95"/>
                    </a:cubicBezTo>
                    <a:cubicBezTo>
                      <a:pt x="9" y="100"/>
                      <a:pt x="13" y="105"/>
                      <a:pt x="18" y="108"/>
                    </a:cubicBezTo>
                    <a:cubicBezTo>
                      <a:pt x="14" y="112"/>
                      <a:pt x="12" y="116"/>
                      <a:pt x="10" y="121"/>
                    </a:cubicBezTo>
                    <a:cubicBezTo>
                      <a:pt x="8" y="131"/>
                      <a:pt x="9" y="141"/>
                      <a:pt x="14" y="149"/>
                    </a:cubicBezTo>
                    <a:cubicBezTo>
                      <a:pt x="19" y="158"/>
                      <a:pt x="26" y="164"/>
                      <a:pt x="36" y="166"/>
                    </a:cubicBezTo>
                    <a:cubicBezTo>
                      <a:pt x="43" y="169"/>
                      <a:pt x="51" y="168"/>
                      <a:pt x="58" y="166"/>
                    </a:cubicBezTo>
                    <a:cubicBezTo>
                      <a:pt x="59" y="166"/>
                      <a:pt x="59" y="166"/>
                      <a:pt x="60" y="166"/>
                    </a:cubicBezTo>
                    <a:cubicBezTo>
                      <a:pt x="59" y="179"/>
                      <a:pt x="67" y="191"/>
                      <a:pt x="79" y="195"/>
                    </a:cubicBezTo>
                    <a:cubicBezTo>
                      <a:pt x="91" y="198"/>
                      <a:pt x="102" y="193"/>
                      <a:pt x="109" y="184"/>
                    </a:cubicBezTo>
                    <a:cubicBezTo>
                      <a:pt x="111" y="186"/>
                      <a:pt x="115" y="187"/>
                      <a:pt x="118" y="188"/>
                    </a:cubicBezTo>
                    <a:cubicBezTo>
                      <a:pt x="128" y="191"/>
                      <a:pt x="140" y="189"/>
                      <a:pt x="149" y="184"/>
                    </a:cubicBezTo>
                    <a:cubicBezTo>
                      <a:pt x="159" y="179"/>
                      <a:pt x="166" y="170"/>
                      <a:pt x="169" y="159"/>
                    </a:cubicBezTo>
                    <a:cubicBezTo>
                      <a:pt x="171" y="152"/>
                      <a:pt x="171" y="144"/>
                      <a:pt x="169" y="137"/>
                    </a:cubicBezTo>
                    <a:cubicBezTo>
                      <a:pt x="178" y="137"/>
                      <a:pt x="187" y="133"/>
                      <a:pt x="193" y="127"/>
                    </a:cubicBezTo>
                    <a:cubicBezTo>
                      <a:pt x="198" y="122"/>
                      <a:pt x="202" y="116"/>
                      <a:pt x="204" y="110"/>
                    </a:cubicBezTo>
                    <a:cubicBezTo>
                      <a:pt x="205" y="103"/>
                      <a:pt x="205" y="97"/>
                      <a:pt x="204" y="9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1" name="Freeform 137"/>
              <p:cNvSpPr>
                <a:spLocks/>
              </p:cNvSpPr>
              <p:nvPr/>
            </p:nvSpPr>
            <p:spPr bwMode="auto">
              <a:xfrm>
                <a:off x="3259" y="2858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7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50"/>
                    </a:cubicBezTo>
                    <a:cubicBezTo>
                      <a:pt x="24" y="53"/>
                      <a:pt x="24" y="56"/>
                      <a:pt x="25" y="59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8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2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2" name="Freeform 138"/>
              <p:cNvSpPr>
                <a:spLocks/>
              </p:cNvSpPr>
              <p:nvPr/>
            </p:nvSpPr>
            <p:spPr bwMode="auto">
              <a:xfrm>
                <a:off x="3382" y="3228"/>
                <a:ext cx="539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8 h 196"/>
                  <a:gd name="T24" fmla="*/ 19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1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1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8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8"/>
                    </a:cubicBezTo>
                    <a:cubicBezTo>
                      <a:pt x="23" y="59"/>
                      <a:pt x="21" y="60"/>
                      <a:pt x="19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4" y="112"/>
                      <a:pt x="10" y="119"/>
                    </a:cubicBezTo>
                    <a:cubicBezTo>
                      <a:pt x="14" y="123"/>
                      <a:pt x="19" y="126"/>
                      <a:pt x="25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5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5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3" y="180"/>
                      <a:pt x="163" y="176"/>
                      <a:pt x="171" y="168"/>
                    </a:cubicBezTo>
                    <a:cubicBezTo>
                      <a:pt x="179" y="160"/>
                      <a:pt x="184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5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3" name="Freeform 139"/>
              <p:cNvSpPr>
                <a:spLocks/>
              </p:cNvSpPr>
              <p:nvPr/>
            </p:nvSpPr>
            <p:spPr bwMode="auto">
              <a:xfrm>
                <a:off x="3078" y="2869"/>
                <a:ext cx="538" cy="545"/>
              </a:xfrm>
              <a:custGeom>
                <a:avLst/>
                <a:gdLst>
                  <a:gd name="T0" fmla="*/ 200 w 205"/>
                  <a:gd name="T1" fmla="*/ 64 h 196"/>
                  <a:gd name="T2" fmla="*/ 185 w 205"/>
                  <a:gd name="T3" fmla="*/ 47 h 196"/>
                  <a:gd name="T4" fmla="*/ 166 w 205"/>
                  <a:gd name="T5" fmla="*/ 42 h 196"/>
                  <a:gd name="T6" fmla="*/ 158 w 205"/>
                  <a:gd name="T7" fmla="*/ 42 h 196"/>
                  <a:gd name="T8" fmla="*/ 158 w 205"/>
                  <a:gd name="T9" fmla="*/ 40 h 196"/>
                  <a:gd name="T10" fmla="*/ 148 w 205"/>
                  <a:gd name="T11" fmla="*/ 12 h 196"/>
                  <a:gd name="T12" fmla="*/ 120 w 205"/>
                  <a:gd name="T13" fmla="*/ 1 h 196"/>
                  <a:gd name="T14" fmla="*/ 93 w 205"/>
                  <a:gd name="T15" fmla="*/ 12 h 196"/>
                  <a:gd name="T16" fmla="*/ 86 w 205"/>
                  <a:gd name="T17" fmla="*/ 21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9 w 205"/>
                  <a:gd name="T25" fmla="*/ 62 h 196"/>
                  <a:gd name="T26" fmla="*/ 0 w 205"/>
                  <a:gd name="T27" fmla="*/ 93 h 196"/>
                  <a:gd name="T28" fmla="*/ 11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2 w 205"/>
                  <a:gd name="T35" fmla="*/ 169 h 196"/>
                  <a:gd name="T36" fmla="*/ 57 w 205"/>
                  <a:gd name="T37" fmla="*/ 180 h 196"/>
                  <a:gd name="T38" fmla="*/ 79 w 205"/>
                  <a:gd name="T39" fmla="*/ 174 h 196"/>
                  <a:gd name="T40" fmla="*/ 81 w 205"/>
                  <a:gd name="T41" fmla="*/ 173 h 196"/>
                  <a:gd name="T42" fmla="*/ 107 w 205"/>
                  <a:gd name="T43" fmla="*/ 196 h 196"/>
                  <a:gd name="T44" fmla="*/ 132 w 205"/>
                  <a:gd name="T45" fmla="*/ 179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9 w 205"/>
                  <a:gd name="T53" fmla="*/ 118 h 196"/>
                  <a:gd name="T54" fmla="*/ 200 w 205"/>
                  <a:gd name="T55" fmla="*/ 102 h 196"/>
                  <a:gd name="T56" fmla="*/ 205 w 205"/>
                  <a:gd name="T57" fmla="*/ 83 h 196"/>
                  <a:gd name="T58" fmla="*/ 200 w 205"/>
                  <a:gd name="T59" fmla="*/ 6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4"/>
                    </a:moveTo>
                    <a:cubicBezTo>
                      <a:pt x="197" y="56"/>
                      <a:pt x="191" y="52"/>
                      <a:pt x="185" y="47"/>
                    </a:cubicBezTo>
                    <a:cubicBezTo>
                      <a:pt x="179" y="44"/>
                      <a:pt x="173" y="42"/>
                      <a:pt x="166" y="42"/>
                    </a:cubicBezTo>
                    <a:cubicBezTo>
                      <a:pt x="163" y="42"/>
                      <a:pt x="161" y="42"/>
                      <a:pt x="158" y="42"/>
                    </a:cubicBezTo>
                    <a:cubicBezTo>
                      <a:pt x="158" y="42"/>
                      <a:pt x="158" y="41"/>
                      <a:pt x="158" y="40"/>
                    </a:cubicBezTo>
                    <a:cubicBezTo>
                      <a:pt x="159" y="30"/>
                      <a:pt x="155" y="20"/>
                      <a:pt x="148" y="12"/>
                    </a:cubicBezTo>
                    <a:cubicBezTo>
                      <a:pt x="140" y="5"/>
                      <a:pt x="131" y="1"/>
                      <a:pt x="120" y="1"/>
                    </a:cubicBezTo>
                    <a:cubicBezTo>
                      <a:pt x="110" y="0"/>
                      <a:pt x="100" y="4"/>
                      <a:pt x="93" y="12"/>
                    </a:cubicBezTo>
                    <a:cubicBezTo>
                      <a:pt x="90" y="14"/>
                      <a:pt x="88" y="17"/>
                      <a:pt x="86" y="21"/>
                    </a:cubicBezTo>
                    <a:cubicBezTo>
                      <a:pt x="80" y="16"/>
                      <a:pt x="72" y="13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9"/>
                    </a:cubicBezTo>
                    <a:cubicBezTo>
                      <a:pt x="23" y="60"/>
                      <a:pt x="21" y="61"/>
                      <a:pt x="19" y="62"/>
                    </a:cubicBezTo>
                    <a:cubicBezTo>
                      <a:pt x="8" y="68"/>
                      <a:pt x="0" y="80"/>
                      <a:pt x="0" y="93"/>
                    </a:cubicBezTo>
                    <a:cubicBezTo>
                      <a:pt x="0" y="103"/>
                      <a:pt x="4" y="112"/>
                      <a:pt x="11" y="119"/>
                    </a:cubicBezTo>
                    <a:cubicBezTo>
                      <a:pt x="15" y="123"/>
                      <a:pt x="19" y="126"/>
                      <a:pt x="25" y="128"/>
                    </a:cubicBezTo>
                    <a:cubicBezTo>
                      <a:pt x="23" y="133"/>
                      <a:pt x="21" y="138"/>
                      <a:pt x="21" y="143"/>
                    </a:cubicBezTo>
                    <a:cubicBezTo>
                      <a:pt x="21" y="153"/>
                      <a:pt x="25" y="162"/>
                      <a:pt x="32" y="169"/>
                    </a:cubicBezTo>
                    <a:cubicBezTo>
                      <a:pt x="38" y="176"/>
                      <a:pt x="48" y="180"/>
                      <a:pt x="57" y="180"/>
                    </a:cubicBezTo>
                    <a:cubicBezTo>
                      <a:pt x="65" y="180"/>
                      <a:pt x="72" y="178"/>
                      <a:pt x="79" y="174"/>
                    </a:cubicBezTo>
                    <a:cubicBezTo>
                      <a:pt x="79" y="174"/>
                      <a:pt x="80" y="174"/>
                      <a:pt x="81" y="173"/>
                    </a:cubicBezTo>
                    <a:cubicBezTo>
                      <a:pt x="83" y="186"/>
                      <a:pt x="94" y="196"/>
                      <a:pt x="107" y="196"/>
                    </a:cubicBezTo>
                    <a:cubicBezTo>
                      <a:pt x="118" y="196"/>
                      <a:pt x="128" y="189"/>
                      <a:pt x="132" y="179"/>
                    </a:cubicBezTo>
                    <a:cubicBezTo>
                      <a:pt x="135" y="180"/>
                      <a:pt x="139" y="180"/>
                      <a:pt x="142" y="180"/>
                    </a:cubicBezTo>
                    <a:cubicBezTo>
                      <a:pt x="153" y="180"/>
                      <a:pt x="164" y="176"/>
                      <a:pt x="171" y="168"/>
                    </a:cubicBezTo>
                    <a:cubicBezTo>
                      <a:pt x="179" y="161"/>
                      <a:pt x="184" y="150"/>
                      <a:pt x="184" y="139"/>
                    </a:cubicBezTo>
                    <a:cubicBezTo>
                      <a:pt x="184" y="132"/>
                      <a:pt x="182" y="125"/>
                      <a:pt x="179" y="118"/>
                    </a:cubicBezTo>
                    <a:cubicBezTo>
                      <a:pt x="187" y="115"/>
                      <a:pt x="195" y="110"/>
                      <a:pt x="200" y="102"/>
                    </a:cubicBezTo>
                    <a:cubicBezTo>
                      <a:pt x="203" y="96"/>
                      <a:pt x="205" y="90"/>
                      <a:pt x="205" y="83"/>
                    </a:cubicBezTo>
                    <a:cubicBezTo>
                      <a:pt x="205" y="76"/>
                      <a:pt x="204" y="70"/>
                      <a:pt x="200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4" name="Freeform 140"/>
              <p:cNvSpPr>
                <a:spLocks/>
              </p:cNvSpPr>
              <p:nvPr/>
            </p:nvSpPr>
            <p:spPr bwMode="auto">
              <a:xfrm>
                <a:off x="3425" y="3642"/>
                <a:ext cx="107" cy="656"/>
              </a:xfrm>
              <a:custGeom>
                <a:avLst/>
                <a:gdLst>
                  <a:gd name="T0" fmla="*/ 4 w 41"/>
                  <a:gd name="T1" fmla="*/ 0 h 236"/>
                  <a:gd name="T2" fmla="*/ 0 w 41"/>
                  <a:gd name="T3" fmla="*/ 225 h 236"/>
                  <a:gd name="T4" fmla="*/ 41 w 41"/>
                  <a:gd name="T5" fmla="*/ 236 h 236"/>
                  <a:gd name="T6" fmla="*/ 36 w 41"/>
                  <a:gd name="T7" fmla="*/ 2 h 236"/>
                  <a:gd name="T8" fmla="*/ 4 w 41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36">
                    <a:moveTo>
                      <a:pt x="4" y="0"/>
                    </a:moveTo>
                    <a:cubicBezTo>
                      <a:pt x="6" y="11"/>
                      <a:pt x="0" y="225"/>
                      <a:pt x="0" y="225"/>
                    </a:cubicBezTo>
                    <a:cubicBezTo>
                      <a:pt x="41" y="236"/>
                      <a:pt x="41" y="236"/>
                      <a:pt x="41" y="236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5" name="Freeform 141"/>
              <p:cNvSpPr>
                <a:spLocks/>
              </p:cNvSpPr>
              <p:nvPr/>
            </p:nvSpPr>
            <p:spPr bwMode="auto">
              <a:xfrm>
                <a:off x="3086" y="2966"/>
                <a:ext cx="769" cy="782"/>
              </a:xfrm>
              <a:custGeom>
                <a:avLst/>
                <a:gdLst>
                  <a:gd name="T0" fmla="*/ 286 w 293"/>
                  <a:gd name="T1" fmla="*/ 89 h 281"/>
                  <a:gd name="T2" fmla="*/ 263 w 293"/>
                  <a:gd name="T3" fmla="*/ 65 h 281"/>
                  <a:gd name="T4" fmla="*/ 236 w 293"/>
                  <a:gd name="T5" fmla="*/ 58 h 281"/>
                  <a:gd name="T6" fmla="*/ 225 w 293"/>
                  <a:gd name="T7" fmla="*/ 59 h 281"/>
                  <a:gd name="T8" fmla="*/ 226 w 293"/>
                  <a:gd name="T9" fmla="*/ 55 h 281"/>
                  <a:gd name="T10" fmla="*/ 209 w 293"/>
                  <a:gd name="T11" fmla="*/ 16 h 281"/>
                  <a:gd name="T12" fmla="*/ 170 w 293"/>
                  <a:gd name="T13" fmla="*/ 0 h 281"/>
                  <a:gd name="T14" fmla="*/ 131 w 293"/>
                  <a:gd name="T15" fmla="*/ 16 h 281"/>
                  <a:gd name="T16" fmla="*/ 121 w 293"/>
                  <a:gd name="T17" fmla="*/ 30 h 281"/>
                  <a:gd name="T18" fmla="*/ 88 w 293"/>
                  <a:gd name="T19" fmla="*/ 18 h 281"/>
                  <a:gd name="T20" fmla="*/ 34 w 293"/>
                  <a:gd name="T21" fmla="*/ 73 h 281"/>
                  <a:gd name="T22" fmla="*/ 35 w 293"/>
                  <a:gd name="T23" fmla="*/ 86 h 281"/>
                  <a:gd name="T24" fmla="*/ 26 w 293"/>
                  <a:gd name="T25" fmla="*/ 90 h 281"/>
                  <a:gd name="T26" fmla="*/ 0 w 293"/>
                  <a:gd name="T27" fmla="*/ 135 h 281"/>
                  <a:gd name="T28" fmla="*/ 15 w 293"/>
                  <a:gd name="T29" fmla="*/ 172 h 281"/>
                  <a:gd name="T30" fmla="*/ 36 w 293"/>
                  <a:gd name="T31" fmla="*/ 185 h 281"/>
                  <a:gd name="T32" fmla="*/ 31 w 293"/>
                  <a:gd name="T33" fmla="*/ 206 h 281"/>
                  <a:gd name="T34" fmla="*/ 46 w 293"/>
                  <a:gd name="T35" fmla="*/ 244 h 281"/>
                  <a:gd name="T36" fmla="*/ 83 w 293"/>
                  <a:gd name="T37" fmla="*/ 259 h 281"/>
                  <a:gd name="T38" fmla="*/ 114 w 293"/>
                  <a:gd name="T39" fmla="*/ 249 h 281"/>
                  <a:gd name="T40" fmla="*/ 117 w 293"/>
                  <a:gd name="T41" fmla="*/ 249 h 281"/>
                  <a:gd name="T42" fmla="*/ 155 w 293"/>
                  <a:gd name="T43" fmla="*/ 281 h 281"/>
                  <a:gd name="T44" fmla="*/ 191 w 293"/>
                  <a:gd name="T45" fmla="*/ 255 h 281"/>
                  <a:gd name="T46" fmla="*/ 205 w 293"/>
                  <a:gd name="T47" fmla="*/ 257 h 281"/>
                  <a:gd name="T48" fmla="*/ 247 w 293"/>
                  <a:gd name="T49" fmla="*/ 240 h 281"/>
                  <a:gd name="T50" fmla="*/ 264 w 293"/>
                  <a:gd name="T51" fmla="*/ 197 h 281"/>
                  <a:gd name="T52" fmla="*/ 256 w 293"/>
                  <a:gd name="T53" fmla="*/ 167 h 281"/>
                  <a:gd name="T54" fmla="*/ 286 w 293"/>
                  <a:gd name="T55" fmla="*/ 143 h 281"/>
                  <a:gd name="T56" fmla="*/ 293 w 293"/>
                  <a:gd name="T57" fmla="*/ 116 h 281"/>
                  <a:gd name="T58" fmla="*/ 286 w 293"/>
                  <a:gd name="T59" fmla="*/ 8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3" h="281">
                    <a:moveTo>
                      <a:pt x="286" y="89"/>
                    </a:moveTo>
                    <a:cubicBezTo>
                      <a:pt x="281" y="79"/>
                      <a:pt x="272" y="72"/>
                      <a:pt x="263" y="65"/>
                    </a:cubicBezTo>
                    <a:cubicBezTo>
                      <a:pt x="255" y="60"/>
                      <a:pt x="246" y="58"/>
                      <a:pt x="236" y="58"/>
                    </a:cubicBezTo>
                    <a:cubicBezTo>
                      <a:pt x="233" y="58"/>
                      <a:pt x="229" y="58"/>
                      <a:pt x="225" y="59"/>
                    </a:cubicBezTo>
                    <a:cubicBezTo>
                      <a:pt x="225" y="58"/>
                      <a:pt x="226" y="57"/>
                      <a:pt x="226" y="55"/>
                    </a:cubicBezTo>
                    <a:cubicBezTo>
                      <a:pt x="226" y="41"/>
                      <a:pt x="220" y="27"/>
                      <a:pt x="209" y="16"/>
                    </a:cubicBezTo>
                    <a:cubicBezTo>
                      <a:pt x="199" y="6"/>
                      <a:pt x="185" y="0"/>
                      <a:pt x="170" y="0"/>
                    </a:cubicBezTo>
                    <a:cubicBezTo>
                      <a:pt x="156" y="0"/>
                      <a:pt x="141" y="6"/>
                      <a:pt x="131" y="16"/>
                    </a:cubicBezTo>
                    <a:cubicBezTo>
                      <a:pt x="127" y="20"/>
                      <a:pt x="124" y="25"/>
                      <a:pt x="121" y="30"/>
                    </a:cubicBezTo>
                    <a:cubicBezTo>
                      <a:pt x="112" y="23"/>
                      <a:pt x="101" y="18"/>
                      <a:pt x="88" y="18"/>
                    </a:cubicBezTo>
                    <a:cubicBezTo>
                      <a:pt x="59" y="18"/>
                      <a:pt x="34" y="43"/>
                      <a:pt x="34" y="73"/>
                    </a:cubicBezTo>
                    <a:cubicBezTo>
                      <a:pt x="34" y="77"/>
                      <a:pt x="34" y="81"/>
                      <a:pt x="35" y="86"/>
                    </a:cubicBezTo>
                    <a:cubicBezTo>
                      <a:pt x="32" y="87"/>
                      <a:pt x="29" y="88"/>
                      <a:pt x="26" y="90"/>
                    </a:cubicBezTo>
                    <a:cubicBezTo>
                      <a:pt x="10" y="99"/>
                      <a:pt x="0" y="117"/>
                      <a:pt x="0" y="135"/>
                    </a:cubicBezTo>
                    <a:cubicBezTo>
                      <a:pt x="0" y="149"/>
                      <a:pt x="6" y="162"/>
                      <a:pt x="15" y="172"/>
                    </a:cubicBezTo>
                    <a:cubicBezTo>
                      <a:pt x="21" y="178"/>
                      <a:pt x="28" y="182"/>
                      <a:pt x="36" y="185"/>
                    </a:cubicBezTo>
                    <a:cubicBezTo>
                      <a:pt x="33" y="191"/>
                      <a:pt x="31" y="199"/>
                      <a:pt x="31" y="206"/>
                    </a:cubicBezTo>
                    <a:cubicBezTo>
                      <a:pt x="31" y="220"/>
                      <a:pt x="37" y="234"/>
                      <a:pt x="46" y="244"/>
                    </a:cubicBezTo>
                    <a:cubicBezTo>
                      <a:pt x="56" y="253"/>
                      <a:pt x="70" y="259"/>
                      <a:pt x="83" y="259"/>
                    </a:cubicBezTo>
                    <a:cubicBezTo>
                      <a:pt x="94" y="259"/>
                      <a:pt x="105" y="255"/>
                      <a:pt x="114" y="249"/>
                    </a:cubicBezTo>
                    <a:cubicBezTo>
                      <a:pt x="115" y="249"/>
                      <a:pt x="116" y="249"/>
                      <a:pt x="117" y="249"/>
                    </a:cubicBezTo>
                    <a:cubicBezTo>
                      <a:pt x="120" y="267"/>
                      <a:pt x="136" y="281"/>
                      <a:pt x="155" y="281"/>
                    </a:cubicBezTo>
                    <a:cubicBezTo>
                      <a:pt x="171" y="281"/>
                      <a:pt x="185" y="270"/>
                      <a:pt x="191" y="255"/>
                    </a:cubicBezTo>
                    <a:cubicBezTo>
                      <a:pt x="195" y="256"/>
                      <a:pt x="200" y="257"/>
                      <a:pt x="205" y="257"/>
                    </a:cubicBezTo>
                    <a:cubicBezTo>
                      <a:pt x="221" y="257"/>
                      <a:pt x="236" y="251"/>
                      <a:pt x="247" y="240"/>
                    </a:cubicBezTo>
                    <a:cubicBezTo>
                      <a:pt x="258" y="228"/>
                      <a:pt x="264" y="213"/>
                      <a:pt x="264" y="197"/>
                    </a:cubicBezTo>
                    <a:cubicBezTo>
                      <a:pt x="264" y="187"/>
                      <a:pt x="261" y="176"/>
                      <a:pt x="256" y="167"/>
                    </a:cubicBezTo>
                    <a:cubicBezTo>
                      <a:pt x="269" y="163"/>
                      <a:pt x="279" y="155"/>
                      <a:pt x="286" y="143"/>
                    </a:cubicBezTo>
                    <a:cubicBezTo>
                      <a:pt x="291" y="135"/>
                      <a:pt x="293" y="126"/>
                      <a:pt x="293" y="116"/>
                    </a:cubicBezTo>
                    <a:cubicBezTo>
                      <a:pt x="293" y="106"/>
                      <a:pt x="291" y="97"/>
                      <a:pt x="286" y="8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6" name="Freeform 142"/>
              <p:cNvSpPr>
                <a:spLocks noEditPoints="1"/>
              </p:cNvSpPr>
              <p:nvPr/>
            </p:nvSpPr>
            <p:spPr bwMode="auto">
              <a:xfrm>
                <a:off x="3587" y="2972"/>
                <a:ext cx="352" cy="737"/>
              </a:xfrm>
              <a:custGeom>
                <a:avLst/>
                <a:gdLst>
                  <a:gd name="T0" fmla="*/ 0 w 134"/>
                  <a:gd name="T1" fmla="*/ 265 h 265"/>
                  <a:gd name="T2" fmla="*/ 0 w 134"/>
                  <a:gd name="T3" fmla="*/ 265 h 265"/>
                  <a:gd name="T4" fmla="*/ 0 w 134"/>
                  <a:gd name="T5" fmla="*/ 265 h 265"/>
                  <a:gd name="T6" fmla="*/ 0 w 134"/>
                  <a:gd name="T7" fmla="*/ 265 h 265"/>
                  <a:gd name="T8" fmla="*/ 0 w 134"/>
                  <a:gd name="T9" fmla="*/ 265 h 265"/>
                  <a:gd name="T10" fmla="*/ 0 w 134"/>
                  <a:gd name="T11" fmla="*/ 265 h 265"/>
                  <a:gd name="T12" fmla="*/ 134 w 134"/>
                  <a:gd name="T13" fmla="*/ 141 h 265"/>
                  <a:gd name="T14" fmla="*/ 134 w 134"/>
                  <a:gd name="T15" fmla="*/ 141 h 265"/>
                  <a:gd name="T16" fmla="*/ 134 w 134"/>
                  <a:gd name="T17" fmla="*/ 141 h 265"/>
                  <a:gd name="T18" fmla="*/ 134 w 134"/>
                  <a:gd name="T19" fmla="*/ 141 h 265"/>
                  <a:gd name="T20" fmla="*/ 134 w 134"/>
                  <a:gd name="T21" fmla="*/ 141 h 265"/>
                  <a:gd name="T22" fmla="*/ 134 w 134"/>
                  <a:gd name="T23" fmla="*/ 141 h 265"/>
                  <a:gd name="T24" fmla="*/ 134 w 134"/>
                  <a:gd name="T25" fmla="*/ 141 h 265"/>
                  <a:gd name="T26" fmla="*/ 134 w 134"/>
                  <a:gd name="T27" fmla="*/ 141 h 265"/>
                  <a:gd name="T28" fmla="*/ 134 w 134"/>
                  <a:gd name="T29" fmla="*/ 141 h 265"/>
                  <a:gd name="T30" fmla="*/ 134 w 134"/>
                  <a:gd name="T31" fmla="*/ 141 h 265"/>
                  <a:gd name="T32" fmla="*/ 134 w 134"/>
                  <a:gd name="T33" fmla="*/ 141 h 265"/>
                  <a:gd name="T34" fmla="*/ 134 w 134"/>
                  <a:gd name="T35" fmla="*/ 141 h 265"/>
                  <a:gd name="T36" fmla="*/ 134 w 134"/>
                  <a:gd name="T37" fmla="*/ 141 h 265"/>
                  <a:gd name="T38" fmla="*/ 134 w 134"/>
                  <a:gd name="T39" fmla="*/ 141 h 265"/>
                  <a:gd name="T40" fmla="*/ 134 w 134"/>
                  <a:gd name="T41" fmla="*/ 141 h 265"/>
                  <a:gd name="T42" fmla="*/ 83 w 134"/>
                  <a:gd name="T43" fmla="*/ 23 h 265"/>
                  <a:gd name="T44" fmla="*/ 84 w 134"/>
                  <a:gd name="T45" fmla="*/ 23 h 265"/>
                  <a:gd name="T46" fmla="*/ 107 w 134"/>
                  <a:gd name="T47" fmla="*/ 41 h 265"/>
                  <a:gd name="T48" fmla="*/ 112 w 134"/>
                  <a:gd name="T49" fmla="*/ 60 h 265"/>
                  <a:gd name="T50" fmla="*/ 107 w 134"/>
                  <a:gd name="T51" fmla="*/ 41 h 265"/>
                  <a:gd name="T52" fmla="*/ 84 w 134"/>
                  <a:gd name="T53" fmla="*/ 23 h 265"/>
                  <a:gd name="T54" fmla="*/ 83 w 134"/>
                  <a:gd name="T55" fmla="*/ 23 h 265"/>
                  <a:gd name="T56" fmla="*/ 40 w 134"/>
                  <a:gd name="T57" fmla="*/ 0 h 265"/>
                  <a:gd name="T58" fmla="*/ 33 w 134"/>
                  <a:gd name="T59" fmla="*/ 1 h 265"/>
                  <a:gd name="T60" fmla="*/ 33 w 134"/>
                  <a:gd name="T61" fmla="*/ 1 h 265"/>
                  <a:gd name="T62" fmla="*/ 40 w 134"/>
                  <a:gd name="T63" fmla="*/ 0 h 265"/>
                  <a:gd name="T64" fmla="*/ 41 w 134"/>
                  <a:gd name="T65" fmla="*/ 0 h 265"/>
                  <a:gd name="T66" fmla="*/ 59 w 134"/>
                  <a:gd name="T67" fmla="*/ 6 h 265"/>
                  <a:gd name="T68" fmla="*/ 60 w 134"/>
                  <a:gd name="T69" fmla="*/ 6 h 265"/>
                  <a:gd name="T70" fmla="*/ 59 w 134"/>
                  <a:gd name="T71" fmla="*/ 6 h 265"/>
                  <a:gd name="T72" fmla="*/ 41 w 134"/>
                  <a:gd name="T73" fmla="*/ 0 h 265"/>
                  <a:gd name="T74" fmla="*/ 40 w 134"/>
                  <a:gd name="T7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4" h="265"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83" y="23"/>
                    </a:moveTo>
                    <a:cubicBezTo>
                      <a:pt x="83" y="23"/>
                      <a:pt x="83" y="23"/>
                      <a:pt x="84" y="23"/>
                    </a:cubicBezTo>
                    <a:cubicBezTo>
                      <a:pt x="93" y="26"/>
                      <a:pt x="102" y="32"/>
                      <a:pt x="107" y="41"/>
                    </a:cubicBezTo>
                    <a:cubicBezTo>
                      <a:pt x="110" y="47"/>
                      <a:pt x="112" y="53"/>
                      <a:pt x="112" y="60"/>
                    </a:cubicBezTo>
                    <a:cubicBezTo>
                      <a:pt x="112" y="53"/>
                      <a:pt x="110" y="47"/>
                      <a:pt x="107" y="41"/>
                    </a:cubicBezTo>
                    <a:cubicBezTo>
                      <a:pt x="102" y="32"/>
                      <a:pt x="93" y="26"/>
                      <a:pt x="84" y="23"/>
                    </a:cubicBezTo>
                    <a:cubicBezTo>
                      <a:pt x="83" y="23"/>
                      <a:pt x="83" y="23"/>
                      <a:pt x="83" y="23"/>
                    </a:cubicBezTo>
                    <a:moveTo>
                      <a:pt x="40" y="0"/>
                    </a:moveTo>
                    <a:cubicBezTo>
                      <a:pt x="38" y="0"/>
                      <a:pt x="35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5" y="1"/>
                      <a:pt x="38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7" y="0"/>
                      <a:pt x="54" y="2"/>
                      <a:pt x="59" y="6"/>
                    </a:cubicBezTo>
                    <a:cubicBezTo>
                      <a:pt x="59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4" y="2"/>
                      <a:pt x="47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7" name="Freeform 143"/>
              <p:cNvSpPr>
                <a:spLocks/>
              </p:cNvSpPr>
              <p:nvPr/>
            </p:nvSpPr>
            <p:spPr bwMode="auto">
              <a:xfrm>
                <a:off x="3776" y="3030"/>
                <a:ext cx="195" cy="359"/>
              </a:xfrm>
              <a:custGeom>
                <a:avLst/>
                <a:gdLst>
                  <a:gd name="T0" fmla="*/ 2 w 74"/>
                  <a:gd name="T1" fmla="*/ 0 h 129"/>
                  <a:gd name="T2" fmla="*/ 3 w 74"/>
                  <a:gd name="T3" fmla="*/ 1 h 129"/>
                  <a:gd name="T4" fmla="*/ 8 w 74"/>
                  <a:gd name="T5" fmla="*/ 20 h 129"/>
                  <a:gd name="T6" fmla="*/ 2 w 74"/>
                  <a:gd name="T7" fmla="*/ 39 h 129"/>
                  <a:gd name="T8" fmla="*/ 0 w 74"/>
                  <a:gd name="T9" fmla="*/ 42 h 129"/>
                  <a:gd name="T10" fmla="*/ 0 w 74"/>
                  <a:gd name="T11" fmla="*/ 42 h 129"/>
                  <a:gd name="T12" fmla="*/ 23 w 74"/>
                  <a:gd name="T13" fmla="*/ 66 h 129"/>
                  <a:gd name="T14" fmla="*/ 30 w 74"/>
                  <a:gd name="T15" fmla="*/ 93 h 129"/>
                  <a:gd name="T16" fmla="*/ 26 w 74"/>
                  <a:gd name="T17" fmla="*/ 114 h 129"/>
                  <a:gd name="T18" fmla="*/ 34 w 74"/>
                  <a:gd name="T19" fmla="*/ 118 h 129"/>
                  <a:gd name="T20" fmla="*/ 47 w 74"/>
                  <a:gd name="T21" fmla="*/ 129 h 129"/>
                  <a:gd name="T22" fmla="*/ 62 w 74"/>
                  <a:gd name="T23" fmla="*/ 120 h 129"/>
                  <a:gd name="T24" fmla="*/ 62 w 74"/>
                  <a:gd name="T25" fmla="*/ 120 h 129"/>
                  <a:gd name="T26" fmla="*/ 62 w 74"/>
                  <a:gd name="T27" fmla="*/ 120 h 129"/>
                  <a:gd name="T28" fmla="*/ 62 w 74"/>
                  <a:gd name="T29" fmla="*/ 120 h 129"/>
                  <a:gd name="T30" fmla="*/ 62 w 74"/>
                  <a:gd name="T31" fmla="*/ 120 h 129"/>
                  <a:gd name="T32" fmla="*/ 62 w 74"/>
                  <a:gd name="T33" fmla="*/ 120 h 129"/>
                  <a:gd name="T34" fmla="*/ 62 w 74"/>
                  <a:gd name="T35" fmla="*/ 120 h 129"/>
                  <a:gd name="T36" fmla="*/ 62 w 74"/>
                  <a:gd name="T37" fmla="*/ 120 h 129"/>
                  <a:gd name="T38" fmla="*/ 62 w 74"/>
                  <a:gd name="T39" fmla="*/ 120 h 129"/>
                  <a:gd name="T40" fmla="*/ 62 w 74"/>
                  <a:gd name="T41" fmla="*/ 120 h 129"/>
                  <a:gd name="T42" fmla="*/ 62 w 74"/>
                  <a:gd name="T43" fmla="*/ 120 h 129"/>
                  <a:gd name="T44" fmla="*/ 73 w 74"/>
                  <a:gd name="T45" fmla="*/ 103 h 129"/>
                  <a:gd name="T46" fmla="*/ 74 w 74"/>
                  <a:gd name="T47" fmla="*/ 93 h 129"/>
                  <a:gd name="T48" fmla="*/ 73 w 74"/>
                  <a:gd name="T49" fmla="*/ 83 h 129"/>
                  <a:gd name="T50" fmla="*/ 62 w 74"/>
                  <a:gd name="T51" fmla="*/ 63 h 129"/>
                  <a:gd name="T52" fmla="*/ 45 w 74"/>
                  <a:gd name="T53" fmla="*/ 53 h 129"/>
                  <a:gd name="T54" fmla="*/ 38 w 74"/>
                  <a:gd name="T55" fmla="*/ 52 h 129"/>
                  <a:gd name="T56" fmla="*/ 38 w 74"/>
                  <a:gd name="T57" fmla="*/ 52 h 129"/>
                  <a:gd name="T58" fmla="*/ 38 w 74"/>
                  <a:gd name="T59" fmla="*/ 52 h 129"/>
                  <a:gd name="T60" fmla="*/ 38 w 74"/>
                  <a:gd name="T61" fmla="*/ 49 h 129"/>
                  <a:gd name="T62" fmla="*/ 40 w 74"/>
                  <a:gd name="T63" fmla="*/ 39 h 129"/>
                  <a:gd name="T64" fmla="*/ 35 w 74"/>
                  <a:gd name="T65" fmla="*/ 20 h 129"/>
                  <a:gd name="T66" fmla="*/ 12 w 74"/>
                  <a:gd name="T67" fmla="*/ 2 h 129"/>
                  <a:gd name="T68" fmla="*/ 11 w 74"/>
                  <a:gd name="T69" fmla="*/ 2 h 129"/>
                  <a:gd name="T70" fmla="*/ 2 w 74"/>
                  <a:gd name="T7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29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6" y="7"/>
                      <a:pt x="8" y="14"/>
                      <a:pt x="8" y="20"/>
                    </a:cubicBezTo>
                    <a:cubicBezTo>
                      <a:pt x="8" y="27"/>
                      <a:pt x="6" y="34"/>
                      <a:pt x="2" y="39"/>
                    </a:cubicBezTo>
                    <a:cubicBezTo>
                      <a:pt x="2" y="40"/>
                      <a:pt x="1" y="41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9" y="49"/>
                      <a:pt x="18" y="56"/>
                      <a:pt x="23" y="66"/>
                    </a:cubicBezTo>
                    <a:cubicBezTo>
                      <a:pt x="28" y="74"/>
                      <a:pt x="30" y="83"/>
                      <a:pt x="30" y="93"/>
                    </a:cubicBezTo>
                    <a:cubicBezTo>
                      <a:pt x="30" y="100"/>
                      <a:pt x="29" y="107"/>
                      <a:pt x="26" y="114"/>
                    </a:cubicBezTo>
                    <a:cubicBezTo>
                      <a:pt x="29" y="115"/>
                      <a:pt x="32" y="116"/>
                      <a:pt x="34" y="118"/>
                    </a:cubicBezTo>
                    <a:cubicBezTo>
                      <a:pt x="39" y="121"/>
                      <a:pt x="43" y="124"/>
                      <a:pt x="47" y="129"/>
                    </a:cubicBezTo>
                    <a:cubicBezTo>
                      <a:pt x="52" y="127"/>
                      <a:pt x="58" y="124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7" y="115"/>
                      <a:pt x="71" y="109"/>
                      <a:pt x="73" y="103"/>
                    </a:cubicBezTo>
                    <a:cubicBezTo>
                      <a:pt x="73" y="99"/>
                      <a:pt x="74" y="96"/>
                      <a:pt x="74" y="93"/>
                    </a:cubicBezTo>
                    <a:cubicBezTo>
                      <a:pt x="74" y="89"/>
                      <a:pt x="74" y="86"/>
                      <a:pt x="73" y="83"/>
                    </a:cubicBezTo>
                    <a:cubicBezTo>
                      <a:pt x="72" y="75"/>
                      <a:pt x="67" y="69"/>
                      <a:pt x="62" y="63"/>
                    </a:cubicBezTo>
                    <a:cubicBezTo>
                      <a:pt x="57" y="58"/>
                      <a:pt x="52" y="55"/>
                      <a:pt x="45" y="53"/>
                    </a:cubicBezTo>
                    <a:cubicBezTo>
                      <a:pt x="43" y="52"/>
                      <a:pt x="40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cubicBezTo>
                      <a:pt x="39" y="46"/>
                      <a:pt x="40" y="43"/>
                      <a:pt x="40" y="39"/>
                    </a:cubicBezTo>
                    <a:cubicBezTo>
                      <a:pt x="40" y="32"/>
                      <a:pt x="38" y="26"/>
                      <a:pt x="35" y="20"/>
                    </a:cubicBezTo>
                    <a:cubicBezTo>
                      <a:pt x="30" y="11"/>
                      <a:pt x="21" y="5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8" name="Freeform 144"/>
              <p:cNvSpPr>
                <a:spLocks/>
              </p:cNvSpPr>
              <p:nvPr/>
            </p:nvSpPr>
            <p:spPr bwMode="auto">
              <a:xfrm>
                <a:off x="3469" y="2858"/>
                <a:ext cx="328" cy="289"/>
              </a:xfrm>
              <a:custGeom>
                <a:avLst/>
                <a:gdLst>
                  <a:gd name="T0" fmla="*/ 39 w 125"/>
                  <a:gd name="T1" fmla="*/ 0 h 104"/>
                  <a:gd name="T2" fmla="*/ 13 w 125"/>
                  <a:gd name="T3" fmla="*/ 11 h 104"/>
                  <a:gd name="T4" fmla="*/ 6 w 125"/>
                  <a:gd name="T5" fmla="*/ 20 h 104"/>
                  <a:gd name="T6" fmla="*/ 6 w 125"/>
                  <a:gd name="T7" fmla="*/ 20 h 104"/>
                  <a:gd name="T8" fmla="*/ 0 w 125"/>
                  <a:gd name="T9" fmla="*/ 17 h 104"/>
                  <a:gd name="T10" fmla="*/ 0 w 125"/>
                  <a:gd name="T11" fmla="*/ 18 h 104"/>
                  <a:gd name="T12" fmla="*/ 9 w 125"/>
                  <a:gd name="T13" fmla="*/ 41 h 104"/>
                  <a:gd name="T14" fmla="*/ 24 w 125"/>
                  <a:gd name="T15" fmla="*/ 39 h 104"/>
                  <a:gd name="T16" fmla="*/ 63 w 125"/>
                  <a:gd name="T17" fmla="*/ 55 h 104"/>
                  <a:gd name="T18" fmla="*/ 80 w 125"/>
                  <a:gd name="T19" fmla="*/ 94 h 104"/>
                  <a:gd name="T20" fmla="*/ 79 w 125"/>
                  <a:gd name="T21" fmla="*/ 98 h 104"/>
                  <a:gd name="T22" fmla="*/ 90 w 125"/>
                  <a:gd name="T23" fmla="*/ 97 h 104"/>
                  <a:gd name="T24" fmla="*/ 117 w 125"/>
                  <a:gd name="T25" fmla="*/ 104 h 104"/>
                  <a:gd name="T26" fmla="*/ 119 w 125"/>
                  <a:gd name="T27" fmla="*/ 101 h 104"/>
                  <a:gd name="T28" fmla="*/ 125 w 125"/>
                  <a:gd name="T29" fmla="*/ 82 h 104"/>
                  <a:gd name="T30" fmla="*/ 120 w 125"/>
                  <a:gd name="T31" fmla="*/ 63 h 104"/>
                  <a:gd name="T32" fmla="*/ 119 w 125"/>
                  <a:gd name="T33" fmla="*/ 62 h 104"/>
                  <a:gd name="T34" fmla="*/ 119 w 125"/>
                  <a:gd name="T35" fmla="*/ 62 h 104"/>
                  <a:gd name="T36" fmla="*/ 105 w 125"/>
                  <a:gd name="T37" fmla="*/ 47 h 104"/>
                  <a:gd name="T38" fmla="*/ 104 w 125"/>
                  <a:gd name="T39" fmla="*/ 47 h 104"/>
                  <a:gd name="T40" fmla="*/ 86 w 125"/>
                  <a:gd name="T41" fmla="*/ 41 h 104"/>
                  <a:gd name="T42" fmla="*/ 85 w 125"/>
                  <a:gd name="T43" fmla="*/ 41 h 104"/>
                  <a:gd name="T44" fmla="*/ 78 w 125"/>
                  <a:gd name="T45" fmla="*/ 42 h 104"/>
                  <a:gd name="T46" fmla="*/ 78 w 125"/>
                  <a:gd name="T47" fmla="*/ 42 h 104"/>
                  <a:gd name="T48" fmla="*/ 78 w 125"/>
                  <a:gd name="T49" fmla="*/ 42 h 104"/>
                  <a:gd name="T50" fmla="*/ 78 w 125"/>
                  <a:gd name="T51" fmla="*/ 39 h 104"/>
                  <a:gd name="T52" fmla="*/ 78 w 125"/>
                  <a:gd name="T53" fmla="*/ 39 h 104"/>
                  <a:gd name="T54" fmla="*/ 67 w 125"/>
                  <a:gd name="T55" fmla="*/ 12 h 104"/>
                  <a:gd name="T56" fmla="*/ 40 w 125"/>
                  <a:gd name="T57" fmla="*/ 0 h 104"/>
                  <a:gd name="T58" fmla="*/ 39 w 125"/>
                  <a:gd name="T5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104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10" y="14"/>
                      <a:pt x="7" y="17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9"/>
                      <a:pt x="2" y="1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24"/>
                      <a:pt x="9" y="33"/>
                      <a:pt x="9" y="41"/>
                    </a:cubicBezTo>
                    <a:cubicBezTo>
                      <a:pt x="14" y="40"/>
                      <a:pt x="19" y="39"/>
                      <a:pt x="24" y="39"/>
                    </a:cubicBezTo>
                    <a:cubicBezTo>
                      <a:pt x="39" y="39"/>
                      <a:pt x="53" y="45"/>
                      <a:pt x="63" y="55"/>
                    </a:cubicBezTo>
                    <a:cubicBezTo>
                      <a:pt x="74" y="66"/>
                      <a:pt x="80" y="80"/>
                      <a:pt x="80" y="94"/>
                    </a:cubicBezTo>
                    <a:cubicBezTo>
                      <a:pt x="80" y="96"/>
                      <a:pt x="79" y="97"/>
                      <a:pt x="79" y="98"/>
                    </a:cubicBezTo>
                    <a:cubicBezTo>
                      <a:pt x="83" y="97"/>
                      <a:pt x="87" y="97"/>
                      <a:pt x="90" y="97"/>
                    </a:cubicBezTo>
                    <a:cubicBezTo>
                      <a:pt x="100" y="97"/>
                      <a:pt x="109" y="99"/>
                      <a:pt x="117" y="104"/>
                    </a:cubicBezTo>
                    <a:cubicBezTo>
                      <a:pt x="118" y="103"/>
                      <a:pt x="119" y="102"/>
                      <a:pt x="119" y="101"/>
                    </a:cubicBezTo>
                    <a:cubicBezTo>
                      <a:pt x="123" y="96"/>
                      <a:pt x="125" y="89"/>
                      <a:pt x="125" y="82"/>
                    </a:cubicBezTo>
                    <a:cubicBezTo>
                      <a:pt x="125" y="76"/>
                      <a:pt x="123" y="69"/>
                      <a:pt x="120" y="63"/>
                    </a:cubicBezTo>
                    <a:cubicBezTo>
                      <a:pt x="120" y="63"/>
                      <a:pt x="120" y="63"/>
                      <a:pt x="119" y="62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6" y="56"/>
                      <a:pt x="110" y="51"/>
                      <a:pt x="105" y="47"/>
                    </a:cubicBezTo>
                    <a:cubicBezTo>
                      <a:pt x="105" y="47"/>
                      <a:pt x="104" y="47"/>
                      <a:pt x="104" y="47"/>
                    </a:cubicBezTo>
                    <a:cubicBezTo>
                      <a:pt x="99" y="43"/>
                      <a:pt x="92" y="41"/>
                      <a:pt x="86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3" y="41"/>
                      <a:pt x="80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1"/>
                      <a:pt x="78" y="40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29"/>
                      <a:pt x="74" y="19"/>
                      <a:pt x="67" y="12"/>
                    </a:cubicBezTo>
                    <a:cubicBezTo>
                      <a:pt x="60" y="5"/>
                      <a:pt x="50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9" name="Freeform 145"/>
              <p:cNvSpPr>
                <a:spLocks/>
              </p:cNvSpPr>
              <p:nvPr/>
            </p:nvSpPr>
            <p:spPr bwMode="auto">
              <a:xfrm>
                <a:off x="3553" y="3347"/>
                <a:ext cx="368" cy="426"/>
              </a:xfrm>
              <a:custGeom>
                <a:avLst/>
                <a:gdLst>
                  <a:gd name="T0" fmla="*/ 111 w 140"/>
                  <a:gd name="T1" fmla="*/ 0 h 153"/>
                  <a:gd name="T2" fmla="*/ 108 w 140"/>
                  <a:gd name="T3" fmla="*/ 6 h 153"/>
                  <a:gd name="T4" fmla="*/ 78 w 140"/>
                  <a:gd name="T5" fmla="*/ 30 h 153"/>
                  <a:gd name="T6" fmla="*/ 86 w 140"/>
                  <a:gd name="T7" fmla="*/ 60 h 153"/>
                  <a:gd name="T8" fmla="*/ 69 w 140"/>
                  <a:gd name="T9" fmla="*/ 103 h 153"/>
                  <a:gd name="T10" fmla="*/ 27 w 140"/>
                  <a:gd name="T11" fmla="*/ 120 h 153"/>
                  <a:gd name="T12" fmla="*/ 13 w 140"/>
                  <a:gd name="T13" fmla="*/ 118 h 153"/>
                  <a:gd name="T14" fmla="*/ 0 w 140"/>
                  <a:gd name="T15" fmla="*/ 136 h 153"/>
                  <a:gd name="T16" fmla="*/ 13 w 140"/>
                  <a:gd name="T17" fmla="*/ 130 h 153"/>
                  <a:gd name="T18" fmla="*/ 13 w 140"/>
                  <a:gd name="T19" fmla="*/ 130 h 153"/>
                  <a:gd name="T20" fmla="*/ 13 w 140"/>
                  <a:gd name="T21" fmla="*/ 130 h 153"/>
                  <a:gd name="T22" fmla="*/ 13 w 140"/>
                  <a:gd name="T23" fmla="*/ 130 h 153"/>
                  <a:gd name="T24" fmla="*/ 13 w 140"/>
                  <a:gd name="T25" fmla="*/ 130 h 153"/>
                  <a:gd name="T26" fmla="*/ 15 w 140"/>
                  <a:gd name="T27" fmla="*/ 130 h 153"/>
                  <a:gd name="T28" fmla="*/ 41 w 140"/>
                  <a:gd name="T29" fmla="*/ 153 h 153"/>
                  <a:gd name="T30" fmla="*/ 42 w 140"/>
                  <a:gd name="T31" fmla="*/ 153 h 153"/>
                  <a:gd name="T32" fmla="*/ 67 w 140"/>
                  <a:gd name="T33" fmla="*/ 135 h 153"/>
                  <a:gd name="T34" fmla="*/ 77 w 140"/>
                  <a:gd name="T35" fmla="*/ 137 h 153"/>
                  <a:gd name="T36" fmla="*/ 77 w 140"/>
                  <a:gd name="T37" fmla="*/ 137 h 153"/>
                  <a:gd name="T38" fmla="*/ 106 w 140"/>
                  <a:gd name="T39" fmla="*/ 125 h 153"/>
                  <a:gd name="T40" fmla="*/ 119 w 140"/>
                  <a:gd name="T41" fmla="*/ 96 h 153"/>
                  <a:gd name="T42" fmla="*/ 119 w 140"/>
                  <a:gd name="T43" fmla="*/ 95 h 153"/>
                  <a:gd name="T44" fmla="*/ 113 w 140"/>
                  <a:gd name="T45" fmla="*/ 75 h 153"/>
                  <a:gd name="T46" fmla="*/ 113 w 140"/>
                  <a:gd name="T47" fmla="*/ 75 h 153"/>
                  <a:gd name="T48" fmla="*/ 113 w 140"/>
                  <a:gd name="T49" fmla="*/ 75 h 153"/>
                  <a:gd name="T50" fmla="*/ 134 w 140"/>
                  <a:gd name="T51" fmla="*/ 58 h 153"/>
                  <a:gd name="T52" fmla="*/ 140 w 140"/>
                  <a:gd name="T53" fmla="*/ 39 h 153"/>
                  <a:gd name="T54" fmla="*/ 140 w 140"/>
                  <a:gd name="T55" fmla="*/ 39 h 153"/>
                  <a:gd name="T56" fmla="*/ 135 w 140"/>
                  <a:gd name="T57" fmla="*/ 20 h 153"/>
                  <a:gd name="T58" fmla="*/ 135 w 140"/>
                  <a:gd name="T59" fmla="*/ 20 h 153"/>
                  <a:gd name="T60" fmla="*/ 132 w 140"/>
                  <a:gd name="T61" fmla="*/ 15 h 153"/>
                  <a:gd name="T62" fmla="*/ 132 w 140"/>
                  <a:gd name="T63" fmla="*/ 15 h 153"/>
                  <a:gd name="T64" fmla="*/ 119 w 140"/>
                  <a:gd name="T65" fmla="*/ 4 h 153"/>
                  <a:gd name="T66" fmla="*/ 111 w 140"/>
                  <a:gd name="T6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3">
                    <a:moveTo>
                      <a:pt x="111" y="0"/>
                    </a:moveTo>
                    <a:cubicBezTo>
                      <a:pt x="110" y="2"/>
                      <a:pt x="109" y="4"/>
                      <a:pt x="108" y="6"/>
                    </a:cubicBezTo>
                    <a:cubicBezTo>
                      <a:pt x="101" y="18"/>
                      <a:pt x="91" y="26"/>
                      <a:pt x="78" y="30"/>
                    </a:cubicBezTo>
                    <a:cubicBezTo>
                      <a:pt x="83" y="39"/>
                      <a:pt x="86" y="50"/>
                      <a:pt x="86" y="60"/>
                    </a:cubicBezTo>
                    <a:cubicBezTo>
                      <a:pt x="86" y="76"/>
                      <a:pt x="80" y="91"/>
                      <a:pt x="69" y="103"/>
                    </a:cubicBezTo>
                    <a:cubicBezTo>
                      <a:pt x="58" y="114"/>
                      <a:pt x="43" y="120"/>
                      <a:pt x="27" y="120"/>
                    </a:cubicBezTo>
                    <a:cubicBezTo>
                      <a:pt x="22" y="120"/>
                      <a:pt x="17" y="119"/>
                      <a:pt x="13" y="118"/>
                    </a:cubicBezTo>
                    <a:cubicBezTo>
                      <a:pt x="10" y="125"/>
                      <a:pt x="6" y="132"/>
                      <a:pt x="0" y="136"/>
                    </a:cubicBezTo>
                    <a:cubicBezTo>
                      <a:pt x="4" y="135"/>
                      <a:pt x="9" y="133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4" y="130"/>
                      <a:pt x="15" y="130"/>
                      <a:pt x="15" y="130"/>
                    </a:cubicBezTo>
                    <a:cubicBezTo>
                      <a:pt x="17" y="143"/>
                      <a:pt x="28" y="153"/>
                      <a:pt x="41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53" y="153"/>
                      <a:pt x="63" y="146"/>
                      <a:pt x="67" y="135"/>
                    </a:cubicBezTo>
                    <a:cubicBezTo>
                      <a:pt x="70" y="136"/>
                      <a:pt x="73" y="137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88" y="137"/>
                      <a:pt x="98" y="133"/>
                      <a:pt x="106" y="125"/>
                    </a:cubicBezTo>
                    <a:cubicBezTo>
                      <a:pt x="114" y="117"/>
                      <a:pt x="119" y="107"/>
                      <a:pt x="119" y="96"/>
                    </a:cubicBezTo>
                    <a:cubicBezTo>
                      <a:pt x="119" y="96"/>
                      <a:pt x="119" y="96"/>
                      <a:pt x="119" y="95"/>
                    </a:cubicBezTo>
                    <a:cubicBezTo>
                      <a:pt x="119" y="88"/>
                      <a:pt x="117" y="81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22" y="72"/>
                      <a:pt x="130" y="66"/>
                      <a:pt x="134" y="58"/>
                    </a:cubicBezTo>
                    <a:cubicBezTo>
                      <a:pt x="138" y="53"/>
                      <a:pt x="140" y="46"/>
                      <a:pt x="140" y="39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0" y="32"/>
                      <a:pt x="138" y="26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4" y="18"/>
                      <a:pt x="133" y="16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28" y="10"/>
                      <a:pt x="124" y="7"/>
                      <a:pt x="119" y="4"/>
                    </a:cubicBezTo>
                    <a:cubicBezTo>
                      <a:pt x="117" y="2"/>
                      <a:pt x="114" y="1"/>
                      <a:pt x="11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0" name="Freeform 146"/>
              <p:cNvSpPr>
                <a:spLocks/>
              </p:cNvSpPr>
              <p:nvPr/>
            </p:nvSpPr>
            <p:spPr bwMode="auto">
              <a:xfrm>
                <a:off x="3469" y="2908"/>
                <a:ext cx="24" cy="75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7 h 27"/>
                  <a:gd name="T4" fmla="*/ 9 w 9"/>
                  <a:gd name="T5" fmla="*/ 23 h 27"/>
                  <a:gd name="T6" fmla="*/ 0 w 9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3" y="25"/>
                      <a:pt x="6" y="24"/>
                      <a:pt x="9" y="23"/>
                    </a:cubicBezTo>
                    <a:cubicBezTo>
                      <a:pt x="9" y="15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1" name="Freeform 147"/>
              <p:cNvSpPr>
                <a:spLocks/>
              </p:cNvSpPr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2" name="Freeform 148"/>
              <p:cNvSpPr>
                <a:spLocks/>
              </p:cNvSpPr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3" name="Freeform 149"/>
              <p:cNvSpPr>
                <a:spLocks/>
              </p:cNvSpPr>
              <p:nvPr/>
            </p:nvSpPr>
            <p:spPr bwMode="auto">
              <a:xfrm>
                <a:off x="3469" y="3742"/>
                <a:ext cx="63" cy="556"/>
              </a:xfrm>
              <a:custGeom>
                <a:avLst/>
                <a:gdLst>
                  <a:gd name="T0" fmla="*/ 20 w 24"/>
                  <a:gd name="T1" fmla="*/ 0 h 200"/>
                  <a:gd name="T2" fmla="*/ 9 w 24"/>
                  <a:gd name="T3" fmla="*/ 2 h 200"/>
                  <a:gd name="T4" fmla="*/ 0 w 24"/>
                  <a:gd name="T5" fmla="*/ 1 h 200"/>
                  <a:gd name="T6" fmla="*/ 0 w 24"/>
                  <a:gd name="T7" fmla="*/ 193 h 200"/>
                  <a:gd name="T8" fmla="*/ 24 w 24"/>
                  <a:gd name="T9" fmla="*/ 200 h 200"/>
                  <a:gd name="T10" fmla="*/ 20 w 24"/>
                  <a:gd name="T1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00">
                    <a:moveTo>
                      <a:pt x="20" y="0"/>
                    </a:moveTo>
                    <a:cubicBezTo>
                      <a:pt x="16" y="1"/>
                      <a:pt x="12" y="2"/>
                      <a:pt x="9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24" y="200"/>
                      <a:pt x="24" y="200"/>
                      <a:pt x="24" y="20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4" name="Freeform 150"/>
              <p:cNvSpPr>
                <a:spLocks/>
              </p:cNvSpPr>
              <p:nvPr/>
            </p:nvSpPr>
            <p:spPr bwMode="auto">
              <a:xfrm>
                <a:off x="3469" y="2966"/>
                <a:ext cx="386" cy="782"/>
              </a:xfrm>
              <a:custGeom>
                <a:avLst/>
                <a:gdLst>
                  <a:gd name="T0" fmla="*/ 24 w 147"/>
                  <a:gd name="T1" fmla="*/ 0 h 281"/>
                  <a:gd name="T2" fmla="*/ 9 w 147"/>
                  <a:gd name="T3" fmla="*/ 2 h 281"/>
                  <a:gd name="T4" fmla="*/ 0 w 147"/>
                  <a:gd name="T5" fmla="*/ 6 h 281"/>
                  <a:gd name="T6" fmla="*/ 0 w 147"/>
                  <a:gd name="T7" fmla="*/ 280 h 281"/>
                  <a:gd name="T8" fmla="*/ 9 w 147"/>
                  <a:gd name="T9" fmla="*/ 281 h 281"/>
                  <a:gd name="T10" fmla="*/ 20 w 147"/>
                  <a:gd name="T11" fmla="*/ 279 h 281"/>
                  <a:gd name="T12" fmla="*/ 20 w 147"/>
                  <a:gd name="T13" fmla="*/ 279 h 281"/>
                  <a:gd name="T14" fmla="*/ 32 w 147"/>
                  <a:gd name="T15" fmla="*/ 273 h 281"/>
                  <a:gd name="T16" fmla="*/ 32 w 147"/>
                  <a:gd name="T17" fmla="*/ 273 h 281"/>
                  <a:gd name="T18" fmla="*/ 45 w 147"/>
                  <a:gd name="T19" fmla="*/ 255 h 281"/>
                  <a:gd name="T20" fmla="*/ 59 w 147"/>
                  <a:gd name="T21" fmla="*/ 257 h 281"/>
                  <a:gd name="T22" fmla="*/ 101 w 147"/>
                  <a:gd name="T23" fmla="*/ 240 h 281"/>
                  <a:gd name="T24" fmla="*/ 118 w 147"/>
                  <a:gd name="T25" fmla="*/ 197 h 281"/>
                  <a:gd name="T26" fmla="*/ 110 w 147"/>
                  <a:gd name="T27" fmla="*/ 167 h 281"/>
                  <a:gd name="T28" fmla="*/ 140 w 147"/>
                  <a:gd name="T29" fmla="*/ 143 h 281"/>
                  <a:gd name="T30" fmla="*/ 143 w 147"/>
                  <a:gd name="T31" fmla="*/ 137 h 281"/>
                  <a:gd name="T32" fmla="*/ 147 w 147"/>
                  <a:gd name="T33" fmla="*/ 116 h 281"/>
                  <a:gd name="T34" fmla="*/ 140 w 147"/>
                  <a:gd name="T35" fmla="*/ 89 h 281"/>
                  <a:gd name="T36" fmla="*/ 117 w 147"/>
                  <a:gd name="T37" fmla="*/ 65 h 281"/>
                  <a:gd name="T38" fmla="*/ 117 w 147"/>
                  <a:gd name="T39" fmla="*/ 65 h 281"/>
                  <a:gd name="T40" fmla="*/ 90 w 147"/>
                  <a:gd name="T41" fmla="*/ 58 h 281"/>
                  <a:gd name="T42" fmla="*/ 79 w 147"/>
                  <a:gd name="T43" fmla="*/ 59 h 281"/>
                  <a:gd name="T44" fmla="*/ 80 w 147"/>
                  <a:gd name="T45" fmla="*/ 55 h 281"/>
                  <a:gd name="T46" fmla="*/ 63 w 147"/>
                  <a:gd name="T47" fmla="*/ 16 h 281"/>
                  <a:gd name="T48" fmla="*/ 24 w 147"/>
                  <a:gd name="T4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281">
                    <a:moveTo>
                      <a:pt x="24" y="0"/>
                    </a:moveTo>
                    <a:cubicBezTo>
                      <a:pt x="19" y="0"/>
                      <a:pt x="14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3" y="280"/>
                      <a:pt x="6" y="281"/>
                      <a:pt x="9" y="281"/>
                    </a:cubicBezTo>
                    <a:cubicBezTo>
                      <a:pt x="12" y="281"/>
                      <a:pt x="16" y="280"/>
                      <a:pt x="20" y="279"/>
                    </a:cubicBezTo>
                    <a:cubicBezTo>
                      <a:pt x="20" y="279"/>
                      <a:pt x="20" y="279"/>
                      <a:pt x="20" y="279"/>
                    </a:cubicBezTo>
                    <a:cubicBezTo>
                      <a:pt x="24" y="278"/>
                      <a:pt x="28" y="276"/>
                      <a:pt x="32" y="273"/>
                    </a:cubicBezTo>
                    <a:cubicBezTo>
                      <a:pt x="32" y="273"/>
                      <a:pt x="32" y="273"/>
                      <a:pt x="32" y="273"/>
                    </a:cubicBezTo>
                    <a:cubicBezTo>
                      <a:pt x="38" y="269"/>
                      <a:pt x="42" y="262"/>
                      <a:pt x="45" y="255"/>
                    </a:cubicBezTo>
                    <a:cubicBezTo>
                      <a:pt x="49" y="256"/>
                      <a:pt x="54" y="257"/>
                      <a:pt x="59" y="257"/>
                    </a:cubicBezTo>
                    <a:cubicBezTo>
                      <a:pt x="75" y="257"/>
                      <a:pt x="90" y="251"/>
                      <a:pt x="101" y="240"/>
                    </a:cubicBezTo>
                    <a:cubicBezTo>
                      <a:pt x="112" y="228"/>
                      <a:pt x="118" y="213"/>
                      <a:pt x="118" y="197"/>
                    </a:cubicBezTo>
                    <a:cubicBezTo>
                      <a:pt x="118" y="187"/>
                      <a:pt x="115" y="176"/>
                      <a:pt x="110" y="167"/>
                    </a:cubicBezTo>
                    <a:cubicBezTo>
                      <a:pt x="123" y="163"/>
                      <a:pt x="133" y="155"/>
                      <a:pt x="140" y="143"/>
                    </a:cubicBezTo>
                    <a:cubicBezTo>
                      <a:pt x="141" y="141"/>
                      <a:pt x="142" y="139"/>
                      <a:pt x="143" y="137"/>
                    </a:cubicBezTo>
                    <a:cubicBezTo>
                      <a:pt x="146" y="130"/>
                      <a:pt x="147" y="123"/>
                      <a:pt x="147" y="116"/>
                    </a:cubicBezTo>
                    <a:cubicBezTo>
                      <a:pt x="147" y="106"/>
                      <a:pt x="145" y="97"/>
                      <a:pt x="140" y="89"/>
                    </a:cubicBezTo>
                    <a:cubicBezTo>
                      <a:pt x="135" y="79"/>
                      <a:pt x="126" y="72"/>
                      <a:pt x="117" y="65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09" y="60"/>
                      <a:pt x="100" y="58"/>
                      <a:pt x="90" y="58"/>
                    </a:cubicBezTo>
                    <a:cubicBezTo>
                      <a:pt x="87" y="58"/>
                      <a:pt x="83" y="58"/>
                      <a:pt x="79" y="59"/>
                    </a:cubicBezTo>
                    <a:cubicBezTo>
                      <a:pt x="79" y="58"/>
                      <a:pt x="80" y="57"/>
                      <a:pt x="80" y="55"/>
                    </a:cubicBezTo>
                    <a:cubicBezTo>
                      <a:pt x="80" y="41"/>
                      <a:pt x="74" y="27"/>
                      <a:pt x="63" y="16"/>
                    </a:cubicBezTo>
                    <a:cubicBezTo>
                      <a:pt x="53" y="6"/>
                      <a:pt x="39" y="0"/>
                      <a:pt x="2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5" name="Freeform 151"/>
              <p:cNvSpPr>
                <a:spLocks/>
              </p:cNvSpPr>
              <p:nvPr/>
            </p:nvSpPr>
            <p:spPr bwMode="auto">
              <a:xfrm>
                <a:off x="3212" y="3036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4 h 90"/>
                  <a:gd name="T4" fmla="*/ 75 w 90"/>
                  <a:gd name="T5" fmla="*/ 12 h 90"/>
                  <a:gd name="T6" fmla="*/ 52 w 90"/>
                  <a:gd name="T7" fmla="*/ 22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8 h 90"/>
                  <a:gd name="T16" fmla="*/ 0 w 90"/>
                  <a:gd name="T17" fmla="*/ 48 h 90"/>
                  <a:gd name="T18" fmla="*/ 23 w 90"/>
                  <a:gd name="T19" fmla="*/ 57 h 90"/>
                  <a:gd name="T20" fmla="*/ 15 w 90"/>
                  <a:gd name="T21" fmla="*/ 79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3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6"/>
                      <a:pt x="73" y="34"/>
                      <a:pt x="67" y="34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7"/>
                      <a:pt x="52" y="22"/>
                    </a:cubicBezTo>
                    <a:cubicBezTo>
                      <a:pt x="51" y="9"/>
                      <a:pt x="43" y="0"/>
                      <a:pt x="43" y="0"/>
                    </a:cubicBezTo>
                    <a:cubicBezTo>
                      <a:pt x="36" y="9"/>
                      <a:pt x="33" y="17"/>
                      <a:pt x="33" y="23"/>
                    </a:cubicBezTo>
                    <a:cubicBezTo>
                      <a:pt x="24" y="15"/>
                      <a:pt x="12" y="15"/>
                      <a:pt x="12" y="15"/>
                    </a:cubicBezTo>
                    <a:cubicBezTo>
                      <a:pt x="13" y="26"/>
                      <a:pt x="16" y="33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9" y="55"/>
                      <a:pt x="16" y="57"/>
                      <a:pt x="23" y="57"/>
                    </a:cubicBezTo>
                    <a:cubicBezTo>
                      <a:pt x="14" y="67"/>
                      <a:pt x="15" y="79"/>
                      <a:pt x="15" y="79"/>
                    </a:cubicBezTo>
                    <a:cubicBezTo>
                      <a:pt x="26" y="78"/>
                      <a:pt x="33" y="74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2"/>
                      <a:pt x="57" y="74"/>
                      <a:pt x="56" y="67"/>
                    </a:cubicBezTo>
                    <a:cubicBezTo>
                      <a:pt x="66" y="76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3"/>
                    </a:cubicBezTo>
                    <a:cubicBezTo>
                      <a:pt x="82" y="52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6" name="Oval 152"/>
              <p:cNvSpPr>
                <a:spLocks noChangeArrowheads="1"/>
              </p:cNvSpPr>
              <p:nvPr/>
            </p:nvSpPr>
            <p:spPr bwMode="auto">
              <a:xfrm>
                <a:off x="3293" y="3122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7" name="Freeform 153"/>
              <p:cNvSpPr>
                <a:spLocks/>
              </p:cNvSpPr>
              <p:nvPr/>
            </p:nvSpPr>
            <p:spPr bwMode="auto">
              <a:xfrm>
                <a:off x="3467" y="3008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6" y="9"/>
                      <a:pt x="33" y="16"/>
                      <a:pt x="33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7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8" name="Oval 154"/>
              <p:cNvSpPr>
                <a:spLocks noChangeArrowheads="1"/>
              </p:cNvSpPr>
              <p:nvPr/>
            </p:nvSpPr>
            <p:spPr bwMode="auto">
              <a:xfrm>
                <a:off x="3548" y="3094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9" name="Freeform 155"/>
              <p:cNvSpPr>
                <a:spLocks/>
              </p:cNvSpPr>
              <p:nvPr/>
            </p:nvSpPr>
            <p:spPr bwMode="auto">
              <a:xfrm>
                <a:off x="3608" y="3322"/>
                <a:ext cx="234" cy="251"/>
              </a:xfrm>
              <a:custGeom>
                <a:avLst/>
                <a:gdLst>
                  <a:gd name="T0" fmla="*/ 89 w 89"/>
                  <a:gd name="T1" fmla="*/ 43 h 90"/>
                  <a:gd name="T2" fmla="*/ 66 w 89"/>
                  <a:gd name="T3" fmla="*/ 33 h 90"/>
                  <a:gd name="T4" fmla="*/ 75 w 89"/>
                  <a:gd name="T5" fmla="*/ 12 h 90"/>
                  <a:gd name="T6" fmla="*/ 52 w 89"/>
                  <a:gd name="T7" fmla="*/ 21 h 90"/>
                  <a:gd name="T8" fmla="*/ 42 w 89"/>
                  <a:gd name="T9" fmla="*/ 0 h 90"/>
                  <a:gd name="T10" fmla="*/ 33 w 89"/>
                  <a:gd name="T11" fmla="*/ 23 h 90"/>
                  <a:gd name="T12" fmla="*/ 11 w 89"/>
                  <a:gd name="T13" fmla="*/ 15 h 90"/>
                  <a:gd name="T14" fmla="*/ 21 w 89"/>
                  <a:gd name="T15" fmla="*/ 37 h 90"/>
                  <a:gd name="T16" fmla="*/ 0 w 89"/>
                  <a:gd name="T17" fmla="*/ 47 h 90"/>
                  <a:gd name="T18" fmla="*/ 22 w 89"/>
                  <a:gd name="T19" fmla="*/ 56 h 90"/>
                  <a:gd name="T20" fmla="*/ 14 w 89"/>
                  <a:gd name="T21" fmla="*/ 78 h 90"/>
                  <a:gd name="T22" fmla="*/ 37 w 89"/>
                  <a:gd name="T23" fmla="*/ 69 h 90"/>
                  <a:gd name="T24" fmla="*/ 47 w 89"/>
                  <a:gd name="T25" fmla="*/ 90 h 90"/>
                  <a:gd name="T26" fmla="*/ 56 w 89"/>
                  <a:gd name="T27" fmla="*/ 67 h 90"/>
                  <a:gd name="T28" fmla="*/ 78 w 89"/>
                  <a:gd name="T29" fmla="*/ 75 h 90"/>
                  <a:gd name="T30" fmla="*/ 68 w 89"/>
                  <a:gd name="T31" fmla="*/ 52 h 90"/>
                  <a:gd name="T32" fmla="*/ 89 w 89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" h="90">
                    <a:moveTo>
                      <a:pt x="89" y="43"/>
                    </a:moveTo>
                    <a:cubicBezTo>
                      <a:pt x="81" y="36"/>
                      <a:pt x="73" y="33"/>
                      <a:pt x="66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3" y="13"/>
                      <a:pt x="56" y="16"/>
                      <a:pt x="52" y="21"/>
                    </a:cubicBezTo>
                    <a:cubicBezTo>
                      <a:pt x="51" y="8"/>
                      <a:pt x="42" y="0"/>
                      <a:pt x="42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8" y="54"/>
                      <a:pt x="16" y="57"/>
                      <a:pt x="22" y="56"/>
                    </a:cubicBezTo>
                    <a:cubicBezTo>
                      <a:pt x="14" y="66"/>
                      <a:pt x="14" y="78"/>
                      <a:pt x="14" y="78"/>
                    </a:cubicBezTo>
                    <a:cubicBezTo>
                      <a:pt x="25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1" y="51"/>
                      <a:pt x="89" y="43"/>
                      <a:pt x="89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0" name="Oval 156"/>
              <p:cNvSpPr>
                <a:spLocks noChangeArrowheads="1"/>
              </p:cNvSpPr>
              <p:nvPr/>
            </p:nvSpPr>
            <p:spPr bwMode="auto">
              <a:xfrm>
                <a:off x="3690" y="3409"/>
                <a:ext cx="71" cy="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1" name="Freeform 157"/>
              <p:cNvSpPr>
                <a:spLocks/>
              </p:cNvSpPr>
              <p:nvPr/>
            </p:nvSpPr>
            <p:spPr bwMode="auto">
              <a:xfrm>
                <a:off x="3346" y="3403"/>
                <a:ext cx="236" cy="250"/>
              </a:xfrm>
              <a:custGeom>
                <a:avLst/>
                <a:gdLst>
                  <a:gd name="T0" fmla="*/ 90 w 90"/>
                  <a:gd name="T1" fmla="*/ 42 h 90"/>
                  <a:gd name="T2" fmla="*/ 67 w 90"/>
                  <a:gd name="T3" fmla="*/ 33 h 90"/>
                  <a:gd name="T4" fmla="*/ 75 w 90"/>
                  <a:gd name="T5" fmla="*/ 11 h 90"/>
                  <a:gd name="T6" fmla="*/ 53 w 90"/>
                  <a:gd name="T7" fmla="*/ 21 h 90"/>
                  <a:gd name="T8" fmla="*/ 43 w 90"/>
                  <a:gd name="T9" fmla="*/ 0 h 90"/>
                  <a:gd name="T10" fmla="*/ 34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8 w 90"/>
                  <a:gd name="T23" fmla="*/ 68 h 90"/>
                  <a:gd name="T24" fmla="*/ 47 w 90"/>
                  <a:gd name="T25" fmla="*/ 90 h 90"/>
                  <a:gd name="T26" fmla="*/ 57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2"/>
                    </a:moveTo>
                    <a:cubicBezTo>
                      <a:pt x="81" y="35"/>
                      <a:pt x="74" y="33"/>
                      <a:pt x="67" y="33"/>
                    </a:cubicBezTo>
                    <a:cubicBezTo>
                      <a:pt x="76" y="23"/>
                      <a:pt x="75" y="11"/>
                      <a:pt x="75" y="11"/>
                    </a:cubicBezTo>
                    <a:cubicBezTo>
                      <a:pt x="64" y="12"/>
                      <a:pt x="57" y="16"/>
                      <a:pt x="53" y="21"/>
                    </a:cubicBezTo>
                    <a:cubicBezTo>
                      <a:pt x="52" y="8"/>
                      <a:pt x="43" y="0"/>
                      <a:pt x="43" y="0"/>
                    </a:cubicBezTo>
                    <a:cubicBezTo>
                      <a:pt x="36" y="8"/>
                      <a:pt x="34" y="16"/>
                      <a:pt x="34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7" y="56"/>
                      <a:pt x="23" y="56"/>
                    </a:cubicBezTo>
                    <a:cubicBezTo>
                      <a:pt x="15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8" y="68"/>
                    </a:cubicBezTo>
                    <a:cubicBezTo>
                      <a:pt x="39" y="81"/>
                      <a:pt x="47" y="90"/>
                      <a:pt x="47" y="90"/>
                    </a:cubicBezTo>
                    <a:cubicBezTo>
                      <a:pt x="55" y="81"/>
                      <a:pt x="57" y="73"/>
                      <a:pt x="57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4" y="57"/>
                      <a:pt x="69" y="52"/>
                    </a:cubicBezTo>
                    <a:cubicBezTo>
                      <a:pt x="82" y="51"/>
                      <a:pt x="90" y="42"/>
                      <a:pt x="90" y="42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2" name="Oval 158"/>
              <p:cNvSpPr>
                <a:spLocks noChangeArrowheads="1"/>
              </p:cNvSpPr>
              <p:nvPr/>
            </p:nvSpPr>
            <p:spPr bwMode="auto">
              <a:xfrm>
                <a:off x="3427" y="3489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3" name="Freeform 159"/>
              <p:cNvSpPr>
                <a:spLocks/>
              </p:cNvSpPr>
              <p:nvPr/>
            </p:nvSpPr>
            <p:spPr bwMode="auto">
              <a:xfrm>
                <a:off x="3080" y="3292"/>
                <a:ext cx="237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1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8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3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4" name="Oval 160"/>
              <p:cNvSpPr>
                <a:spLocks noChangeArrowheads="1"/>
              </p:cNvSpPr>
              <p:nvPr/>
            </p:nvSpPr>
            <p:spPr bwMode="auto">
              <a:xfrm>
                <a:off x="3162" y="3378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5" name="Freeform 161"/>
              <p:cNvSpPr>
                <a:spLocks/>
              </p:cNvSpPr>
              <p:nvPr/>
            </p:nvSpPr>
            <p:spPr bwMode="auto">
              <a:xfrm>
                <a:off x="2763" y="3903"/>
                <a:ext cx="144" cy="415"/>
              </a:xfrm>
              <a:custGeom>
                <a:avLst/>
                <a:gdLst>
                  <a:gd name="T0" fmla="*/ 5 w 55"/>
                  <a:gd name="T1" fmla="*/ 149 h 149"/>
                  <a:gd name="T2" fmla="*/ 5 w 55"/>
                  <a:gd name="T3" fmla="*/ 147 h 149"/>
                  <a:gd name="T4" fmla="*/ 4 w 55"/>
                  <a:gd name="T5" fmla="*/ 141 h 149"/>
                  <a:gd name="T6" fmla="*/ 1 w 55"/>
                  <a:gd name="T7" fmla="*/ 122 h 149"/>
                  <a:gd name="T8" fmla="*/ 1 w 55"/>
                  <a:gd name="T9" fmla="*/ 95 h 149"/>
                  <a:gd name="T10" fmla="*/ 5 w 55"/>
                  <a:gd name="T11" fmla="*/ 64 h 149"/>
                  <a:gd name="T12" fmla="*/ 11 w 55"/>
                  <a:gd name="T13" fmla="*/ 49 h 149"/>
                  <a:gd name="T14" fmla="*/ 14 w 55"/>
                  <a:gd name="T15" fmla="*/ 42 h 149"/>
                  <a:gd name="T16" fmla="*/ 17 w 55"/>
                  <a:gd name="T17" fmla="*/ 35 h 149"/>
                  <a:gd name="T18" fmla="*/ 26 w 55"/>
                  <a:gd name="T19" fmla="*/ 24 h 149"/>
                  <a:gd name="T20" fmla="*/ 34 w 55"/>
                  <a:gd name="T21" fmla="*/ 15 h 149"/>
                  <a:gd name="T22" fmla="*/ 42 w 55"/>
                  <a:gd name="T23" fmla="*/ 8 h 149"/>
                  <a:gd name="T24" fmla="*/ 49 w 55"/>
                  <a:gd name="T25" fmla="*/ 4 h 149"/>
                  <a:gd name="T26" fmla="*/ 55 w 55"/>
                  <a:gd name="T27" fmla="*/ 0 h 149"/>
                  <a:gd name="T28" fmla="*/ 50 w 55"/>
                  <a:gd name="T29" fmla="*/ 4 h 149"/>
                  <a:gd name="T30" fmla="*/ 44 w 55"/>
                  <a:gd name="T31" fmla="*/ 10 h 149"/>
                  <a:gd name="T32" fmla="*/ 37 w 55"/>
                  <a:gd name="T33" fmla="*/ 17 h 149"/>
                  <a:gd name="T34" fmla="*/ 30 w 55"/>
                  <a:gd name="T35" fmla="*/ 27 h 149"/>
                  <a:gd name="T36" fmla="*/ 24 w 55"/>
                  <a:gd name="T37" fmla="*/ 39 h 149"/>
                  <a:gd name="T38" fmla="*/ 21 w 55"/>
                  <a:gd name="T39" fmla="*/ 45 h 149"/>
                  <a:gd name="T40" fmla="*/ 19 w 55"/>
                  <a:gd name="T41" fmla="*/ 52 h 149"/>
                  <a:gd name="T42" fmla="*/ 17 w 55"/>
                  <a:gd name="T43" fmla="*/ 66 h 149"/>
                  <a:gd name="T44" fmla="*/ 20 w 55"/>
                  <a:gd name="T45" fmla="*/ 119 h 149"/>
                  <a:gd name="T46" fmla="*/ 25 w 55"/>
                  <a:gd name="T47" fmla="*/ 136 h 149"/>
                  <a:gd name="T48" fmla="*/ 27 w 55"/>
                  <a:gd name="T49" fmla="*/ 140 h 149"/>
                  <a:gd name="T50" fmla="*/ 27 w 55"/>
                  <a:gd name="T51" fmla="*/ 142 h 149"/>
                  <a:gd name="T52" fmla="*/ 5 w 55"/>
                  <a:gd name="T5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49">
                    <a:moveTo>
                      <a:pt x="5" y="149"/>
                    </a:moveTo>
                    <a:cubicBezTo>
                      <a:pt x="5" y="149"/>
                      <a:pt x="5" y="148"/>
                      <a:pt x="5" y="147"/>
                    </a:cubicBezTo>
                    <a:cubicBezTo>
                      <a:pt x="5" y="146"/>
                      <a:pt x="4" y="144"/>
                      <a:pt x="4" y="141"/>
                    </a:cubicBezTo>
                    <a:cubicBezTo>
                      <a:pt x="3" y="137"/>
                      <a:pt x="2" y="130"/>
                      <a:pt x="1" y="122"/>
                    </a:cubicBezTo>
                    <a:cubicBezTo>
                      <a:pt x="1" y="114"/>
                      <a:pt x="0" y="105"/>
                      <a:pt x="1" y="95"/>
                    </a:cubicBezTo>
                    <a:cubicBezTo>
                      <a:pt x="1" y="85"/>
                      <a:pt x="3" y="74"/>
                      <a:pt x="5" y="64"/>
                    </a:cubicBezTo>
                    <a:cubicBezTo>
                      <a:pt x="7" y="59"/>
                      <a:pt x="9" y="54"/>
                      <a:pt x="11" y="49"/>
                    </a:cubicBezTo>
                    <a:cubicBezTo>
                      <a:pt x="12" y="47"/>
                      <a:pt x="13" y="44"/>
                      <a:pt x="14" y="42"/>
                    </a:cubicBezTo>
                    <a:cubicBezTo>
                      <a:pt x="15" y="40"/>
                      <a:pt x="16" y="38"/>
                      <a:pt x="17" y="35"/>
                    </a:cubicBezTo>
                    <a:cubicBezTo>
                      <a:pt x="20" y="31"/>
                      <a:pt x="23" y="27"/>
                      <a:pt x="26" y="24"/>
                    </a:cubicBezTo>
                    <a:cubicBezTo>
                      <a:pt x="29" y="20"/>
                      <a:pt x="31" y="17"/>
                      <a:pt x="34" y="15"/>
                    </a:cubicBezTo>
                    <a:cubicBezTo>
                      <a:pt x="37" y="12"/>
                      <a:pt x="40" y="10"/>
                      <a:pt x="42" y="8"/>
                    </a:cubicBezTo>
                    <a:cubicBezTo>
                      <a:pt x="45" y="6"/>
                      <a:pt x="47" y="5"/>
                      <a:pt x="49" y="4"/>
                    </a:cubicBezTo>
                    <a:cubicBezTo>
                      <a:pt x="53" y="1"/>
                      <a:pt x="55" y="0"/>
                      <a:pt x="55" y="0"/>
                    </a:cubicBezTo>
                    <a:cubicBezTo>
                      <a:pt x="55" y="0"/>
                      <a:pt x="53" y="2"/>
                      <a:pt x="50" y="4"/>
                    </a:cubicBezTo>
                    <a:cubicBezTo>
                      <a:pt x="48" y="6"/>
                      <a:pt x="46" y="8"/>
                      <a:pt x="44" y="10"/>
                    </a:cubicBezTo>
                    <a:cubicBezTo>
                      <a:pt x="42" y="12"/>
                      <a:pt x="39" y="14"/>
                      <a:pt x="37" y="17"/>
                    </a:cubicBezTo>
                    <a:cubicBezTo>
                      <a:pt x="35" y="20"/>
                      <a:pt x="32" y="23"/>
                      <a:pt x="30" y="27"/>
                    </a:cubicBezTo>
                    <a:cubicBezTo>
                      <a:pt x="28" y="31"/>
                      <a:pt x="26" y="34"/>
                      <a:pt x="24" y="39"/>
                    </a:cubicBezTo>
                    <a:cubicBezTo>
                      <a:pt x="23" y="41"/>
                      <a:pt x="22" y="43"/>
                      <a:pt x="21" y="45"/>
                    </a:cubicBezTo>
                    <a:cubicBezTo>
                      <a:pt x="21" y="47"/>
                      <a:pt x="20" y="50"/>
                      <a:pt x="19" y="52"/>
                    </a:cubicBezTo>
                    <a:cubicBezTo>
                      <a:pt x="18" y="57"/>
                      <a:pt x="17" y="62"/>
                      <a:pt x="17" y="66"/>
                    </a:cubicBezTo>
                    <a:cubicBezTo>
                      <a:pt x="15" y="86"/>
                      <a:pt x="17" y="105"/>
                      <a:pt x="20" y="119"/>
                    </a:cubicBezTo>
                    <a:cubicBezTo>
                      <a:pt x="22" y="126"/>
                      <a:pt x="24" y="132"/>
                      <a:pt x="25" y="136"/>
                    </a:cubicBezTo>
                    <a:cubicBezTo>
                      <a:pt x="26" y="138"/>
                      <a:pt x="26" y="139"/>
                      <a:pt x="27" y="140"/>
                    </a:cubicBezTo>
                    <a:cubicBezTo>
                      <a:pt x="27" y="141"/>
                      <a:pt x="27" y="142"/>
                      <a:pt x="27" y="142"/>
                    </a:cubicBezTo>
                    <a:lnTo>
                      <a:pt x="5" y="14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6" name="Freeform 162"/>
              <p:cNvSpPr>
                <a:spLocks/>
              </p:cNvSpPr>
              <p:nvPr/>
            </p:nvSpPr>
            <p:spPr bwMode="auto">
              <a:xfrm>
                <a:off x="2587" y="3937"/>
                <a:ext cx="239" cy="336"/>
              </a:xfrm>
              <a:custGeom>
                <a:avLst/>
                <a:gdLst>
                  <a:gd name="T0" fmla="*/ 78 w 91"/>
                  <a:gd name="T1" fmla="*/ 121 h 121"/>
                  <a:gd name="T2" fmla="*/ 0 w 91"/>
                  <a:gd name="T3" fmla="*/ 0 h 121"/>
                  <a:gd name="T4" fmla="*/ 36 w 91"/>
                  <a:gd name="T5" fmla="*/ 56 h 121"/>
                  <a:gd name="T6" fmla="*/ 78 w 91"/>
                  <a:gd name="T7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121">
                    <a:moveTo>
                      <a:pt x="78" y="121"/>
                    </a:moveTo>
                    <a:cubicBezTo>
                      <a:pt x="78" y="121"/>
                      <a:pt x="91" y="40"/>
                      <a:pt x="0" y="0"/>
                    </a:cubicBezTo>
                    <a:cubicBezTo>
                      <a:pt x="0" y="0"/>
                      <a:pt x="34" y="20"/>
                      <a:pt x="36" y="56"/>
                    </a:cubicBezTo>
                    <a:cubicBezTo>
                      <a:pt x="38" y="93"/>
                      <a:pt x="78" y="121"/>
                      <a:pt x="78" y="121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7" name="Freeform 163"/>
              <p:cNvSpPr>
                <a:spLocks/>
              </p:cNvSpPr>
              <p:nvPr/>
            </p:nvSpPr>
            <p:spPr bwMode="auto">
              <a:xfrm>
                <a:off x="2836" y="3692"/>
                <a:ext cx="118" cy="172"/>
              </a:xfrm>
              <a:custGeom>
                <a:avLst/>
                <a:gdLst>
                  <a:gd name="T0" fmla="*/ 34 w 45"/>
                  <a:gd name="T1" fmla="*/ 1 h 62"/>
                  <a:gd name="T2" fmla="*/ 23 w 45"/>
                  <a:gd name="T3" fmla="*/ 9 h 62"/>
                  <a:gd name="T4" fmla="*/ 11 w 45"/>
                  <a:gd name="T5" fmla="*/ 1 h 62"/>
                  <a:gd name="T6" fmla="*/ 23 w 45"/>
                  <a:gd name="T7" fmla="*/ 62 h 62"/>
                  <a:gd name="T8" fmla="*/ 34 w 45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2">
                    <a:moveTo>
                      <a:pt x="34" y="1"/>
                    </a:moveTo>
                    <a:cubicBezTo>
                      <a:pt x="26" y="0"/>
                      <a:pt x="28" y="9"/>
                      <a:pt x="23" y="9"/>
                    </a:cubicBezTo>
                    <a:cubicBezTo>
                      <a:pt x="17" y="9"/>
                      <a:pt x="19" y="0"/>
                      <a:pt x="11" y="1"/>
                    </a:cubicBezTo>
                    <a:cubicBezTo>
                      <a:pt x="3" y="1"/>
                      <a:pt x="0" y="16"/>
                      <a:pt x="23" y="62"/>
                    </a:cubicBezTo>
                    <a:cubicBezTo>
                      <a:pt x="45" y="14"/>
                      <a:pt x="42" y="1"/>
                      <a:pt x="34" y="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8" name="Freeform 164"/>
              <p:cNvSpPr>
                <a:spLocks/>
              </p:cNvSpPr>
              <p:nvPr/>
            </p:nvSpPr>
            <p:spPr bwMode="auto">
              <a:xfrm>
                <a:off x="2747" y="3706"/>
                <a:ext cx="150" cy="158"/>
              </a:xfrm>
              <a:custGeom>
                <a:avLst/>
                <a:gdLst>
                  <a:gd name="T0" fmla="*/ 22 w 57"/>
                  <a:gd name="T1" fmla="*/ 6 h 57"/>
                  <a:gd name="T2" fmla="*/ 19 w 57"/>
                  <a:gd name="T3" fmla="*/ 19 h 57"/>
                  <a:gd name="T4" fmla="*/ 13 w 57"/>
                  <a:gd name="T5" fmla="*/ 20 h 57"/>
                  <a:gd name="T6" fmla="*/ 5 w 57"/>
                  <a:gd name="T7" fmla="*/ 22 h 57"/>
                  <a:gd name="T8" fmla="*/ 57 w 57"/>
                  <a:gd name="T9" fmla="*/ 57 h 57"/>
                  <a:gd name="T10" fmla="*/ 22 w 57"/>
                  <a:gd name="T11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22" y="6"/>
                    </a:moveTo>
                    <a:cubicBezTo>
                      <a:pt x="16" y="11"/>
                      <a:pt x="23" y="15"/>
                      <a:pt x="19" y="19"/>
                    </a:cubicBezTo>
                    <a:cubicBezTo>
                      <a:pt x="17" y="21"/>
                      <a:pt x="15" y="20"/>
                      <a:pt x="13" y="20"/>
                    </a:cubicBezTo>
                    <a:cubicBezTo>
                      <a:pt x="11" y="19"/>
                      <a:pt x="8" y="19"/>
                      <a:pt x="5" y="22"/>
                    </a:cubicBezTo>
                    <a:cubicBezTo>
                      <a:pt x="0" y="28"/>
                      <a:pt x="8" y="40"/>
                      <a:pt x="57" y="57"/>
                    </a:cubicBezTo>
                    <a:cubicBezTo>
                      <a:pt x="38" y="7"/>
                      <a:pt x="27" y="0"/>
                      <a:pt x="22" y="6"/>
                    </a:cubicBezTo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9" name="Freeform 165"/>
              <p:cNvSpPr>
                <a:spLocks/>
              </p:cNvSpPr>
              <p:nvPr/>
            </p:nvSpPr>
            <p:spPr bwMode="auto">
              <a:xfrm>
                <a:off x="2734" y="3803"/>
                <a:ext cx="163" cy="123"/>
              </a:xfrm>
              <a:custGeom>
                <a:avLst/>
                <a:gdLst>
                  <a:gd name="T0" fmla="*/ 0 w 62"/>
                  <a:gd name="T1" fmla="*/ 10 h 44"/>
                  <a:gd name="T2" fmla="*/ 8 w 62"/>
                  <a:gd name="T3" fmla="*/ 22 h 44"/>
                  <a:gd name="T4" fmla="*/ 0 w 62"/>
                  <a:gd name="T5" fmla="*/ 34 h 44"/>
                  <a:gd name="T6" fmla="*/ 62 w 62"/>
                  <a:gd name="T7" fmla="*/ 22 h 44"/>
                  <a:gd name="T8" fmla="*/ 0 w 62"/>
                  <a:gd name="T9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4">
                    <a:moveTo>
                      <a:pt x="0" y="10"/>
                    </a:moveTo>
                    <a:cubicBezTo>
                      <a:pt x="0" y="18"/>
                      <a:pt x="8" y="17"/>
                      <a:pt x="8" y="22"/>
                    </a:cubicBezTo>
                    <a:cubicBezTo>
                      <a:pt x="8" y="27"/>
                      <a:pt x="0" y="26"/>
                      <a:pt x="0" y="34"/>
                    </a:cubicBezTo>
                    <a:cubicBezTo>
                      <a:pt x="1" y="41"/>
                      <a:pt x="16" y="44"/>
                      <a:pt x="62" y="22"/>
                    </a:cubicBezTo>
                    <a:cubicBezTo>
                      <a:pt x="13" y="0"/>
                      <a:pt x="1" y="3"/>
                      <a:pt x="0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0" name="Freeform 166"/>
              <p:cNvSpPr>
                <a:spLocks/>
              </p:cNvSpPr>
              <p:nvPr/>
            </p:nvSpPr>
            <p:spPr bwMode="auto">
              <a:xfrm>
                <a:off x="2747" y="3864"/>
                <a:ext cx="150" cy="159"/>
              </a:xfrm>
              <a:custGeom>
                <a:avLst/>
                <a:gdLst>
                  <a:gd name="T0" fmla="*/ 5 w 57"/>
                  <a:gd name="T1" fmla="*/ 35 h 57"/>
                  <a:gd name="T2" fmla="*/ 19 w 57"/>
                  <a:gd name="T3" fmla="*/ 38 h 57"/>
                  <a:gd name="T4" fmla="*/ 22 w 57"/>
                  <a:gd name="T5" fmla="*/ 51 h 57"/>
                  <a:gd name="T6" fmla="*/ 57 w 57"/>
                  <a:gd name="T7" fmla="*/ 0 h 57"/>
                  <a:gd name="T8" fmla="*/ 5 w 57"/>
                  <a:gd name="T9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" y="35"/>
                    </a:moveTo>
                    <a:cubicBezTo>
                      <a:pt x="10" y="41"/>
                      <a:pt x="15" y="34"/>
                      <a:pt x="19" y="38"/>
                    </a:cubicBezTo>
                    <a:cubicBezTo>
                      <a:pt x="23" y="41"/>
                      <a:pt x="16" y="46"/>
                      <a:pt x="22" y="51"/>
                    </a:cubicBezTo>
                    <a:cubicBezTo>
                      <a:pt x="27" y="57"/>
                      <a:pt x="40" y="48"/>
                      <a:pt x="57" y="0"/>
                    </a:cubicBezTo>
                    <a:cubicBezTo>
                      <a:pt x="7" y="18"/>
                      <a:pt x="0" y="29"/>
                      <a:pt x="5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1" name="Freeform 167"/>
              <p:cNvSpPr>
                <a:spLocks/>
              </p:cNvSpPr>
              <p:nvPr/>
            </p:nvSpPr>
            <p:spPr bwMode="auto">
              <a:xfrm>
                <a:off x="2836" y="3864"/>
                <a:ext cx="118" cy="170"/>
              </a:xfrm>
              <a:custGeom>
                <a:avLst/>
                <a:gdLst>
                  <a:gd name="T0" fmla="*/ 11 w 45"/>
                  <a:gd name="T1" fmla="*/ 61 h 61"/>
                  <a:gd name="T2" fmla="*/ 23 w 45"/>
                  <a:gd name="T3" fmla="*/ 53 h 61"/>
                  <a:gd name="T4" fmla="*/ 34 w 45"/>
                  <a:gd name="T5" fmla="*/ 61 h 61"/>
                  <a:gd name="T6" fmla="*/ 23 w 45"/>
                  <a:gd name="T7" fmla="*/ 0 h 61"/>
                  <a:gd name="T8" fmla="*/ 11 w 45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1">
                    <a:moveTo>
                      <a:pt x="11" y="61"/>
                    </a:moveTo>
                    <a:cubicBezTo>
                      <a:pt x="19" y="61"/>
                      <a:pt x="17" y="53"/>
                      <a:pt x="23" y="53"/>
                    </a:cubicBezTo>
                    <a:cubicBezTo>
                      <a:pt x="28" y="53"/>
                      <a:pt x="26" y="61"/>
                      <a:pt x="34" y="61"/>
                    </a:cubicBezTo>
                    <a:cubicBezTo>
                      <a:pt x="42" y="61"/>
                      <a:pt x="45" y="46"/>
                      <a:pt x="23" y="0"/>
                    </a:cubicBezTo>
                    <a:cubicBezTo>
                      <a:pt x="0" y="48"/>
                      <a:pt x="3" y="61"/>
                      <a:pt x="11" y="6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2" name="Freeform 168"/>
              <p:cNvSpPr>
                <a:spLocks/>
              </p:cNvSpPr>
              <p:nvPr/>
            </p:nvSpPr>
            <p:spPr bwMode="auto">
              <a:xfrm>
                <a:off x="2897" y="3864"/>
                <a:ext cx="147" cy="159"/>
              </a:xfrm>
              <a:custGeom>
                <a:avLst/>
                <a:gdLst>
                  <a:gd name="T0" fmla="*/ 35 w 56"/>
                  <a:gd name="T1" fmla="*/ 51 h 57"/>
                  <a:gd name="T2" fmla="*/ 37 w 56"/>
                  <a:gd name="T3" fmla="*/ 38 h 57"/>
                  <a:gd name="T4" fmla="*/ 51 w 56"/>
                  <a:gd name="T5" fmla="*/ 35 h 57"/>
                  <a:gd name="T6" fmla="*/ 0 w 56"/>
                  <a:gd name="T7" fmla="*/ 0 h 57"/>
                  <a:gd name="T8" fmla="*/ 35 w 56"/>
                  <a:gd name="T9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35" y="51"/>
                    </a:moveTo>
                    <a:cubicBezTo>
                      <a:pt x="40" y="46"/>
                      <a:pt x="34" y="41"/>
                      <a:pt x="37" y="38"/>
                    </a:cubicBezTo>
                    <a:cubicBezTo>
                      <a:pt x="41" y="34"/>
                      <a:pt x="46" y="41"/>
                      <a:pt x="51" y="35"/>
                    </a:cubicBezTo>
                    <a:cubicBezTo>
                      <a:pt x="56" y="29"/>
                      <a:pt x="48" y="17"/>
                      <a:pt x="0" y="0"/>
                    </a:cubicBezTo>
                    <a:cubicBezTo>
                      <a:pt x="18" y="50"/>
                      <a:pt x="29" y="57"/>
                      <a:pt x="35" y="5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3" name="Freeform 169"/>
              <p:cNvSpPr>
                <a:spLocks/>
              </p:cNvSpPr>
              <p:nvPr/>
            </p:nvSpPr>
            <p:spPr bwMode="auto">
              <a:xfrm>
                <a:off x="2897" y="3801"/>
                <a:ext cx="160" cy="125"/>
              </a:xfrm>
              <a:custGeom>
                <a:avLst/>
                <a:gdLst>
                  <a:gd name="T0" fmla="*/ 61 w 61"/>
                  <a:gd name="T1" fmla="*/ 35 h 45"/>
                  <a:gd name="T2" fmla="*/ 53 w 61"/>
                  <a:gd name="T3" fmla="*/ 23 h 45"/>
                  <a:gd name="T4" fmla="*/ 61 w 61"/>
                  <a:gd name="T5" fmla="*/ 11 h 45"/>
                  <a:gd name="T6" fmla="*/ 0 w 61"/>
                  <a:gd name="T7" fmla="*/ 23 h 45"/>
                  <a:gd name="T8" fmla="*/ 61 w 61"/>
                  <a:gd name="T9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5">
                    <a:moveTo>
                      <a:pt x="61" y="35"/>
                    </a:moveTo>
                    <a:cubicBezTo>
                      <a:pt x="61" y="27"/>
                      <a:pt x="53" y="28"/>
                      <a:pt x="53" y="23"/>
                    </a:cubicBezTo>
                    <a:cubicBezTo>
                      <a:pt x="53" y="18"/>
                      <a:pt x="61" y="19"/>
                      <a:pt x="61" y="11"/>
                    </a:cubicBezTo>
                    <a:cubicBezTo>
                      <a:pt x="60" y="4"/>
                      <a:pt x="46" y="0"/>
                      <a:pt x="0" y="23"/>
                    </a:cubicBezTo>
                    <a:cubicBezTo>
                      <a:pt x="48" y="45"/>
                      <a:pt x="60" y="42"/>
                      <a:pt x="61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4" name="Freeform 170"/>
              <p:cNvSpPr>
                <a:spLocks/>
              </p:cNvSpPr>
              <p:nvPr/>
            </p:nvSpPr>
            <p:spPr bwMode="auto">
              <a:xfrm>
                <a:off x="2897" y="3706"/>
                <a:ext cx="147" cy="158"/>
              </a:xfrm>
              <a:custGeom>
                <a:avLst/>
                <a:gdLst>
                  <a:gd name="T0" fmla="*/ 51 w 56"/>
                  <a:gd name="T1" fmla="*/ 22 h 57"/>
                  <a:gd name="T2" fmla="*/ 37 w 56"/>
                  <a:gd name="T3" fmla="*/ 19 h 57"/>
                  <a:gd name="T4" fmla="*/ 35 w 56"/>
                  <a:gd name="T5" fmla="*/ 6 h 57"/>
                  <a:gd name="T6" fmla="*/ 0 w 56"/>
                  <a:gd name="T7" fmla="*/ 57 h 57"/>
                  <a:gd name="T8" fmla="*/ 51 w 56"/>
                  <a:gd name="T9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1" y="22"/>
                    </a:moveTo>
                    <a:cubicBezTo>
                      <a:pt x="46" y="16"/>
                      <a:pt x="41" y="23"/>
                      <a:pt x="37" y="19"/>
                    </a:cubicBezTo>
                    <a:cubicBezTo>
                      <a:pt x="34" y="15"/>
                      <a:pt x="40" y="11"/>
                      <a:pt x="35" y="6"/>
                    </a:cubicBezTo>
                    <a:cubicBezTo>
                      <a:pt x="29" y="0"/>
                      <a:pt x="16" y="9"/>
                      <a:pt x="0" y="57"/>
                    </a:cubicBezTo>
                    <a:cubicBezTo>
                      <a:pt x="49" y="39"/>
                      <a:pt x="56" y="28"/>
                      <a:pt x="51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5" name="Oval 171"/>
              <p:cNvSpPr>
                <a:spLocks noChangeArrowheads="1"/>
              </p:cNvSpPr>
              <p:nvPr/>
            </p:nvSpPr>
            <p:spPr bwMode="auto">
              <a:xfrm>
                <a:off x="2823" y="3787"/>
                <a:ext cx="147" cy="15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6" name="Freeform 172"/>
              <p:cNvSpPr>
                <a:spLocks/>
              </p:cNvSpPr>
              <p:nvPr/>
            </p:nvSpPr>
            <p:spPr bwMode="auto">
              <a:xfrm>
                <a:off x="5972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7" name="Freeform 173"/>
              <p:cNvSpPr>
                <a:spLocks/>
              </p:cNvSpPr>
              <p:nvPr/>
            </p:nvSpPr>
            <p:spPr bwMode="auto">
              <a:xfrm>
                <a:off x="5893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8" name="Oval 174"/>
              <p:cNvSpPr>
                <a:spLocks noChangeArrowheads="1"/>
              </p:cNvSpPr>
              <p:nvPr/>
            </p:nvSpPr>
            <p:spPr bwMode="auto">
              <a:xfrm>
                <a:off x="5975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9" name="Oval 175"/>
              <p:cNvSpPr>
                <a:spLocks noChangeArrowheads="1"/>
              </p:cNvSpPr>
              <p:nvPr/>
            </p:nvSpPr>
            <p:spPr bwMode="auto">
              <a:xfrm>
                <a:off x="5988" y="3923"/>
                <a:ext cx="57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0" name="Freeform 176"/>
              <p:cNvSpPr>
                <a:spLocks/>
              </p:cNvSpPr>
              <p:nvPr/>
            </p:nvSpPr>
            <p:spPr bwMode="auto">
              <a:xfrm>
                <a:off x="6111" y="4009"/>
                <a:ext cx="131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1" name="Freeform 177"/>
              <p:cNvSpPr>
                <a:spLocks/>
              </p:cNvSpPr>
              <p:nvPr/>
            </p:nvSpPr>
            <p:spPr bwMode="auto">
              <a:xfrm>
                <a:off x="2148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2" name="Freeform 178"/>
              <p:cNvSpPr>
                <a:spLocks/>
              </p:cNvSpPr>
              <p:nvPr/>
            </p:nvSpPr>
            <p:spPr bwMode="auto">
              <a:xfrm>
                <a:off x="2069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3" name="Oval 179"/>
              <p:cNvSpPr>
                <a:spLocks noChangeArrowheads="1"/>
              </p:cNvSpPr>
              <p:nvPr/>
            </p:nvSpPr>
            <p:spPr bwMode="auto">
              <a:xfrm>
                <a:off x="2151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4" name="Oval 180"/>
              <p:cNvSpPr>
                <a:spLocks noChangeArrowheads="1"/>
              </p:cNvSpPr>
              <p:nvPr/>
            </p:nvSpPr>
            <p:spPr bwMode="auto">
              <a:xfrm>
                <a:off x="2164" y="3923"/>
                <a:ext cx="58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5" name="Freeform 181"/>
              <p:cNvSpPr>
                <a:spLocks/>
              </p:cNvSpPr>
              <p:nvPr/>
            </p:nvSpPr>
            <p:spPr bwMode="auto">
              <a:xfrm>
                <a:off x="2287" y="4009"/>
                <a:ext cx="132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6" name="Freeform 182"/>
              <p:cNvSpPr>
                <a:spLocks/>
              </p:cNvSpPr>
              <p:nvPr/>
            </p:nvSpPr>
            <p:spPr bwMode="auto">
              <a:xfrm>
                <a:off x="3685" y="4062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7" name="Freeform 183"/>
              <p:cNvSpPr>
                <a:spLocks/>
              </p:cNvSpPr>
              <p:nvPr/>
            </p:nvSpPr>
            <p:spPr bwMode="auto">
              <a:xfrm>
                <a:off x="3585" y="4062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5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8" name="Freeform 184"/>
              <p:cNvSpPr>
                <a:spLocks/>
              </p:cNvSpPr>
              <p:nvPr/>
            </p:nvSpPr>
            <p:spPr bwMode="auto">
              <a:xfrm>
                <a:off x="3692" y="4040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9" name="Freeform 185"/>
              <p:cNvSpPr>
                <a:spLocks/>
              </p:cNvSpPr>
              <p:nvPr/>
            </p:nvSpPr>
            <p:spPr bwMode="auto">
              <a:xfrm>
                <a:off x="1027" y="4006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0" name="Freeform 186"/>
              <p:cNvSpPr>
                <a:spLocks/>
              </p:cNvSpPr>
              <p:nvPr/>
            </p:nvSpPr>
            <p:spPr bwMode="auto">
              <a:xfrm>
                <a:off x="927" y="4006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5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19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45" y="77"/>
                      <a:pt x="45" y="77"/>
                      <a:pt x="45" y="7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1" name="Freeform 187"/>
              <p:cNvSpPr>
                <a:spLocks/>
              </p:cNvSpPr>
              <p:nvPr/>
            </p:nvSpPr>
            <p:spPr bwMode="auto">
              <a:xfrm>
                <a:off x="1035" y="3984"/>
                <a:ext cx="65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2" name="Freeform 188"/>
              <p:cNvSpPr>
                <a:spLocks/>
              </p:cNvSpPr>
              <p:nvPr/>
            </p:nvSpPr>
            <p:spPr bwMode="auto">
              <a:xfrm>
                <a:off x="4777" y="4084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3" name="Freeform 189"/>
              <p:cNvSpPr>
                <a:spLocks/>
              </p:cNvSpPr>
              <p:nvPr/>
            </p:nvSpPr>
            <p:spPr bwMode="auto">
              <a:xfrm>
                <a:off x="4677" y="4084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8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4" name="Freeform 190"/>
              <p:cNvSpPr>
                <a:spLocks/>
              </p:cNvSpPr>
              <p:nvPr/>
            </p:nvSpPr>
            <p:spPr bwMode="auto">
              <a:xfrm>
                <a:off x="4785" y="4062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5" name="Freeform 191"/>
              <p:cNvSpPr>
                <a:spLocks/>
              </p:cNvSpPr>
              <p:nvPr/>
            </p:nvSpPr>
            <p:spPr bwMode="auto">
              <a:xfrm>
                <a:off x="6678" y="3920"/>
                <a:ext cx="271" cy="314"/>
              </a:xfrm>
              <a:custGeom>
                <a:avLst/>
                <a:gdLst>
                  <a:gd name="T0" fmla="*/ 0 w 103"/>
                  <a:gd name="T1" fmla="*/ 110 h 113"/>
                  <a:gd name="T2" fmla="*/ 0 w 103"/>
                  <a:gd name="T3" fmla="*/ 108 h 113"/>
                  <a:gd name="T4" fmla="*/ 1 w 103"/>
                  <a:gd name="T5" fmla="*/ 102 h 113"/>
                  <a:gd name="T6" fmla="*/ 7 w 103"/>
                  <a:gd name="T7" fmla="*/ 85 h 113"/>
                  <a:gd name="T8" fmla="*/ 18 w 103"/>
                  <a:gd name="T9" fmla="*/ 61 h 113"/>
                  <a:gd name="T10" fmla="*/ 35 w 103"/>
                  <a:gd name="T11" fmla="*/ 36 h 113"/>
                  <a:gd name="T12" fmla="*/ 46 w 103"/>
                  <a:gd name="T13" fmla="*/ 25 h 113"/>
                  <a:gd name="T14" fmla="*/ 57 w 103"/>
                  <a:gd name="T15" fmla="*/ 16 h 113"/>
                  <a:gd name="T16" fmla="*/ 63 w 103"/>
                  <a:gd name="T17" fmla="*/ 13 h 113"/>
                  <a:gd name="T18" fmla="*/ 69 w 103"/>
                  <a:gd name="T19" fmla="*/ 10 h 113"/>
                  <a:gd name="T20" fmla="*/ 80 w 103"/>
                  <a:gd name="T21" fmla="*/ 5 h 113"/>
                  <a:gd name="T22" fmla="*/ 89 w 103"/>
                  <a:gd name="T23" fmla="*/ 2 h 113"/>
                  <a:gd name="T24" fmla="*/ 96 w 103"/>
                  <a:gd name="T25" fmla="*/ 1 h 113"/>
                  <a:gd name="T26" fmla="*/ 103 w 103"/>
                  <a:gd name="T27" fmla="*/ 0 h 113"/>
                  <a:gd name="T28" fmla="*/ 97 w 103"/>
                  <a:gd name="T29" fmla="*/ 2 h 113"/>
                  <a:gd name="T30" fmla="*/ 90 w 103"/>
                  <a:gd name="T31" fmla="*/ 5 h 113"/>
                  <a:gd name="T32" fmla="*/ 82 w 103"/>
                  <a:gd name="T33" fmla="*/ 10 h 113"/>
                  <a:gd name="T34" fmla="*/ 73 w 103"/>
                  <a:gd name="T35" fmla="*/ 17 h 113"/>
                  <a:gd name="T36" fmla="*/ 69 w 103"/>
                  <a:gd name="T37" fmla="*/ 21 h 113"/>
                  <a:gd name="T38" fmla="*/ 65 w 103"/>
                  <a:gd name="T39" fmla="*/ 25 h 113"/>
                  <a:gd name="T40" fmla="*/ 57 w 103"/>
                  <a:gd name="T41" fmla="*/ 35 h 113"/>
                  <a:gd name="T42" fmla="*/ 51 w 103"/>
                  <a:gd name="T43" fmla="*/ 47 h 113"/>
                  <a:gd name="T44" fmla="*/ 38 w 103"/>
                  <a:gd name="T45" fmla="*/ 92 h 113"/>
                  <a:gd name="T46" fmla="*/ 37 w 103"/>
                  <a:gd name="T47" fmla="*/ 108 h 113"/>
                  <a:gd name="T48" fmla="*/ 37 w 103"/>
                  <a:gd name="T49" fmla="*/ 112 h 113"/>
                  <a:gd name="T50" fmla="*/ 37 w 103"/>
                  <a:gd name="T51" fmla="*/ 112 h 113"/>
                  <a:gd name="T52" fmla="*/ 37 w 103"/>
                  <a:gd name="T53" fmla="*/ 113 h 113"/>
                  <a:gd name="T54" fmla="*/ 0 w 103"/>
                  <a:gd name="T55" fmla="*/ 11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3" h="113">
                    <a:moveTo>
                      <a:pt x="0" y="110"/>
                    </a:moveTo>
                    <a:cubicBezTo>
                      <a:pt x="0" y="110"/>
                      <a:pt x="0" y="109"/>
                      <a:pt x="0" y="108"/>
                    </a:cubicBezTo>
                    <a:cubicBezTo>
                      <a:pt x="0" y="106"/>
                      <a:pt x="1" y="105"/>
                      <a:pt x="1" y="102"/>
                    </a:cubicBezTo>
                    <a:cubicBezTo>
                      <a:pt x="3" y="98"/>
                      <a:pt x="4" y="92"/>
                      <a:pt x="7" y="85"/>
                    </a:cubicBezTo>
                    <a:cubicBezTo>
                      <a:pt x="10" y="77"/>
                      <a:pt x="13" y="69"/>
                      <a:pt x="18" y="61"/>
                    </a:cubicBezTo>
                    <a:cubicBezTo>
                      <a:pt x="23" y="52"/>
                      <a:pt x="28" y="44"/>
                      <a:pt x="35" y="36"/>
                    </a:cubicBezTo>
                    <a:cubicBezTo>
                      <a:pt x="38" y="32"/>
                      <a:pt x="42" y="29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4"/>
                      <a:pt x="63" y="13"/>
                    </a:cubicBezTo>
                    <a:cubicBezTo>
                      <a:pt x="65" y="12"/>
                      <a:pt x="67" y="11"/>
                      <a:pt x="69" y="10"/>
                    </a:cubicBezTo>
                    <a:cubicBezTo>
                      <a:pt x="73" y="8"/>
                      <a:pt x="76" y="6"/>
                      <a:pt x="80" y="5"/>
                    </a:cubicBezTo>
                    <a:cubicBezTo>
                      <a:pt x="83" y="4"/>
                      <a:pt x="86" y="3"/>
                      <a:pt x="89" y="2"/>
                    </a:cubicBezTo>
                    <a:cubicBezTo>
                      <a:pt x="92" y="2"/>
                      <a:pt x="94" y="1"/>
                      <a:pt x="96" y="1"/>
                    </a:cubicBezTo>
                    <a:cubicBezTo>
                      <a:pt x="101" y="0"/>
                      <a:pt x="103" y="0"/>
                      <a:pt x="103" y="0"/>
                    </a:cubicBezTo>
                    <a:cubicBezTo>
                      <a:pt x="103" y="0"/>
                      <a:pt x="101" y="1"/>
                      <a:pt x="97" y="2"/>
                    </a:cubicBezTo>
                    <a:cubicBezTo>
                      <a:pt x="95" y="3"/>
                      <a:pt x="93" y="4"/>
                      <a:pt x="90" y="5"/>
                    </a:cubicBezTo>
                    <a:cubicBezTo>
                      <a:pt x="88" y="7"/>
                      <a:pt x="85" y="8"/>
                      <a:pt x="82" y="10"/>
                    </a:cubicBezTo>
                    <a:cubicBezTo>
                      <a:pt x="79" y="12"/>
                      <a:pt x="76" y="14"/>
                      <a:pt x="73" y="17"/>
                    </a:cubicBezTo>
                    <a:cubicBezTo>
                      <a:pt x="72" y="18"/>
                      <a:pt x="71" y="20"/>
                      <a:pt x="69" y="21"/>
                    </a:cubicBezTo>
                    <a:cubicBezTo>
                      <a:pt x="68" y="22"/>
                      <a:pt x="66" y="24"/>
                      <a:pt x="65" y="25"/>
                    </a:cubicBezTo>
                    <a:cubicBezTo>
                      <a:pt x="62" y="28"/>
                      <a:pt x="60" y="32"/>
                      <a:pt x="57" y="35"/>
                    </a:cubicBezTo>
                    <a:cubicBezTo>
                      <a:pt x="55" y="39"/>
                      <a:pt x="53" y="43"/>
                      <a:pt x="51" y="47"/>
                    </a:cubicBezTo>
                    <a:cubicBezTo>
                      <a:pt x="43" y="62"/>
                      <a:pt x="39" y="79"/>
                      <a:pt x="38" y="92"/>
                    </a:cubicBezTo>
                    <a:cubicBezTo>
                      <a:pt x="37" y="99"/>
                      <a:pt x="37" y="104"/>
                      <a:pt x="37" y="108"/>
                    </a:cubicBezTo>
                    <a:cubicBezTo>
                      <a:pt x="37" y="109"/>
                      <a:pt x="37" y="111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3"/>
                      <a:pt x="37" y="113"/>
                      <a:pt x="37" y="113"/>
                    </a:cubicBez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6" name="Freeform 192"/>
              <p:cNvSpPr>
                <a:spLocks/>
              </p:cNvSpPr>
              <p:nvPr/>
            </p:nvSpPr>
            <p:spPr bwMode="auto">
              <a:xfrm>
                <a:off x="6529" y="3920"/>
                <a:ext cx="273" cy="314"/>
              </a:xfrm>
              <a:custGeom>
                <a:avLst/>
                <a:gdLst>
                  <a:gd name="T0" fmla="*/ 66 w 104"/>
                  <a:gd name="T1" fmla="*/ 113 h 113"/>
                  <a:gd name="T2" fmla="*/ 66 w 104"/>
                  <a:gd name="T3" fmla="*/ 112 h 113"/>
                  <a:gd name="T4" fmla="*/ 66 w 104"/>
                  <a:gd name="T5" fmla="*/ 112 h 113"/>
                  <a:gd name="T6" fmla="*/ 66 w 104"/>
                  <a:gd name="T7" fmla="*/ 108 h 113"/>
                  <a:gd name="T8" fmla="*/ 65 w 104"/>
                  <a:gd name="T9" fmla="*/ 92 h 113"/>
                  <a:gd name="T10" fmla="*/ 53 w 104"/>
                  <a:gd name="T11" fmla="*/ 47 h 113"/>
                  <a:gd name="T12" fmla="*/ 46 w 104"/>
                  <a:gd name="T13" fmla="*/ 35 h 113"/>
                  <a:gd name="T14" fmla="*/ 38 w 104"/>
                  <a:gd name="T15" fmla="*/ 25 h 113"/>
                  <a:gd name="T16" fmla="*/ 34 w 104"/>
                  <a:gd name="T17" fmla="*/ 21 h 113"/>
                  <a:gd name="T18" fmla="*/ 30 w 104"/>
                  <a:gd name="T19" fmla="*/ 17 h 113"/>
                  <a:gd name="T20" fmla="*/ 21 w 104"/>
                  <a:gd name="T21" fmla="*/ 10 h 113"/>
                  <a:gd name="T22" fmla="*/ 13 w 104"/>
                  <a:gd name="T23" fmla="*/ 5 h 113"/>
                  <a:gd name="T24" fmla="*/ 6 w 104"/>
                  <a:gd name="T25" fmla="*/ 2 h 113"/>
                  <a:gd name="T26" fmla="*/ 0 w 104"/>
                  <a:gd name="T27" fmla="*/ 0 h 113"/>
                  <a:gd name="T28" fmla="*/ 7 w 104"/>
                  <a:gd name="T29" fmla="*/ 1 h 113"/>
                  <a:gd name="T30" fmla="*/ 14 w 104"/>
                  <a:gd name="T31" fmla="*/ 2 h 113"/>
                  <a:gd name="T32" fmla="*/ 24 w 104"/>
                  <a:gd name="T33" fmla="*/ 5 h 113"/>
                  <a:gd name="T34" fmla="*/ 35 w 104"/>
                  <a:gd name="T35" fmla="*/ 10 h 113"/>
                  <a:gd name="T36" fmla="*/ 40 w 104"/>
                  <a:gd name="T37" fmla="*/ 13 h 113"/>
                  <a:gd name="T38" fmla="*/ 46 w 104"/>
                  <a:gd name="T39" fmla="*/ 16 h 113"/>
                  <a:gd name="T40" fmla="*/ 58 w 104"/>
                  <a:gd name="T41" fmla="*/ 25 h 113"/>
                  <a:gd name="T42" fmla="*/ 68 w 104"/>
                  <a:gd name="T43" fmla="*/ 36 h 113"/>
                  <a:gd name="T44" fmla="*/ 85 w 104"/>
                  <a:gd name="T45" fmla="*/ 61 h 113"/>
                  <a:gd name="T46" fmla="*/ 96 w 104"/>
                  <a:gd name="T47" fmla="*/ 85 h 113"/>
                  <a:gd name="T48" fmla="*/ 102 w 104"/>
                  <a:gd name="T49" fmla="*/ 102 h 113"/>
                  <a:gd name="T50" fmla="*/ 103 w 104"/>
                  <a:gd name="T51" fmla="*/ 108 h 113"/>
                  <a:gd name="T52" fmla="*/ 104 w 104"/>
                  <a:gd name="T53" fmla="*/ 110 h 113"/>
                  <a:gd name="T54" fmla="*/ 66 w 104"/>
                  <a:gd name="T5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4" h="113">
                    <a:moveTo>
                      <a:pt x="66" y="113"/>
                    </a:move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1"/>
                      <a:pt x="66" y="109"/>
                      <a:pt x="66" y="108"/>
                    </a:cubicBezTo>
                    <a:cubicBezTo>
                      <a:pt x="66" y="104"/>
                      <a:pt x="66" y="99"/>
                      <a:pt x="65" y="92"/>
                    </a:cubicBezTo>
                    <a:cubicBezTo>
                      <a:pt x="64" y="79"/>
                      <a:pt x="60" y="62"/>
                      <a:pt x="53" y="47"/>
                    </a:cubicBezTo>
                    <a:cubicBezTo>
                      <a:pt x="51" y="43"/>
                      <a:pt x="49" y="39"/>
                      <a:pt x="46" y="35"/>
                    </a:cubicBezTo>
                    <a:cubicBezTo>
                      <a:pt x="44" y="32"/>
                      <a:pt x="41" y="28"/>
                      <a:pt x="38" y="25"/>
                    </a:cubicBezTo>
                    <a:cubicBezTo>
                      <a:pt x="37" y="24"/>
                      <a:pt x="36" y="22"/>
                      <a:pt x="34" y="21"/>
                    </a:cubicBezTo>
                    <a:cubicBezTo>
                      <a:pt x="33" y="20"/>
                      <a:pt x="31" y="18"/>
                      <a:pt x="30" y="17"/>
                    </a:cubicBezTo>
                    <a:cubicBezTo>
                      <a:pt x="27" y="14"/>
                      <a:pt x="24" y="12"/>
                      <a:pt x="21" y="10"/>
                    </a:cubicBezTo>
                    <a:cubicBezTo>
                      <a:pt x="18" y="8"/>
                      <a:pt x="15" y="7"/>
                      <a:pt x="13" y="5"/>
                    </a:cubicBezTo>
                    <a:cubicBezTo>
                      <a:pt x="10" y="4"/>
                      <a:pt x="8" y="3"/>
                      <a:pt x="6" y="2"/>
                    </a:cubicBezTo>
                    <a:cubicBezTo>
                      <a:pt x="3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7" y="1"/>
                    </a:cubicBezTo>
                    <a:cubicBezTo>
                      <a:pt x="9" y="1"/>
                      <a:pt x="11" y="2"/>
                      <a:pt x="14" y="2"/>
                    </a:cubicBezTo>
                    <a:cubicBezTo>
                      <a:pt x="17" y="3"/>
                      <a:pt x="20" y="4"/>
                      <a:pt x="24" y="5"/>
                    </a:cubicBezTo>
                    <a:cubicBezTo>
                      <a:pt x="27" y="6"/>
                      <a:pt x="31" y="8"/>
                      <a:pt x="35" y="10"/>
                    </a:cubicBezTo>
                    <a:cubicBezTo>
                      <a:pt x="37" y="11"/>
                      <a:pt x="38" y="12"/>
                      <a:pt x="40" y="13"/>
                    </a:cubicBezTo>
                    <a:cubicBezTo>
                      <a:pt x="42" y="14"/>
                      <a:pt x="44" y="15"/>
                      <a:pt x="46" y="16"/>
                    </a:cubicBezTo>
                    <a:cubicBezTo>
                      <a:pt x="50" y="19"/>
                      <a:pt x="54" y="22"/>
                      <a:pt x="58" y="25"/>
                    </a:cubicBezTo>
                    <a:cubicBezTo>
                      <a:pt x="61" y="29"/>
                      <a:pt x="65" y="32"/>
                      <a:pt x="68" y="36"/>
                    </a:cubicBezTo>
                    <a:cubicBezTo>
                      <a:pt x="75" y="44"/>
                      <a:pt x="81" y="52"/>
                      <a:pt x="85" y="61"/>
                    </a:cubicBezTo>
                    <a:cubicBezTo>
                      <a:pt x="90" y="69"/>
                      <a:pt x="94" y="77"/>
                      <a:pt x="96" y="85"/>
                    </a:cubicBezTo>
                    <a:cubicBezTo>
                      <a:pt x="99" y="92"/>
                      <a:pt x="101" y="98"/>
                      <a:pt x="102" y="102"/>
                    </a:cubicBezTo>
                    <a:cubicBezTo>
                      <a:pt x="103" y="105"/>
                      <a:pt x="103" y="106"/>
                      <a:pt x="103" y="108"/>
                    </a:cubicBezTo>
                    <a:cubicBezTo>
                      <a:pt x="104" y="109"/>
                      <a:pt x="104" y="110"/>
                      <a:pt x="104" y="110"/>
                    </a:cubicBezTo>
                    <a:lnTo>
                      <a:pt x="66" y="11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7" name="Freeform 193"/>
              <p:cNvSpPr>
                <a:spLocks/>
              </p:cNvSpPr>
              <p:nvPr/>
            </p:nvSpPr>
            <p:spPr bwMode="auto">
              <a:xfrm>
                <a:off x="6689" y="4056"/>
                <a:ext cx="278" cy="178"/>
              </a:xfrm>
              <a:custGeom>
                <a:avLst/>
                <a:gdLst>
                  <a:gd name="T0" fmla="*/ 0 w 106"/>
                  <a:gd name="T1" fmla="*/ 58 h 64"/>
                  <a:gd name="T2" fmla="*/ 0 w 106"/>
                  <a:gd name="T3" fmla="*/ 57 h 64"/>
                  <a:gd name="T4" fmla="*/ 1 w 106"/>
                  <a:gd name="T5" fmla="*/ 56 h 64"/>
                  <a:gd name="T6" fmla="*/ 2 w 106"/>
                  <a:gd name="T7" fmla="*/ 54 h 64"/>
                  <a:gd name="T8" fmla="*/ 3 w 106"/>
                  <a:gd name="T9" fmla="*/ 51 h 64"/>
                  <a:gd name="T10" fmla="*/ 6 w 106"/>
                  <a:gd name="T11" fmla="*/ 45 h 64"/>
                  <a:gd name="T12" fmla="*/ 11 w 106"/>
                  <a:gd name="T13" fmla="*/ 37 h 64"/>
                  <a:gd name="T14" fmla="*/ 17 w 106"/>
                  <a:gd name="T15" fmla="*/ 29 h 64"/>
                  <a:gd name="T16" fmla="*/ 25 w 106"/>
                  <a:gd name="T17" fmla="*/ 20 h 64"/>
                  <a:gd name="T18" fmla="*/ 30 w 106"/>
                  <a:gd name="T19" fmla="*/ 17 h 64"/>
                  <a:gd name="T20" fmla="*/ 35 w 106"/>
                  <a:gd name="T21" fmla="*/ 13 h 64"/>
                  <a:gd name="T22" fmla="*/ 40 w 106"/>
                  <a:gd name="T23" fmla="*/ 10 h 64"/>
                  <a:gd name="T24" fmla="*/ 46 w 106"/>
                  <a:gd name="T25" fmla="*/ 7 h 64"/>
                  <a:gd name="T26" fmla="*/ 57 w 106"/>
                  <a:gd name="T27" fmla="*/ 3 h 64"/>
                  <a:gd name="T28" fmla="*/ 68 w 106"/>
                  <a:gd name="T29" fmla="*/ 1 h 64"/>
                  <a:gd name="T30" fmla="*/ 78 w 106"/>
                  <a:gd name="T31" fmla="*/ 0 h 64"/>
                  <a:gd name="T32" fmla="*/ 87 w 106"/>
                  <a:gd name="T33" fmla="*/ 0 h 64"/>
                  <a:gd name="T34" fmla="*/ 91 w 106"/>
                  <a:gd name="T35" fmla="*/ 0 h 64"/>
                  <a:gd name="T36" fmla="*/ 95 w 106"/>
                  <a:gd name="T37" fmla="*/ 0 h 64"/>
                  <a:gd name="T38" fmla="*/ 101 w 106"/>
                  <a:gd name="T39" fmla="*/ 1 h 64"/>
                  <a:gd name="T40" fmla="*/ 106 w 106"/>
                  <a:gd name="T41" fmla="*/ 1 h 64"/>
                  <a:gd name="T42" fmla="*/ 101 w 106"/>
                  <a:gd name="T43" fmla="*/ 2 h 64"/>
                  <a:gd name="T44" fmla="*/ 95 w 106"/>
                  <a:gd name="T45" fmla="*/ 4 h 64"/>
                  <a:gd name="T46" fmla="*/ 92 w 106"/>
                  <a:gd name="T47" fmla="*/ 4 h 64"/>
                  <a:gd name="T48" fmla="*/ 88 w 106"/>
                  <a:gd name="T49" fmla="*/ 6 h 64"/>
                  <a:gd name="T50" fmla="*/ 80 w 106"/>
                  <a:gd name="T51" fmla="*/ 8 h 64"/>
                  <a:gd name="T52" fmla="*/ 72 w 106"/>
                  <a:gd name="T53" fmla="*/ 12 h 64"/>
                  <a:gd name="T54" fmla="*/ 64 w 106"/>
                  <a:gd name="T55" fmla="*/ 17 h 64"/>
                  <a:gd name="T56" fmla="*/ 56 w 106"/>
                  <a:gd name="T57" fmla="*/ 23 h 64"/>
                  <a:gd name="T58" fmla="*/ 53 w 106"/>
                  <a:gd name="T59" fmla="*/ 27 h 64"/>
                  <a:gd name="T60" fmla="*/ 50 w 106"/>
                  <a:gd name="T61" fmla="*/ 30 h 64"/>
                  <a:gd name="T62" fmla="*/ 47 w 106"/>
                  <a:gd name="T63" fmla="*/ 34 h 64"/>
                  <a:gd name="T64" fmla="*/ 45 w 106"/>
                  <a:gd name="T65" fmla="*/ 37 h 64"/>
                  <a:gd name="T66" fmla="*/ 41 w 106"/>
                  <a:gd name="T67" fmla="*/ 45 h 64"/>
                  <a:gd name="T68" fmla="*/ 39 w 106"/>
                  <a:gd name="T69" fmla="*/ 51 h 64"/>
                  <a:gd name="T70" fmla="*/ 38 w 106"/>
                  <a:gd name="T71" fmla="*/ 57 h 64"/>
                  <a:gd name="T72" fmla="*/ 37 w 106"/>
                  <a:gd name="T73" fmla="*/ 61 h 64"/>
                  <a:gd name="T74" fmla="*/ 37 w 106"/>
                  <a:gd name="T75" fmla="*/ 63 h 64"/>
                  <a:gd name="T76" fmla="*/ 37 w 106"/>
                  <a:gd name="T77" fmla="*/ 63 h 64"/>
                  <a:gd name="T78" fmla="*/ 36 w 106"/>
                  <a:gd name="T79" fmla="*/ 64 h 64"/>
                  <a:gd name="T80" fmla="*/ 36 w 106"/>
                  <a:gd name="T81" fmla="*/ 64 h 64"/>
                  <a:gd name="T82" fmla="*/ 0 w 106"/>
                  <a:gd name="T83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0" y="58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1" y="56"/>
                    </a:cubicBezTo>
                    <a:cubicBezTo>
                      <a:pt x="1" y="55"/>
                      <a:pt x="1" y="54"/>
                      <a:pt x="2" y="54"/>
                    </a:cubicBezTo>
                    <a:cubicBezTo>
                      <a:pt x="2" y="53"/>
                      <a:pt x="2" y="52"/>
                      <a:pt x="3" y="51"/>
                    </a:cubicBezTo>
                    <a:cubicBezTo>
                      <a:pt x="3" y="49"/>
                      <a:pt x="5" y="47"/>
                      <a:pt x="6" y="45"/>
                    </a:cubicBezTo>
                    <a:cubicBezTo>
                      <a:pt x="7" y="42"/>
                      <a:pt x="9" y="40"/>
                      <a:pt x="11" y="37"/>
                    </a:cubicBezTo>
                    <a:cubicBezTo>
                      <a:pt x="12" y="34"/>
                      <a:pt x="15" y="31"/>
                      <a:pt x="17" y="29"/>
                    </a:cubicBezTo>
                    <a:cubicBezTo>
                      <a:pt x="20" y="26"/>
                      <a:pt x="22" y="23"/>
                      <a:pt x="25" y="20"/>
                    </a:cubicBezTo>
                    <a:cubicBezTo>
                      <a:pt x="27" y="19"/>
                      <a:pt x="28" y="18"/>
                      <a:pt x="30" y="17"/>
                    </a:cubicBezTo>
                    <a:cubicBezTo>
                      <a:pt x="32" y="15"/>
                      <a:pt x="33" y="14"/>
                      <a:pt x="35" y="13"/>
                    </a:cubicBezTo>
                    <a:cubicBezTo>
                      <a:pt x="37" y="12"/>
                      <a:pt x="39" y="11"/>
                      <a:pt x="40" y="10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6"/>
                      <a:pt x="53" y="4"/>
                      <a:pt x="57" y="3"/>
                    </a:cubicBezTo>
                    <a:cubicBezTo>
                      <a:pt x="61" y="2"/>
                      <a:pt x="65" y="1"/>
                      <a:pt x="68" y="1"/>
                    </a:cubicBezTo>
                    <a:cubicBezTo>
                      <a:pt x="72" y="0"/>
                      <a:pt x="75" y="0"/>
                      <a:pt x="78" y="0"/>
                    </a:cubicBezTo>
                    <a:cubicBezTo>
                      <a:pt x="82" y="0"/>
                      <a:pt x="85" y="0"/>
                      <a:pt x="87" y="0"/>
                    </a:cubicBezTo>
                    <a:cubicBezTo>
                      <a:pt x="89" y="0"/>
                      <a:pt x="90" y="0"/>
                      <a:pt x="91" y="0"/>
                    </a:cubicBezTo>
                    <a:cubicBezTo>
                      <a:pt x="93" y="0"/>
                      <a:pt x="94" y="0"/>
                      <a:pt x="95" y="0"/>
                    </a:cubicBezTo>
                    <a:cubicBezTo>
                      <a:pt x="97" y="0"/>
                      <a:pt x="99" y="1"/>
                      <a:pt x="101" y="1"/>
                    </a:cubicBezTo>
                    <a:cubicBezTo>
                      <a:pt x="104" y="1"/>
                      <a:pt x="106" y="1"/>
                      <a:pt x="106" y="1"/>
                    </a:cubicBezTo>
                    <a:cubicBezTo>
                      <a:pt x="106" y="1"/>
                      <a:pt x="104" y="2"/>
                      <a:pt x="101" y="2"/>
                    </a:cubicBezTo>
                    <a:cubicBezTo>
                      <a:pt x="99" y="3"/>
                      <a:pt x="97" y="3"/>
                      <a:pt x="95" y="4"/>
                    </a:cubicBezTo>
                    <a:cubicBezTo>
                      <a:pt x="94" y="4"/>
                      <a:pt x="93" y="4"/>
                      <a:pt x="92" y="4"/>
                    </a:cubicBezTo>
                    <a:cubicBezTo>
                      <a:pt x="91" y="5"/>
                      <a:pt x="90" y="5"/>
                      <a:pt x="88" y="6"/>
                    </a:cubicBezTo>
                    <a:cubicBezTo>
                      <a:pt x="86" y="6"/>
                      <a:pt x="83" y="7"/>
                      <a:pt x="80" y="8"/>
                    </a:cubicBezTo>
                    <a:cubicBezTo>
                      <a:pt x="78" y="10"/>
                      <a:pt x="75" y="11"/>
                      <a:pt x="72" y="12"/>
                    </a:cubicBezTo>
                    <a:cubicBezTo>
                      <a:pt x="69" y="14"/>
                      <a:pt x="66" y="16"/>
                      <a:pt x="64" y="17"/>
                    </a:cubicBezTo>
                    <a:cubicBezTo>
                      <a:pt x="61" y="19"/>
                      <a:pt x="58" y="21"/>
                      <a:pt x="56" y="23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2" y="28"/>
                      <a:pt x="51" y="29"/>
                      <a:pt x="50" y="30"/>
                    </a:cubicBezTo>
                    <a:cubicBezTo>
                      <a:pt x="49" y="31"/>
                      <a:pt x="48" y="33"/>
                      <a:pt x="47" y="34"/>
                    </a:cubicBezTo>
                    <a:cubicBezTo>
                      <a:pt x="46" y="35"/>
                      <a:pt x="46" y="36"/>
                      <a:pt x="45" y="37"/>
                    </a:cubicBezTo>
                    <a:cubicBezTo>
                      <a:pt x="43" y="40"/>
                      <a:pt x="42" y="42"/>
                      <a:pt x="41" y="45"/>
                    </a:cubicBezTo>
                    <a:cubicBezTo>
                      <a:pt x="41" y="47"/>
                      <a:pt x="40" y="49"/>
                      <a:pt x="39" y="51"/>
                    </a:cubicBezTo>
                    <a:cubicBezTo>
                      <a:pt x="39" y="53"/>
                      <a:pt x="38" y="55"/>
                      <a:pt x="38" y="57"/>
                    </a:cubicBezTo>
                    <a:cubicBezTo>
                      <a:pt x="38" y="59"/>
                      <a:pt x="38" y="60"/>
                      <a:pt x="37" y="61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8" name="Freeform 194"/>
              <p:cNvSpPr>
                <a:spLocks/>
              </p:cNvSpPr>
              <p:nvPr/>
            </p:nvSpPr>
            <p:spPr bwMode="auto">
              <a:xfrm>
                <a:off x="6502" y="4056"/>
                <a:ext cx="279" cy="178"/>
              </a:xfrm>
              <a:custGeom>
                <a:avLst/>
                <a:gdLst>
                  <a:gd name="T0" fmla="*/ 67 w 106"/>
                  <a:gd name="T1" fmla="*/ 64 h 64"/>
                  <a:gd name="T2" fmla="*/ 67 w 106"/>
                  <a:gd name="T3" fmla="*/ 64 h 64"/>
                  <a:gd name="T4" fmla="*/ 68 w 106"/>
                  <a:gd name="T5" fmla="*/ 63 h 64"/>
                  <a:gd name="T6" fmla="*/ 68 w 106"/>
                  <a:gd name="T7" fmla="*/ 63 h 64"/>
                  <a:gd name="T8" fmla="*/ 68 w 106"/>
                  <a:gd name="T9" fmla="*/ 61 h 64"/>
                  <a:gd name="T10" fmla="*/ 68 w 106"/>
                  <a:gd name="T11" fmla="*/ 57 h 64"/>
                  <a:gd name="T12" fmla="*/ 67 w 106"/>
                  <a:gd name="T13" fmla="*/ 51 h 64"/>
                  <a:gd name="T14" fmla="*/ 65 w 106"/>
                  <a:gd name="T15" fmla="*/ 45 h 64"/>
                  <a:gd name="T16" fmla="*/ 61 w 106"/>
                  <a:gd name="T17" fmla="*/ 37 h 64"/>
                  <a:gd name="T18" fmla="*/ 59 w 106"/>
                  <a:gd name="T19" fmla="*/ 34 h 64"/>
                  <a:gd name="T20" fmla="*/ 56 w 106"/>
                  <a:gd name="T21" fmla="*/ 30 h 64"/>
                  <a:gd name="T22" fmla="*/ 53 w 106"/>
                  <a:gd name="T23" fmla="*/ 27 h 64"/>
                  <a:gd name="T24" fmla="*/ 50 w 106"/>
                  <a:gd name="T25" fmla="*/ 23 h 64"/>
                  <a:gd name="T26" fmla="*/ 42 w 106"/>
                  <a:gd name="T27" fmla="*/ 17 h 64"/>
                  <a:gd name="T28" fmla="*/ 34 w 106"/>
                  <a:gd name="T29" fmla="*/ 12 h 64"/>
                  <a:gd name="T30" fmla="*/ 26 w 106"/>
                  <a:gd name="T31" fmla="*/ 8 h 64"/>
                  <a:gd name="T32" fmla="*/ 18 w 106"/>
                  <a:gd name="T33" fmla="*/ 6 h 64"/>
                  <a:gd name="T34" fmla="*/ 14 w 106"/>
                  <a:gd name="T35" fmla="*/ 4 h 64"/>
                  <a:gd name="T36" fmla="*/ 11 w 106"/>
                  <a:gd name="T37" fmla="*/ 4 h 64"/>
                  <a:gd name="T38" fmla="*/ 5 w 106"/>
                  <a:gd name="T39" fmla="*/ 2 h 64"/>
                  <a:gd name="T40" fmla="*/ 0 w 106"/>
                  <a:gd name="T41" fmla="*/ 1 h 64"/>
                  <a:gd name="T42" fmla="*/ 5 w 106"/>
                  <a:gd name="T43" fmla="*/ 1 h 64"/>
                  <a:gd name="T44" fmla="*/ 11 w 106"/>
                  <a:gd name="T45" fmla="*/ 0 h 64"/>
                  <a:gd name="T46" fmla="*/ 15 w 106"/>
                  <a:gd name="T47" fmla="*/ 0 h 64"/>
                  <a:gd name="T48" fmla="*/ 18 w 106"/>
                  <a:gd name="T49" fmla="*/ 0 h 64"/>
                  <a:gd name="T50" fmla="*/ 28 w 106"/>
                  <a:gd name="T51" fmla="*/ 0 h 64"/>
                  <a:gd name="T52" fmla="*/ 38 w 106"/>
                  <a:gd name="T53" fmla="*/ 1 h 64"/>
                  <a:gd name="T54" fmla="*/ 49 w 106"/>
                  <a:gd name="T55" fmla="*/ 3 h 64"/>
                  <a:gd name="T56" fmla="*/ 60 w 106"/>
                  <a:gd name="T57" fmla="*/ 7 h 64"/>
                  <a:gd name="T58" fmla="*/ 66 w 106"/>
                  <a:gd name="T59" fmla="*/ 10 h 64"/>
                  <a:gd name="T60" fmla="*/ 71 w 106"/>
                  <a:gd name="T61" fmla="*/ 13 h 64"/>
                  <a:gd name="T62" fmla="*/ 76 w 106"/>
                  <a:gd name="T63" fmla="*/ 17 h 64"/>
                  <a:gd name="T64" fmla="*/ 81 w 106"/>
                  <a:gd name="T65" fmla="*/ 20 h 64"/>
                  <a:gd name="T66" fmla="*/ 89 w 106"/>
                  <a:gd name="T67" fmla="*/ 29 h 64"/>
                  <a:gd name="T68" fmla="*/ 95 w 106"/>
                  <a:gd name="T69" fmla="*/ 37 h 64"/>
                  <a:gd name="T70" fmla="*/ 100 w 106"/>
                  <a:gd name="T71" fmla="*/ 45 h 64"/>
                  <a:gd name="T72" fmla="*/ 103 w 106"/>
                  <a:gd name="T73" fmla="*/ 51 h 64"/>
                  <a:gd name="T74" fmla="*/ 104 w 106"/>
                  <a:gd name="T75" fmla="*/ 54 h 64"/>
                  <a:gd name="T76" fmla="*/ 105 w 106"/>
                  <a:gd name="T77" fmla="*/ 56 h 64"/>
                  <a:gd name="T78" fmla="*/ 106 w 106"/>
                  <a:gd name="T79" fmla="*/ 57 h 64"/>
                  <a:gd name="T80" fmla="*/ 105 w 106"/>
                  <a:gd name="T81" fmla="*/ 58 h 64"/>
                  <a:gd name="T82" fmla="*/ 67 w 106"/>
                  <a:gd name="T8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67" y="64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2"/>
                      <a:pt x="68" y="62"/>
                      <a:pt x="68" y="61"/>
                    </a:cubicBezTo>
                    <a:cubicBezTo>
                      <a:pt x="68" y="60"/>
                      <a:pt x="68" y="59"/>
                      <a:pt x="68" y="57"/>
                    </a:cubicBezTo>
                    <a:cubicBezTo>
                      <a:pt x="68" y="55"/>
                      <a:pt x="67" y="53"/>
                      <a:pt x="67" y="51"/>
                    </a:cubicBezTo>
                    <a:cubicBezTo>
                      <a:pt x="66" y="49"/>
                      <a:pt x="65" y="47"/>
                      <a:pt x="65" y="45"/>
                    </a:cubicBezTo>
                    <a:cubicBezTo>
                      <a:pt x="64" y="42"/>
                      <a:pt x="63" y="40"/>
                      <a:pt x="61" y="37"/>
                    </a:cubicBezTo>
                    <a:cubicBezTo>
                      <a:pt x="60" y="36"/>
                      <a:pt x="60" y="35"/>
                      <a:pt x="59" y="34"/>
                    </a:cubicBezTo>
                    <a:cubicBezTo>
                      <a:pt x="58" y="33"/>
                      <a:pt x="57" y="31"/>
                      <a:pt x="56" y="30"/>
                    </a:cubicBezTo>
                    <a:cubicBezTo>
                      <a:pt x="55" y="29"/>
                      <a:pt x="54" y="28"/>
                      <a:pt x="53" y="27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8" y="21"/>
                      <a:pt x="45" y="19"/>
                      <a:pt x="42" y="17"/>
                    </a:cubicBezTo>
                    <a:cubicBezTo>
                      <a:pt x="40" y="16"/>
                      <a:pt x="37" y="14"/>
                      <a:pt x="34" y="12"/>
                    </a:cubicBezTo>
                    <a:cubicBezTo>
                      <a:pt x="31" y="11"/>
                      <a:pt x="28" y="10"/>
                      <a:pt x="26" y="8"/>
                    </a:cubicBezTo>
                    <a:cubicBezTo>
                      <a:pt x="23" y="7"/>
                      <a:pt x="20" y="6"/>
                      <a:pt x="18" y="6"/>
                    </a:cubicBezTo>
                    <a:cubicBezTo>
                      <a:pt x="16" y="5"/>
                      <a:pt x="15" y="5"/>
                      <a:pt x="14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9" y="3"/>
                      <a:pt x="7" y="3"/>
                      <a:pt x="5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5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2" y="0"/>
                      <a:pt x="13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21" y="0"/>
                      <a:pt x="24" y="0"/>
                      <a:pt x="28" y="0"/>
                    </a:cubicBezTo>
                    <a:cubicBezTo>
                      <a:pt x="31" y="0"/>
                      <a:pt x="34" y="0"/>
                      <a:pt x="38" y="1"/>
                    </a:cubicBezTo>
                    <a:cubicBezTo>
                      <a:pt x="41" y="1"/>
                      <a:pt x="45" y="2"/>
                      <a:pt x="49" y="3"/>
                    </a:cubicBezTo>
                    <a:cubicBezTo>
                      <a:pt x="53" y="4"/>
                      <a:pt x="56" y="6"/>
                      <a:pt x="60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1"/>
                      <a:pt x="69" y="12"/>
                      <a:pt x="71" y="13"/>
                    </a:cubicBezTo>
                    <a:cubicBezTo>
                      <a:pt x="73" y="14"/>
                      <a:pt x="74" y="15"/>
                      <a:pt x="76" y="17"/>
                    </a:cubicBezTo>
                    <a:cubicBezTo>
                      <a:pt x="78" y="18"/>
                      <a:pt x="79" y="19"/>
                      <a:pt x="81" y="20"/>
                    </a:cubicBezTo>
                    <a:cubicBezTo>
                      <a:pt x="84" y="23"/>
                      <a:pt x="86" y="26"/>
                      <a:pt x="89" y="29"/>
                    </a:cubicBezTo>
                    <a:cubicBezTo>
                      <a:pt x="91" y="31"/>
                      <a:pt x="94" y="34"/>
                      <a:pt x="95" y="37"/>
                    </a:cubicBezTo>
                    <a:cubicBezTo>
                      <a:pt x="97" y="40"/>
                      <a:pt x="99" y="42"/>
                      <a:pt x="100" y="45"/>
                    </a:cubicBezTo>
                    <a:cubicBezTo>
                      <a:pt x="101" y="47"/>
                      <a:pt x="102" y="49"/>
                      <a:pt x="103" y="51"/>
                    </a:cubicBezTo>
                    <a:cubicBezTo>
                      <a:pt x="104" y="52"/>
                      <a:pt x="104" y="53"/>
                      <a:pt x="104" y="54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7"/>
                      <a:pt x="105" y="57"/>
                      <a:pt x="106" y="57"/>
                    </a:cubicBezTo>
                    <a:cubicBezTo>
                      <a:pt x="105" y="58"/>
                      <a:pt x="105" y="58"/>
                      <a:pt x="105" y="58"/>
                    </a:cubicBezTo>
                    <a:lnTo>
                      <a:pt x="67" y="6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9" name="Freeform 195"/>
              <p:cNvSpPr>
                <a:spLocks/>
              </p:cNvSpPr>
              <p:nvPr/>
            </p:nvSpPr>
            <p:spPr bwMode="auto">
              <a:xfrm>
                <a:off x="6686" y="3887"/>
                <a:ext cx="100" cy="297"/>
              </a:xfrm>
              <a:custGeom>
                <a:avLst/>
                <a:gdLst>
                  <a:gd name="T0" fmla="*/ 0 w 38"/>
                  <a:gd name="T1" fmla="*/ 107 h 107"/>
                  <a:gd name="T2" fmla="*/ 0 w 38"/>
                  <a:gd name="T3" fmla="*/ 106 h 107"/>
                  <a:gd name="T4" fmla="*/ 0 w 38"/>
                  <a:gd name="T5" fmla="*/ 102 h 107"/>
                  <a:gd name="T6" fmla="*/ 2 w 38"/>
                  <a:gd name="T7" fmla="*/ 89 h 107"/>
                  <a:gd name="T8" fmla="*/ 8 w 38"/>
                  <a:gd name="T9" fmla="*/ 50 h 107"/>
                  <a:gd name="T10" fmla="*/ 14 w 38"/>
                  <a:gd name="T11" fmla="*/ 30 h 107"/>
                  <a:gd name="T12" fmla="*/ 22 w 38"/>
                  <a:gd name="T13" fmla="*/ 13 h 107"/>
                  <a:gd name="T14" fmla="*/ 27 w 38"/>
                  <a:gd name="T15" fmla="*/ 7 h 107"/>
                  <a:gd name="T16" fmla="*/ 30 w 38"/>
                  <a:gd name="T17" fmla="*/ 3 h 107"/>
                  <a:gd name="T18" fmla="*/ 33 w 38"/>
                  <a:gd name="T19" fmla="*/ 1 h 107"/>
                  <a:gd name="T20" fmla="*/ 34 w 38"/>
                  <a:gd name="T21" fmla="*/ 0 h 107"/>
                  <a:gd name="T22" fmla="*/ 33 w 38"/>
                  <a:gd name="T23" fmla="*/ 1 h 107"/>
                  <a:gd name="T24" fmla="*/ 32 w 38"/>
                  <a:gd name="T25" fmla="*/ 4 h 107"/>
                  <a:gd name="T26" fmla="*/ 30 w 38"/>
                  <a:gd name="T27" fmla="*/ 9 h 107"/>
                  <a:gd name="T28" fmla="*/ 28 w 38"/>
                  <a:gd name="T29" fmla="*/ 16 h 107"/>
                  <a:gd name="T30" fmla="*/ 26 w 38"/>
                  <a:gd name="T31" fmla="*/ 32 h 107"/>
                  <a:gd name="T32" fmla="*/ 27 w 38"/>
                  <a:gd name="T33" fmla="*/ 52 h 107"/>
                  <a:gd name="T34" fmla="*/ 33 w 38"/>
                  <a:gd name="T35" fmla="*/ 87 h 107"/>
                  <a:gd name="T36" fmla="*/ 36 w 38"/>
                  <a:gd name="T37" fmla="*/ 99 h 107"/>
                  <a:gd name="T38" fmla="*/ 37 w 38"/>
                  <a:gd name="T39" fmla="*/ 102 h 107"/>
                  <a:gd name="T40" fmla="*/ 38 w 38"/>
                  <a:gd name="T41" fmla="*/ 103 h 107"/>
                  <a:gd name="T42" fmla="*/ 0 w 38"/>
                  <a:gd name="T4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7">
                    <a:moveTo>
                      <a:pt x="0" y="107"/>
                    </a:moveTo>
                    <a:cubicBezTo>
                      <a:pt x="0" y="107"/>
                      <a:pt x="0" y="107"/>
                      <a:pt x="0" y="106"/>
                    </a:cubicBezTo>
                    <a:cubicBezTo>
                      <a:pt x="0" y="105"/>
                      <a:pt x="0" y="104"/>
                      <a:pt x="0" y="102"/>
                    </a:cubicBezTo>
                    <a:cubicBezTo>
                      <a:pt x="1" y="99"/>
                      <a:pt x="1" y="94"/>
                      <a:pt x="2" y="89"/>
                    </a:cubicBezTo>
                    <a:cubicBezTo>
                      <a:pt x="3" y="78"/>
                      <a:pt x="5" y="64"/>
                      <a:pt x="8" y="50"/>
                    </a:cubicBezTo>
                    <a:cubicBezTo>
                      <a:pt x="10" y="43"/>
                      <a:pt x="12" y="36"/>
                      <a:pt x="14" y="30"/>
                    </a:cubicBezTo>
                    <a:cubicBezTo>
                      <a:pt x="17" y="24"/>
                      <a:pt x="20" y="18"/>
                      <a:pt x="22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1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6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9"/>
                      <a:pt x="26" y="45"/>
                      <a:pt x="27" y="52"/>
                    </a:cubicBezTo>
                    <a:cubicBezTo>
                      <a:pt x="28" y="65"/>
                      <a:pt x="31" y="78"/>
                      <a:pt x="33" y="87"/>
                    </a:cubicBezTo>
                    <a:cubicBezTo>
                      <a:pt x="35" y="92"/>
                      <a:pt x="36" y="96"/>
                      <a:pt x="36" y="99"/>
                    </a:cubicBezTo>
                    <a:cubicBezTo>
                      <a:pt x="37" y="100"/>
                      <a:pt x="37" y="101"/>
                      <a:pt x="37" y="102"/>
                    </a:cubicBezTo>
                    <a:cubicBezTo>
                      <a:pt x="37" y="103"/>
                      <a:pt x="38" y="103"/>
                      <a:pt x="38" y="103"/>
                    </a:cubicBez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0" name="Freeform 196"/>
              <p:cNvSpPr>
                <a:spLocks/>
              </p:cNvSpPr>
              <p:nvPr/>
            </p:nvSpPr>
            <p:spPr bwMode="auto">
              <a:xfrm>
                <a:off x="3046" y="4059"/>
                <a:ext cx="226" cy="264"/>
              </a:xfrm>
              <a:custGeom>
                <a:avLst/>
                <a:gdLst>
                  <a:gd name="T0" fmla="*/ 0 w 86"/>
                  <a:gd name="T1" fmla="*/ 92 h 95"/>
                  <a:gd name="T2" fmla="*/ 0 w 86"/>
                  <a:gd name="T3" fmla="*/ 90 h 95"/>
                  <a:gd name="T4" fmla="*/ 1 w 86"/>
                  <a:gd name="T5" fmla="*/ 86 h 95"/>
                  <a:gd name="T6" fmla="*/ 6 w 86"/>
                  <a:gd name="T7" fmla="*/ 71 h 95"/>
                  <a:gd name="T8" fmla="*/ 29 w 86"/>
                  <a:gd name="T9" fmla="*/ 30 h 95"/>
                  <a:gd name="T10" fmla="*/ 38 w 86"/>
                  <a:gd name="T11" fmla="*/ 21 h 95"/>
                  <a:gd name="T12" fmla="*/ 48 w 86"/>
                  <a:gd name="T13" fmla="*/ 14 h 95"/>
                  <a:gd name="T14" fmla="*/ 53 w 86"/>
                  <a:gd name="T15" fmla="*/ 11 h 95"/>
                  <a:gd name="T16" fmla="*/ 58 w 86"/>
                  <a:gd name="T17" fmla="*/ 8 h 95"/>
                  <a:gd name="T18" fmla="*/ 67 w 86"/>
                  <a:gd name="T19" fmla="*/ 4 h 95"/>
                  <a:gd name="T20" fmla="*/ 75 w 86"/>
                  <a:gd name="T21" fmla="*/ 2 h 95"/>
                  <a:gd name="T22" fmla="*/ 81 w 86"/>
                  <a:gd name="T23" fmla="*/ 1 h 95"/>
                  <a:gd name="T24" fmla="*/ 86 w 86"/>
                  <a:gd name="T25" fmla="*/ 0 h 95"/>
                  <a:gd name="T26" fmla="*/ 81 w 86"/>
                  <a:gd name="T27" fmla="*/ 2 h 95"/>
                  <a:gd name="T28" fmla="*/ 76 w 86"/>
                  <a:gd name="T29" fmla="*/ 5 h 95"/>
                  <a:gd name="T30" fmla="*/ 69 w 86"/>
                  <a:gd name="T31" fmla="*/ 9 h 95"/>
                  <a:gd name="T32" fmla="*/ 62 w 86"/>
                  <a:gd name="T33" fmla="*/ 14 h 95"/>
                  <a:gd name="T34" fmla="*/ 58 w 86"/>
                  <a:gd name="T35" fmla="*/ 18 h 95"/>
                  <a:gd name="T36" fmla="*/ 54 w 86"/>
                  <a:gd name="T37" fmla="*/ 21 h 95"/>
                  <a:gd name="T38" fmla="*/ 48 w 86"/>
                  <a:gd name="T39" fmla="*/ 30 h 95"/>
                  <a:gd name="T40" fmla="*/ 43 w 86"/>
                  <a:gd name="T41" fmla="*/ 39 h 95"/>
                  <a:gd name="T42" fmla="*/ 32 w 86"/>
                  <a:gd name="T43" fmla="*/ 77 h 95"/>
                  <a:gd name="T44" fmla="*/ 31 w 86"/>
                  <a:gd name="T45" fmla="*/ 90 h 95"/>
                  <a:gd name="T46" fmla="*/ 31 w 86"/>
                  <a:gd name="T47" fmla="*/ 94 h 95"/>
                  <a:gd name="T48" fmla="*/ 31 w 86"/>
                  <a:gd name="T49" fmla="*/ 95 h 95"/>
                  <a:gd name="T50" fmla="*/ 0 w 86"/>
                  <a:gd name="T5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0" y="92"/>
                    </a:moveTo>
                    <a:cubicBezTo>
                      <a:pt x="0" y="92"/>
                      <a:pt x="0" y="92"/>
                      <a:pt x="0" y="90"/>
                    </a:cubicBezTo>
                    <a:cubicBezTo>
                      <a:pt x="0" y="89"/>
                      <a:pt x="1" y="88"/>
                      <a:pt x="1" y="86"/>
                    </a:cubicBezTo>
                    <a:cubicBezTo>
                      <a:pt x="2" y="82"/>
                      <a:pt x="4" y="77"/>
                      <a:pt x="6" y="71"/>
                    </a:cubicBezTo>
                    <a:cubicBezTo>
                      <a:pt x="11" y="59"/>
                      <a:pt x="18" y="43"/>
                      <a:pt x="29" y="30"/>
                    </a:cubicBezTo>
                    <a:cubicBezTo>
                      <a:pt x="32" y="27"/>
                      <a:pt x="35" y="24"/>
                      <a:pt x="38" y="21"/>
                    </a:cubicBezTo>
                    <a:cubicBezTo>
                      <a:pt x="41" y="19"/>
                      <a:pt x="45" y="16"/>
                      <a:pt x="48" y="14"/>
                    </a:cubicBezTo>
                    <a:cubicBezTo>
                      <a:pt x="49" y="13"/>
                      <a:pt x="51" y="12"/>
                      <a:pt x="53" y="11"/>
                    </a:cubicBezTo>
                    <a:cubicBezTo>
                      <a:pt x="54" y="10"/>
                      <a:pt x="56" y="9"/>
                      <a:pt x="58" y="8"/>
                    </a:cubicBezTo>
                    <a:cubicBezTo>
                      <a:pt x="61" y="7"/>
                      <a:pt x="64" y="5"/>
                      <a:pt x="67" y="4"/>
                    </a:cubicBezTo>
                    <a:cubicBezTo>
                      <a:pt x="70" y="3"/>
                      <a:pt x="72" y="3"/>
                      <a:pt x="75" y="2"/>
                    </a:cubicBezTo>
                    <a:cubicBezTo>
                      <a:pt x="77" y="2"/>
                      <a:pt x="79" y="1"/>
                      <a:pt x="81" y="1"/>
                    </a:cubicBezTo>
                    <a:cubicBezTo>
                      <a:pt x="84" y="0"/>
                      <a:pt x="86" y="0"/>
                      <a:pt x="86" y="0"/>
                    </a:cubicBezTo>
                    <a:cubicBezTo>
                      <a:pt x="86" y="0"/>
                      <a:pt x="84" y="1"/>
                      <a:pt x="81" y="2"/>
                    </a:cubicBezTo>
                    <a:cubicBezTo>
                      <a:pt x="80" y="3"/>
                      <a:pt x="78" y="4"/>
                      <a:pt x="76" y="5"/>
                    </a:cubicBezTo>
                    <a:cubicBezTo>
                      <a:pt x="74" y="6"/>
                      <a:pt x="71" y="7"/>
                      <a:pt x="69" y="9"/>
                    </a:cubicBezTo>
                    <a:cubicBezTo>
                      <a:pt x="66" y="10"/>
                      <a:pt x="64" y="12"/>
                      <a:pt x="62" y="14"/>
                    </a:cubicBezTo>
                    <a:cubicBezTo>
                      <a:pt x="60" y="15"/>
                      <a:pt x="59" y="17"/>
                      <a:pt x="58" y="18"/>
                    </a:cubicBezTo>
                    <a:cubicBezTo>
                      <a:pt x="57" y="19"/>
                      <a:pt x="56" y="20"/>
                      <a:pt x="54" y="21"/>
                    </a:cubicBezTo>
                    <a:cubicBezTo>
                      <a:pt x="52" y="24"/>
                      <a:pt x="50" y="27"/>
                      <a:pt x="48" y="30"/>
                    </a:cubicBezTo>
                    <a:cubicBezTo>
                      <a:pt x="46" y="33"/>
                      <a:pt x="44" y="36"/>
                      <a:pt x="43" y="39"/>
                    </a:cubicBezTo>
                    <a:cubicBezTo>
                      <a:pt x="36" y="52"/>
                      <a:pt x="33" y="67"/>
                      <a:pt x="32" y="77"/>
                    </a:cubicBezTo>
                    <a:cubicBezTo>
                      <a:pt x="31" y="83"/>
                      <a:pt x="31" y="87"/>
                      <a:pt x="31" y="90"/>
                    </a:cubicBezTo>
                    <a:cubicBezTo>
                      <a:pt x="31" y="92"/>
                      <a:pt x="31" y="93"/>
                      <a:pt x="31" y="94"/>
                    </a:cubicBezTo>
                    <a:cubicBezTo>
                      <a:pt x="31" y="94"/>
                      <a:pt x="31" y="95"/>
                      <a:pt x="31" y="95"/>
                    </a:cubicBez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1" name="Freeform 197"/>
              <p:cNvSpPr>
                <a:spLocks/>
              </p:cNvSpPr>
              <p:nvPr/>
            </p:nvSpPr>
            <p:spPr bwMode="auto">
              <a:xfrm>
                <a:off x="2923" y="4059"/>
                <a:ext cx="226" cy="264"/>
              </a:xfrm>
              <a:custGeom>
                <a:avLst/>
                <a:gdLst>
                  <a:gd name="T0" fmla="*/ 55 w 86"/>
                  <a:gd name="T1" fmla="*/ 95 h 95"/>
                  <a:gd name="T2" fmla="*/ 55 w 86"/>
                  <a:gd name="T3" fmla="*/ 94 h 95"/>
                  <a:gd name="T4" fmla="*/ 55 w 86"/>
                  <a:gd name="T5" fmla="*/ 90 h 95"/>
                  <a:gd name="T6" fmla="*/ 54 w 86"/>
                  <a:gd name="T7" fmla="*/ 77 h 95"/>
                  <a:gd name="T8" fmla="*/ 43 w 86"/>
                  <a:gd name="T9" fmla="*/ 39 h 95"/>
                  <a:gd name="T10" fmla="*/ 38 w 86"/>
                  <a:gd name="T11" fmla="*/ 30 h 95"/>
                  <a:gd name="T12" fmla="*/ 32 w 86"/>
                  <a:gd name="T13" fmla="*/ 21 h 95"/>
                  <a:gd name="T14" fmla="*/ 28 w 86"/>
                  <a:gd name="T15" fmla="*/ 18 h 95"/>
                  <a:gd name="T16" fmla="*/ 24 w 86"/>
                  <a:gd name="T17" fmla="*/ 14 h 95"/>
                  <a:gd name="T18" fmla="*/ 17 w 86"/>
                  <a:gd name="T19" fmla="*/ 9 h 95"/>
                  <a:gd name="T20" fmla="*/ 10 w 86"/>
                  <a:gd name="T21" fmla="*/ 5 h 95"/>
                  <a:gd name="T22" fmla="*/ 5 w 86"/>
                  <a:gd name="T23" fmla="*/ 2 h 95"/>
                  <a:gd name="T24" fmla="*/ 0 w 86"/>
                  <a:gd name="T25" fmla="*/ 0 h 95"/>
                  <a:gd name="T26" fmla="*/ 5 w 86"/>
                  <a:gd name="T27" fmla="*/ 1 h 95"/>
                  <a:gd name="T28" fmla="*/ 11 w 86"/>
                  <a:gd name="T29" fmla="*/ 2 h 95"/>
                  <a:gd name="T30" fmla="*/ 19 w 86"/>
                  <a:gd name="T31" fmla="*/ 4 h 95"/>
                  <a:gd name="T32" fmla="*/ 28 w 86"/>
                  <a:gd name="T33" fmla="*/ 8 h 95"/>
                  <a:gd name="T34" fmla="*/ 33 w 86"/>
                  <a:gd name="T35" fmla="*/ 11 h 95"/>
                  <a:gd name="T36" fmla="*/ 38 w 86"/>
                  <a:gd name="T37" fmla="*/ 14 h 95"/>
                  <a:gd name="T38" fmla="*/ 48 w 86"/>
                  <a:gd name="T39" fmla="*/ 21 h 95"/>
                  <a:gd name="T40" fmla="*/ 57 w 86"/>
                  <a:gd name="T41" fmla="*/ 30 h 95"/>
                  <a:gd name="T42" fmla="*/ 80 w 86"/>
                  <a:gd name="T43" fmla="*/ 71 h 95"/>
                  <a:gd name="T44" fmla="*/ 85 w 86"/>
                  <a:gd name="T45" fmla="*/ 86 h 95"/>
                  <a:gd name="T46" fmla="*/ 86 w 86"/>
                  <a:gd name="T47" fmla="*/ 90 h 95"/>
                  <a:gd name="T48" fmla="*/ 86 w 86"/>
                  <a:gd name="T49" fmla="*/ 92 h 95"/>
                  <a:gd name="T50" fmla="*/ 55 w 86"/>
                  <a:gd name="T5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55" y="95"/>
                    </a:moveTo>
                    <a:cubicBezTo>
                      <a:pt x="55" y="95"/>
                      <a:pt x="55" y="94"/>
                      <a:pt x="55" y="94"/>
                    </a:cubicBezTo>
                    <a:cubicBezTo>
                      <a:pt x="55" y="93"/>
                      <a:pt x="55" y="92"/>
                      <a:pt x="55" y="90"/>
                    </a:cubicBezTo>
                    <a:cubicBezTo>
                      <a:pt x="55" y="87"/>
                      <a:pt x="55" y="83"/>
                      <a:pt x="54" y="77"/>
                    </a:cubicBezTo>
                    <a:cubicBezTo>
                      <a:pt x="53" y="67"/>
                      <a:pt x="50" y="52"/>
                      <a:pt x="43" y="39"/>
                    </a:cubicBezTo>
                    <a:cubicBezTo>
                      <a:pt x="42" y="36"/>
                      <a:pt x="40" y="33"/>
                      <a:pt x="38" y="30"/>
                    </a:cubicBezTo>
                    <a:cubicBezTo>
                      <a:pt x="36" y="27"/>
                      <a:pt x="34" y="24"/>
                      <a:pt x="32" y="21"/>
                    </a:cubicBezTo>
                    <a:cubicBezTo>
                      <a:pt x="30" y="20"/>
                      <a:pt x="29" y="19"/>
                      <a:pt x="28" y="18"/>
                    </a:cubicBezTo>
                    <a:cubicBezTo>
                      <a:pt x="27" y="17"/>
                      <a:pt x="26" y="15"/>
                      <a:pt x="24" y="14"/>
                    </a:cubicBezTo>
                    <a:cubicBezTo>
                      <a:pt x="22" y="12"/>
                      <a:pt x="19" y="10"/>
                      <a:pt x="17" y="9"/>
                    </a:cubicBezTo>
                    <a:cubicBezTo>
                      <a:pt x="15" y="7"/>
                      <a:pt x="12" y="6"/>
                      <a:pt x="10" y="5"/>
                    </a:cubicBezTo>
                    <a:cubicBezTo>
                      <a:pt x="8" y="4"/>
                      <a:pt x="6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1"/>
                      <a:pt x="9" y="2"/>
                      <a:pt x="11" y="2"/>
                    </a:cubicBezTo>
                    <a:cubicBezTo>
                      <a:pt x="14" y="3"/>
                      <a:pt x="16" y="3"/>
                      <a:pt x="19" y="4"/>
                    </a:cubicBezTo>
                    <a:cubicBezTo>
                      <a:pt x="22" y="5"/>
                      <a:pt x="25" y="7"/>
                      <a:pt x="28" y="8"/>
                    </a:cubicBezTo>
                    <a:cubicBezTo>
                      <a:pt x="30" y="9"/>
                      <a:pt x="32" y="10"/>
                      <a:pt x="33" y="11"/>
                    </a:cubicBezTo>
                    <a:cubicBezTo>
                      <a:pt x="35" y="12"/>
                      <a:pt x="36" y="13"/>
                      <a:pt x="38" y="14"/>
                    </a:cubicBezTo>
                    <a:cubicBezTo>
                      <a:pt x="41" y="16"/>
                      <a:pt x="45" y="19"/>
                      <a:pt x="48" y="21"/>
                    </a:cubicBezTo>
                    <a:cubicBezTo>
                      <a:pt x="51" y="24"/>
                      <a:pt x="54" y="27"/>
                      <a:pt x="57" y="30"/>
                    </a:cubicBezTo>
                    <a:cubicBezTo>
                      <a:pt x="68" y="43"/>
                      <a:pt x="75" y="59"/>
                      <a:pt x="80" y="71"/>
                    </a:cubicBezTo>
                    <a:cubicBezTo>
                      <a:pt x="82" y="77"/>
                      <a:pt x="84" y="82"/>
                      <a:pt x="85" y="86"/>
                    </a:cubicBezTo>
                    <a:cubicBezTo>
                      <a:pt x="85" y="88"/>
                      <a:pt x="86" y="89"/>
                      <a:pt x="86" y="90"/>
                    </a:cubicBezTo>
                    <a:cubicBezTo>
                      <a:pt x="86" y="92"/>
                      <a:pt x="86" y="92"/>
                      <a:pt x="86" y="92"/>
                    </a:cubicBezTo>
                    <a:lnTo>
                      <a:pt x="55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2" name="Freeform 198"/>
              <p:cNvSpPr>
                <a:spLocks/>
              </p:cNvSpPr>
              <p:nvPr/>
            </p:nvSpPr>
            <p:spPr bwMode="auto">
              <a:xfrm>
                <a:off x="3057" y="4173"/>
                <a:ext cx="231" cy="150"/>
              </a:xfrm>
              <a:custGeom>
                <a:avLst/>
                <a:gdLst>
                  <a:gd name="T0" fmla="*/ 0 w 88"/>
                  <a:gd name="T1" fmla="*/ 48 h 54"/>
                  <a:gd name="T2" fmla="*/ 0 w 88"/>
                  <a:gd name="T3" fmla="*/ 47 h 54"/>
                  <a:gd name="T4" fmla="*/ 1 w 88"/>
                  <a:gd name="T5" fmla="*/ 45 h 54"/>
                  <a:gd name="T6" fmla="*/ 2 w 88"/>
                  <a:gd name="T7" fmla="*/ 43 h 54"/>
                  <a:gd name="T8" fmla="*/ 4 w 88"/>
                  <a:gd name="T9" fmla="*/ 37 h 54"/>
                  <a:gd name="T10" fmla="*/ 8 w 88"/>
                  <a:gd name="T11" fmla="*/ 31 h 54"/>
                  <a:gd name="T12" fmla="*/ 14 w 88"/>
                  <a:gd name="T13" fmla="*/ 24 h 54"/>
                  <a:gd name="T14" fmla="*/ 21 w 88"/>
                  <a:gd name="T15" fmla="*/ 17 h 54"/>
                  <a:gd name="T16" fmla="*/ 25 w 88"/>
                  <a:gd name="T17" fmla="*/ 14 h 54"/>
                  <a:gd name="T18" fmla="*/ 29 w 88"/>
                  <a:gd name="T19" fmla="*/ 11 h 54"/>
                  <a:gd name="T20" fmla="*/ 38 w 88"/>
                  <a:gd name="T21" fmla="*/ 6 h 54"/>
                  <a:gd name="T22" fmla="*/ 47 w 88"/>
                  <a:gd name="T23" fmla="*/ 3 h 54"/>
                  <a:gd name="T24" fmla="*/ 56 w 88"/>
                  <a:gd name="T25" fmla="*/ 1 h 54"/>
                  <a:gd name="T26" fmla="*/ 65 w 88"/>
                  <a:gd name="T27" fmla="*/ 0 h 54"/>
                  <a:gd name="T28" fmla="*/ 73 w 88"/>
                  <a:gd name="T29" fmla="*/ 0 h 54"/>
                  <a:gd name="T30" fmla="*/ 76 w 88"/>
                  <a:gd name="T31" fmla="*/ 0 h 54"/>
                  <a:gd name="T32" fmla="*/ 79 w 88"/>
                  <a:gd name="T33" fmla="*/ 0 h 54"/>
                  <a:gd name="T34" fmla="*/ 84 w 88"/>
                  <a:gd name="T35" fmla="*/ 1 h 54"/>
                  <a:gd name="T36" fmla="*/ 88 w 88"/>
                  <a:gd name="T37" fmla="*/ 1 h 54"/>
                  <a:gd name="T38" fmla="*/ 84 w 88"/>
                  <a:gd name="T39" fmla="*/ 2 h 54"/>
                  <a:gd name="T40" fmla="*/ 79 w 88"/>
                  <a:gd name="T41" fmla="*/ 3 h 54"/>
                  <a:gd name="T42" fmla="*/ 76 w 88"/>
                  <a:gd name="T43" fmla="*/ 4 h 54"/>
                  <a:gd name="T44" fmla="*/ 73 w 88"/>
                  <a:gd name="T45" fmla="*/ 5 h 54"/>
                  <a:gd name="T46" fmla="*/ 67 w 88"/>
                  <a:gd name="T47" fmla="*/ 7 h 54"/>
                  <a:gd name="T48" fmla="*/ 60 w 88"/>
                  <a:gd name="T49" fmla="*/ 10 h 54"/>
                  <a:gd name="T50" fmla="*/ 53 w 88"/>
                  <a:gd name="T51" fmla="*/ 15 h 54"/>
                  <a:gd name="T52" fmla="*/ 46 w 88"/>
                  <a:gd name="T53" fmla="*/ 20 h 54"/>
                  <a:gd name="T54" fmla="*/ 41 w 88"/>
                  <a:gd name="T55" fmla="*/ 25 h 54"/>
                  <a:gd name="T56" fmla="*/ 39 w 88"/>
                  <a:gd name="T57" fmla="*/ 28 h 54"/>
                  <a:gd name="T58" fmla="*/ 37 w 88"/>
                  <a:gd name="T59" fmla="*/ 32 h 54"/>
                  <a:gd name="T60" fmla="*/ 34 w 88"/>
                  <a:gd name="T61" fmla="*/ 37 h 54"/>
                  <a:gd name="T62" fmla="*/ 32 w 88"/>
                  <a:gd name="T63" fmla="*/ 43 h 54"/>
                  <a:gd name="T64" fmla="*/ 31 w 88"/>
                  <a:gd name="T65" fmla="*/ 48 h 54"/>
                  <a:gd name="T66" fmla="*/ 31 w 88"/>
                  <a:gd name="T67" fmla="*/ 51 h 54"/>
                  <a:gd name="T68" fmla="*/ 31 w 88"/>
                  <a:gd name="T69" fmla="*/ 53 h 54"/>
                  <a:gd name="T70" fmla="*/ 31 w 88"/>
                  <a:gd name="T71" fmla="*/ 53 h 54"/>
                  <a:gd name="T72" fmla="*/ 31 w 88"/>
                  <a:gd name="T73" fmla="*/ 54 h 54"/>
                  <a:gd name="T74" fmla="*/ 0 w 88"/>
                  <a:gd name="T75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0" y="48"/>
                    </a:moveTo>
                    <a:cubicBezTo>
                      <a:pt x="0" y="48"/>
                      <a:pt x="0" y="48"/>
                      <a:pt x="0" y="47"/>
                    </a:cubicBezTo>
                    <a:cubicBezTo>
                      <a:pt x="0" y="46"/>
                      <a:pt x="1" y="46"/>
                      <a:pt x="1" y="45"/>
                    </a:cubicBezTo>
                    <a:cubicBezTo>
                      <a:pt x="1" y="44"/>
                      <a:pt x="1" y="44"/>
                      <a:pt x="2" y="43"/>
                    </a:cubicBezTo>
                    <a:cubicBezTo>
                      <a:pt x="2" y="41"/>
                      <a:pt x="3" y="40"/>
                      <a:pt x="4" y="37"/>
                    </a:cubicBezTo>
                    <a:cubicBezTo>
                      <a:pt x="5" y="36"/>
                      <a:pt x="7" y="33"/>
                      <a:pt x="8" y="31"/>
                    </a:cubicBezTo>
                    <a:cubicBezTo>
                      <a:pt x="10" y="29"/>
                      <a:pt x="12" y="26"/>
                      <a:pt x="14" y="24"/>
                    </a:cubicBezTo>
                    <a:cubicBezTo>
                      <a:pt x="16" y="22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5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2" y="9"/>
                      <a:pt x="35" y="8"/>
                      <a:pt x="38" y="6"/>
                    </a:cubicBezTo>
                    <a:cubicBezTo>
                      <a:pt x="41" y="5"/>
                      <a:pt x="44" y="4"/>
                      <a:pt x="47" y="3"/>
                    </a:cubicBezTo>
                    <a:cubicBezTo>
                      <a:pt x="50" y="2"/>
                      <a:pt x="53" y="1"/>
                      <a:pt x="56" y="1"/>
                    </a:cubicBezTo>
                    <a:cubicBezTo>
                      <a:pt x="59" y="1"/>
                      <a:pt x="62" y="0"/>
                      <a:pt x="65" y="0"/>
                    </a:cubicBezTo>
                    <a:cubicBezTo>
                      <a:pt x="68" y="0"/>
                      <a:pt x="70" y="0"/>
                      <a:pt x="73" y="0"/>
                    </a:cubicBezTo>
                    <a:cubicBezTo>
                      <a:pt x="74" y="0"/>
                      <a:pt x="75" y="0"/>
                      <a:pt x="76" y="0"/>
                    </a:cubicBezTo>
                    <a:cubicBezTo>
                      <a:pt x="77" y="0"/>
                      <a:pt x="78" y="0"/>
                      <a:pt x="79" y="0"/>
                    </a:cubicBezTo>
                    <a:cubicBezTo>
                      <a:pt x="81" y="1"/>
                      <a:pt x="82" y="1"/>
                      <a:pt x="84" y="1"/>
                    </a:cubicBezTo>
                    <a:cubicBezTo>
                      <a:pt x="86" y="1"/>
                      <a:pt x="88" y="1"/>
                      <a:pt x="88" y="1"/>
                    </a:cubicBezTo>
                    <a:cubicBezTo>
                      <a:pt x="88" y="1"/>
                      <a:pt x="86" y="2"/>
                      <a:pt x="84" y="2"/>
                    </a:cubicBezTo>
                    <a:cubicBezTo>
                      <a:pt x="82" y="3"/>
                      <a:pt x="81" y="3"/>
                      <a:pt x="79" y="3"/>
                    </a:cubicBezTo>
                    <a:cubicBezTo>
                      <a:pt x="78" y="3"/>
                      <a:pt x="77" y="4"/>
                      <a:pt x="76" y="4"/>
                    </a:cubicBezTo>
                    <a:cubicBezTo>
                      <a:pt x="75" y="4"/>
                      <a:pt x="74" y="5"/>
                      <a:pt x="73" y="5"/>
                    </a:cubicBezTo>
                    <a:cubicBezTo>
                      <a:pt x="71" y="6"/>
                      <a:pt x="69" y="6"/>
                      <a:pt x="67" y="7"/>
                    </a:cubicBezTo>
                    <a:cubicBezTo>
                      <a:pt x="64" y="8"/>
                      <a:pt x="62" y="9"/>
                      <a:pt x="60" y="10"/>
                    </a:cubicBezTo>
                    <a:cubicBezTo>
                      <a:pt x="57" y="12"/>
                      <a:pt x="55" y="13"/>
                      <a:pt x="53" y="15"/>
                    </a:cubicBezTo>
                    <a:cubicBezTo>
                      <a:pt x="50" y="16"/>
                      <a:pt x="48" y="18"/>
                      <a:pt x="46" y="20"/>
                    </a:cubicBezTo>
                    <a:cubicBezTo>
                      <a:pt x="45" y="22"/>
                      <a:pt x="43" y="23"/>
                      <a:pt x="41" y="25"/>
                    </a:cubicBezTo>
                    <a:cubicBezTo>
                      <a:pt x="40" y="26"/>
                      <a:pt x="40" y="27"/>
                      <a:pt x="39" y="28"/>
                    </a:cubicBezTo>
                    <a:cubicBezTo>
                      <a:pt x="38" y="29"/>
                      <a:pt x="38" y="31"/>
                      <a:pt x="37" y="32"/>
                    </a:cubicBezTo>
                    <a:cubicBezTo>
                      <a:pt x="36" y="33"/>
                      <a:pt x="35" y="36"/>
                      <a:pt x="34" y="37"/>
                    </a:cubicBezTo>
                    <a:cubicBezTo>
                      <a:pt x="33" y="40"/>
                      <a:pt x="33" y="41"/>
                      <a:pt x="32" y="43"/>
                    </a:cubicBezTo>
                    <a:cubicBezTo>
                      <a:pt x="32" y="45"/>
                      <a:pt x="31" y="46"/>
                      <a:pt x="31" y="48"/>
                    </a:cubicBezTo>
                    <a:cubicBezTo>
                      <a:pt x="31" y="49"/>
                      <a:pt x="31" y="50"/>
                      <a:pt x="31" y="51"/>
                    </a:cubicBezTo>
                    <a:cubicBezTo>
                      <a:pt x="31" y="52"/>
                      <a:pt x="31" y="52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1" y="54"/>
                      <a:pt x="31" y="54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3" name="Freeform 199"/>
              <p:cNvSpPr>
                <a:spLocks/>
              </p:cNvSpPr>
              <p:nvPr/>
            </p:nvSpPr>
            <p:spPr bwMode="auto">
              <a:xfrm>
                <a:off x="2899" y="4173"/>
                <a:ext cx="231" cy="150"/>
              </a:xfrm>
              <a:custGeom>
                <a:avLst/>
                <a:gdLst>
                  <a:gd name="T0" fmla="*/ 57 w 88"/>
                  <a:gd name="T1" fmla="*/ 54 h 54"/>
                  <a:gd name="T2" fmla="*/ 57 w 88"/>
                  <a:gd name="T3" fmla="*/ 53 h 54"/>
                  <a:gd name="T4" fmla="*/ 57 w 88"/>
                  <a:gd name="T5" fmla="*/ 53 h 54"/>
                  <a:gd name="T6" fmla="*/ 57 w 88"/>
                  <a:gd name="T7" fmla="*/ 51 h 54"/>
                  <a:gd name="T8" fmla="*/ 57 w 88"/>
                  <a:gd name="T9" fmla="*/ 48 h 54"/>
                  <a:gd name="T10" fmla="*/ 56 w 88"/>
                  <a:gd name="T11" fmla="*/ 43 h 54"/>
                  <a:gd name="T12" fmla="*/ 54 w 88"/>
                  <a:gd name="T13" fmla="*/ 37 h 54"/>
                  <a:gd name="T14" fmla="*/ 51 w 88"/>
                  <a:gd name="T15" fmla="*/ 32 h 54"/>
                  <a:gd name="T16" fmla="*/ 49 w 88"/>
                  <a:gd name="T17" fmla="*/ 28 h 54"/>
                  <a:gd name="T18" fmla="*/ 47 w 88"/>
                  <a:gd name="T19" fmla="*/ 25 h 54"/>
                  <a:gd name="T20" fmla="*/ 42 w 88"/>
                  <a:gd name="T21" fmla="*/ 20 h 54"/>
                  <a:gd name="T22" fmla="*/ 36 w 88"/>
                  <a:gd name="T23" fmla="*/ 15 h 54"/>
                  <a:gd name="T24" fmla="*/ 29 w 88"/>
                  <a:gd name="T25" fmla="*/ 10 h 54"/>
                  <a:gd name="T26" fmla="*/ 22 w 88"/>
                  <a:gd name="T27" fmla="*/ 7 h 54"/>
                  <a:gd name="T28" fmla="*/ 15 w 88"/>
                  <a:gd name="T29" fmla="*/ 5 h 54"/>
                  <a:gd name="T30" fmla="*/ 12 w 88"/>
                  <a:gd name="T31" fmla="*/ 4 h 54"/>
                  <a:gd name="T32" fmla="*/ 9 w 88"/>
                  <a:gd name="T33" fmla="*/ 3 h 54"/>
                  <a:gd name="T34" fmla="*/ 4 w 88"/>
                  <a:gd name="T35" fmla="*/ 2 h 54"/>
                  <a:gd name="T36" fmla="*/ 0 w 88"/>
                  <a:gd name="T37" fmla="*/ 1 h 54"/>
                  <a:gd name="T38" fmla="*/ 4 w 88"/>
                  <a:gd name="T39" fmla="*/ 1 h 54"/>
                  <a:gd name="T40" fmla="*/ 9 w 88"/>
                  <a:gd name="T41" fmla="*/ 0 h 54"/>
                  <a:gd name="T42" fmla="*/ 12 w 88"/>
                  <a:gd name="T43" fmla="*/ 0 h 54"/>
                  <a:gd name="T44" fmla="*/ 16 w 88"/>
                  <a:gd name="T45" fmla="*/ 0 h 54"/>
                  <a:gd name="T46" fmla="*/ 23 w 88"/>
                  <a:gd name="T47" fmla="*/ 0 h 54"/>
                  <a:gd name="T48" fmla="*/ 32 w 88"/>
                  <a:gd name="T49" fmla="*/ 1 h 54"/>
                  <a:gd name="T50" fmla="*/ 41 w 88"/>
                  <a:gd name="T51" fmla="*/ 3 h 54"/>
                  <a:gd name="T52" fmla="*/ 50 w 88"/>
                  <a:gd name="T53" fmla="*/ 6 h 54"/>
                  <a:gd name="T54" fmla="*/ 59 w 88"/>
                  <a:gd name="T55" fmla="*/ 11 h 54"/>
                  <a:gd name="T56" fmla="*/ 64 w 88"/>
                  <a:gd name="T57" fmla="*/ 14 h 54"/>
                  <a:gd name="T58" fmla="*/ 67 w 88"/>
                  <a:gd name="T59" fmla="*/ 17 h 54"/>
                  <a:gd name="T60" fmla="*/ 74 w 88"/>
                  <a:gd name="T61" fmla="*/ 24 h 54"/>
                  <a:gd name="T62" fmla="*/ 80 w 88"/>
                  <a:gd name="T63" fmla="*/ 31 h 54"/>
                  <a:gd name="T64" fmla="*/ 84 w 88"/>
                  <a:gd name="T65" fmla="*/ 38 h 54"/>
                  <a:gd name="T66" fmla="*/ 86 w 88"/>
                  <a:gd name="T67" fmla="*/ 43 h 54"/>
                  <a:gd name="T68" fmla="*/ 87 w 88"/>
                  <a:gd name="T69" fmla="*/ 45 h 54"/>
                  <a:gd name="T70" fmla="*/ 88 w 88"/>
                  <a:gd name="T71" fmla="*/ 47 h 54"/>
                  <a:gd name="T72" fmla="*/ 88 w 88"/>
                  <a:gd name="T73" fmla="*/ 48 h 54"/>
                  <a:gd name="T74" fmla="*/ 57 w 88"/>
                  <a:gd name="T7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57" y="54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2"/>
                      <a:pt x="57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6"/>
                      <a:pt x="56" y="45"/>
                      <a:pt x="56" y="43"/>
                    </a:cubicBezTo>
                    <a:cubicBezTo>
                      <a:pt x="56" y="41"/>
                      <a:pt x="55" y="40"/>
                      <a:pt x="54" y="37"/>
                    </a:cubicBezTo>
                    <a:cubicBezTo>
                      <a:pt x="53" y="36"/>
                      <a:pt x="52" y="33"/>
                      <a:pt x="51" y="32"/>
                    </a:cubicBezTo>
                    <a:cubicBezTo>
                      <a:pt x="51" y="31"/>
                      <a:pt x="50" y="29"/>
                      <a:pt x="49" y="28"/>
                    </a:cubicBezTo>
                    <a:cubicBezTo>
                      <a:pt x="49" y="27"/>
                      <a:pt x="48" y="26"/>
                      <a:pt x="47" y="25"/>
                    </a:cubicBezTo>
                    <a:cubicBezTo>
                      <a:pt x="46" y="23"/>
                      <a:pt x="44" y="22"/>
                      <a:pt x="42" y="20"/>
                    </a:cubicBezTo>
                    <a:cubicBezTo>
                      <a:pt x="40" y="18"/>
                      <a:pt x="38" y="16"/>
                      <a:pt x="36" y="15"/>
                    </a:cubicBezTo>
                    <a:cubicBezTo>
                      <a:pt x="33" y="13"/>
                      <a:pt x="31" y="12"/>
                      <a:pt x="29" y="10"/>
                    </a:cubicBezTo>
                    <a:cubicBezTo>
                      <a:pt x="26" y="9"/>
                      <a:pt x="24" y="8"/>
                      <a:pt x="22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6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6" y="0"/>
                      <a:pt x="29" y="1"/>
                      <a:pt x="32" y="1"/>
                    </a:cubicBezTo>
                    <a:cubicBezTo>
                      <a:pt x="35" y="1"/>
                      <a:pt x="38" y="2"/>
                      <a:pt x="41" y="3"/>
                    </a:cubicBezTo>
                    <a:cubicBezTo>
                      <a:pt x="44" y="4"/>
                      <a:pt x="47" y="5"/>
                      <a:pt x="50" y="6"/>
                    </a:cubicBezTo>
                    <a:cubicBezTo>
                      <a:pt x="53" y="8"/>
                      <a:pt x="57" y="9"/>
                      <a:pt x="59" y="11"/>
                    </a:cubicBezTo>
                    <a:cubicBezTo>
                      <a:pt x="61" y="12"/>
                      <a:pt x="62" y="13"/>
                      <a:pt x="64" y="14"/>
                    </a:cubicBezTo>
                    <a:cubicBezTo>
                      <a:pt x="65" y="15"/>
                      <a:pt x="66" y="16"/>
                      <a:pt x="67" y="17"/>
                    </a:cubicBezTo>
                    <a:cubicBezTo>
                      <a:pt x="70" y="19"/>
                      <a:pt x="72" y="22"/>
                      <a:pt x="74" y="24"/>
                    </a:cubicBezTo>
                    <a:cubicBezTo>
                      <a:pt x="76" y="26"/>
                      <a:pt x="78" y="29"/>
                      <a:pt x="80" y="31"/>
                    </a:cubicBezTo>
                    <a:cubicBezTo>
                      <a:pt x="81" y="33"/>
                      <a:pt x="83" y="36"/>
                      <a:pt x="84" y="38"/>
                    </a:cubicBezTo>
                    <a:cubicBezTo>
                      <a:pt x="85" y="40"/>
                      <a:pt x="86" y="41"/>
                      <a:pt x="86" y="43"/>
                    </a:cubicBezTo>
                    <a:cubicBezTo>
                      <a:pt x="87" y="44"/>
                      <a:pt x="87" y="44"/>
                      <a:pt x="87" y="45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8" y="48"/>
                      <a:pt x="88" y="48"/>
                      <a:pt x="88" y="48"/>
                    </a:cubicBez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4" name="Freeform 200"/>
              <p:cNvSpPr>
                <a:spLocks/>
              </p:cNvSpPr>
              <p:nvPr/>
            </p:nvSpPr>
            <p:spPr bwMode="auto">
              <a:xfrm>
                <a:off x="3054" y="4031"/>
                <a:ext cx="82" cy="251"/>
              </a:xfrm>
              <a:custGeom>
                <a:avLst/>
                <a:gdLst>
                  <a:gd name="T0" fmla="*/ 0 w 31"/>
                  <a:gd name="T1" fmla="*/ 90 h 90"/>
                  <a:gd name="T2" fmla="*/ 0 w 31"/>
                  <a:gd name="T3" fmla="*/ 86 h 90"/>
                  <a:gd name="T4" fmla="*/ 1 w 31"/>
                  <a:gd name="T5" fmla="*/ 75 h 90"/>
                  <a:gd name="T6" fmla="*/ 3 w 31"/>
                  <a:gd name="T7" fmla="*/ 59 h 90"/>
                  <a:gd name="T8" fmla="*/ 7 w 31"/>
                  <a:gd name="T9" fmla="*/ 42 h 90"/>
                  <a:gd name="T10" fmla="*/ 9 w 31"/>
                  <a:gd name="T11" fmla="*/ 34 h 90"/>
                  <a:gd name="T12" fmla="*/ 12 w 31"/>
                  <a:gd name="T13" fmla="*/ 25 h 90"/>
                  <a:gd name="T14" fmla="*/ 13 w 31"/>
                  <a:gd name="T15" fmla="*/ 21 h 90"/>
                  <a:gd name="T16" fmla="*/ 15 w 31"/>
                  <a:gd name="T17" fmla="*/ 18 h 90"/>
                  <a:gd name="T18" fmla="*/ 18 w 31"/>
                  <a:gd name="T19" fmla="*/ 11 h 90"/>
                  <a:gd name="T20" fmla="*/ 22 w 31"/>
                  <a:gd name="T21" fmla="*/ 6 h 90"/>
                  <a:gd name="T22" fmla="*/ 25 w 31"/>
                  <a:gd name="T23" fmla="*/ 3 h 90"/>
                  <a:gd name="T24" fmla="*/ 28 w 31"/>
                  <a:gd name="T25" fmla="*/ 0 h 90"/>
                  <a:gd name="T26" fmla="*/ 26 w 31"/>
                  <a:gd name="T27" fmla="*/ 4 h 90"/>
                  <a:gd name="T28" fmla="*/ 24 w 31"/>
                  <a:gd name="T29" fmla="*/ 8 h 90"/>
                  <a:gd name="T30" fmla="*/ 23 w 31"/>
                  <a:gd name="T31" fmla="*/ 13 h 90"/>
                  <a:gd name="T32" fmla="*/ 22 w 31"/>
                  <a:gd name="T33" fmla="*/ 20 h 90"/>
                  <a:gd name="T34" fmla="*/ 22 w 31"/>
                  <a:gd name="T35" fmla="*/ 27 h 90"/>
                  <a:gd name="T36" fmla="*/ 22 w 31"/>
                  <a:gd name="T37" fmla="*/ 35 h 90"/>
                  <a:gd name="T38" fmla="*/ 22 w 31"/>
                  <a:gd name="T39" fmla="*/ 43 h 90"/>
                  <a:gd name="T40" fmla="*/ 28 w 31"/>
                  <a:gd name="T41" fmla="*/ 73 h 90"/>
                  <a:gd name="T42" fmla="*/ 30 w 31"/>
                  <a:gd name="T43" fmla="*/ 83 h 90"/>
                  <a:gd name="T44" fmla="*/ 31 w 31"/>
                  <a:gd name="T45" fmla="*/ 86 h 90"/>
                  <a:gd name="T46" fmla="*/ 0 w 31"/>
                  <a:gd name="T4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90">
                    <a:moveTo>
                      <a:pt x="0" y="90"/>
                    </a:moveTo>
                    <a:cubicBezTo>
                      <a:pt x="0" y="90"/>
                      <a:pt x="0" y="88"/>
                      <a:pt x="0" y="86"/>
                    </a:cubicBezTo>
                    <a:cubicBezTo>
                      <a:pt x="0" y="83"/>
                      <a:pt x="0" y="79"/>
                      <a:pt x="1" y="75"/>
                    </a:cubicBezTo>
                    <a:cubicBezTo>
                      <a:pt x="1" y="70"/>
                      <a:pt x="2" y="65"/>
                      <a:pt x="3" y="59"/>
                    </a:cubicBezTo>
                    <a:cubicBezTo>
                      <a:pt x="4" y="54"/>
                      <a:pt x="5" y="48"/>
                      <a:pt x="7" y="42"/>
                    </a:cubicBezTo>
                    <a:cubicBezTo>
                      <a:pt x="7" y="39"/>
                      <a:pt x="8" y="36"/>
                      <a:pt x="9" y="34"/>
                    </a:cubicBezTo>
                    <a:cubicBezTo>
                      <a:pt x="10" y="31"/>
                      <a:pt x="11" y="28"/>
                      <a:pt x="12" y="25"/>
                    </a:cubicBezTo>
                    <a:cubicBezTo>
                      <a:pt x="12" y="24"/>
                      <a:pt x="13" y="23"/>
                      <a:pt x="13" y="21"/>
                    </a:cubicBezTo>
                    <a:cubicBezTo>
                      <a:pt x="14" y="20"/>
                      <a:pt x="14" y="19"/>
                      <a:pt x="15" y="18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8"/>
                      <a:pt x="22" y="6"/>
                    </a:cubicBezTo>
                    <a:cubicBezTo>
                      <a:pt x="23" y="5"/>
                      <a:pt x="24" y="4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2"/>
                      <a:pt x="26" y="4"/>
                    </a:cubicBezTo>
                    <a:cubicBezTo>
                      <a:pt x="26" y="5"/>
                      <a:pt x="25" y="6"/>
                      <a:pt x="24" y="8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3" y="15"/>
                      <a:pt x="22" y="17"/>
                      <a:pt x="22" y="20"/>
                    </a:cubicBezTo>
                    <a:cubicBezTo>
                      <a:pt x="22" y="22"/>
                      <a:pt x="22" y="25"/>
                      <a:pt x="22" y="27"/>
                    </a:cubicBezTo>
                    <a:cubicBezTo>
                      <a:pt x="21" y="30"/>
                      <a:pt x="22" y="33"/>
                      <a:pt x="22" y="35"/>
                    </a:cubicBezTo>
                    <a:cubicBezTo>
                      <a:pt x="22" y="38"/>
                      <a:pt x="22" y="41"/>
                      <a:pt x="22" y="43"/>
                    </a:cubicBezTo>
                    <a:cubicBezTo>
                      <a:pt x="23" y="54"/>
                      <a:pt x="26" y="65"/>
                      <a:pt x="28" y="73"/>
                    </a:cubicBezTo>
                    <a:cubicBezTo>
                      <a:pt x="29" y="77"/>
                      <a:pt x="29" y="81"/>
                      <a:pt x="30" y="83"/>
                    </a:cubicBezTo>
                    <a:cubicBezTo>
                      <a:pt x="31" y="85"/>
                      <a:pt x="31" y="86"/>
                      <a:pt x="31" y="86"/>
                    </a:cubicBez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5" name="Freeform 201"/>
              <p:cNvSpPr>
                <a:spLocks/>
              </p:cNvSpPr>
              <p:nvPr/>
            </p:nvSpPr>
            <p:spPr bwMode="auto">
              <a:xfrm>
                <a:off x="1523" y="3131"/>
                <a:ext cx="904" cy="622"/>
              </a:xfrm>
              <a:custGeom>
                <a:avLst/>
                <a:gdLst>
                  <a:gd name="T0" fmla="*/ 0 w 344"/>
                  <a:gd name="T1" fmla="*/ 102 h 224"/>
                  <a:gd name="T2" fmla="*/ 177 w 344"/>
                  <a:gd name="T3" fmla="*/ 224 h 224"/>
                  <a:gd name="T4" fmla="*/ 344 w 344"/>
                  <a:gd name="T5" fmla="*/ 98 h 224"/>
                  <a:gd name="T6" fmla="*/ 236 w 344"/>
                  <a:gd name="T7" fmla="*/ 99 h 224"/>
                  <a:gd name="T8" fmla="*/ 171 w 344"/>
                  <a:gd name="T9" fmla="*/ 0 h 224"/>
                  <a:gd name="T10" fmla="*/ 124 w 344"/>
                  <a:gd name="T11" fmla="*/ 100 h 224"/>
                  <a:gd name="T12" fmla="*/ 0 w 344"/>
                  <a:gd name="T13" fmla="*/ 10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4" h="224">
                    <a:moveTo>
                      <a:pt x="0" y="102"/>
                    </a:moveTo>
                    <a:cubicBezTo>
                      <a:pt x="35" y="183"/>
                      <a:pt x="114" y="224"/>
                      <a:pt x="177" y="224"/>
                    </a:cubicBezTo>
                    <a:cubicBezTo>
                      <a:pt x="241" y="224"/>
                      <a:pt x="333" y="158"/>
                      <a:pt x="344" y="98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0" y="102"/>
                      <a:pt x="0" y="102"/>
                      <a:pt x="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6" name="Freeform 202"/>
              <p:cNvSpPr>
                <a:spLocks/>
              </p:cNvSpPr>
              <p:nvPr/>
            </p:nvSpPr>
            <p:spPr bwMode="auto">
              <a:xfrm>
                <a:off x="1851" y="2889"/>
                <a:ext cx="276" cy="408"/>
              </a:xfrm>
              <a:custGeom>
                <a:avLst/>
                <a:gdLst>
                  <a:gd name="T0" fmla="*/ 51 w 105"/>
                  <a:gd name="T1" fmla="*/ 0 h 147"/>
                  <a:gd name="T2" fmla="*/ 104 w 105"/>
                  <a:gd name="T3" fmla="*/ 94 h 147"/>
                  <a:gd name="T4" fmla="*/ 53 w 105"/>
                  <a:gd name="T5" fmla="*/ 147 h 147"/>
                  <a:gd name="T6" fmla="*/ 0 w 105"/>
                  <a:gd name="T7" fmla="*/ 95 h 147"/>
                  <a:gd name="T8" fmla="*/ 51 w 105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47">
                    <a:moveTo>
                      <a:pt x="51" y="0"/>
                    </a:moveTo>
                    <a:cubicBezTo>
                      <a:pt x="51" y="0"/>
                      <a:pt x="104" y="65"/>
                      <a:pt x="104" y="94"/>
                    </a:cubicBezTo>
                    <a:cubicBezTo>
                      <a:pt x="105" y="123"/>
                      <a:pt x="82" y="146"/>
                      <a:pt x="53" y="147"/>
                    </a:cubicBezTo>
                    <a:cubicBezTo>
                      <a:pt x="24" y="147"/>
                      <a:pt x="0" y="124"/>
                      <a:pt x="0" y="95"/>
                    </a:cubicBezTo>
                    <a:cubicBezTo>
                      <a:pt x="0" y="66"/>
                      <a:pt x="51" y="0"/>
                      <a:pt x="51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7" name="Freeform 203"/>
              <p:cNvSpPr>
                <a:spLocks/>
              </p:cNvSpPr>
              <p:nvPr/>
            </p:nvSpPr>
            <p:spPr bwMode="auto">
              <a:xfrm>
                <a:off x="1513" y="3322"/>
                <a:ext cx="388" cy="326"/>
              </a:xfrm>
              <a:custGeom>
                <a:avLst/>
                <a:gdLst>
                  <a:gd name="T0" fmla="*/ 0 w 148"/>
                  <a:gd name="T1" fmla="*/ 28 h 117"/>
                  <a:gd name="T2" fmla="*/ 72 w 148"/>
                  <a:gd name="T3" fmla="*/ 108 h 117"/>
                  <a:gd name="T4" fmla="*/ 139 w 148"/>
                  <a:gd name="T5" fmla="*/ 75 h 117"/>
                  <a:gd name="T6" fmla="*/ 106 w 148"/>
                  <a:gd name="T7" fmla="*/ 9 h 117"/>
                  <a:gd name="T8" fmla="*/ 0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0" y="28"/>
                    </a:moveTo>
                    <a:cubicBezTo>
                      <a:pt x="0" y="28"/>
                      <a:pt x="45" y="99"/>
                      <a:pt x="72" y="108"/>
                    </a:cubicBezTo>
                    <a:cubicBezTo>
                      <a:pt x="100" y="117"/>
                      <a:pt x="129" y="102"/>
                      <a:pt x="139" y="75"/>
                    </a:cubicBezTo>
                    <a:cubicBezTo>
                      <a:pt x="148" y="48"/>
                      <a:pt x="133" y="18"/>
                      <a:pt x="106" y="9"/>
                    </a:cubicBezTo>
                    <a:cubicBezTo>
                      <a:pt x="78" y="0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8" name="Freeform 204"/>
              <p:cNvSpPr>
                <a:spLocks/>
              </p:cNvSpPr>
              <p:nvPr/>
            </p:nvSpPr>
            <p:spPr bwMode="auto">
              <a:xfrm>
                <a:off x="2043" y="3322"/>
                <a:ext cx="389" cy="326"/>
              </a:xfrm>
              <a:custGeom>
                <a:avLst/>
                <a:gdLst>
                  <a:gd name="T0" fmla="*/ 148 w 148"/>
                  <a:gd name="T1" fmla="*/ 28 h 117"/>
                  <a:gd name="T2" fmla="*/ 75 w 148"/>
                  <a:gd name="T3" fmla="*/ 108 h 117"/>
                  <a:gd name="T4" fmla="*/ 9 w 148"/>
                  <a:gd name="T5" fmla="*/ 75 h 117"/>
                  <a:gd name="T6" fmla="*/ 42 w 148"/>
                  <a:gd name="T7" fmla="*/ 9 h 117"/>
                  <a:gd name="T8" fmla="*/ 148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148" y="28"/>
                    </a:moveTo>
                    <a:cubicBezTo>
                      <a:pt x="148" y="28"/>
                      <a:pt x="103" y="99"/>
                      <a:pt x="75" y="108"/>
                    </a:cubicBezTo>
                    <a:cubicBezTo>
                      <a:pt x="48" y="117"/>
                      <a:pt x="19" y="102"/>
                      <a:pt x="9" y="75"/>
                    </a:cubicBezTo>
                    <a:cubicBezTo>
                      <a:pt x="0" y="48"/>
                      <a:pt x="15" y="18"/>
                      <a:pt x="42" y="9"/>
                    </a:cubicBezTo>
                    <a:cubicBezTo>
                      <a:pt x="70" y="0"/>
                      <a:pt x="148" y="28"/>
                      <a:pt x="148" y="2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55" y="2752"/>
              <a:ext cx="7466" cy="1571"/>
              <a:chOff x="55" y="2752"/>
              <a:chExt cx="7466" cy="1571"/>
            </a:xfrm>
          </p:grpSpPr>
          <p:sp>
            <p:nvSpPr>
              <p:cNvPr id="669" name="Freeform 206"/>
              <p:cNvSpPr>
                <a:spLocks/>
              </p:cNvSpPr>
              <p:nvPr/>
            </p:nvSpPr>
            <p:spPr bwMode="auto">
              <a:xfrm>
                <a:off x="1654" y="3119"/>
                <a:ext cx="326" cy="345"/>
              </a:xfrm>
              <a:custGeom>
                <a:avLst/>
                <a:gdLst>
                  <a:gd name="T0" fmla="*/ 0 w 124"/>
                  <a:gd name="T1" fmla="*/ 0 h 124"/>
                  <a:gd name="T2" fmla="*/ 29 w 124"/>
                  <a:gd name="T3" fmla="*/ 103 h 124"/>
                  <a:gd name="T4" fmla="*/ 103 w 124"/>
                  <a:gd name="T5" fmla="*/ 104 h 124"/>
                  <a:gd name="T6" fmla="*/ 104 w 124"/>
                  <a:gd name="T7" fmla="*/ 30 h 124"/>
                  <a:gd name="T8" fmla="*/ 0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0"/>
                    </a:moveTo>
                    <a:cubicBezTo>
                      <a:pt x="0" y="0"/>
                      <a:pt x="9" y="83"/>
                      <a:pt x="29" y="103"/>
                    </a:cubicBezTo>
                    <a:cubicBezTo>
                      <a:pt x="50" y="124"/>
                      <a:pt x="83" y="124"/>
                      <a:pt x="103" y="104"/>
                    </a:cubicBezTo>
                    <a:cubicBezTo>
                      <a:pt x="124" y="83"/>
                      <a:pt x="124" y="50"/>
                      <a:pt x="104" y="30"/>
                    </a:cubicBezTo>
                    <a:cubicBezTo>
                      <a:pt x="83" y="9"/>
                      <a:pt x="0" y="0"/>
                      <a:pt x="0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Freeform 207"/>
              <p:cNvSpPr>
                <a:spLocks/>
              </p:cNvSpPr>
              <p:nvPr/>
            </p:nvSpPr>
            <p:spPr bwMode="auto">
              <a:xfrm>
                <a:off x="1977" y="3119"/>
                <a:ext cx="326" cy="345"/>
              </a:xfrm>
              <a:custGeom>
                <a:avLst/>
                <a:gdLst>
                  <a:gd name="T0" fmla="*/ 124 w 124"/>
                  <a:gd name="T1" fmla="*/ 0 h 124"/>
                  <a:gd name="T2" fmla="*/ 95 w 124"/>
                  <a:gd name="T3" fmla="*/ 103 h 124"/>
                  <a:gd name="T4" fmla="*/ 21 w 124"/>
                  <a:gd name="T5" fmla="*/ 104 h 124"/>
                  <a:gd name="T6" fmla="*/ 21 w 124"/>
                  <a:gd name="T7" fmla="*/ 30 h 124"/>
                  <a:gd name="T8" fmla="*/ 124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4" y="0"/>
                    </a:moveTo>
                    <a:cubicBezTo>
                      <a:pt x="124" y="0"/>
                      <a:pt x="115" y="83"/>
                      <a:pt x="95" y="103"/>
                    </a:cubicBezTo>
                    <a:cubicBezTo>
                      <a:pt x="75" y="124"/>
                      <a:pt x="41" y="124"/>
                      <a:pt x="21" y="104"/>
                    </a:cubicBezTo>
                    <a:cubicBezTo>
                      <a:pt x="0" y="83"/>
                      <a:pt x="0" y="50"/>
                      <a:pt x="21" y="30"/>
                    </a:cubicBezTo>
                    <a:cubicBezTo>
                      <a:pt x="41" y="9"/>
                      <a:pt x="124" y="0"/>
                      <a:pt x="124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208"/>
              <p:cNvSpPr>
                <a:spLocks/>
              </p:cNvSpPr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209"/>
              <p:cNvSpPr>
                <a:spLocks/>
              </p:cNvSpPr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210"/>
              <p:cNvSpPr>
                <a:spLocks/>
              </p:cNvSpPr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211"/>
              <p:cNvSpPr>
                <a:spLocks/>
              </p:cNvSpPr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212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213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214"/>
              <p:cNvSpPr>
                <a:spLocks noEditPoints="1"/>
              </p:cNvSpPr>
              <p:nvPr/>
            </p:nvSpPr>
            <p:spPr bwMode="auto">
              <a:xfrm>
                <a:off x="1985" y="2889"/>
                <a:ext cx="318" cy="286"/>
              </a:xfrm>
              <a:custGeom>
                <a:avLst/>
                <a:gdLst>
                  <a:gd name="T0" fmla="*/ 118 w 121"/>
                  <a:gd name="T1" fmla="*/ 103 h 103"/>
                  <a:gd name="T2" fmla="*/ 119 w 121"/>
                  <a:gd name="T3" fmla="*/ 102 h 103"/>
                  <a:gd name="T4" fmla="*/ 119 w 121"/>
                  <a:gd name="T5" fmla="*/ 102 h 103"/>
                  <a:gd name="T6" fmla="*/ 119 w 121"/>
                  <a:gd name="T7" fmla="*/ 102 h 103"/>
                  <a:gd name="T8" fmla="*/ 119 w 121"/>
                  <a:gd name="T9" fmla="*/ 101 h 103"/>
                  <a:gd name="T10" fmla="*/ 119 w 121"/>
                  <a:gd name="T11" fmla="*/ 101 h 103"/>
                  <a:gd name="T12" fmla="*/ 119 w 121"/>
                  <a:gd name="T13" fmla="*/ 101 h 103"/>
                  <a:gd name="T14" fmla="*/ 119 w 121"/>
                  <a:gd name="T15" fmla="*/ 100 h 103"/>
                  <a:gd name="T16" fmla="*/ 119 w 121"/>
                  <a:gd name="T17" fmla="*/ 100 h 103"/>
                  <a:gd name="T18" fmla="*/ 119 w 121"/>
                  <a:gd name="T19" fmla="*/ 100 h 103"/>
                  <a:gd name="T20" fmla="*/ 119 w 121"/>
                  <a:gd name="T21" fmla="*/ 97 h 103"/>
                  <a:gd name="T22" fmla="*/ 119 w 121"/>
                  <a:gd name="T23" fmla="*/ 97 h 103"/>
                  <a:gd name="T24" fmla="*/ 119 w 121"/>
                  <a:gd name="T25" fmla="*/ 97 h 103"/>
                  <a:gd name="T26" fmla="*/ 121 w 121"/>
                  <a:gd name="T27" fmla="*/ 84 h 103"/>
                  <a:gd name="T28" fmla="*/ 121 w 121"/>
                  <a:gd name="T29" fmla="*/ 84 h 103"/>
                  <a:gd name="T30" fmla="*/ 121 w 121"/>
                  <a:gd name="T31" fmla="*/ 84 h 103"/>
                  <a:gd name="T32" fmla="*/ 121 w 121"/>
                  <a:gd name="T33" fmla="*/ 83 h 103"/>
                  <a:gd name="T34" fmla="*/ 121 w 121"/>
                  <a:gd name="T35" fmla="*/ 83 h 103"/>
                  <a:gd name="T36" fmla="*/ 121 w 121"/>
                  <a:gd name="T37" fmla="*/ 83 h 103"/>
                  <a:gd name="T38" fmla="*/ 121 w 121"/>
                  <a:gd name="T39" fmla="*/ 83 h 103"/>
                  <a:gd name="T40" fmla="*/ 121 w 121"/>
                  <a:gd name="T41" fmla="*/ 83 h 103"/>
                  <a:gd name="T42" fmla="*/ 121 w 121"/>
                  <a:gd name="T43" fmla="*/ 83 h 103"/>
                  <a:gd name="T44" fmla="*/ 121 w 121"/>
                  <a:gd name="T45" fmla="*/ 83 h 103"/>
                  <a:gd name="T46" fmla="*/ 121 w 121"/>
                  <a:gd name="T47" fmla="*/ 83 h 103"/>
                  <a:gd name="T48" fmla="*/ 121 w 121"/>
                  <a:gd name="T49" fmla="*/ 83 h 103"/>
                  <a:gd name="T50" fmla="*/ 121 w 121"/>
                  <a:gd name="T51" fmla="*/ 83 h 103"/>
                  <a:gd name="T52" fmla="*/ 121 w 121"/>
                  <a:gd name="T53" fmla="*/ 83 h 103"/>
                  <a:gd name="T54" fmla="*/ 121 w 121"/>
                  <a:gd name="T55" fmla="*/ 83 h 103"/>
                  <a:gd name="T56" fmla="*/ 121 w 121"/>
                  <a:gd name="T57" fmla="*/ 83 h 103"/>
                  <a:gd name="T58" fmla="*/ 121 w 121"/>
                  <a:gd name="T59" fmla="*/ 83 h 103"/>
                  <a:gd name="T60" fmla="*/ 121 w 121"/>
                  <a:gd name="T61" fmla="*/ 83 h 103"/>
                  <a:gd name="T62" fmla="*/ 121 w 121"/>
                  <a:gd name="T63" fmla="*/ 83 h 103"/>
                  <a:gd name="T64" fmla="*/ 121 w 121"/>
                  <a:gd name="T65" fmla="*/ 83 h 103"/>
                  <a:gd name="T66" fmla="*/ 121 w 121"/>
                  <a:gd name="T67" fmla="*/ 83 h 103"/>
                  <a:gd name="T68" fmla="*/ 121 w 121"/>
                  <a:gd name="T69" fmla="*/ 83 h 103"/>
                  <a:gd name="T70" fmla="*/ 121 w 121"/>
                  <a:gd name="T71" fmla="*/ 83 h 103"/>
                  <a:gd name="T72" fmla="*/ 121 w 121"/>
                  <a:gd name="T73" fmla="*/ 83 h 103"/>
                  <a:gd name="T74" fmla="*/ 0 w 121"/>
                  <a:gd name="T75" fmla="*/ 0 h 103"/>
                  <a:gd name="T76" fmla="*/ 0 w 121"/>
                  <a:gd name="T77" fmla="*/ 0 h 103"/>
                  <a:gd name="T78" fmla="*/ 53 w 121"/>
                  <a:gd name="T79" fmla="*/ 94 h 103"/>
                  <a:gd name="T80" fmla="*/ 0 w 121"/>
                  <a:gd name="T8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03">
                    <a:moveTo>
                      <a:pt x="118" y="103"/>
                    </a:move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8" y="103"/>
                      <a:pt x="118" y="103"/>
                      <a:pt x="118" y="103"/>
                    </a:cubicBezTo>
                    <a:moveTo>
                      <a:pt x="119" y="102"/>
                    </a:moveTo>
                    <a:cubicBezTo>
                      <a:pt x="119" y="102"/>
                      <a:pt x="118" y="102"/>
                      <a:pt x="118" y="102"/>
                    </a:cubicBezTo>
                    <a:cubicBezTo>
                      <a:pt x="118" y="102"/>
                      <a:pt x="119" y="102"/>
                      <a:pt x="119" y="102"/>
                    </a:cubicBezTo>
                    <a:moveTo>
                      <a:pt x="119" y="102"/>
                    </a:move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moveTo>
                      <a:pt x="119" y="101"/>
                    </a:moveTo>
                    <a:cubicBezTo>
                      <a:pt x="119" y="101"/>
                      <a:pt x="119" y="102"/>
                      <a:pt x="119" y="102"/>
                    </a:cubicBezTo>
                    <a:cubicBezTo>
                      <a:pt x="119" y="102"/>
                      <a:pt x="119" y="101"/>
                      <a:pt x="119" y="101"/>
                    </a:cubicBezTo>
                    <a:moveTo>
                      <a:pt x="119" y="101"/>
                    </a:move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moveTo>
                      <a:pt x="119" y="100"/>
                    </a:moveTo>
                    <a:cubicBezTo>
                      <a:pt x="119" y="100"/>
                      <a:pt x="119" y="101"/>
                      <a:pt x="119" y="101"/>
                    </a:cubicBezTo>
                    <a:cubicBezTo>
                      <a:pt x="119" y="101"/>
                      <a:pt x="119" y="100"/>
                      <a:pt x="119" y="100"/>
                    </a:cubicBezTo>
                    <a:moveTo>
                      <a:pt x="119" y="98"/>
                    </a:moveTo>
                    <a:cubicBezTo>
                      <a:pt x="119" y="98"/>
                      <a:pt x="119" y="99"/>
                      <a:pt x="119" y="100"/>
                    </a:cubicBezTo>
                    <a:cubicBezTo>
                      <a:pt x="119" y="99"/>
                      <a:pt x="119" y="98"/>
                      <a:pt x="119" y="98"/>
                    </a:cubicBezTo>
                    <a:moveTo>
                      <a:pt x="119" y="97"/>
                    </a:moveTo>
                    <a:cubicBezTo>
                      <a:pt x="119" y="97"/>
                      <a:pt x="119" y="97"/>
                      <a:pt x="119" y="98"/>
                    </a:cubicBezTo>
                    <a:cubicBezTo>
                      <a:pt x="119" y="97"/>
                      <a:pt x="119" y="97"/>
                      <a:pt x="119" y="97"/>
                    </a:cubicBezTo>
                    <a:moveTo>
                      <a:pt x="121" y="84"/>
                    </a:moveTo>
                    <a:cubicBezTo>
                      <a:pt x="121" y="86"/>
                      <a:pt x="120" y="91"/>
                      <a:pt x="119" y="97"/>
                    </a:cubicBezTo>
                    <a:cubicBezTo>
                      <a:pt x="120" y="91"/>
                      <a:pt x="121" y="86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4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3" y="65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65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215"/>
              <p:cNvSpPr>
                <a:spLocks noEditPoints="1"/>
              </p:cNvSpPr>
              <p:nvPr/>
            </p:nvSpPr>
            <p:spPr bwMode="auto">
              <a:xfrm>
                <a:off x="1972" y="3295"/>
                <a:ext cx="116" cy="328"/>
              </a:xfrm>
              <a:custGeom>
                <a:avLst/>
                <a:gdLst>
                  <a:gd name="T0" fmla="*/ 34 w 44"/>
                  <a:gd name="T1" fmla="*/ 65 h 118"/>
                  <a:gd name="T2" fmla="*/ 16 w 44"/>
                  <a:gd name="T3" fmla="*/ 92 h 118"/>
                  <a:gd name="T4" fmla="*/ 20 w 44"/>
                  <a:gd name="T5" fmla="*/ 118 h 118"/>
                  <a:gd name="T6" fmla="*/ 44 w 44"/>
                  <a:gd name="T7" fmla="*/ 112 h 118"/>
                  <a:gd name="T8" fmla="*/ 43 w 44"/>
                  <a:gd name="T9" fmla="*/ 102 h 118"/>
                  <a:gd name="T10" fmla="*/ 43 w 44"/>
                  <a:gd name="T11" fmla="*/ 99 h 118"/>
                  <a:gd name="T12" fmla="*/ 36 w 44"/>
                  <a:gd name="T13" fmla="*/ 85 h 118"/>
                  <a:gd name="T14" fmla="*/ 34 w 44"/>
                  <a:gd name="T15" fmla="*/ 65 h 118"/>
                  <a:gd name="T16" fmla="*/ 8 w 44"/>
                  <a:gd name="T17" fmla="*/ 1 h 118"/>
                  <a:gd name="T18" fmla="*/ 7 w 44"/>
                  <a:gd name="T19" fmla="*/ 1 h 118"/>
                  <a:gd name="T20" fmla="*/ 6 w 44"/>
                  <a:gd name="T21" fmla="*/ 1 h 118"/>
                  <a:gd name="T22" fmla="*/ 5 w 44"/>
                  <a:gd name="T23" fmla="*/ 1 h 118"/>
                  <a:gd name="T24" fmla="*/ 13 w 44"/>
                  <a:gd name="T25" fmla="*/ 64 h 118"/>
                  <a:gd name="T26" fmla="*/ 31 w 44"/>
                  <a:gd name="T27" fmla="*/ 47 h 118"/>
                  <a:gd name="T28" fmla="*/ 23 w 44"/>
                  <a:gd name="T29" fmla="*/ 41 h 118"/>
                  <a:gd name="T30" fmla="*/ 8 w 44"/>
                  <a:gd name="T31" fmla="*/ 1 h 118"/>
                  <a:gd name="T32" fmla="*/ 0 w 44"/>
                  <a:gd name="T33" fmla="*/ 0 h 118"/>
                  <a:gd name="T34" fmla="*/ 0 w 44"/>
                  <a:gd name="T35" fmla="*/ 22 h 118"/>
                  <a:gd name="T36" fmla="*/ 2 w 44"/>
                  <a:gd name="T37" fmla="*/ 1 h 118"/>
                  <a:gd name="T38" fmla="*/ 0 w 44"/>
                  <a:gd name="T3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18">
                    <a:moveTo>
                      <a:pt x="34" y="65"/>
                    </a:moveTo>
                    <a:cubicBezTo>
                      <a:pt x="16" y="92"/>
                      <a:pt x="16" y="92"/>
                      <a:pt x="16" y="92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09"/>
                      <a:pt x="43" y="105"/>
                      <a:pt x="43" y="102"/>
                    </a:cubicBezTo>
                    <a:cubicBezTo>
                      <a:pt x="43" y="101"/>
                      <a:pt x="43" y="100"/>
                      <a:pt x="43" y="99"/>
                    </a:cubicBezTo>
                    <a:cubicBezTo>
                      <a:pt x="40" y="95"/>
                      <a:pt x="38" y="90"/>
                      <a:pt x="36" y="85"/>
                    </a:cubicBezTo>
                    <a:cubicBezTo>
                      <a:pt x="34" y="78"/>
                      <a:pt x="33" y="71"/>
                      <a:pt x="34" y="65"/>
                    </a:cubicBezTo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8" y="45"/>
                      <a:pt x="25" y="43"/>
                      <a:pt x="23" y="41"/>
                    </a:cubicBezTo>
                    <a:cubicBezTo>
                      <a:pt x="12" y="30"/>
                      <a:pt x="7" y="15"/>
                      <a:pt x="8" y="1"/>
                    </a:cubicBezTo>
                    <a:moveTo>
                      <a:pt x="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Freeform 216"/>
              <p:cNvSpPr>
                <a:spLocks/>
              </p:cNvSpPr>
              <p:nvPr/>
            </p:nvSpPr>
            <p:spPr bwMode="auto">
              <a:xfrm>
                <a:off x="1972" y="2889"/>
                <a:ext cx="153" cy="408"/>
              </a:xfrm>
              <a:custGeom>
                <a:avLst/>
                <a:gdLst>
                  <a:gd name="T0" fmla="*/ 5 w 58"/>
                  <a:gd name="T1" fmla="*/ 0 h 147"/>
                  <a:gd name="T2" fmla="*/ 5 w 58"/>
                  <a:gd name="T3" fmla="*/ 0 h 147"/>
                  <a:gd name="T4" fmla="*/ 0 w 58"/>
                  <a:gd name="T5" fmla="*/ 7 h 147"/>
                  <a:gd name="T6" fmla="*/ 0 w 58"/>
                  <a:gd name="T7" fmla="*/ 146 h 147"/>
                  <a:gd name="T8" fmla="*/ 2 w 58"/>
                  <a:gd name="T9" fmla="*/ 147 h 147"/>
                  <a:gd name="T10" fmla="*/ 3 w 58"/>
                  <a:gd name="T11" fmla="*/ 131 h 147"/>
                  <a:gd name="T12" fmla="*/ 5 w 58"/>
                  <a:gd name="T13" fmla="*/ 147 h 147"/>
                  <a:gd name="T14" fmla="*/ 6 w 58"/>
                  <a:gd name="T15" fmla="*/ 147 h 147"/>
                  <a:gd name="T16" fmla="*/ 7 w 58"/>
                  <a:gd name="T17" fmla="*/ 147 h 147"/>
                  <a:gd name="T18" fmla="*/ 8 w 58"/>
                  <a:gd name="T19" fmla="*/ 147 h 147"/>
                  <a:gd name="T20" fmla="*/ 23 w 58"/>
                  <a:gd name="T21" fmla="*/ 113 h 147"/>
                  <a:gd name="T22" fmla="*/ 58 w 58"/>
                  <a:gd name="T23" fmla="*/ 96 h 147"/>
                  <a:gd name="T24" fmla="*/ 58 w 58"/>
                  <a:gd name="T25" fmla="*/ 94 h 147"/>
                  <a:gd name="T26" fmla="*/ 58 w 58"/>
                  <a:gd name="T27" fmla="*/ 94 h 147"/>
                  <a:gd name="T28" fmla="*/ 5 w 58"/>
                  <a:gd name="T2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14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3"/>
                      <a:pt x="0" y="7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6"/>
                      <a:pt x="1" y="147"/>
                      <a:pt x="2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6" y="147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8" y="147"/>
                    </a:cubicBezTo>
                    <a:cubicBezTo>
                      <a:pt x="8" y="134"/>
                      <a:pt x="13" y="122"/>
                      <a:pt x="23" y="113"/>
                    </a:cubicBezTo>
                    <a:cubicBezTo>
                      <a:pt x="29" y="106"/>
                      <a:pt x="43" y="100"/>
                      <a:pt x="58" y="96"/>
                    </a:cubicBezTo>
                    <a:cubicBezTo>
                      <a:pt x="58" y="95"/>
                      <a:pt x="58" y="95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65"/>
                      <a:pt x="5" y="0"/>
                      <a:pt x="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217"/>
              <p:cNvSpPr>
                <a:spLocks/>
              </p:cNvSpPr>
              <p:nvPr/>
            </p:nvSpPr>
            <p:spPr bwMode="auto">
              <a:xfrm>
                <a:off x="2059" y="3442"/>
                <a:ext cx="102" cy="128"/>
              </a:xfrm>
              <a:custGeom>
                <a:avLst/>
                <a:gdLst>
                  <a:gd name="T0" fmla="*/ 9 w 39"/>
                  <a:gd name="T1" fmla="*/ 0 h 46"/>
                  <a:gd name="T2" fmla="*/ 1 w 39"/>
                  <a:gd name="T3" fmla="*/ 12 h 46"/>
                  <a:gd name="T4" fmla="*/ 3 w 39"/>
                  <a:gd name="T5" fmla="*/ 32 h 46"/>
                  <a:gd name="T6" fmla="*/ 10 w 39"/>
                  <a:gd name="T7" fmla="*/ 46 h 46"/>
                  <a:gd name="T8" fmla="*/ 39 w 39"/>
                  <a:gd name="T9" fmla="*/ 1 h 46"/>
                  <a:gd name="T10" fmla="*/ 27 w 39"/>
                  <a:gd name="T11" fmla="*/ 3 h 46"/>
                  <a:gd name="T12" fmla="*/ 9 w 39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6">
                    <a:moveTo>
                      <a:pt x="9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8"/>
                      <a:pt x="1" y="25"/>
                      <a:pt x="3" y="32"/>
                    </a:cubicBezTo>
                    <a:cubicBezTo>
                      <a:pt x="5" y="37"/>
                      <a:pt x="7" y="42"/>
                      <a:pt x="10" y="46"/>
                    </a:cubicBezTo>
                    <a:cubicBezTo>
                      <a:pt x="12" y="29"/>
                      <a:pt x="22" y="14"/>
                      <a:pt x="39" y="1"/>
                    </a:cubicBezTo>
                    <a:cubicBezTo>
                      <a:pt x="35" y="2"/>
                      <a:pt x="31" y="3"/>
                      <a:pt x="27" y="3"/>
                    </a:cubicBezTo>
                    <a:cubicBezTo>
                      <a:pt x="21" y="3"/>
                      <a:pt x="14" y="2"/>
                      <a:pt x="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218"/>
              <p:cNvSpPr>
                <a:spLocks/>
              </p:cNvSpPr>
              <p:nvPr/>
            </p:nvSpPr>
            <p:spPr bwMode="auto">
              <a:xfrm>
                <a:off x="1991" y="3119"/>
                <a:ext cx="312" cy="331"/>
              </a:xfrm>
              <a:custGeom>
                <a:avLst/>
                <a:gdLst>
                  <a:gd name="T0" fmla="*/ 119 w 119"/>
                  <a:gd name="T1" fmla="*/ 0 h 119"/>
                  <a:gd name="T2" fmla="*/ 51 w 119"/>
                  <a:gd name="T3" fmla="*/ 13 h 119"/>
                  <a:gd name="T4" fmla="*/ 16 w 119"/>
                  <a:gd name="T5" fmla="*/ 30 h 119"/>
                  <a:gd name="T6" fmla="*/ 16 w 119"/>
                  <a:gd name="T7" fmla="*/ 104 h 119"/>
                  <a:gd name="T8" fmla="*/ 58 w 119"/>
                  <a:gd name="T9" fmla="*/ 79 h 119"/>
                  <a:gd name="T10" fmla="*/ 53 w 119"/>
                  <a:gd name="T11" fmla="*/ 119 h 119"/>
                  <a:gd name="T12" fmla="*/ 76 w 119"/>
                  <a:gd name="T13" fmla="*/ 110 h 119"/>
                  <a:gd name="T14" fmla="*/ 116 w 119"/>
                  <a:gd name="T15" fmla="*/ 20 h 119"/>
                  <a:gd name="T16" fmla="*/ 116 w 119"/>
                  <a:gd name="T17" fmla="*/ 19 h 119"/>
                  <a:gd name="T18" fmla="*/ 117 w 119"/>
                  <a:gd name="T19" fmla="*/ 19 h 119"/>
                  <a:gd name="T20" fmla="*/ 117 w 119"/>
                  <a:gd name="T21" fmla="*/ 19 h 119"/>
                  <a:gd name="T22" fmla="*/ 117 w 119"/>
                  <a:gd name="T23" fmla="*/ 18 h 119"/>
                  <a:gd name="T24" fmla="*/ 117 w 119"/>
                  <a:gd name="T25" fmla="*/ 18 h 119"/>
                  <a:gd name="T26" fmla="*/ 117 w 119"/>
                  <a:gd name="T27" fmla="*/ 17 h 119"/>
                  <a:gd name="T28" fmla="*/ 117 w 119"/>
                  <a:gd name="T29" fmla="*/ 15 h 119"/>
                  <a:gd name="T30" fmla="*/ 117 w 119"/>
                  <a:gd name="T31" fmla="*/ 14 h 119"/>
                  <a:gd name="T32" fmla="*/ 119 w 119"/>
                  <a:gd name="T33" fmla="*/ 1 h 119"/>
                  <a:gd name="T34" fmla="*/ 119 w 119"/>
                  <a:gd name="T35" fmla="*/ 1 h 119"/>
                  <a:gd name="T36" fmla="*/ 119 w 119"/>
                  <a:gd name="T37" fmla="*/ 1 h 119"/>
                  <a:gd name="T38" fmla="*/ 119 w 119"/>
                  <a:gd name="T39" fmla="*/ 0 h 119"/>
                  <a:gd name="T40" fmla="*/ 119 w 119"/>
                  <a:gd name="T41" fmla="*/ 0 h 119"/>
                  <a:gd name="T42" fmla="*/ 119 w 119"/>
                  <a:gd name="T43" fmla="*/ 0 h 119"/>
                  <a:gd name="T44" fmla="*/ 119 w 119"/>
                  <a:gd name="T45" fmla="*/ 0 h 119"/>
                  <a:gd name="T46" fmla="*/ 119 w 119"/>
                  <a:gd name="T47" fmla="*/ 0 h 119"/>
                  <a:gd name="T48" fmla="*/ 119 w 119"/>
                  <a:gd name="T49" fmla="*/ 0 h 119"/>
                  <a:gd name="T50" fmla="*/ 119 w 119"/>
                  <a:gd name="T51" fmla="*/ 0 h 119"/>
                  <a:gd name="T52" fmla="*/ 119 w 119"/>
                  <a:gd name="T53" fmla="*/ 0 h 119"/>
                  <a:gd name="T54" fmla="*/ 119 w 119"/>
                  <a:gd name="T55" fmla="*/ 0 h 119"/>
                  <a:gd name="T56" fmla="*/ 119 w 119"/>
                  <a:gd name="T57" fmla="*/ 0 h 119"/>
                  <a:gd name="T58" fmla="*/ 119 w 119"/>
                  <a:gd name="T59" fmla="*/ 0 h 119"/>
                  <a:gd name="T60" fmla="*/ 119 w 119"/>
                  <a:gd name="T61" fmla="*/ 0 h 119"/>
                  <a:gd name="T62" fmla="*/ 119 w 119"/>
                  <a:gd name="T6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9">
                    <a:moveTo>
                      <a:pt x="119" y="0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0"/>
                      <a:pt x="82" y="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6" y="17"/>
                      <a:pt x="22" y="23"/>
                      <a:pt x="16" y="30"/>
                    </a:cubicBezTo>
                    <a:cubicBezTo>
                      <a:pt x="6" y="39"/>
                      <a:pt x="1" y="51"/>
                      <a:pt x="1" y="64"/>
                    </a:cubicBezTo>
                    <a:cubicBezTo>
                      <a:pt x="0" y="78"/>
                      <a:pt x="5" y="93"/>
                      <a:pt x="16" y="104"/>
                    </a:cubicBezTo>
                    <a:cubicBezTo>
                      <a:pt x="18" y="106"/>
                      <a:pt x="21" y="108"/>
                      <a:pt x="24" y="11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40" y="118"/>
                      <a:pt x="47" y="119"/>
                      <a:pt x="53" y="119"/>
                    </a:cubicBezTo>
                    <a:cubicBezTo>
                      <a:pt x="57" y="119"/>
                      <a:pt x="61" y="118"/>
                      <a:pt x="65" y="117"/>
                    </a:cubicBezTo>
                    <a:cubicBezTo>
                      <a:pt x="68" y="115"/>
                      <a:pt x="72" y="112"/>
                      <a:pt x="76" y="110"/>
                    </a:cubicBezTo>
                    <a:cubicBezTo>
                      <a:pt x="79" y="80"/>
                      <a:pt x="93" y="53"/>
                      <a:pt x="114" y="35"/>
                    </a:cubicBezTo>
                    <a:cubicBezTo>
                      <a:pt x="115" y="30"/>
                      <a:pt x="116" y="25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8" y="8"/>
                      <a:pt x="119" y="3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219"/>
              <p:cNvSpPr>
                <a:spLocks/>
              </p:cNvSpPr>
              <p:nvPr/>
            </p:nvSpPr>
            <p:spPr bwMode="auto">
              <a:xfrm>
                <a:off x="2014" y="3753"/>
                <a:ext cx="13" cy="492"/>
              </a:xfrm>
              <a:custGeom>
                <a:avLst/>
                <a:gdLst>
                  <a:gd name="T0" fmla="*/ 0 w 5"/>
                  <a:gd name="T1" fmla="*/ 0 h 177"/>
                  <a:gd name="T2" fmla="*/ 0 w 5"/>
                  <a:gd name="T3" fmla="*/ 0 h 177"/>
                  <a:gd name="T4" fmla="*/ 5 w 5"/>
                  <a:gd name="T5" fmla="*/ 177 h 177"/>
                  <a:gd name="T6" fmla="*/ 5 w 5"/>
                  <a:gd name="T7" fmla="*/ 177 h 177"/>
                  <a:gd name="T8" fmla="*/ 0 w 5"/>
                  <a:gd name="T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220"/>
              <p:cNvSpPr>
                <a:spLocks/>
              </p:cNvSpPr>
              <p:nvPr/>
            </p:nvSpPr>
            <p:spPr bwMode="auto">
              <a:xfrm>
                <a:off x="2012" y="3648"/>
                <a:ext cx="144" cy="105"/>
              </a:xfrm>
              <a:custGeom>
                <a:avLst/>
                <a:gdLst>
                  <a:gd name="T0" fmla="*/ 35 w 55"/>
                  <a:gd name="T1" fmla="*/ 0 h 38"/>
                  <a:gd name="T2" fmla="*/ 0 w 55"/>
                  <a:gd name="T3" fmla="*/ 23 h 38"/>
                  <a:gd name="T4" fmla="*/ 1 w 55"/>
                  <a:gd name="T5" fmla="*/ 38 h 38"/>
                  <a:gd name="T6" fmla="*/ 1 w 55"/>
                  <a:gd name="T7" fmla="*/ 38 h 38"/>
                  <a:gd name="T8" fmla="*/ 1 w 55"/>
                  <a:gd name="T9" fmla="*/ 38 h 38"/>
                  <a:gd name="T10" fmla="*/ 55 w 55"/>
                  <a:gd name="T11" fmla="*/ 21 h 38"/>
                  <a:gd name="T12" fmla="*/ 35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3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8" y="36"/>
                      <a:pt x="37" y="30"/>
                      <a:pt x="55" y="21"/>
                    </a:cubicBezTo>
                    <a:cubicBezTo>
                      <a:pt x="47" y="15"/>
                      <a:pt x="40" y="8"/>
                      <a:pt x="3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221"/>
              <p:cNvSpPr>
                <a:spLocks/>
              </p:cNvSpPr>
              <p:nvPr/>
            </p:nvSpPr>
            <p:spPr bwMode="auto">
              <a:xfrm>
                <a:off x="1972" y="3253"/>
                <a:ext cx="132" cy="992"/>
              </a:xfrm>
              <a:custGeom>
                <a:avLst/>
                <a:gdLst>
                  <a:gd name="T0" fmla="*/ 3 w 50"/>
                  <a:gd name="T1" fmla="*/ 0 h 357"/>
                  <a:gd name="T2" fmla="*/ 2 w 50"/>
                  <a:gd name="T3" fmla="*/ 16 h 357"/>
                  <a:gd name="T4" fmla="*/ 0 w 50"/>
                  <a:gd name="T5" fmla="*/ 37 h 357"/>
                  <a:gd name="T6" fmla="*/ 0 w 50"/>
                  <a:gd name="T7" fmla="*/ 85 h 357"/>
                  <a:gd name="T8" fmla="*/ 3 w 50"/>
                  <a:gd name="T9" fmla="*/ 88 h 357"/>
                  <a:gd name="T10" fmla="*/ 0 w 50"/>
                  <a:gd name="T11" fmla="*/ 123 h 357"/>
                  <a:gd name="T12" fmla="*/ 0 w 50"/>
                  <a:gd name="T13" fmla="*/ 123 h 357"/>
                  <a:gd name="T14" fmla="*/ 0 w 50"/>
                  <a:gd name="T15" fmla="*/ 357 h 357"/>
                  <a:gd name="T16" fmla="*/ 21 w 50"/>
                  <a:gd name="T17" fmla="*/ 357 h 357"/>
                  <a:gd name="T18" fmla="*/ 16 w 50"/>
                  <a:gd name="T19" fmla="*/ 180 h 357"/>
                  <a:gd name="T20" fmla="*/ 15 w 50"/>
                  <a:gd name="T21" fmla="*/ 165 h 357"/>
                  <a:gd name="T22" fmla="*/ 50 w 50"/>
                  <a:gd name="T23" fmla="*/ 142 h 357"/>
                  <a:gd name="T24" fmla="*/ 44 w 50"/>
                  <a:gd name="T25" fmla="*/ 127 h 357"/>
                  <a:gd name="T26" fmla="*/ 20 w 50"/>
                  <a:gd name="T27" fmla="*/ 133 h 357"/>
                  <a:gd name="T28" fmla="*/ 16 w 50"/>
                  <a:gd name="T29" fmla="*/ 107 h 357"/>
                  <a:gd name="T30" fmla="*/ 5 w 50"/>
                  <a:gd name="T31" fmla="*/ 123 h 357"/>
                  <a:gd name="T32" fmla="*/ 3 w 50"/>
                  <a:gd name="T33" fmla="*/ 88 h 357"/>
                  <a:gd name="T34" fmla="*/ 13 w 50"/>
                  <a:gd name="T35" fmla="*/ 79 h 357"/>
                  <a:gd name="T36" fmla="*/ 5 w 50"/>
                  <a:gd name="T37" fmla="*/ 16 h 357"/>
                  <a:gd name="T38" fmla="*/ 3 w 50"/>
                  <a:gd name="T39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357">
                    <a:moveTo>
                      <a:pt x="3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21" y="357"/>
                      <a:pt x="21" y="357"/>
                      <a:pt x="21" y="357"/>
                    </a:cubicBezTo>
                    <a:cubicBezTo>
                      <a:pt x="16" y="180"/>
                      <a:pt x="16" y="180"/>
                      <a:pt x="16" y="180"/>
                    </a:cubicBezTo>
                    <a:cubicBezTo>
                      <a:pt x="15" y="165"/>
                      <a:pt x="15" y="165"/>
                      <a:pt x="15" y="165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8" y="137"/>
                      <a:pt x="45" y="132"/>
                      <a:pt x="44" y="127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222"/>
              <p:cNvSpPr>
                <a:spLocks/>
              </p:cNvSpPr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223"/>
              <p:cNvSpPr>
                <a:spLocks/>
              </p:cNvSpPr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24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25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26"/>
              <p:cNvSpPr>
                <a:spLocks/>
              </p:cNvSpPr>
              <p:nvPr/>
            </p:nvSpPr>
            <p:spPr bwMode="auto">
              <a:xfrm>
                <a:off x="5525" y="3953"/>
                <a:ext cx="268" cy="309"/>
              </a:xfrm>
              <a:custGeom>
                <a:avLst/>
                <a:gdLst>
                  <a:gd name="T0" fmla="*/ 0 w 102"/>
                  <a:gd name="T1" fmla="*/ 108 h 111"/>
                  <a:gd name="T2" fmla="*/ 0 w 102"/>
                  <a:gd name="T3" fmla="*/ 106 h 111"/>
                  <a:gd name="T4" fmla="*/ 2 w 102"/>
                  <a:gd name="T5" fmla="*/ 101 h 111"/>
                  <a:gd name="T6" fmla="*/ 7 w 102"/>
                  <a:gd name="T7" fmla="*/ 83 h 111"/>
                  <a:gd name="T8" fmla="*/ 18 w 102"/>
                  <a:gd name="T9" fmla="*/ 60 h 111"/>
                  <a:gd name="T10" fmla="*/ 35 w 102"/>
                  <a:gd name="T11" fmla="*/ 36 h 111"/>
                  <a:gd name="T12" fmla="*/ 46 w 102"/>
                  <a:gd name="T13" fmla="*/ 25 h 111"/>
                  <a:gd name="T14" fmla="*/ 57 w 102"/>
                  <a:gd name="T15" fmla="*/ 16 h 111"/>
                  <a:gd name="T16" fmla="*/ 63 w 102"/>
                  <a:gd name="T17" fmla="*/ 12 h 111"/>
                  <a:gd name="T18" fmla="*/ 68 w 102"/>
                  <a:gd name="T19" fmla="*/ 9 h 111"/>
                  <a:gd name="T20" fmla="*/ 79 w 102"/>
                  <a:gd name="T21" fmla="*/ 5 h 111"/>
                  <a:gd name="T22" fmla="*/ 88 w 102"/>
                  <a:gd name="T23" fmla="*/ 2 h 111"/>
                  <a:gd name="T24" fmla="*/ 96 w 102"/>
                  <a:gd name="T25" fmla="*/ 1 h 111"/>
                  <a:gd name="T26" fmla="*/ 102 w 102"/>
                  <a:gd name="T27" fmla="*/ 0 h 111"/>
                  <a:gd name="T28" fmla="*/ 96 w 102"/>
                  <a:gd name="T29" fmla="*/ 2 h 111"/>
                  <a:gd name="T30" fmla="*/ 90 w 102"/>
                  <a:gd name="T31" fmla="*/ 5 h 111"/>
                  <a:gd name="T32" fmla="*/ 82 w 102"/>
                  <a:gd name="T33" fmla="*/ 10 h 111"/>
                  <a:gd name="T34" fmla="*/ 73 w 102"/>
                  <a:gd name="T35" fmla="*/ 16 h 111"/>
                  <a:gd name="T36" fmla="*/ 69 w 102"/>
                  <a:gd name="T37" fmla="*/ 20 h 111"/>
                  <a:gd name="T38" fmla="*/ 65 w 102"/>
                  <a:gd name="T39" fmla="*/ 25 h 111"/>
                  <a:gd name="T40" fmla="*/ 57 w 102"/>
                  <a:gd name="T41" fmla="*/ 35 h 111"/>
                  <a:gd name="T42" fmla="*/ 51 w 102"/>
                  <a:gd name="T43" fmla="*/ 46 h 111"/>
                  <a:gd name="T44" fmla="*/ 38 w 102"/>
                  <a:gd name="T45" fmla="*/ 91 h 111"/>
                  <a:gd name="T46" fmla="*/ 37 w 102"/>
                  <a:gd name="T47" fmla="*/ 106 h 111"/>
                  <a:gd name="T48" fmla="*/ 37 w 102"/>
                  <a:gd name="T49" fmla="*/ 110 h 111"/>
                  <a:gd name="T50" fmla="*/ 37 w 102"/>
                  <a:gd name="T51" fmla="*/ 111 h 111"/>
                  <a:gd name="T52" fmla="*/ 37 w 102"/>
                  <a:gd name="T53" fmla="*/ 111 h 111"/>
                  <a:gd name="T54" fmla="*/ 0 w 102"/>
                  <a:gd name="T55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0" y="108"/>
                    </a:moveTo>
                    <a:cubicBezTo>
                      <a:pt x="0" y="108"/>
                      <a:pt x="0" y="108"/>
                      <a:pt x="0" y="106"/>
                    </a:cubicBezTo>
                    <a:cubicBezTo>
                      <a:pt x="1" y="105"/>
                      <a:pt x="1" y="103"/>
                      <a:pt x="2" y="101"/>
                    </a:cubicBezTo>
                    <a:cubicBezTo>
                      <a:pt x="3" y="97"/>
                      <a:pt x="5" y="90"/>
                      <a:pt x="7" y="83"/>
                    </a:cubicBezTo>
                    <a:cubicBezTo>
                      <a:pt x="10" y="76"/>
                      <a:pt x="14" y="68"/>
                      <a:pt x="18" y="60"/>
                    </a:cubicBezTo>
                    <a:cubicBezTo>
                      <a:pt x="23" y="52"/>
                      <a:pt x="28" y="43"/>
                      <a:pt x="35" y="36"/>
                    </a:cubicBezTo>
                    <a:cubicBezTo>
                      <a:pt x="38" y="32"/>
                      <a:pt x="42" y="28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3"/>
                      <a:pt x="63" y="12"/>
                    </a:cubicBezTo>
                    <a:cubicBezTo>
                      <a:pt x="65" y="11"/>
                      <a:pt x="66" y="10"/>
                      <a:pt x="68" y="9"/>
                    </a:cubicBezTo>
                    <a:cubicBezTo>
                      <a:pt x="72" y="7"/>
                      <a:pt x="76" y="6"/>
                      <a:pt x="79" y="5"/>
                    </a:cubicBezTo>
                    <a:cubicBezTo>
                      <a:pt x="82" y="3"/>
                      <a:pt x="86" y="3"/>
                      <a:pt x="88" y="2"/>
                    </a:cubicBezTo>
                    <a:cubicBezTo>
                      <a:pt x="91" y="1"/>
                      <a:pt x="94" y="1"/>
                      <a:pt x="96" y="1"/>
                    </a:cubicBezTo>
                    <a:cubicBezTo>
                      <a:pt x="100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96" y="2"/>
                    </a:cubicBezTo>
                    <a:cubicBezTo>
                      <a:pt x="94" y="3"/>
                      <a:pt x="92" y="4"/>
                      <a:pt x="90" y="5"/>
                    </a:cubicBezTo>
                    <a:cubicBezTo>
                      <a:pt x="87" y="7"/>
                      <a:pt x="84" y="8"/>
                      <a:pt x="82" y="10"/>
                    </a:cubicBezTo>
                    <a:cubicBezTo>
                      <a:pt x="79" y="12"/>
                      <a:pt x="76" y="14"/>
                      <a:pt x="73" y="16"/>
                    </a:cubicBezTo>
                    <a:cubicBezTo>
                      <a:pt x="72" y="18"/>
                      <a:pt x="70" y="19"/>
                      <a:pt x="69" y="20"/>
                    </a:cubicBezTo>
                    <a:cubicBezTo>
                      <a:pt x="67" y="22"/>
                      <a:pt x="66" y="23"/>
                      <a:pt x="65" y="25"/>
                    </a:cubicBezTo>
                    <a:cubicBezTo>
                      <a:pt x="62" y="28"/>
                      <a:pt x="59" y="31"/>
                      <a:pt x="57" y="35"/>
                    </a:cubicBezTo>
                    <a:cubicBezTo>
                      <a:pt x="55" y="38"/>
                      <a:pt x="52" y="42"/>
                      <a:pt x="51" y="46"/>
                    </a:cubicBezTo>
                    <a:cubicBezTo>
                      <a:pt x="43" y="61"/>
                      <a:pt x="39" y="78"/>
                      <a:pt x="38" y="91"/>
                    </a:cubicBezTo>
                    <a:cubicBezTo>
                      <a:pt x="37" y="97"/>
                      <a:pt x="37" y="103"/>
                      <a:pt x="37" y="106"/>
                    </a:cubicBezTo>
                    <a:cubicBezTo>
                      <a:pt x="37" y="108"/>
                      <a:pt x="37" y="109"/>
                      <a:pt x="37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27"/>
              <p:cNvSpPr>
                <a:spLocks/>
              </p:cNvSpPr>
              <p:nvPr/>
            </p:nvSpPr>
            <p:spPr bwMode="auto">
              <a:xfrm>
                <a:off x="5381" y="3953"/>
                <a:ext cx="268" cy="309"/>
              </a:xfrm>
              <a:custGeom>
                <a:avLst/>
                <a:gdLst>
                  <a:gd name="T0" fmla="*/ 64 w 102"/>
                  <a:gd name="T1" fmla="*/ 111 h 111"/>
                  <a:gd name="T2" fmla="*/ 64 w 102"/>
                  <a:gd name="T3" fmla="*/ 111 h 111"/>
                  <a:gd name="T4" fmla="*/ 64 w 102"/>
                  <a:gd name="T5" fmla="*/ 110 h 111"/>
                  <a:gd name="T6" fmla="*/ 65 w 102"/>
                  <a:gd name="T7" fmla="*/ 106 h 111"/>
                  <a:gd name="T8" fmla="*/ 64 w 102"/>
                  <a:gd name="T9" fmla="*/ 91 h 111"/>
                  <a:gd name="T10" fmla="*/ 51 w 102"/>
                  <a:gd name="T11" fmla="*/ 46 h 111"/>
                  <a:gd name="T12" fmla="*/ 45 w 102"/>
                  <a:gd name="T13" fmla="*/ 35 h 111"/>
                  <a:gd name="T14" fmla="*/ 37 w 102"/>
                  <a:gd name="T15" fmla="*/ 25 h 111"/>
                  <a:gd name="T16" fmla="*/ 33 w 102"/>
                  <a:gd name="T17" fmla="*/ 20 h 111"/>
                  <a:gd name="T18" fmla="*/ 29 w 102"/>
                  <a:gd name="T19" fmla="*/ 16 h 111"/>
                  <a:gd name="T20" fmla="*/ 20 w 102"/>
                  <a:gd name="T21" fmla="*/ 10 h 111"/>
                  <a:gd name="T22" fmla="*/ 12 w 102"/>
                  <a:gd name="T23" fmla="*/ 5 h 111"/>
                  <a:gd name="T24" fmla="*/ 5 w 102"/>
                  <a:gd name="T25" fmla="*/ 2 h 111"/>
                  <a:gd name="T26" fmla="*/ 0 w 102"/>
                  <a:gd name="T27" fmla="*/ 0 h 111"/>
                  <a:gd name="T28" fmla="*/ 6 w 102"/>
                  <a:gd name="T29" fmla="*/ 1 h 111"/>
                  <a:gd name="T30" fmla="*/ 13 w 102"/>
                  <a:gd name="T31" fmla="*/ 2 h 111"/>
                  <a:gd name="T32" fmla="*/ 23 w 102"/>
                  <a:gd name="T33" fmla="*/ 5 h 111"/>
                  <a:gd name="T34" fmla="*/ 33 w 102"/>
                  <a:gd name="T35" fmla="*/ 9 h 111"/>
                  <a:gd name="T36" fmla="*/ 39 w 102"/>
                  <a:gd name="T37" fmla="*/ 12 h 111"/>
                  <a:gd name="T38" fmla="*/ 45 w 102"/>
                  <a:gd name="T39" fmla="*/ 16 h 111"/>
                  <a:gd name="T40" fmla="*/ 56 w 102"/>
                  <a:gd name="T41" fmla="*/ 25 h 111"/>
                  <a:gd name="T42" fmla="*/ 67 w 102"/>
                  <a:gd name="T43" fmla="*/ 36 h 111"/>
                  <a:gd name="T44" fmla="*/ 83 w 102"/>
                  <a:gd name="T45" fmla="*/ 60 h 111"/>
                  <a:gd name="T46" fmla="*/ 94 w 102"/>
                  <a:gd name="T47" fmla="*/ 83 h 111"/>
                  <a:gd name="T48" fmla="*/ 100 w 102"/>
                  <a:gd name="T49" fmla="*/ 101 h 111"/>
                  <a:gd name="T50" fmla="*/ 101 w 102"/>
                  <a:gd name="T51" fmla="*/ 106 h 111"/>
                  <a:gd name="T52" fmla="*/ 102 w 102"/>
                  <a:gd name="T53" fmla="*/ 108 h 111"/>
                  <a:gd name="T54" fmla="*/ 64 w 102"/>
                  <a:gd name="T5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64" y="111"/>
                    </a:moveTo>
                    <a:cubicBezTo>
                      <a:pt x="64" y="111"/>
                      <a:pt x="64" y="111"/>
                      <a:pt x="64" y="111"/>
                    </a:cubicBezTo>
                    <a:cubicBezTo>
                      <a:pt x="64" y="111"/>
                      <a:pt x="64" y="111"/>
                      <a:pt x="64" y="110"/>
                    </a:cubicBezTo>
                    <a:cubicBezTo>
                      <a:pt x="64" y="109"/>
                      <a:pt x="64" y="108"/>
                      <a:pt x="65" y="106"/>
                    </a:cubicBezTo>
                    <a:cubicBezTo>
                      <a:pt x="64" y="103"/>
                      <a:pt x="64" y="97"/>
                      <a:pt x="64" y="91"/>
                    </a:cubicBezTo>
                    <a:cubicBezTo>
                      <a:pt x="62" y="78"/>
                      <a:pt x="59" y="61"/>
                      <a:pt x="51" y="46"/>
                    </a:cubicBezTo>
                    <a:cubicBezTo>
                      <a:pt x="49" y="42"/>
                      <a:pt x="47" y="38"/>
                      <a:pt x="45" y="35"/>
                    </a:cubicBezTo>
                    <a:cubicBezTo>
                      <a:pt x="42" y="31"/>
                      <a:pt x="40" y="28"/>
                      <a:pt x="37" y="25"/>
                    </a:cubicBezTo>
                    <a:cubicBezTo>
                      <a:pt x="36" y="23"/>
                      <a:pt x="34" y="22"/>
                      <a:pt x="33" y="20"/>
                    </a:cubicBezTo>
                    <a:cubicBezTo>
                      <a:pt x="31" y="19"/>
                      <a:pt x="30" y="18"/>
                      <a:pt x="29" y="16"/>
                    </a:cubicBezTo>
                    <a:cubicBezTo>
                      <a:pt x="26" y="14"/>
                      <a:pt x="23" y="12"/>
                      <a:pt x="20" y="10"/>
                    </a:cubicBezTo>
                    <a:cubicBezTo>
                      <a:pt x="17" y="8"/>
                      <a:pt x="14" y="7"/>
                      <a:pt x="12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8" y="1"/>
                      <a:pt x="10" y="1"/>
                      <a:pt x="13" y="2"/>
                    </a:cubicBezTo>
                    <a:cubicBezTo>
                      <a:pt x="16" y="3"/>
                      <a:pt x="19" y="3"/>
                      <a:pt x="23" y="5"/>
                    </a:cubicBezTo>
                    <a:cubicBezTo>
                      <a:pt x="26" y="6"/>
                      <a:pt x="30" y="7"/>
                      <a:pt x="33" y="9"/>
                    </a:cubicBezTo>
                    <a:cubicBezTo>
                      <a:pt x="35" y="10"/>
                      <a:pt x="37" y="11"/>
                      <a:pt x="39" y="12"/>
                    </a:cubicBezTo>
                    <a:cubicBezTo>
                      <a:pt x="41" y="13"/>
                      <a:pt x="43" y="15"/>
                      <a:pt x="45" y="16"/>
                    </a:cubicBezTo>
                    <a:cubicBezTo>
                      <a:pt x="49" y="19"/>
                      <a:pt x="52" y="22"/>
                      <a:pt x="56" y="25"/>
                    </a:cubicBezTo>
                    <a:cubicBezTo>
                      <a:pt x="60" y="28"/>
                      <a:pt x="63" y="32"/>
                      <a:pt x="67" y="36"/>
                    </a:cubicBezTo>
                    <a:cubicBezTo>
                      <a:pt x="73" y="43"/>
                      <a:pt x="79" y="52"/>
                      <a:pt x="83" y="60"/>
                    </a:cubicBezTo>
                    <a:cubicBezTo>
                      <a:pt x="88" y="68"/>
                      <a:pt x="92" y="76"/>
                      <a:pt x="94" y="83"/>
                    </a:cubicBezTo>
                    <a:cubicBezTo>
                      <a:pt x="97" y="90"/>
                      <a:pt x="99" y="97"/>
                      <a:pt x="100" y="101"/>
                    </a:cubicBezTo>
                    <a:cubicBezTo>
                      <a:pt x="100" y="103"/>
                      <a:pt x="101" y="105"/>
                      <a:pt x="101" y="106"/>
                    </a:cubicBezTo>
                    <a:cubicBezTo>
                      <a:pt x="101" y="108"/>
                      <a:pt x="102" y="108"/>
                      <a:pt x="102" y="108"/>
                    </a:cubicBezTo>
                    <a:lnTo>
                      <a:pt x="64" y="1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28"/>
              <p:cNvSpPr>
                <a:spLocks/>
              </p:cNvSpPr>
              <p:nvPr/>
            </p:nvSpPr>
            <p:spPr bwMode="auto">
              <a:xfrm>
                <a:off x="5533" y="3920"/>
                <a:ext cx="100" cy="295"/>
              </a:xfrm>
              <a:custGeom>
                <a:avLst/>
                <a:gdLst>
                  <a:gd name="T0" fmla="*/ 0 w 38"/>
                  <a:gd name="T1" fmla="*/ 106 h 106"/>
                  <a:gd name="T2" fmla="*/ 0 w 38"/>
                  <a:gd name="T3" fmla="*/ 105 h 106"/>
                  <a:gd name="T4" fmla="*/ 1 w 38"/>
                  <a:gd name="T5" fmla="*/ 101 h 106"/>
                  <a:gd name="T6" fmla="*/ 2 w 38"/>
                  <a:gd name="T7" fmla="*/ 88 h 106"/>
                  <a:gd name="T8" fmla="*/ 9 w 38"/>
                  <a:gd name="T9" fmla="*/ 50 h 106"/>
                  <a:gd name="T10" fmla="*/ 15 w 38"/>
                  <a:gd name="T11" fmla="*/ 30 h 106"/>
                  <a:gd name="T12" fmla="*/ 23 w 38"/>
                  <a:gd name="T13" fmla="*/ 13 h 106"/>
                  <a:gd name="T14" fmla="*/ 27 w 38"/>
                  <a:gd name="T15" fmla="*/ 7 h 106"/>
                  <a:gd name="T16" fmla="*/ 30 w 38"/>
                  <a:gd name="T17" fmla="*/ 3 h 106"/>
                  <a:gd name="T18" fmla="*/ 33 w 38"/>
                  <a:gd name="T19" fmla="*/ 1 h 106"/>
                  <a:gd name="T20" fmla="*/ 34 w 38"/>
                  <a:gd name="T21" fmla="*/ 0 h 106"/>
                  <a:gd name="T22" fmla="*/ 33 w 38"/>
                  <a:gd name="T23" fmla="*/ 1 h 106"/>
                  <a:gd name="T24" fmla="*/ 32 w 38"/>
                  <a:gd name="T25" fmla="*/ 4 h 106"/>
                  <a:gd name="T26" fmla="*/ 30 w 38"/>
                  <a:gd name="T27" fmla="*/ 9 h 106"/>
                  <a:gd name="T28" fmla="*/ 28 w 38"/>
                  <a:gd name="T29" fmla="*/ 15 h 106"/>
                  <a:gd name="T30" fmla="*/ 26 w 38"/>
                  <a:gd name="T31" fmla="*/ 32 h 106"/>
                  <a:gd name="T32" fmla="*/ 27 w 38"/>
                  <a:gd name="T33" fmla="*/ 51 h 106"/>
                  <a:gd name="T34" fmla="*/ 33 w 38"/>
                  <a:gd name="T35" fmla="*/ 86 h 106"/>
                  <a:gd name="T36" fmla="*/ 36 w 38"/>
                  <a:gd name="T37" fmla="*/ 98 h 106"/>
                  <a:gd name="T38" fmla="*/ 37 w 38"/>
                  <a:gd name="T39" fmla="*/ 101 h 106"/>
                  <a:gd name="T40" fmla="*/ 38 w 38"/>
                  <a:gd name="T41" fmla="*/ 102 h 106"/>
                  <a:gd name="T42" fmla="*/ 0 w 38"/>
                  <a:gd name="T4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6">
                    <a:moveTo>
                      <a:pt x="0" y="106"/>
                    </a:moveTo>
                    <a:cubicBezTo>
                      <a:pt x="0" y="106"/>
                      <a:pt x="0" y="105"/>
                      <a:pt x="0" y="105"/>
                    </a:cubicBezTo>
                    <a:cubicBezTo>
                      <a:pt x="1" y="104"/>
                      <a:pt x="1" y="102"/>
                      <a:pt x="1" y="101"/>
                    </a:cubicBezTo>
                    <a:cubicBezTo>
                      <a:pt x="1" y="98"/>
                      <a:pt x="1" y="93"/>
                      <a:pt x="2" y="88"/>
                    </a:cubicBezTo>
                    <a:cubicBezTo>
                      <a:pt x="3" y="77"/>
                      <a:pt x="5" y="63"/>
                      <a:pt x="9" y="50"/>
                    </a:cubicBezTo>
                    <a:cubicBezTo>
                      <a:pt x="10" y="43"/>
                      <a:pt x="12" y="36"/>
                      <a:pt x="15" y="30"/>
                    </a:cubicBezTo>
                    <a:cubicBezTo>
                      <a:pt x="17" y="23"/>
                      <a:pt x="20" y="18"/>
                      <a:pt x="23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5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8"/>
                      <a:pt x="27" y="45"/>
                      <a:pt x="27" y="51"/>
                    </a:cubicBezTo>
                    <a:cubicBezTo>
                      <a:pt x="29" y="64"/>
                      <a:pt x="31" y="77"/>
                      <a:pt x="33" y="86"/>
                    </a:cubicBezTo>
                    <a:cubicBezTo>
                      <a:pt x="35" y="91"/>
                      <a:pt x="36" y="95"/>
                      <a:pt x="36" y="98"/>
                    </a:cubicBezTo>
                    <a:cubicBezTo>
                      <a:pt x="37" y="99"/>
                      <a:pt x="37" y="100"/>
                      <a:pt x="37" y="101"/>
                    </a:cubicBezTo>
                    <a:cubicBezTo>
                      <a:pt x="37" y="101"/>
                      <a:pt x="38" y="102"/>
                      <a:pt x="38" y="102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2" name="Freeform 229"/>
              <p:cNvSpPr>
                <a:spLocks/>
              </p:cNvSpPr>
              <p:nvPr/>
            </p:nvSpPr>
            <p:spPr bwMode="auto">
              <a:xfrm>
                <a:off x="5455" y="3675"/>
                <a:ext cx="333" cy="354"/>
              </a:xfrm>
              <a:custGeom>
                <a:avLst/>
                <a:gdLst>
                  <a:gd name="T0" fmla="*/ 127 w 127"/>
                  <a:gd name="T1" fmla="*/ 60 h 127"/>
                  <a:gd name="T2" fmla="*/ 94 w 127"/>
                  <a:gd name="T3" fmla="*/ 47 h 127"/>
                  <a:gd name="T4" fmla="*/ 106 w 127"/>
                  <a:gd name="T5" fmla="*/ 16 h 127"/>
                  <a:gd name="T6" fmla="*/ 74 w 127"/>
                  <a:gd name="T7" fmla="*/ 30 h 127"/>
                  <a:gd name="T8" fmla="*/ 60 w 127"/>
                  <a:gd name="T9" fmla="*/ 0 h 127"/>
                  <a:gd name="T10" fmla="*/ 47 w 127"/>
                  <a:gd name="T11" fmla="*/ 32 h 127"/>
                  <a:gd name="T12" fmla="*/ 16 w 127"/>
                  <a:gd name="T13" fmla="*/ 21 h 127"/>
                  <a:gd name="T14" fmla="*/ 30 w 127"/>
                  <a:gd name="T15" fmla="*/ 53 h 127"/>
                  <a:gd name="T16" fmla="*/ 0 w 127"/>
                  <a:gd name="T17" fmla="*/ 67 h 127"/>
                  <a:gd name="T18" fmla="*/ 32 w 127"/>
                  <a:gd name="T19" fmla="*/ 80 h 127"/>
                  <a:gd name="T20" fmla="*/ 21 w 127"/>
                  <a:gd name="T21" fmla="*/ 110 h 127"/>
                  <a:gd name="T22" fmla="*/ 53 w 127"/>
                  <a:gd name="T23" fmla="*/ 97 h 127"/>
                  <a:gd name="T24" fmla="*/ 66 w 127"/>
                  <a:gd name="T25" fmla="*/ 127 h 127"/>
                  <a:gd name="T26" fmla="*/ 80 w 127"/>
                  <a:gd name="T27" fmla="*/ 94 h 127"/>
                  <a:gd name="T28" fmla="*/ 110 w 127"/>
                  <a:gd name="T29" fmla="*/ 106 h 127"/>
                  <a:gd name="T30" fmla="*/ 97 w 127"/>
                  <a:gd name="T31" fmla="*/ 74 h 127"/>
                  <a:gd name="T32" fmla="*/ 127 w 127"/>
                  <a:gd name="T33" fmla="*/ 6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7">
                    <a:moveTo>
                      <a:pt x="127" y="60"/>
                    </a:moveTo>
                    <a:cubicBezTo>
                      <a:pt x="114" y="50"/>
                      <a:pt x="104" y="47"/>
                      <a:pt x="94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0" y="18"/>
                      <a:pt x="80" y="23"/>
                      <a:pt x="74" y="30"/>
                    </a:cubicBezTo>
                    <a:cubicBezTo>
                      <a:pt x="73" y="11"/>
                      <a:pt x="60" y="0"/>
                      <a:pt x="60" y="0"/>
                    </a:cubicBezTo>
                    <a:cubicBezTo>
                      <a:pt x="50" y="12"/>
                      <a:pt x="47" y="23"/>
                      <a:pt x="47" y="32"/>
                    </a:cubicBezTo>
                    <a:cubicBezTo>
                      <a:pt x="33" y="20"/>
                      <a:pt x="16" y="21"/>
                      <a:pt x="16" y="21"/>
                    </a:cubicBezTo>
                    <a:cubicBezTo>
                      <a:pt x="18" y="37"/>
                      <a:pt x="23" y="46"/>
                      <a:pt x="30" y="53"/>
                    </a:cubicBezTo>
                    <a:cubicBezTo>
                      <a:pt x="11" y="54"/>
                      <a:pt x="0" y="67"/>
                      <a:pt x="0" y="67"/>
                    </a:cubicBezTo>
                    <a:cubicBezTo>
                      <a:pt x="12" y="77"/>
                      <a:pt x="23" y="80"/>
                      <a:pt x="32" y="80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6" y="109"/>
                      <a:pt x="46" y="103"/>
                      <a:pt x="53" y="97"/>
                    </a:cubicBezTo>
                    <a:cubicBezTo>
                      <a:pt x="54" y="115"/>
                      <a:pt x="66" y="127"/>
                      <a:pt x="66" y="127"/>
                    </a:cubicBezTo>
                    <a:cubicBezTo>
                      <a:pt x="76" y="115"/>
                      <a:pt x="80" y="104"/>
                      <a:pt x="80" y="94"/>
                    </a:cubicBezTo>
                    <a:cubicBezTo>
                      <a:pt x="93" y="107"/>
                      <a:pt x="110" y="106"/>
                      <a:pt x="110" y="106"/>
                    </a:cubicBezTo>
                    <a:cubicBezTo>
                      <a:pt x="109" y="90"/>
                      <a:pt x="103" y="80"/>
                      <a:pt x="97" y="74"/>
                    </a:cubicBezTo>
                    <a:cubicBezTo>
                      <a:pt x="115" y="73"/>
                      <a:pt x="127" y="60"/>
                      <a:pt x="127" y="60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3" name="Oval 230"/>
              <p:cNvSpPr>
                <a:spLocks noChangeArrowheads="1"/>
              </p:cNvSpPr>
              <p:nvPr/>
            </p:nvSpPr>
            <p:spPr bwMode="auto">
              <a:xfrm>
                <a:off x="5562" y="3789"/>
                <a:ext cx="116" cy="1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4" name="Oval 231"/>
              <p:cNvSpPr>
                <a:spLocks noChangeArrowheads="1"/>
              </p:cNvSpPr>
              <p:nvPr/>
            </p:nvSpPr>
            <p:spPr bwMode="auto">
              <a:xfrm>
                <a:off x="5583" y="3812"/>
                <a:ext cx="76" cy="80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5" name="Freeform 232"/>
              <p:cNvSpPr>
                <a:spLocks/>
              </p:cNvSpPr>
              <p:nvPr/>
            </p:nvSpPr>
            <p:spPr bwMode="auto">
              <a:xfrm>
                <a:off x="3186" y="4029"/>
                <a:ext cx="189" cy="189"/>
              </a:xfrm>
              <a:custGeom>
                <a:avLst/>
                <a:gdLst>
                  <a:gd name="T0" fmla="*/ 0 w 72"/>
                  <a:gd name="T1" fmla="*/ 61 h 68"/>
                  <a:gd name="T2" fmla="*/ 2 w 72"/>
                  <a:gd name="T3" fmla="*/ 57 h 68"/>
                  <a:gd name="T4" fmla="*/ 3 w 72"/>
                  <a:gd name="T5" fmla="*/ 55 h 68"/>
                  <a:gd name="T6" fmla="*/ 4 w 72"/>
                  <a:gd name="T7" fmla="*/ 53 h 68"/>
                  <a:gd name="T8" fmla="*/ 7 w 72"/>
                  <a:gd name="T9" fmla="*/ 47 h 68"/>
                  <a:gd name="T10" fmla="*/ 11 w 72"/>
                  <a:gd name="T11" fmla="*/ 40 h 68"/>
                  <a:gd name="T12" fmla="*/ 16 w 72"/>
                  <a:gd name="T13" fmla="*/ 33 h 68"/>
                  <a:gd name="T14" fmla="*/ 22 w 72"/>
                  <a:gd name="T15" fmla="*/ 26 h 68"/>
                  <a:gd name="T16" fmla="*/ 28 w 72"/>
                  <a:gd name="T17" fmla="*/ 19 h 68"/>
                  <a:gd name="T18" fmla="*/ 36 w 72"/>
                  <a:gd name="T19" fmla="*/ 13 h 68"/>
                  <a:gd name="T20" fmla="*/ 43 w 72"/>
                  <a:gd name="T21" fmla="*/ 8 h 68"/>
                  <a:gd name="T22" fmla="*/ 51 w 72"/>
                  <a:gd name="T23" fmla="*/ 5 h 68"/>
                  <a:gd name="T24" fmla="*/ 54 w 72"/>
                  <a:gd name="T25" fmla="*/ 3 h 68"/>
                  <a:gd name="T26" fmla="*/ 57 w 72"/>
                  <a:gd name="T27" fmla="*/ 2 h 68"/>
                  <a:gd name="T28" fmla="*/ 63 w 72"/>
                  <a:gd name="T29" fmla="*/ 1 h 68"/>
                  <a:gd name="T30" fmla="*/ 68 w 72"/>
                  <a:gd name="T31" fmla="*/ 0 h 68"/>
                  <a:gd name="T32" fmla="*/ 72 w 72"/>
                  <a:gd name="T33" fmla="*/ 0 h 68"/>
                  <a:gd name="T34" fmla="*/ 68 w 72"/>
                  <a:gd name="T35" fmla="*/ 1 h 68"/>
                  <a:gd name="T36" fmla="*/ 64 w 72"/>
                  <a:gd name="T37" fmla="*/ 3 h 68"/>
                  <a:gd name="T38" fmla="*/ 59 w 72"/>
                  <a:gd name="T39" fmla="*/ 6 h 68"/>
                  <a:gd name="T40" fmla="*/ 57 w 72"/>
                  <a:gd name="T41" fmla="*/ 8 h 68"/>
                  <a:gd name="T42" fmla="*/ 54 w 72"/>
                  <a:gd name="T43" fmla="*/ 10 h 68"/>
                  <a:gd name="T44" fmla="*/ 48 w 72"/>
                  <a:gd name="T45" fmla="*/ 15 h 68"/>
                  <a:gd name="T46" fmla="*/ 43 w 72"/>
                  <a:gd name="T47" fmla="*/ 21 h 68"/>
                  <a:gd name="T48" fmla="*/ 39 w 72"/>
                  <a:gd name="T49" fmla="*/ 28 h 68"/>
                  <a:gd name="T50" fmla="*/ 35 w 72"/>
                  <a:gd name="T51" fmla="*/ 35 h 68"/>
                  <a:gd name="T52" fmla="*/ 32 w 72"/>
                  <a:gd name="T53" fmla="*/ 42 h 68"/>
                  <a:gd name="T54" fmla="*/ 30 w 72"/>
                  <a:gd name="T55" fmla="*/ 49 h 68"/>
                  <a:gd name="T56" fmla="*/ 29 w 72"/>
                  <a:gd name="T57" fmla="*/ 55 h 68"/>
                  <a:gd name="T58" fmla="*/ 28 w 72"/>
                  <a:gd name="T59" fmla="*/ 60 h 68"/>
                  <a:gd name="T60" fmla="*/ 28 w 72"/>
                  <a:gd name="T61" fmla="*/ 62 h 68"/>
                  <a:gd name="T62" fmla="*/ 27 w 72"/>
                  <a:gd name="T63" fmla="*/ 64 h 68"/>
                  <a:gd name="T64" fmla="*/ 27 w 72"/>
                  <a:gd name="T65" fmla="*/ 68 h 68"/>
                  <a:gd name="T66" fmla="*/ 0 w 72"/>
                  <a:gd name="T67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68">
                    <a:moveTo>
                      <a:pt x="0" y="61"/>
                    </a:moveTo>
                    <a:cubicBezTo>
                      <a:pt x="0" y="61"/>
                      <a:pt x="1" y="60"/>
                      <a:pt x="2" y="57"/>
                    </a:cubicBezTo>
                    <a:cubicBezTo>
                      <a:pt x="2" y="57"/>
                      <a:pt x="3" y="56"/>
                      <a:pt x="3" y="55"/>
                    </a:cubicBezTo>
                    <a:cubicBezTo>
                      <a:pt x="3" y="54"/>
                      <a:pt x="4" y="54"/>
                      <a:pt x="4" y="53"/>
                    </a:cubicBezTo>
                    <a:cubicBezTo>
                      <a:pt x="5" y="51"/>
                      <a:pt x="6" y="49"/>
                      <a:pt x="7" y="47"/>
                    </a:cubicBezTo>
                    <a:cubicBezTo>
                      <a:pt x="8" y="45"/>
                      <a:pt x="10" y="42"/>
                      <a:pt x="11" y="40"/>
                    </a:cubicBezTo>
                    <a:cubicBezTo>
                      <a:pt x="12" y="38"/>
                      <a:pt x="14" y="35"/>
                      <a:pt x="16" y="33"/>
                    </a:cubicBezTo>
                    <a:cubicBezTo>
                      <a:pt x="18" y="31"/>
                      <a:pt x="20" y="28"/>
                      <a:pt x="22" y="26"/>
                    </a:cubicBezTo>
                    <a:cubicBezTo>
                      <a:pt x="24" y="23"/>
                      <a:pt x="26" y="21"/>
                      <a:pt x="28" y="19"/>
                    </a:cubicBezTo>
                    <a:cubicBezTo>
                      <a:pt x="31" y="17"/>
                      <a:pt x="33" y="15"/>
                      <a:pt x="36" y="13"/>
                    </a:cubicBezTo>
                    <a:cubicBezTo>
                      <a:pt x="38" y="11"/>
                      <a:pt x="41" y="10"/>
                      <a:pt x="43" y="8"/>
                    </a:cubicBezTo>
                    <a:cubicBezTo>
                      <a:pt x="46" y="7"/>
                      <a:pt x="48" y="6"/>
                      <a:pt x="51" y="5"/>
                    </a:cubicBezTo>
                    <a:cubicBezTo>
                      <a:pt x="52" y="4"/>
                      <a:pt x="53" y="4"/>
                      <a:pt x="54" y="3"/>
                    </a:cubicBezTo>
                    <a:cubicBezTo>
                      <a:pt x="55" y="3"/>
                      <a:pt x="56" y="3"/>
                      <a:pt x="57" y="2"/>
                    </a:cubicBezTo>
                    <a:cubicBezTo>
                      <a:pt x="60" y="2"/>
                      <a:pt x="62" y="1"/>
                      <a:pt x="63" y="1"/>
                    </a:cubicBezTo>
                    <a:cubicBezTo>
                      <a:pt x="65" y="1"/>
                      <a:pt x="67" y="0"/>
                      <a:pt x="68" y="0"/>
                    </a:cubicBezTo>
                    <a:cubicBezTo>
                      <a:pt x="70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68" y="1"/>
                    </a:cubicBezTo>
                    <a:cubicBezTo>
                      <a:pt x="67" y="2"/>
                      <a:pt x="66" y="2"/>
                      <a:pt x="64" y="3"/>
                    </a:cubicBezTo>
                    <a:cubicBezTo>
                      <a:pt x="63" y="4"/>
                      <a:pt x="61" y="5"/>
                      <a:pt x="59" y="6"/>
                    </a:cubicBezTo>
                    <a:cubicBezTo>
                      <a:pt x="58" y="7"/>
                      <a:pt x="57" y="7"/>
                      <a:pt x="57" y="8"/>
                    </a:cubicBezTo>
                    <a:cubicBezTo>
                      <a:pt x="56" y="9"/>
                      <a:pt x="55" y="10"/>
                      <a:pt x="54" y="10"/>
                    </a:cubicBezTo>
                    <a:cubicBezTo>
                      <a:pt x="52" y="12"/>
                      <a:pt x="50" y="14"/>
                      <a:pt x="48" y="15"/>
                    </a:cubicBezTo>
                    <a:cubicBezTo>
                      <a:pt x="47" y="17"/>
                      <a:pt x="45" y="19"/>
                      <a:pt x="43" y="21"/>
                    </a:cubicBezTo>
                    <a:cubicBezTo>
                      <a:pt x="42" y="23"/>
                      <a:pt x="40" y="26"/>
                      <a:pt x="39" y="28"/>
                    </a:cubicBezTo>
                    <a:cubicBezTo>
                      <a:pt x="38" y="30"/>
                      <a:pt x="36" y="32"/>
                      <a:pt x="35" y="35"/>
                    </a:cubicBezTo>
                    <a:cubicBezTo>
                      <a:pt x="34" y="37"/>
                      <a:pt x="33" y="40"/>
                      <a:pt x="32" y="42"/>
                    </a:cubicBezTo>
                    <a:cubicBezTo>
                      <a:pt x="31" y="44"/>
                      <a:pt x="31" y="46"/>
                      <a:pt x="30" y="49"/>
                    </a:cubicBezTo>
                    <a:cubicBezTo>
                      <a:pt x="30" y="51"/>
                      <a:pt x="29" y="53"/>
                      <a:pt x="29" y="55"/>
                    </a:cubicBezTo>
                    <a:cubicBezTo>
                      <a:pt x="28" y="57"/>
                      <a:pt x="28" y="58"/>
                      <a:pt x="28" y="60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7" y="63"/>
                      <a:pt x="27" y="63"/>
                      <a:pt x="27" y="64"/>
                    </a:cubicBezTo>
                    <a:cubicBezTo>
                      <a:pt x="27" y="67"/>
                      <a:pt x="27" y="68"/>
                      <a:pt x="27" y="68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6" name="Freeform 233"/>
              <p:cNvSpPr>
                <a:spLocks/>
              </p:cNvSpPr>
              <p:nvPr/>
            </p:nvSpPr>
            <p:spPr bwMode="auto">
              <a:xfrm>
                <a:off x="3073" y="4029"/>
                <a:ext cx="186" cy="189"/>
              </a:xfrm>
              <a:custGeom>
                <a:avLst/>
                <a:gdLst>
                  <a:gd name="T0" fmla="*/ 45 w 71"/>
                  <a:gd name="T1" fmla="*/ 68 h 68"/>
                  <a:gd name="T2" fmla="*/ 44 w 71"/>
                  <a:gd name="T3" fmla="*/ 64 h 68"/>
                  <a:gd name="T4" fmla="*/ 44 w 71"/>
                  <a:gd name="T5" fmla="*/ 62 h 68"/>
                  <a:gd name="T6" fmla="*/ 44 w 71"/>
                  <a:gd name="T7" fmla="*/ 60 h 68"/>
                  <a:gd name="T8" fmla="*/ 43 w 71"/>
                  <a:gd name="T9" fmla="*/ 55 h 68"/>
                  <a:gd name="T10" fmla="*/ 42 w 71"/>
                  <a:gd name="T11" fmla="*/ 49 h 68"/>
                  <a:gd name="T12" fmla="*/ 39 w 71"/>
                  <a:gd name="T13" fmla="*/ 42 h 68"/>
                  <a:gd name="T14" fmla="*/ 37 w 71"/>
                  <a:gd name="T15" fmla="*/ 35 h 68"/>
                  <a:gd name="T16" fmla="*/ 33 w 71"/>
                  <a:gd name="T17" fmla="*/ 28 h 68"/>
                  <a:gd name="T18" fmla="*/ 28 w 71"/>
                  <a:gd name="T19" fmla="*/ 21 h 68"/>
                  <a:gd name="T20" fmla="*/ 23 w 71"/>
                  <a:gd name="T21" fmla="*/ 15 h 68"/>
                  <a:gd name="T22" fmla="*/ 18 w 71"/>
                  <a:gd name="T23" fmla="*/ 10 h 68"/>
                  <a:gd name="T24" fmla="*/ 15 w 71"/>
                  <a:gd name="T25" fmla="*/ 8 h 68"/>
                  <a:gd name="T26" fmla="*/ 12 w 71"/>
                  <a:gd name="T27" fmla="*/ 6 h 68"/>
                  <a:gd name="T28" fmla="*/ 7 w 71"/>
                  <a:gd name="T29" fmla="*/ 3 h 68"/>
                  <a:gd name="T30" fmla="*/ 3 w 71"/>
                  <a:gd name="T31" fmla="*/ 1 h 68"/>
                  <a:gd name="T32" fmla="*/ 0 w 71"/>
                  <a:gd name="T33" fmla="*/ 0 h 68"/>
                  <a:gd name="T34" fmla="*/ 4 w 71"/>
                  <a:gd name="T35" fmla="*/ 0 h 68"/>
                  <a:gd name="T36" fmla="*/ 8 w 71"/>
                  <a:gd name="T37" fmla="*/ 1 h 68"/>
                  <a:gd name="T38" fmla="*/ 14 w 71"/>
                  <a:gd name="T39" fmla="*/ 2 h 68"/>
                  <a:gd name="T40" fmla="*/ 18 w 71"/>
                  <a:gd name="T41" fmla="*/ 3 h 68"/>
                  <a:gd name="T42" fmla="*/ 21 w 71"/>
                  <a:gd name="T43" fmla="*/ 5 h 68"/>
                  <a:gd name="T44" fmla="*/ 29 w 71"/>
                  <a:gd name="T45" fmla="*/ 8 h 68"/>
                  <a:gd name="T46" fmla="*/ 36 w 71"/>
                  <a:gd name="T47" fmla="*/ 13 h 68"/>
                  <a:gd name="T48" fmla="*/ 43 w 71"/>
                  <a:gd name="T49" fmla="*/ 19 h 68"/>
                  <a:gd name="T50" fmla="*/ 50 w 71"/>
                  <a:gd name="T51" fmla="*/ 26 h 68"/>
                  <a:gd name="T52" fmla="*/ 56 w 71"/>
                  <a:gd name="T53" fmla="*/ 33 h 68"/>
                  <a:gd name="T54" fmla="*/ 61 w 71"/>
                  <a:gd name="T55" fmla="*/ 40 h 68"/>
                  <a:gd name="T56" fmla="*/ 64 w 71"/>
                  <a:gd name="T57" fmla="*/ 47 h 68"/>
                  <a:gd name="T58" fmla="*/ 68 w 71"/>
                  <a:gd name="T59" fmla="*/ 53 h 68"/>
                  <a:gd name="T60" fmla="*/ 69 w 71"/>
                  <a:gd name="T61" fmla="*/ 55 h 68"/>
                  <a:gd name="T62" fmla="*/ 70 w 71"/>
                  <a:gd name="T63" fmla="*/ 57 h 68"/>
                  <a:gd name="T64" fmla="*/ 71 w 71"/>
                  <a:gd name="T65" fmla="*/ 61 h 68"/>
                  <a:gd name="T66" fmla="*/ 45 w 71"/>
                  <a:gd name="T6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68">
                    <a:moveTo>
                      <a:pt x="45" y="68"/>
                    </a:moveTo>
                    <a:cubicBezTo>
                      <a:pt x="45" y="68"/>
                      <a:pt x="45" y="67"/>
                      <a:pt x="44" y="64"/>
                    </a:cubicBezTo>
                    <a:cubicBezTo>
                      <a:pt x="44" y="63"/>
                      <a:pt x="44" y="63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58"/>
                      <a:pt x="43" y="57"/>
                      <a:pt x="43" y="55"/>
                    </a:cubicBezTo>
                    <a:cubicBezTo>
                      <a:pt x="43" y="53"/>
                      <a:pt x="42" y="51"/>
                      <a:pt x="42" y="49"/>
                    </a:cubicBezTo>
                    <a:cubicBezTo>
                      <a:pt x="41" y="46"/>
                      <a:pt x="40" y="44"/>
                      <a:pt x="39" y="42"/>
                    </a:cubicBezTo>
                    <a:cubicBezTo>
                      <a:pt x="39" y="40"/>
                      <a:pt x="38" y="37"/>
                      <a:pt x="37" y="35"/>
                    </a:cubicBezTo>
                    <a:cubicBezTo>
                      <a:pt x="35" y="32"/>
                      <a:pt x="34" y="30"/>
                      <a:pt x="33" y="28"/>
                    </a:cubicBezTo>
                    <a:cubicBezTo>
                      <a:pt x="31" y="26"/>
                      <a:pt x="30" y="23"/>
                      <a:pt x="28" y="21"/>
                    </a:cubicBezTo>
                    <a:cubicBezTo>
                      <a:pt x="27" y="19"/>
                      <a:pt x="25" y="17"/>
                      <a:pt x="23" y="15"/>
                    </a:cubicBezTo>
                    <a:cubicBezTo>
                      <a:pt x="21" y="14"/>
                      <a:pt x="20" y="12"/>
                      <a:pt x="18" y="10"/>
                    </a:cubicBezTo>
                    <a:cubicBezTo>
                      <a:pt x="17" y="10"/>
                      <a:pt x="16" y="9"/>
                      <a:pt x="15" y="8"/>
                    </a:cubicBezTo>
                    <a:cubicBezTo>
                      <a:pt x="14" y="7"/>
                      <a:pt x="13" y="7"/>
                      <a:pt x="12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6" y="2"/>
                      <a:pt x="5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0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5" y="3"/>
                      <a:pt x="16" y="3"/>
                      <a:pt x="18" y="3"/>
                    </a:cubicBezTo>
                    <a:cubicBezTo>
                      <a:pt x="19" y="4"/>
                      <a:pt x="20" y="4"/>
                      <a:pt x="21" y="5"/>
                    </a:cubicBezTo>
                    <a:cubicBezTo>
                      <a:pt x="24" y="6"/>
                      <a:pt x="26" y="7"/>
                      <a:pt x="29" y="8"/>
                    </a:cubicBezTo>
                    <a:cubicBezTo>
                      <a:pt x="31" y="10"/>
                      <a:pt x="34" y="11"/>
                      <a:pt x="36" y="13"/>
                    </a:cubicBezTo>
                    <a:cubicBezTo>
                      <a:pt x="39" y="15"/>
                      <a:pt x="41" y="17"/>
                      <a:pt x="43" y="19"/>
                    </a:cubicBezTo>
                    <a:cubicBezTo>
                      <a:pt x="46" y="21"/>
                      <a:pt x="48" y="23"/>
                      <a:pt x="50" y="26"/>
                    </a:cubicBezTo>
                    <a:cubicBezTo>
                      <a:pt x="52" y="28"/>
                      <a:pt x="54" y="31"/>
                      <a:pt x="56" y="33"/>
                    </a:cubicBezTo>
                    <a:cubicBezTo>
                      <a:pt x="57" y="35"/>
                      <a:pt x="59" y="38"/>
                      <a:pt x="61" y="40"/>
                    </a:cubicBezTo>
                    <a:cubicBezTo>
                      <a:pt x="62" y="42"/>
                      <a:pt x="63" y="45"/>
                      <a:pt x="64" y="47"/>
                    </a:cubicBezTo>
                    <a:cubicBezTo>
                      <a:pt x="66" y="49"/>
                      <a:pt x="67" y="51"/>
                      <a:pt x="68" y="53"/>
                    </a:cubicBezTo>
                    <a:cubicBezTo>
                      <a:pt x="68" y="54"/>
                      <a:pt x="68" y="54"/>
                      <a:pt x="69" y="55"/>
                    </a:cubicBezTo>
                    <a:cubicBezTo>
                      <a:pt x="69" y="56"/>
                      <a:pt x="69" y="57"/>
                      <a:pt x="70" y="57"/>
                    </a:cubicBezTo>
                    <a:cubicBezTo>
                      <a:pt x="71" y="60"/>
                      <a:pt x="71" y="61"/>
                      <a:pt x="71" y="61"/>
                    </a:cubicBezTo>
                    <a:lnTo>
                      <a:pt x="45" y="6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7" name="Freeform 234"/>
              <p:cNvSpPr>
                <a:spLocks/>
              </p:cNvSpPr>
              <p:nvPr/>
            </p:nvSpPr>
            <p:spPr bwMode="auto">
              <a:xfrm>
                <a:off x="3186" y="4003"/>
                <a:ext cx="70" cy="217"/>
              </a:xfrm>
              <a:custGeom>
                <a:avLst/>
                <a:gdLst>
                  <a:gd name="T0" fmla="*/ 0 w 27"/>
                  <a:gd name="T1" fmla="*/ 78 h 78"/>
                  <a:gd name="T2" fmla="*/ 0 w 27"/>
                  <a:gd name="T3" fmla="*/ 74 h 78"/>
                  <a:gd name="T4" fmla="*/ 1 w 27"/>
                  <a:gd name="T5" fmla="*/ 64 h 78"/>
                  <a:gd name="T6" fmla="*/ 6 w 27"/>
                  <a:gd name="T7" fmla="*/ 36 h 78"/>
                  <a:gd name="T8" fmla="*/ 10 w 27"/>
                  <a:gd name="T9" fmla="*/ 22 h 78"/>
                  <a:gd name="T10" fmla="*/ 13 w 27"/>
                  <a:gd name="T11" fmla="*/ 15 h 78"/>
                  <a:gd name="T12" fmla="*/ 16 w 27"/>
                  <a:gd name="T13" fmla="*/ 10 h 78"/>
                  <a:gd name="T14" fmla="*/ 19 w 27"/>
                  <a:gd name="T15" fmla="*/ 6 h 78"/>
                  <a:gd name="T16" fmla="*/ 22 w 27"/>
                  <a:gd name="T17" fmla="*/ 3 h 78"/>
                  <a:gd name="T18" fmla="*/ 24 w 27"/>
                  <a:gd name="T19" fmla="*/ 0 h 78"/>
                  <a:gd name="T20" fmla="*/ 23 w 27"/>
                  <a:gd name="T21" fmla="*/ 3 h 78"/>
                  <a:gd name="T22" fmla="*/ 21 w 27"/>
                  <a:gd name="T23" fmla="*/ 7 h 78"/>
                  <a:gd name="T24" fmla="*/ 20 w 27"/>
                  <a:gd name="T25" fmla="*/ 11 h 78"/>
                  <a:gd name="T26" fmla="*/ 19 w 27"/>
                  <a:gd name="T27" fmla="*/ 17 h 78"/>
                  <a:gd name="T28" fmla="*/ 19 w 27"/>
                  <a:gd name="T29" fmla="*/ 24 h 78"/>
                  <a:gd name="T30" fmla="*/ 19 w 27"/>
                  <a:gd name="T31" fmla="*/ 37 h 78"/>
                  <a:gd name="T32" fmla="*/ 24 w 27"/>
                  <a:gd name="T33" fmla="*/ 63 h 78"/>
                  <a:gd name="T34" fmla="*/ 26 w 27"/>
                  <a:gd name="T35" fmla="*/ 71 h 78"/>
                  <a:gd name="T36" fmla="*/ 27 w 27"/>
                  <a:gd name="T37" fmla="*/ 74 h 78"/>
                  <a:gd name="T38" fmla="*/ 0 w 27"/>
                  <a:gd name="T3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78">
                    <a:moveTo>
                      <a:pt x="0" y="78"/>
                    </a:moveTo>
                    <a:cubicBezTo>
                      <a:pt x="0" y="78"/>
                      <a:pt x="0" y="76"/>
                      <a:pt x="0" y="74"/>
                    </a:cubicBezTo>
                    <a:cubicBezTo>
                      <a:pt x="0" y="72"/>
                      <a:pt x="0" y="68"/>
                      <a:pt x="1" y="64"/>
                    </a:cubicBezTo>
                    <a:cubicBezTo>
                      <a:pt x="2" y="57"/>
                      <a:pt x="3" y="46"/>
                      <a:pt x="6" y="36"/>
                    </a:cubicBezTo>
                    <a:cubicBezTo>
                      <a:pt x="7" y="31"/>
                      <a:pt x="8" y="26"/>
                      <a:pt x="10" y="22"/>
                    </a:cubicBezTo>
                    <a:cubicBezTo>
                      <a:pt x="11" y="20"/>
                      <a:pt x="12" y="17"/>
                      <a:pt x="13" y="15"/>
                    </a:cubicBezTo>
                    <a:cubicBezTo>
                      <a:pt x="14" y="13"/>
                      <a:pt x="15" y="11"/>
                      <a:pt x="16" y="10"/>
                    </a:cubicBezTo>
                    <a:cubicBezTo>
                      <a:pt x="17" y="8"/>
                      <a:pt x="18" y="7"/>
                      <a:pt x="19" y="6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3" y="1"/>
                      <a:pt x="24" y="0"/>
                      <a:pt x="24" y="0"/>
                    </a:cubicBezTo>
                    <a:cubicBezTo>
                      <a:pt x="24" y="0"/>
                      <a:pt x="24" y="1"/>
                      <a:pt x="23" y="3"/>
                    </a:cubicBezTo>
                    <a:cubicBezTo>
                      <a:pt x="22" y="4"/>
                      <a:pt x="22" y="5"/>
                      <a:pt x="21" y="7"/>
                    </a:cubicBezTo>
                    <a:cubicBezTo>
                      <a:pt x="21" y="8"/>
                      <a:pt x="20" y="10"/>
                      <a:pt x="20" y="11"/>
                    </a:cubicBezTo>
                    <a:cubicBezTo>
                      <a:pt x="20" y="13"/>
                      <a:pt x="19" y="15"/>
                      <a:pt x="19" y="17"/>
                    </a:cubicBezTo>
                    <a:cubicBezTo>
                      <a:pt x="19" y="19"/>
                      <a:pt x="19" y="21"/>
                      <a:pt x="19" y="24"/>
                    </a:cubicBezTo>
                    <a:cubicBezTo>
                      <a:pt x="19" y="28"/>
                      <a:pt x="19" y="33"/>
                      <a:pt x="19" y="37"/>
                    </a:cubicBezTo>
                    <a:cubicBezTo>
                      <a:pt x="20" y="47"/>
                      <a:pt x="22" y="56"/>
                      <a:pt x="24" y="63"/>
                    </a:cubicBezTo>
                    <a:cubicBezTo>
                      <a:pt x="25" y="67"/>
                      <a:pt x="25" y="69"/>
                      <a:pt x="26" y="71"/>
                    </a:cubicBezTo>
                    <a:cubicBezTo>
                      <a:pt x="27" y="73"/>
                      <a:pt x="27" y="74"/>
                      <a:pt x="27" y="74"/>
                    </a:cubicBez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8" name="Freeform 235"/>
              <p:cNvSpPr>
                <a:spLocks/>
              </p:cNvSpPr>
              <p:nvPr/>
            </p:nvSpPr>
            <p:spPr bwMode="auto">
              <a:xfrm>
                <a:off x="3128" y="3826"/>
                <a:ext cx="241" cy="255"/>
              </a:xfrm>
              <a:custGeom>
                <a:avLst/>
                <a:gdLst>
                  <a:gd name="T0" fmla="*/ 92 w 92"/>
                  <a:gd name="T1" fmla="*/ 44 h 92"/>
                  <a:gd name="T2" fmla="*/ 69 w 92"/>
                  <a:gd name="T3" fmla="*/ 34 h 92"/>
                  <a:gd name="T4" fmla="*/ 77 w 92"/>
                  <a:gd name="T5" fmla="*/ 12 h 92"/>
                  <a:gd name="T6" fmla="*/ 53 w 92"/>
                  <a:gd name="T7" fmla="*/ 22 h 92"/>
                  <a:gd name="T8" fmla="*/ 43 w 92"/>
                  <a:gd name="T9" fmla="*/ 0 h 92"/>
                  <a:gd name="T10" fmla="*/ 34 w 92"/>
                  <a:gd name="T11" fmla="*/ 23 h 92"/>
                  <a:gd name="T12" fmla="*/ 11 w 92"/>
                  <a:gd name="T13" fmla="*/ 15 h 92"/>
                  <a:gd name="T14" fmla="*/ 21 w 92"/>
                  <a:gd name="T15" fmla="*/ 38 h 92"/>
                  <a:gd name="T16" fmla="*/ 0 w 92"/>
                  <a:gd name="T17" fmla="*/ 48 h 92"/>
                  <a:gd name="T18" fmla="*/ 23 w 92"/>
                  <a:gd name="T19" fmla="*/ 58 h 92"/>
                  <a:gd name="T20" fmla="*/ 15 w 92"/>
                  <a:gd name="T21" fmla="*/ 80 h 92"/>
                  <a:gd name="T22" fmla="*/ 38 w 92"/>
                  <a:gd name="T23" fmla="*/ 71 h 92"/>
                  <a:gd name="T24" fmla="*/ 48 w 92"/>
                  <a:gd name="T25" fmla="*/ 92 h 92"/>
                  <a:gd name="T26" fmla="*/ 58 w 92"/>
                  <a:gd name="T27" fmla="*/ 69 h 92"/>
                  <a:gd name="T28" fmla="*/ 80 w 92"/>
                  <a:gd name="T29" fmla="*/ 77 h 92"/>
                  <a:gd name="T30" fmla="*/ 70 w 92"/>
                  <a:gd name="T31" fmla="*/ 54 h 92"/>
                  <a:gd name="T32" fmla="*/ 92 w 92"/>
                  <a:gd name="T33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cubicBezTo>
                      <a:pt x="83" y="36"/>
                      <a:pt x="75" y="34"/>
                      <a:pt x="69" y="34"/>
                    </a:cubicBezTo>
                    <a:cubicBezTo>
                      <a:pt x="77" y="24"/>
                      <a:pt x="77" y="12"/>
                      <a:pt x="77" y="12"/>
                    </a:cubicBezTo>
                    <a:cubicBezTo>
                      <a:pt x="65" y="13"/>
                      <a:pt x="58" y="17"/>
                      <a:pt x="53" y="22"/>
                    </a:cubicBezTo>
                    <a:cubicBezTo>
                      <a:pt x="53" y="8"/>
                      <a:pt x="43" y="0"/>
                      <a:pt x="43" y="0"/>
                    </a:cubicBezTo>
                    <a:cubicBezTo>
                      <a:pt x="36" y="9"/>
                      <a:pt x="34" y="17"/>
                      <a:pt x="34" y="23"/>
                    </a:cubicBezTo>
                    <a:cubicBezTo>
                      <a:pt x="24" y="15"/>
                      <a:pt x="11" y="15"/>
                      <a:pt x="11" y="15"/>
                    </a:cubicBezTo>
                    <a:cubicBezTo>
                      <a:pt x="13" y="27"/>
                      <a:pt x="16" y="34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8" y="56"/>
                      <a:pt x="16" y="58"/>
                      <a:pt x="23" y="58"/>
                    </a:cubicBezTo>
                    <a:cubicBezTo>
                      <a:pt x="14" y="68"/>
                      <a:pt x="15" y="80"/>
                      <a:pt x="15" y="80"/>
                    </a:cubicBezTo>
                    <a:cubicBezTo>
                      <a:pt x="26" y="79"/>
                      <a:pt x="33" y="75"/>
                      <a:pt x="38" y="71"/>
                    </a:cubicBezTo>
                    <a:cubicBezTo>
                      <a:pt x="39" y="84"/>
                      <a:pt x="48" y="92"/>
                      <a:pt x="48" y="92"/>
                    </a:cubicBezTo>
                    <a:cubicBezTo>
                      <a:pt x="55" y="84"/>
                      <a:pt x="58" y="76"/>
                      <a:pt x="58" y="69"/>
                    </a:cubicBezTo>
                    <a:cubicBezTo>
                      <a:pt x="68" y="78"/>
                      <a:pt x="80" y="77"/>
                      <a:pt x="80" y="77"/>
                    </a:cubicBezTo>
                    <a:cubicBezTo>
                      <a:pt x="79" y="66"/>
                      <a:pt x="75" y="58"/>
                      <a:pt x="70" y="54"/>
                    </a:cubicBezTo>
                    <a:cubicBezTo>
                      <a:pt x="84" y="53"/>
                      <a:pt x="92" y="44"/>
                      <a:pt x="92" y="44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9" name="Oval 236"/>
              <p:cNvSpPr>
                <a:spLocks noChangeArrowheads="1"/>
              </p:cNvSpPr>
              <p:nvPr/>
            </p:nvSpPr>
            <p:spPr bwMode="auto">
              <a:xfrm>
                <a:off x="3207" y="3909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0" name="Oval 237"/>
              <p:cNvSpPr>
                <a:spLocks noChangeArrowheads="1"/>
              </p:cNvSpPr>
              <p:nvPr/>
            </p:nvSpPr>
            <p:spPr bwMode="auto">
              <a:xfrm>
                <a:off x="3220" y="3926"/>
                <a:ext cx="55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1" name="Freeform 238"/>
              <p:cNvSpPr>
                <a:spLocks/>
              </p:cNvSpPr>
              <p:nvPr/>
            </p:nvSpPr>
            <p:spPr bwMode="auto">
              <a:xfrm>
                <a:off x="1413" y="3898"/>
                <a:ext cx="281" cy="347"/>
              </a:xfrm>
              <a:custGeom>
                <a:avLst/>
                <a:gdLst>
                  <a:gd name="T0" fmla="*/ 0 w 107"/>
                  <a:gd name="T1" fmla="*/ 123 h 125"/>
                  <a:gd name="T2" fmla="*/ 0 w 107"/>
                  <a:gd name="T3" fmla="*/ 121 h 125"/>
                  <a:gd name="T4" fmla="*/ 1 w 107"/>
                  <a:gd name="T5" fmla="*/ 115 h 125"/>
                  <a:gd name="T6" fmla="*/ 7 w 107"/>
                  <a:gd name="T7" fmla="*/ 96 h 125"/>
                  <a:gd name="T8" fmla="*/ 18 w 107"/>
                  <a:gd name="T9" fmla="*/ 70 h 125"/>
                  <a:gd name="T10" fmla="*/ 25 w 107"/>
                  <a:gd name="T11" fmla="*/ 56 h 125"/>
                  <a:gd name="T12" fmla="*/ 35 w 107"/>
                  <a:gd name="T13" fmla="*/ 42 h 125"/>
                  <a:gd name="T14" fmla="*/ 46 w 107"/>
                  <a:gd name="T15" fmla="*/ 30 h 125"/>
                  <a:gd name="T16" fmla="*/ 58 w 107"/>
                  <a:gd name="T17" fmla="*/ 20 h 125"/>
                  <a:gd name="T18" fmla="*/ 64 w 107"/>
                  <a:gd name="T19" fmla="*/ 16 h 125"/>
                  <a:gd name="T20" fmla="*/ 70 w 107"/>
                  <a:gd name="T21" fmla="*/ 12 h 125"/>
                  <a:gd name="T22" fmla="*/ 82 w 107"/>
                  <a:gd name="T23" fmla="*/ 7 h 125"/>
                  <a:gd name="T24" fmla="*/ 92 w 107"/>
                  <a:gd name="T25" fmla="*/ 4 h 125"/>
                  <a:gd name="T26" fmla="*/ 100 w 107"/>
                  <a:gd name="T27" fmla="*/ 2 h 125"/>
                  <a:gd name="T28" fmla="*/ 107 w 107"/>
                  <a:gd name="T29" fmla="*/ 0 h 125"/>
                  <a:gd name="T30" fmla="*/ 100 w 107"/>
                  <a:gd name="T31" fmla="*/ 3 h 125"/>
                  <a:gd name="T32" fmla="*/ 93 w 107"/>
                  <a:gd name="T33" fmla="*/ 6 h 125"/>
                  <a:gd name="T34" fmla="*/ 84 w 107"/>
                  <a:gd name="T35" fmla="*/ 11 h 125"/>
                  <a:gd name="T36" fmla="*/ 74 w 107"/>
                  <a:gd name="T37" fmla="*/ 18 h 125"/>
                  <a:gd name="T38" fmla="*/ 69 w 107"/>
                  <a:gd name="T39" fmla="*/ 22 h 125"/>
                  <a:gd name="T40" fmla="*/ 64 w 107"/>
                  <a:gd name="T41" fmla="*/ 27 h 125"/>
                  <a:gd name="T42" fmla="*/ 54 w 107"/>
                  <a:gd name="T43" fmla="*/ 38 h 125"/>
                  <a:gd name="T44" fmla="*/ 47 w 107"/>
                  <a:gd name="T45" fmla="*/ 50 h 125"/>
                  <a:gd name="T46" fmla="*/ 30 w 107"/>
                  <a:gd name="T47" fmla="*/ 101 h 125"/>
                  <a:gd name="T48" fmla="*/ 28 w 107"/>
                  <a:gd name="T49" fmla="*/ 119 h 125"/>
                  <a:gd name="T50" fmla="*/ 28 w 107"/>
                  <a:gd name="T51" fmla="*/ 123 h 125"/>
                  <a:gd name="T52" fmla="*/ 28 w 107"/>
                  <a:gd name="T53" fmla="*/ 125 h 125"/>
                  <a:gd name="T54" fmla="*/ 0 w 107"/>
                  <a:gd name="T55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0" y="123"/>
                    </a:moveTo>
                    <a:cubicBezTo>
                      <a:pt x="0" y="123"/>
                      <a:pt x="0" y="122"/>
                      <a:pt x="0" y="121"/>
                    </a:cubicBezTo>
                    <a:cubicBezTo>
                      <a:pt x="0" y="119"/>
                      <a:pt x="1" y="117"/>
                      <a:pt x="1" y="115"/>
                    </a:cubicBezTo>
                    <a:cubicBezTo>
                      <a:pt x="2" y="110"/>
                      <a:pt x="4" y="103"/>
                      <a:pt x="7" y="96"/>
                    </a:cubicBezTo>
                    <a:cubicBezTo>
                      <a:pt x="9" y="88"/>
                      <a:pt x="13" y="79"/>
                      <a:pt x="18" y="70"/>
                    </a:cubicBezTo>
                    <a:cubicBezTo>
                      <a:pt x="20" y="65"/>
                      <a:pt x="23" y="60"/>
                      <a:pt x="25" y="56"/>
                    </a:cubicBezTo>
                    <a:cubicBezTo>
                      <a:pt x="28" y="51"/>
                      <a:pt x="31" y="47"/>
                      <a:pt x="35" y="42"/>
                    </a:cubicBezTo>
                    <a:cubicBezTo>
                      <a:pt x="38" y="38"/>
                      <a:pt x="42" y="34"/>
                      <a:pt x="46" y="30"/>
                    </a:cubicBezTo>
                    <a:cubicBezTo>
                      <a:pt x="50" y="27"/>
                      <a:pt x="54" y="23"/>
                      <a:pt x="58" y="20"/>
                    </a:cubicBezTo>
                    <a:cubicBezTo>
                      <a:pt x="60" y="19"/>
                      <a:pt x="62" y="17"/>
                      <a:pt x="64" y="16"/>
                    </a:cubicBezTo>
                    <a:cubicBezTo>
                      <a:pt x="66" y="15"/>
                      <a:pt x="68" y="14"/>
                      <a:pt x="70" y="12"/>
                    </a:cubicBezTo>
                    <a:cubicBezTo>
                      <a:pt x="74" y="10"/>
                      <a:pt x="78" y="8"/>
                      <a:pt x="82" y="7"/>
                    </a:cubicBezTo>
                    <a:cubicBezTo>
                      <a:pt x="85" y="5"/>
                      <a:pt x="89" y="5"/>
                      <a:pt x="92" y="4"/>
                    </a:cubicBezTo>
                    <a:cubicBezTo>
                      <a:pt x="95" y="3"/>
                      <a:pt x="98" y="2"/>
                      <a:pt x="100" y="2"/>
                    </a:cubicBezTo>
                    <a:cubicBezTo>
                      <a:pt x="105" y="1"/>
                      <a:pt x="107" y="0"/>
                      <a:pt x="107" y="0"/>
                    </a:cubicBezTo>
                    <a:cubicBezTo>
                      <a:pt x="107" y="0"/>
                      <a:pt x="105" y="1"/>
                      <a:pt x="100" y="3"/>
                    </a:cubicBezTo>
                    <a:cubicBezTo>
                      <a:pt x="98" y="4"/>
                      <a:pt x="96" y="5"/>
                      <a:pt x="93" y="6"/>
                    </a:cubicBezTo>
                    <a:cubicBezTo>
                      <a:pt x="90" y="7"/>
                      <a:pt x="87" y="9"/>
                      <a:pt x="84" y="11"/>
                    </a:cubicBezTo>
                    <a:cubicBezTo>
                      <a:pt x="80" y="13"/>
                      <a:pt x="77" y="15"/>
                      <a:pt x="74" y="18"/>
                    </a:cubicBezTo>
                    <a:cubicBezTo>
                      <a:pt x="72" y="19"/>
                      <a:pt x="70" y="21"/>
                      <a:pt x="69" y="22"/>
                    </a:cubicBezTo>
                    <a:cubicBezTo>
                      <a:pt x="67" y="24"/>
                      <a:pt x="65" y="25"/>
                      <a:pt x="64" y="27"/>
                    </a:cubicBezTo>
                    <a:cubicBezTo>
                      <a:pt x="60" y="30"/>
                      <a:pt x="57" y="34"/>
                      <a:pt x="54" y="38"/>
                    </a:cubicBezTo>
                    <a:cubicBezTo>
                      <a:pt x="52" y="42"/>
                      <a:pt x="49" y="46"/>
                      <a:pt x="47" y="50"/>
                    </a:cubicBezTo>
                    <a:cubicBezTo>
                      <a:pt x="37" y="68"/>
                      <a:pt x="32" y="87"/>
                      <a:pt x="30" y="101"/>
                    </a:cubicBezTo>
                    <a:cubicBezTo>
                      <a:pt x="29" y="108"/>
                      <a:pt x="28" y="115"/>
                      <a:pt x="28" y="119"/>
                    </a:cubicBezTo>
                    <a:cubicBezTo>
                      <a:pt x="28" y="121"/>
                      <a:pt x="28" y="122"/>
                      <a:pt x="28" y="123"/>
                    </a:cubicBezTo>
                    <a:cubicBezTo>
                      <a:pt x="28" y="124"/>
                      <a:pt x="28" y="125"/>
                      <a:pt x="28" y="125"/>
                    </a:cubicBez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2" name="Freeform 239"/>
              <p:cNvSpPr>
                <a:spLocks/>
              </p:cNvSpPr>
              <p:nvPr/>
            </p:nvSpPr>
            <p:spPr bwMode="auto">
              <a:xfrm>
                <a:off x="1232" y="3898"/>
                <a:ext cx="281" cy="347"/>
              </a:xfrm>
              <a:custGeom>
                <a:avLst/>
                <a:gdLst>
                  <a:gd name="T0" fmla="*/ 79 w 107"/>
                  <a:gd name="T1" fmla="*/ 125 h 125"/>
                  <a:gd name="T2" fmla="*/ 79 w 107"/>
                  <a:gd name="T3" fmla="*/ 123 h 125"/>
                  <a:gd name="T4" fmla="*/ 79 w 107"/>
                  <a:gd name="T5" fmla="*/ 119 h 125"/>
                  <a:gd name="T6" fmla="*/ 77 w 107"/>
                  <a:gd name="T7" fmla="*/ 101 h 125"/>
                  <a:gd name="T8" fmla="*/ 60 w 107"/>
                  <a:gd name="T9" fmla="*/ 50 h 125"/>
                  <a:gd name="T10" fmla="*/ 52 w 107"/>
                  <a:gd name="T11" fmla="*/ 38 h 125"/>
                  <a:gd name="T12" fmla="*/ 43 w 107"/>
                  <a:gd name="T13" fmla="*/ 27 h 125"/>
                  <a:gd name="T14" fmla="*/ 38 w 107"/>
                  <a:gd name="T15" fmla="*/ 22 h 125"/>
                  <a:gd name="T16" fmla="*/ 33 w 107"/>
                  <a:gd name="T17" fmla="*/ 18 h 125"/>
                  <a:gd name="T18" fmla="*/ 23 w 107"/>
                  <a:gd name="T19" fmla="*/ 11 h 125"/>
                  <a:gd name="T20" fmla="*/ 14 w 107"/>
                  <a:gd name="T21" fmla="*/ 6 h 125"/>
                  <a:gd name="T22" fmla="*/ 6 w 107"/>
                  <a:gd name="T23" fmla="*/ 3 h 125"/>
                  <a:gd name="T24" fmla="*/ 0 w 107"/>
                  <a:gd name="T25" fmla="*/ 0 h 125"/>
                  <a:gd name="T26" fmla="*/ 7 w 107"/>
                  <a:gd name="T27" fmla="*/ 2 h 125"/>
                  <a:gd name="T28" fmla="*/ 15 w 107"/>
                  <a:gd name="T29" fmla="*/ 4 h 125"/>
                  <a:gd name="T30" fmla="*/ 25 w 107"/>
                  <a:gd name="T31" fmla="*/ 7 h 125"/>
                  <a:gd name="T32" fmla="*/ 37 w 107"/>
                  <a:gd name="T33" fmla="*/ 12 h 125"/>
                  <a:gd name="T34" fmla="*/ 43 w 107"/>
                  <a:gd name="T35" fmla="*/ 16 h 125"/>
                  <a:gd name="T36" fmla="*/ 49 w 107"/>
                  <a:gd name="T37" fmla="*/ 20 h 125"/>
                  <a:gd name="T38" fmla="*/ 61 w 107"/>
                  <a:gd name="T39" fmla="*/ 30 h 125"/>
                  <a:gd name="T40" fmla="*/ 72 w 107"/>
                  <a:gd name="T41" fmla="*/ 42 h 125"/>
                  <a:gd name="T42" fmla="*/ 81 w 107"/>
                  <a:gd name="T43" fmla="*/ 56 h 125"/>
                  <a:gd name="T44" fmla="*/ 89 w 107"/>
                  <a:gd name="T45" fmla="*/ 70 h 125"/>
                  <a:gd name="T46" fmla="*/ 100 w 107"/>
                  <a:gd name="T47" fmla="*/ 96 h 125"/>
                  <a:gd name="T48" fmla="*/ 105 w 107"/>
                  <a:gd name="T49" fmla="*/ 115 h 125"/>
                  <a:gd name="T50" fmla="*/ 107 w 107"/>
                  <a:gd name="T51" fmla="*/ 121 h 125"/>
                  <a:gd name="T52" fmla="*/ 107 w 107"/>
                  <a:gd name="T53" fmla="*/ 123 h 125"/>
                  <a:gd name="T54" fmla="*/ 79 w 107"/>
                  <a:gd name="T5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79" y="125"/>
                    </a:moveTo>
                    <a:cubicBezTo>
                      <a:pt x="79" y="125"/>
                      <a:pt x="79" y="124"/>
                      <a:pt x="79" y="123"/>
                    </a:cubicBezTo>
                    <a:cubicBezTo>
                      <a:pt x="79" y="122"/>
                      <a:pt x="79" y="121"/>
                      <a:pt x="79" y="119"/>
                    </a:cubicBezTo>
                    <a:cubicBezTo>
                      <a:pt x="79" y="115"/>
                      <a:pt x="78" y="108"/>
                      <a:pt x="77" y="101"/>
                    </a:cubicBezTo>
                    <a:cubicBezTo>
                      <a:pt x="75" y="87"/>
                      <a:pt x="70" y="68"/>
                      <a:pt x="60" y="50"/>
                    </a:cubicBezTo>
                    <a:cubicBezTo>
                      <a:pt x="58" y="46"/>
                      <a:pt x="55" y="42"/>
                      <a:pt x="52" y="38"/>
                    </a:cubicBezTo>
                    <a:cubicBezTo>
                      <a:pt x="50" y="34"/>
                      <a:pt x="46" y="30"/>
                      <a:pt x="43" y="27"/>
                    </a:cubicBezTo>
                    <a:cubicBezTo>
                      <a:pt x="42" y="25"/>
                      <a:pt x="40" y="24"/>
                      <a:pt x="38" y="22"/>
                    </a:cubicBezTo>
                    <a:cubicBezTo>
                      <a:pt x="36" y="21"/>
                      <a:pt x="35" y="19"/>
                      <a:pt x="33" y="18"/>
                    </a:cubicBezTo>
                    <a:cubicBezTo>
                      <a:pt x="30" y="15"/>
                      <a:pt x="26" y="13"/>
                      <a:pt x="23" y="11"/>
                    </a:cubicBezTo>
                    <a:cubicBezTo>
                      <a:pt x="20" y="9"/>
                      <a:pt x="17" y="7"/>
                      <a:pt x="14" y="6"/>
                    </a:cubicBezTo>
                    <a:cubicBezTo>
                      <a:pt x="11" y="5"/>
                      <a:pt x="8" y="4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2"/>
                    </a:cubicBezTo>
                    <a:cubicBezTo>
                      <a:pt x="9" y="2"/>
                      <a:pt x="12" y="3"/>
                      <a:pt x="15" y="4"/>
                    </a:cubicBezTo>
                    <a:cubicBezTo>
                      <a:pt x="18" y="5"/>
                      <a:pt x="21" y="5"/>
                      <a:pt x="25" y="7"/>
                    </a:cubicBezTo>
                    <a:cubicBezTo>
                      <a:pt x="29" y="8"/>
                      <a:pt x="33" y="10"/>
                      <a:pt x="37" y="12"/>
                    </a:cubicBezTo>
                    <a:cubicBezTo>
                      <a:pt x="39" y="14"/>
                      <a:pt x="41" y="15"/>
                      <a:pt x="43" y="16"/>
                    </a:cubicBezTo>
                    <a:cubicBezTo>
                      <a:pt x="45" y="17"/>
                      <a:pt x="47" y="19"/>
                      <a:pt x="49" y="20"/>
                    </a:cubicBezTo>
                    <a:cubicBezTo>
                      <a:pt x="53" y="23"/>
                      <a:pt x="57" y="27"/>
                      <a:pt x="61" y="30"/>
                    </a:cubicBezTo>
                    <a:cubicBezTo>
                      <a:pt x="65" y="34"/>
                      <a:pt x="68" y="38"/>
                      <a:pt x="72" y="42"/>
                    </a:cubicBezTo>
                    <a:cubicBezTo>
                      <a:pt x="75" y="47"/>
                      <a:pt x="78" y="51"/>
                      <a:pt x="81" y="56"/>
                    </a:cubicBezTo>
                    <a:cubicBezTo>
                      <a:pt x="84" y="60"/>
                      <a:pt x="87" y="65"/>
                      <a:pt x="89" y="70"/>
                    </a:cubicBezTo>
                    <a:cubicBezTo>
                      <a:pt x="94" y="79"/>
                      <a:pt x="97" y="88"/>
                      <a:pt x="100" y="96"/>
                    </a:cubicBezTo>
                    <a:cubicBezTo>
                      <a:pt x="103" y="103"/>
                      <a:pt x="104" y="110"/>
                      <a:pt x="105" y="115"/>
                    </a:cubicBezTo>
                    <a:cubicBezTo>
                      <a:pt x="106" y="117"/>
                      <a:pt x="106" y="119"/>
                      <a:pt x="107" y="121"/>
                    </a:cubicBezTo>
                    <a:cubicBezTo>
                      <a:pt x="107" y="122"/>
                      <a:pt x="107" y="123"/>
                      <a:pt x="107" y="123"/>
                    </a:cubicBezTo>
                    <a:lnTo>
                      <a:pt x="79" y="12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3" name="Freeform 240"/>
              <p:cNvSpPr>
                <a:spLocks/>
              </p:cNvSpPr>
              <p:nvPr/>
            </p:nvSpPr>
            <p:spPr bwMode="auto">
              <a:xfrm>
                <a:off x="1426" y="4051"/>
                <a:ext cx="289" cy="194"/>
              </a:xfrm>
              <a:custGeom>
                <a:avLst/>
                <a:gdLst>
                  <a:gd name="T0" fmla="*/ 0 w 110"/>
                  <a:gd name="T1" fmla="*/ 65 h 70"/>
                  <a:gd name="T2" fmla="*/ 0 w 110"/>
                  <a:gd name="T3" fmla="*/ 63 h 70"/>
                  <a:gd name="T4" fmla="*/ 1 w 110"/>
                  <a:gd name="T5" fmla="*/ 61 h 70"/>
                  <a:gd name="T6" fmla="*/ 2 w 110"/>
                  <a:gd name="T7" fmla="*/ 58 h 70"/>
                  <a:gd name="T8" fmla="*/ 5 w 110"/>
                  <a:gd name="T9" fmla="*/ 51 h 70"/>
                  <a:gd name="T10" fmla="*/ 10 w 110"/>
                  <a:gd name="T11" fmla="*/ 43 h 70"/>
                  <a:gd name="T12" fmla="*/ 16 w 110"/>
                  <a:gd name="T13" fmla="*/ 34 h 70"/>
                  <a:gd name="T14" fmla="*/ 24 w 110"/>
                  <a:gd name="T15" fmla="*/ 26 h 70"/>
                  <a:gd name="T16" fmla="*/ 29 w 110"/>
                  <a:gd name="T17" fmla="*/ 21 h 70"/>
                  <a:gd name="T18" fmla="*/ 34 w 110"/>
                  <a:gd name="T19" fmla="*/ 17 h 70"/>
                  <a:gd name="T20" fmla="*/ 40 w 110"/>
                  <a:gd name="T21" fmla="*/ 14 h 70"/>
                  <a:gd name="T22" fmla="*/ 45 w 110"/>
                  <a:gd name="T23" fmla="*/ 11 h 70"/>
                  <a:gd name="T24" fmla="*/ 57 w 110"/>
                  <a:gd name="T25" fmla="*/ 6 h 70"/>
                  <a:gd name="T26" fmla="*/ 69 w 110"/>
                  <a:gd name="T27" fmla="*/ 3 h 70"/>
                  <a:gd name="T28" fmla="*/ 80 w 110"/>
                  <a:gd name="T29" fmla="*/ 1 h 70"/>
                  <a:gd name="T30" fmla="*/ 90 w 110"/>
                  <a:gd name="T31" fmla="*/ 1 h 70"/>
                  <a:gd name="T32" fmla="*/ 94 w 110"/>
                  <a:gd name="T33" fmla="*/ 0 h 70"/>
                  <a:gd name="T34" fmla="*/ 98 w 110"/>
                  <a:gd name="T35" fmla="*/ 1 h 70"/>
                  <a:gd name="T36" fmla="*/ 104 w 110"/>
                  <a:gd name="T37" fmla="*/ 1 h 70"/>
                  <a:gd name="T38" fmla="*/ 110 w 110"/>
                  <a:gd name="T39" fmla="*/ 1 h 70"/>
                  <a:gd name="T40" fmla="*/ 104 w 110"/>
                  <a:gd name="T41" fmla="*/ 2 h 70"/>
                  <a:gd name="T42" fmla="*/ 98 w 110"/>
                  <a:gd name="T43" fmla="*/ 3 h 70"/>
                  <a:gd name="T44" fmla="*/ 94 w 110"/>
                  <a:gd name="T45" fmla="*/ 4 h 70"/>
                  <a:gd name="T46" fmla="*/ 90 w 110"/>
                  <a:gd name="T47" fmla="*/ 5 h 70"/>
                  <a:gd name="T48" fmla="*/ 81 w 110"/>
                  <a:gd name="T49" fmla="*/ 7 h 70"/>
                  <a:gd name="T50" fmla="*/ 71 w 110"/>
                  <a:gd name="T51" fmla="*/ 11 h 70"/>
                  <a:gd name="T52" fmla="*/ 62 w 110"/>
                  <a:gd name="T53" fmla="*/ 16 h 70"/>
                  <a:gd name="T54" fmla="*/ 53 w 110"/>
                  <a:gd name="T55" fmla="*/ 23 h 70"/>
                  <a:gd name="T56" fmla="*/ 49 w 110"/>
                  <a:gd name="T57" fmla="*/ 26 h 70"/>
                  <a:gd name="T58" fmla="*/ 45 w 110"/>
                  <a:gd name="T59" fmla="*/ 30 h 70"/>
                  <a:gd name="T60" fmla="*/ 42 w 110"/>
                  <a:gd name="T61" fmla="*/ 34 h 70"/>
                  <a:gd name="T62" fmla="*/ 39 w 110"/>
                  <a:gd name="T63" fmla="*/ 38 h 70"/>
                  <a:gd name="T64" fmla="*/ 34 w 110"/>
                  <a:gd name="T65" fmla="*/ 46 h 70"/>
                  <a:gd name="T66" fmla="*/ 31 w 110"/>
                  <a:gd name="T67" fmla="*/ 54 h 70"/>
                  <a:gd name="T68" fmla="*/ 29 w 110"/>
                  <a:gd name="T69" fmla="*/ 61 h 70"/>
                  <a:gd name="T70" fmla="*/ 28 w 110"/>
                  <a:gd name="T71" fmla="*/ 66 h 70"/>
                  <a:gd name="T72" fmla="*/ 28 w 110"/>
                  <a:gd name="T73" fmla="*/ 67 h 70"/>
                  <a:gd name="T74" fmla="*/ 27 w 110"/>
                  <a:gd name="T75" fmla="*/ 68 h 70"/>
                  <a:gd name="T76" fmla="*/ 27 w 110"/>
                  <a:gd name="T77" fmla="*/ 70 h 70"/>
                  <a:gd name="T78" fmla="*/ 0 w 110"/>
                  <a:gd name="T79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0" y="65"/>
                    </a:moveTo>
                    <a:cubicBezTo>
                      <a:pt x="0" y="65"/>
                      <a:pt x="0" y="64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2" y="59"/>
                      <a:pt x="2" y="58"/>
                    </a:cubicBezTo>
                    <a:cubicBezTo>
                      <a:pt x="3" y="56"/>
                      <a:pt x="4" y="54"/>
                      <a:pt x="5" y="51"/>
                    </a:cubicBezTo>
                    <a:cubicBezTo>
                      <a:pt x="6" y="49"/>
                      <a:pt x="8" y="46"/>
                      <a:pt x="10" y="43"/>
                    </a:cubicBezTo>
                    <a:cubicBezTo>
                      <a:pt x="11" y="40"/>
                      <a:pt x="14" y="37"/>
                      <a:pt x="16" y="34"/>
                    </a:cubicBezTo>
                    <a:cubicBezTo>
                      <a:pt x="19" y="31"/>
                      <a:pt x="21" y="28"/>
                      <a:pt x="24" y="26"/>
                    </a:cubicBezTo>
                    <a:cubicBezTo>
                      <a:pt x="26" y="24"/>
                      <a:pt x="27" y="23"/>
                      <a:pt x="29" y="21"/>
                    </a:cubicBezTo>
                    <a:cubicBezTo>
                      <a:pt x="31" y="20"/>
                      <a:pt x="32" y="19"/>
                      <a:pt x="34" y="17"/>
                    </a:cubicBezTo>
                    <a:cubicBezTo>
                      <a:pt x="36" y="16"/>
                      <a:pt x="38" y="15"/>
                      <a:pt x="40" y="14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9" y="9"/>
                      <a:pt x="53" y="7"/>
                      <a:pt x="57" y="6"/>
                    </a:cubicBezTo>
                    <a:cubicBezTo>
                      <a:pt x="61" y="5"/>
                      <a:pt x="65" y="4"/>
                      <a:pt x="69" y="3"/>
                    </a:cubicBezTo>
                    <a:cubicBezTo>
                      <a:pt x="73" y="2"/>
                      <a:pt x="76" y="2"/>
                      <a:pt x="80" y="1"/>
                    </a:cubicBezTo>
                    <a:cubicBezTo>
                      <a:pt x="83" y="1"/>
                      <a:pt x="87" y="1"/>
                      <a:pt x="90" y="1"/>
                    </a:cubicBezTo>
                    <a:cubicBezTo>
                      <a:pt x="91" y="1"/>
                      <a:pt x="93" y="0"/>
                      <a:pt x="94" y="0"/>
                    </a:cubicBezTo>
                    <a:cubicBezTo>
                      <a:pt x="95" y="0"/>
                      <a:pt x="97" y="1"/>
                      <a:pt x="98" y="1"/>
                    </a:cubicBezTo>
                    <a:cubicBezTo>
                      <a:pt x="100" y="1"/>
                      <a:pt x="102" y="1"/>
                      <a:pt x="104" y="1"/>
                    </a:cubicBezTo>
                    <a:cubicBezTo>
                      <a:pt x="108" y="1"/>
                      <a:pt x="110" y="1"/>
                      <a:pt x="110" y="1"/>
                    </a:cubicBezTo>
                    <a:cubicBezTo>
                      <a:pt x="110" y="1"/>
                      <a:pt x="108" y="2"/>
                      <a:pt x="104" y="2"/>
                    </a:cubicBezTo>
                    <a:cubicBezTo>
                      <a:pt x="103" y="2"/>
                      <a:pt x="100" y="3"/>
                      <a:pt x="98" y="3"/>
                    </a:cubicBezTo>
                    <a:cubicBezTo>
                      <a:pt x="97" y="3"/>
                      <a:pt x="96" y="4"/>
                      <a:pt x="94" y="4"/>
                    </a:cubicBezTo>
                    <a:cubicBezTo>
                      <a:pt x="93" y="4"/>
                      <a:pt x="92" y="5"/>
                      <a:pt x="90" y="5"/>
                    </a:cubicBezTo>
                    <a:cubicBezTo>
                      <a:pt x="87" y="6"/>
                      <a:pt x="84" y="6"/>
                      <a:pt x="81" y="7"/>
                    </a:cubicBezTo>
                    <a:cubicBezTo>
                      <a:pt x="78" y="9"/>
                      <a:pt x="75" y="10"/>
                      <a:pt x="71" y="11"/>
                    </a:cubicBezTo>
                    <a:cubicBezTo>
                      <a:pt x="68" y="13"/>
                      <a:pt x="65" y="15"/>
                      <a:pt x="62" y="16"/>
                    </a:cubicBezTo>
                    <a:cubicBezTo>
                      <a:pt x="59" y="18"/>
                      <a:pt x="56" y="20"/>
                      <a:pt x="53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6" y="29"/>
                      <a:pt x="45" y="30"/>
                    </a:cubicBezTo>
                    <a:cubicBezTo>
                      <a:pt x="44" y="31"/>
                      <a:pt x="43" y="33"/>
                      <a:pt x="42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7" y="41"/>
                      <a:pt x="35" y="44"/>
                      <a:pt x="34" y="46"/>
                    </a:cubicBezTo>
                    <a:cubicBezTo>
                      <a:pt x="33" y="49"/>
                      <a:pt x="31" y="51"/>
                      <a:pt x="31" y="54"/>
                    </a:cubicBezTo>
                    <a:cubicBezTo>
                      <a:pt x="30" y="56"/>
                      <a:pt x="29" y="59"/>
                      <a:pt x="29" y="61"/>
                    </a:cubicBezTo>
                    <a:cubicBezTo>
                      <a:pt x="28" y="62"/>
                      <a:pt x="28" y="64"/>
                      <a:pt x="28" y="66"/>
                    </a:cubicBezTo>
                    <a:cubicBezTo>
                      <a:pt x="28" y="66"/>
                      <a:pt x="28" y="67"/>
                      <a:pt x="28" y="67"/>
                    </a:cubicBezTo>
                    <a:cubicBezTo>
                      <a:pt x="27" y="68"/>
                      <a:pt x="28" y="68"/>
                      <a:pt x="27" y="68"/>
                    </a:cubicBezTo>
                    <a:cubicBezTo>
                      <a:pt x="27" y="69"/>
                      <a:pt x="27" y="70"/>
                      <a:pt x="27" y="70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4" name="Freeform 241"/>
              <p:cNvSpPr>
                <a:spLocks/>
              </p:cNvSpPr>
              <p:nvPr/>
            </p:nvSpPr>
            <p:spPr bwMode="auto">
              <a:xfrm>
                <a:off x="1200" y="4051"/>
                <a:ext cx="289" cy="194"/>
              </a:xfrm>
              <a:custGeom>
                <a:avLst/>
                <a:gdLst>
                  <a:gd name="T0" fmla="*/ 83 w 110"/>
                  <a:gd name="T1" fmla="*/ 70 h 70"/>
                  <a:gd name="T2" fmla="*/ 83 w 110"/>
                  <a:gd name="T3" fmla="*/ 68 h 70"/>
                  <a:gd name="T4" fmla="*/ 83 w 110"/>
                  <a:gd name="T5" fmla="*/ 67 h 70"/>
                  <a:gd name="T6" fmla="*/ 82 w 110"/>
                  <a:gd name="T7" fmla="*/ 66 h 70"/>
                  <a:gd name="T8" fmla="*/ 81 w 110"/>
                  <a:gd name="T9" fmla="*/ 61 h 70"/>
                  <a:gd name="T10" fmla="*/ 79 w 110"/>
                  <a:gd name="T11" fmla="*/ 54 h 70"/>
                  <a:gd name="T12" fmla="*/ 76 w 110"/>
                  <a:gd name="T13" fmla="*/ 46 h 70"/>
                  <a:gd name="T14" fmla="*/ 71 w 110"/>
                  <a:gd name="T15" fmla="*/ 38 h 70"/>
                  <a:gd name="T16" fmla="*/ 68 w 110"/>
                  <a:gd name="T17" fmla="*/ 34 h 70"/>
                  <a:gd name="T18" fmla="*/ 65 w 110"/>
                  <a:gd name="T19" fmla="*/ 30 h 70"/>
                  <a:gd name="T20" fmla="*/ 61 w 110"/>
                  <a:gd name="T21" fmla="*/ 26 h 70"/>
                  <a:gd name="T22" fmla="*/ 57 w 110"/>
                  <a:gd name="T23" fmla="*/ 23 h 70"/>
                  <a:gd name="T24" fmla="*/ 48 w 110"/>
                  <a:gd name="T25" fmla="*/ 16 h 70"/>
                  <a:gd name="T26" fmla="*/ 39 w 110"/>
                  <a:gd name="T27" fmla="*/ 11 h 70"/>
                  <a:gd name="T28" fmla="*/ 29 w 110"/>
                  <a:gd name="T29" fmla="*/ 7 h 70"/>
                  <a:gd name="T30" fmla="*/ 20 w 110"/>
                  <a:gd name="T31" fmla="*/ 5 h 70"/>
                  <a:gd name="T32" fmla="*/ 16 w 110"/>
                  <a:gd name="T33" fmla="*/ 4 h 70"/>
                  <a:gd name="T34" fmla="*/ 12 w 110"/>
                  <a:gd name="T35" fmla="*/ 3 h 70"/>
                  <a:gd name="T36" fmla="*/ 6 w 110"/>
                  <a:gd name="T37" fmla="*/ 2 h 70"/>
                  <a:gd name="T38" fmla="*/ 0 w 110"/>
                  <a:gd name="T39" fmla="*/ 1 h 70"/>
                  <a:gd name="T40" fmla="*/ 6 w 110"/>
                  <a:gd name="T41" fmla="*/ 1 h 70"/>
                  <a:gd name="T42" fmla="*/ 12 w 110"/>
                  <a:gd name="T43" fmla="*/ 1 h 70"/>
                  <a:gd name="T44" fmla="*/ 16 w 110"/>
                  <a:gd name="T45" fmla="*/ 0 h 70"/>
                  <a:gd name="T46" fmla="*/ 20 w 110"/>
                  <a:gd name="T47" fmla="*/ 1 h 70"/>
                  <a:gd name="T48" fmla="*/ 30 w 110"/>
                  <a:gd name="T49" fmla="*/ 1 h 70"/>
                  <a:gd name="T50" fmla="*/ 41 w 110"/>
                  <a:gd name="T51" fmla="*/ 3 h 70"/>
                  <a:gd name="T52" fmla="*/ 53 w 110"/>
                  <a:gd name="T53" fmla="*/ 6 h 70"/>
                  <a:gd name="T54" fmla="*/ 65 w 110"/>
                  <a:gd name="T55" fmla="*/ 11 h 70"/>
                  <a:gd name="T56" fmla="*/ 70 w 110"/>
                  <a:gd name="T57" fmla="*/ 14 h 70"/>
                  <a:gd name="T58" fmla="*/ 76 w 110"/>
                  <a:gd name="T59" fmla="*/ 17 h 70"/>
                  <a:gd name="T60" fmla="*/ 81 w 110"/>
                  <a:gd name="T61" fmla="*/ 21 h 70"/>
                  <a:gd name="T62" fmla="*/ 86 w 110"/>
                  <a:gd name="T63" fmla="*/ 26 h 70"/>
                  <a:gd name="T64" fmla="*/ 94 w 110"/>
                  <a:gd name="T65" fmla="*/ 34 h 70"/>
                  <a:gd name="T66" fmla="*/ 100 w 110"/>
                  <a:gd name="T67" fmla="*/ 43 h 70"/>
                  <a:gd name="T68" fmla="*/ 105 w 110"/>
                  <a:gd name="T69" fmla="*/ 51 h 70"/>
                  <a:gd name="T70" fmla="*/ 108 w 110"/>
                  <a:gd name="T71" fmla="*/ 58 h 70"/>
                  <a:gd name="T72" fmla="*/ 109 w 110"/>
                  <a:gd name="T73" fmla="*/ 61 h 70"/>
                  <a:gd name="T74" fmla="*/ 110 w 110"/>
                  <a:gd name="T75" fmla="*/ 63 h 70"/>
                  <a:gd name="T76" fmla="*/ 110 w 110"/>
                  <a:gd name="T77" fmla="*/ 65 h 70"/>
                  <a:gd name="T78" fmla="*/ 83 w 110"/>
                  <a:gd name="T7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83" y="70"/>
                    </a:moveTo>
                    <a:cubicBezTo>
                      <a:pt x="83" y="70"/>
                      <a:pt x="83" y="69"/>
                      <a:pt x="83" y="68"/>
                    </a:cubicBezTo>
                    <a:cubicBezTo>
                      <a:pt x="83" y="68"/>
                      <a:pt x="83" y="68"/>
                      <a:pt x="83" y="67"/>
                    </a:cubicBezTo>
                    <a:cubicBezTo>
                      <a:pt x="82" y="67"/>
                      <a:pt x="82" y="66"/>
                      <a:pt x="82" y="66"/>
                    </a:cubicBezTo>
                    <a:cubicBezTo>
                      <a:pt x="82" y="64"/>
                      <a:pt x="82" y="62"/>
                      <a:pt x="81" y="61"/>
                    </a:cubicBezTo>
                    <a:cubicBezTo>
                      <a:pt x="81" y="59"/>
                      <a:pt x="80" y="56"/>
                      <a:pt x="79" y="54"/>
                    </a:cubicBezTo>
                    <a:cubicBezTo>
                      <a:pt x="79" y="51"/>
                      <a:pt x="77" y="49"/>
                      <a:pt x="76" y="46"/>
                    </a:cubicBezTo>
                    <a:cubicBezTo>
                      <a:pt x="75" y="44"/>
                      <a:pt x="73" y="41"/>
                      <a:pt x="71" y="38"/>
                    </a:cubicBezTo>
                    <a:cubicBezTo>
                      <a:pt x="70" y="37"/>
                      <a:pt x="69" y="35"/>
                      <a:pt x="68" y="34"/>
                    </a:cubicBezTo>
                    <a:cubicBezTo>
                      <a:pt x="67" y="33"/>
                      <a:pt x="66" y="31"/>
                      <a:pt x="65" y="30"/>
                    </a:cubicBezTo>
                    <a:cubicBezTo>
                      <a:pt x="64" y="29"/>
                      <a:pt x="63" y="27"/>
                      <a:pt x="61" y="26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4" y="20"/>
                      <a:pt x="51" y="18"/>
                      <a:pt x="48" y="16"/>
                    </a:cubicBezTo>
                    <a:cubicBezTo>
                      <a:pt x="45" y="15"/>
                      <a:pt x="42" y="13"/>
                      <a:pt x="39" y="11"/>
                    </a:cubicBezTo>
                    <a:cubicBezTo>
                      <a:pt x="35" y="10"/>
                      <a:pt x="32" y="9"/>
                      <a:pt x="29" y="7"/>
                    </a:cubicBezTo>
                    <a:cubicBezTo>
                      <a:pt x="26" y="6"/>
                      <a:pt x="23" y="6"/>
                      <a:pt x="20" y="5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0" y="3"/>
                      <a:pt x="8" y="2"/>
                      <a:pt x="6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1"/>
                      <a:pt x="15" y="0"/>
                      <a:pt x="16" y="0"/>
                    </a:cubicBezTo>
                    <a:cubicBezTo>
                      <a:pt x="17" y="0"/>
                      <a:pt x="19" y="1"/>
                      <a:pt x="20" y="1"/>
                    </a:cubicBezTo>
                    <a:cubicBezTo>
                      <a:pt x="23" y="1"/>
                      <a:pt x="27" y="1"/>
                      <a:pt x="30" y="1"/>
                    </a:cubicBezTo>
                    <a:cubicBezTo>
                      <a:pt x="34" y="2"/>
                      <a:pt x="37" y="2"/>
                      <a:pt x="41" y="3"/>
                    </a:cubicBezTo>
                    <a:cubicBezTo>
                      <a:pt x="45" y="4"/>
                      <a:pt x="49" y="5"/>
                      <a:pt x="53" y="6"/>
                    </a:cubicBezTo>
                    <a:cubicBezTo>
                      <a:pt x="57" y="7"/>
                      <a:pt x="61" y="9"/>
                      <a:pt x="65" y="11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2" y="15"/>
                      <a:pt x="74" y="16"/>
                      <a:pt x="76" y="17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3" y="23"/>
                      <a:pt x="84" y="24"/>
                      <a:pt x="86" y="26"/>
                    </a:cubicBezTo>
                    <a:cubicBezTo>
                      <a:pt x="89" y="28"/>
                      <a:pt x="91" y="31"/>
                      <a:pt x="94" y="34"/>
                    </a:cubicBezTo>
                    <a:cubicBezTo>
                      <a:pt x="96" y="37"/>
                      <a:pt x="99" y="40"/>
                      <a:pt x="100" y="43"/>
                    </a:cubicBezTo>
                    <a:cubicBezTo>
                      <a:pt x="102" y="46"/>
                      <a:pt x="104" y="49"/>
                      <a:pt x="105" y="51"/>
                    </a:cubicBezTo>
                    <a:cubicBezTo>
                      <a:pt x="106" y="54"/>
                      <a:pt x="107" y="56"/>
                      <a:pt x="108" y="58"/>
                    </a:cubicBezTo>
                    <a:cubicBezTo>
                      <a:pt x="108" y="59"/>
                      <a:pt x="109" y="60"/>
                      <a:pt x="109" y="61"/>
                    </a:cubicBezTo>
                    <a:cubicBezTo>
                      <a:pt x="109" y="62"/>
                      <a:pt x="110" y="62"/>
                      <a:pt x="110" y="63"/>
                    </a:cubicBezTo>
                    <a:cubicBezTo>
                      <a:pt x="110" y="64"/>
                      <a:pt x="110" y="65"/>
                      <a:pt x="110" y="65"/>
                    </a:cubicBezTo>
                    <a:lnTo>
                      <a:pt x="83" y="7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5" name="Freeform 242"/>
              <p:cNvSpPr>
                <a:spLocks/>
              </p:cNvSpPr>
              <p:nvPr/>
            </p:nvSpPr>
            <p:spPr bwMode="auto">
              <a:xfrm>
                <a:off x="1421" y="3864"/>
                <a:ext cx="81" cy="326"/>
              </a:xfrm>
              <a:custGeom>
                <a:avLst/>
                <a:gdLst>
                  <a:gd name="T0" fmla="*/ 0 w 31"/>
                  <a:gd name="T1" fmla="*/ 117 h 117"/>
                  <a:gd name="T2" fmla="*/ 1 w 31"/>
                  <a:gd name="T3" fmla="*/ 112 h 117"/>
                  <a:gd name="T4" fmla="*/ 1 w 31"/>
                  <a:gd name="T5" fmla="*/ 98 h 117"/>
                  <a:gd name="T6" fmla="*/ 6 w 31"/>
                  <a:gd name="T7" fmla="*/ 55 h 117"/>
                  <a:gd name="T8" fmla="*/ 12 w 31"/>
                  <a:gd name="T9" fmla="*/ 33 h 117"/>
                  <a:gd name="T10" fmla="*/ 19 w 31"/>
                  <a:gd name="T11" fmla="*/ 15 h 117"/>
                  <a:gd name="T12" fmla="*/ 24 w 31"/>
                  <a:gd name="T13" fmla="*/ 8 h 117"/>
                  <a:gd name="T14" fmla="*/ 27 w 31"/>
                  <a:gd name="T15" fmla="*/ 3 h 117"/>
                  <a:gd name="T16" fmla="*/ 30 w 31"/>
                  <a:gd name="T17" fmla="*/ 0 h 117"/>
                  <a:gd name="T18" fmla="*/ 31 w 31"/>
                  <a:gd name="T19" fmla="*/ 0 h 117"/>
                  <a:gd name="T20" fmla="*/ 31 w 31"/>
                  <a:gd name="T21" fmla="*/ 1 h 117"/>
                  <a:gd name="T22" fmla="*/ 28 w 31"/>
                  <a:gd name="T23" fmla="*/ 4 h 117"/>
                  <a:gd name="T24" fmla="*/ 26 w 31"/>
                  <a:gd name="T25" fmla="*/ 9 h 117"/>
                  <a:gd name="T26" fmla="*/ 23 w 31"/>
                  <a:gd name="T27" fmla="*/ 16 h 117"/>
                  <a:gd name="T28" fmla="*/ 20 w 31"/>
                  <a:gd name="T29" fmla="*/ 35 h 117"/>
                  <a:gd name="T30" fmla="*/ 20 w 31"/>
                  <a:gd name="T31" fmla="*/ 56 h 117"/>
                  <a:gd name="T32" fmla="*/ 25 w 31"/>
                  <a:gd name="T33" fmla="*/ 96 h 117"/>
                  <a:gd name="T34" fmla="*/ 27 w 31"/>
                  <a:gd name="T35" fmla="*/ 109 h 117"/>
                  <a:gd name="T36" fmla="*/ 28 w 31"/>
                  <a:gd name="T37" fmla="*/ 114 h 117"/>
                  <a:gd name="T38" fmla="*/ 0 w 31"/>
                  <a:gd name="T3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17">
                    <a:moveTo>
                      <a:pt x="0" y="117"/>
                    </a:moveTo>
                    <a:cubicBezTo>
                      <a:pt x="0" y="117"/>
                      <a:pt x="0" y="115"/>
                      <a:pt x="1" y="112"/>
                    </a:cubicBezTo>
                    <a:cubicBezTo>
                      <a:pt x="1" y="108"/>
                      <a:pt x="1" y="103"/>
                      <a:pt x="1" y="98"/>
                    </a:cubicBezTo>
                    <a:cubicBezTo>
                      <a:pt x="2" y="86"/>
                      <a:pt x="3" y="70"/>
                      <a:pt x="6" y="55"/>
                    </a:cubicBezTo>
                    <a:cubicBezTo>
                      <a:pt x="8" y="47"/>
                      <a:pt x="9" y="40"/>
                      <a:pt x="12" y="33"/>
                    </a:cubicBezTo>
                    <a:cubicBezTo>
                      <a:pt x="14" y="26"/>
                      <a:pt x="17" y="20"/>
                      <a:pt x="19" y="15"/>
                    </a:cubicBezTo>
                    <a:cubicBezTo>
                      <a:pt x="21" y="12"/>
                      <a:pt x="22" y="10"/>
                      <a:pt x="24" y="8"/>
                    </a:cubicBezTo>
                    <a:cubicBezTo>
                      <a:pt x="25" y="6"/>
                      <a:pt x="26" y="4"/>
                      <a:pt x="27" y="3"/>
                    </a:cubicBezTo>
                    <a:cubicBezTo>
                      <a:pt x="29" y="2"/>
                      <a:pt x="30" y="1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0" y="1"/>
                      <a:pt x="29" y="2"/>
                      <a:pt x="28" y="4"/>
                    </a:cubicBezTo>
                    <a:cubicBezTo>
                      <a:pt x="28" y="5"/>
                      <a:pt x="27" y="7"/>
                      <a:pt x="26" y="9"/>
                    </a:cubicBezTo>
                    <a:cubicBezTo>
                      <a:pt x="25" y="11"/>
                      <a:pt x="24" y="14"/>
                      <a:pt x="23" y="16"/>
                    </a:cubicBezTo>
                    <a:cubicBezTo>
                      <a:pt x="22" y="21"/>
                      <a:pt x="21" y="28"/>
                      <a:pt x="20" y="35"/>
                    </a:cubicBezTo>
                    <a:cubicBezTo>
                      <a:pt x="20" y="42"/>
                      <a:pt x="20" y="49"/>
                      <a:pt x="20" y="56"/>
                    </a:cubicBezTo>
                    <a:cubicBezTo>
                      <a:pt x="21" y="71"/>
                      <a:pt x="23" y="85"/>
                      <a:pt x="25" y="96"/>
                    </a:cubicBezTo>
                    <a:cubicBezTo>
                      <a:pt x="26" y="102"/>
                      <a:pt x="27" y="106"/>
                      <a:pt x="27" y="109"/>
                    </a:cubicBezTo>
                    <a:cubicBezTo>
                      <a:pt x="28" y="112"/>
                      <a:pt x="28" y="114"/>
                      <a:pt x="28" y="114"/>
                    </a:cubicBez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6" name="Freeform 243"/>
              <p:cNvSpPr>
                <a:spLocks/>
              </p:cNvSpPr>
              <p:nvPr/>
            </p:nvSpPr>
            <p:spPr bwMode="auto">
              <a:xfrm>
                <a:off x="1641" y="3965"/>
                <a:ext cx="226" cy="241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7" name="Oval 244"/>
              <p:cNvSpPr>
                <a:spLocks noChangeArrowheads="1"/>
              </p:cNvSpPr>
              <p:nvPr/>
            </p:nvSpPr>
            <p:spPr bwMode="auto">
              <a:xfrm>
                <a:off x="1715" y="4045"/>
                <a:ext cx="79" cy="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8" name="Oval 245"/>
              <p:cNvSpPr>
                <a:spLocks noChangeArrowheads="1"/>
              </p:cNvSpPr>
              <p:nvPr/>
            </p:nvSpPr>
            <p:spPr bwMode="auto">
              <a:xfrm>
                <a:off x="1728" y="4059"/>
                <a:ext cx="53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9" name="Freeform 246"/>
              <p:cNvSpPr>
                <a:spLocks/>
              </p:cNvSpPr>
              <p:nvPr/>
            </p:nvSpPr>
            <p:spPr bwMode="auto">
              <a:xfrm>
                <a:off x="1641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0" name="Oval 247"/>
              <p:cNvSpPr>
                <a:spLocks noChangeArrowheads="1"/>
              </p:cNvSpPr>
              <p:nvPr/>
            </p:nvSpPr>
            <p:spPr bwMode="auto">
              <a:xfrm>
                <a:off x="1715" y="3823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1" name="Oval 248"/>
              <p:cNvSpPr>
                <a:spLocks noChangeArrowheads="1"/>
              </p:cNvSpPr>
              <p:nvPr/>
            </p:nvSpPr>
            <p:spPr bwMode="auto">
              <a:xfrm>
                <a:off x="1728" y="3837"/>
                <a:ext cx="53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2" name="Freeform 249"/>
              <p:cNvSpPr>
                <a:spLocks/>
              </p:cNvSpPr>
              <p:nvPr/>
            </p:nvSpPr>
            <p:spPr bwMode="auto">
              <a:xfrm>
                <a:off x="1389" y="3675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3" name="Oval 250"/>
              <p:cNvSpPr>
                <a:spLocks noChangeArrowheads="1"/>
              </p:cNvSpPr>
              <p:nvPr/>
            </p:nvSpPr>
            <p:spPr bwMode="auto">
              <a:xfrm>
                <a:off x="1463" y="3756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4" name="Oval 251"/>
              <p:cNvSpPr>
                <a:spLocks noChangeArrowheads="1"/>
              </p:cNvSpPr>
              <p:nvPr/>
            </p:nvSpPr>
            <p:spPr bwMode="auto">
              <a:xfrm>
                <a:off x="1476" y="3770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5" name="Freeform 252"/>
              <p:cNvSpPr>
                <a:spLocks/>
              </p:cNvSpPr>
              <p:nvPr/>
            </p:nvSpPr>
            <p:spPr bwMode="auto">
              <a:xfrm>
                <a:off x="1095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6" name="Oval 253"/>
              <p:cNvSpPr>
                <a:spLocks noChangeArrowheads="1"/>
              </p:cNvSpPr>
              <p:nvPr/>
            </p:nvSpPr>
            <p:spPr bwMode="auto">
              <a:xfrm>
                <a:off x="1169" y="3823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7" name="Oval 254"/>
              <p:cNvSpPr>
                <a:spLocks noChangeArrowheads="1"/>
              </p:cNvSpPr>
              <p:nvPr/>
            </p:nvSpPr>
            <p:spPr bwMode="auto">
              <a:xfrm>
                <a:off x="1182" y="3837"/>
                <a:ext cx="52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8" name="Freeform 255"/>
              <p:cNvSpPr>
                <a:spLocks/>
              </p:cNvSpPr>
              <p:nvPr/>
            </p:nvSpPr>
            <p:spPr bwMode="auto">
              <a:xfrm>
                <a:off x="1032" y="3909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9" name="Oval 256"/>
              <p:cNvSpPr>
                <a:spLocks noChangeArrowheads="1"/>
              </p:cNvSpPr>
              <p:nvPr/>
            </p:nvSpPr>
            <p:spPr bwMode="auto">
              <a:xfrm>
                <a:off x="1106" y="3990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0" name="Oval 257"/>
              <p:cNvSpPr>
                <a:spLocks noChangeArrowheads="1"/>
              </p:cNvSpPr>
              <p:nvPr/>
            </p:nvSpPr>
            <p:spPr bwMode="auto">
              <a:xfrm>
                <a:off x="1119" y="4003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1" name="Freeform 258"/>
              <p:cNvSpPr>
                <a:spLocks/>
              </p:cNvSpPr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2" name="Freeform 259"/>
              <p:cNvSpPr>
                <a:spLocks/>
              </p:cNvSpPr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3" name="Freeform 260"/>
              <p:cNvSpPr>
                <a:spLocks/>
              </p:cNvSpPr>
              <p:nvPr/>
            </p:nvSpPr>
            <p:spPr bwMode="auto">
              <a:xfrm>
                <a:off x="6534" y="2789"/>
                <a:ext cx="987" cy="936"/>
              </a:xfrm>
              <a:custGeom>
                <a:avLst/>
                <a:gdLst>
                  <a:gd name="T0" fmla="*/ 376 w 376"/>
                  <a:gd name="T1" fmla="*/ 156 h 337"/>
                  <a:gd name="T2" fmla="*/ 358 w 376"/>
                  <a:gd name="T3" fmla="*/ 112 h 337"/>
                  <a:gd name="T4" fmla="*/ 314 w 376"/>
                  <a:gd name="T5" fmla="*/ 94 h 337"/>
                  <a:gd name="T6" fmla="*/ 304 w 376"/>
                  <a:gd name="T7" fmla="*/ 95 h 337"/>
                  <a:gd name="T8" fmla="*/ 306 w 376"/>
                  <a:gd name="T9" fmla="*/ 79 h 337"/>
                  <a:gd name="T10" fmla="*/ 239 w 376"/>
                  <a:gd name="T11" fmla="*/ 12 h 337"/>
                  <a:gd name="T12" fmla="*/ 191 w 376"/>
                  <a:gd name="T13" fmla="*/ 33 h 337"/>
                  <a:gd name="T14" fmla="*/ 143 w 376"/>
                  <a:gd name="T15" fmla="*/ 0 h 337"/>
                  <a:gd name="T16" fmla="*/ 95 w 376"/>
                  <a:gd name="T17" fmla="*/ 74 h 337"/>
                  <a:gd name="T18" fmla="*/ 91 w 376"/>
                  <a:gd name="T19" fmla="*/ 74 h 337"/>
                  <a:gd name="T20" fmla="*/ 47 w 376"/>
                  <a:gd name="T21" fmla="*/ 152 h 337"/>
                  <a:gd name="T22" fmla="*/ 63 w 376"/>
                  <a:gd name="T23" fmla="*/ 247 h 337"/>
                  <a:gd name="T24" fmla="*/ 79 w 376"/>
                  <a:gd name="T25" fmla="*/ 245 h 337"/>
                  <a:gd name="T26" fmla="*/ 73 w 376"/>
                  <a:gd name="T27" fmla="*/ 269 h 337"/>
                  <a:gd name="T28" fmla="*/ 131 w 376"/>
                  <a:gd name="T29" fmla="*/ 327 h 337"/>
                  <a:gd name="T30" fmla="*/ 166 w 376"/>
                  <a:gd name="T31" fmla="*/ 315 h 337"/>
                  <a:gd name="T32" fmla="*/ 211 w 376"/>
                  <a:gd name="T33" fmla="*/ 337 h 337"/>
                  <a:gd name="T34" fmla="*/ 264 w 376"/>
                  <a:gd name="T35" fmla="*/ 298 h 337"/>
                  <a:gd name="T36" fmla="*/ 283 w 376"/>
                  <a:gd name="T37" fmla="*/ 301 h 337"/>
                  <a:gd name="T38" fmla="*/ 323 w 376"/>
                  <a:gd name="T39" fmla="*/ 285 h 337"/>
                  <a:gd name="T40" fmla="*/ 339 w 376"/>
                  <a:gd name="T41" fmla="*/ 245 h 337"/>
                  <a:gd name="T42" fmla="*/ 331 w 376"/>
                  <a:gd name="T43" fmla="*/ 216 h 337"/>
                  <a:gd name="T44" fmla="*/ 358 w 376"/>
                  <a:gd name="T45" fmla="*/ 200 h 337"/>
                  <a:gd name="T46" fmla="*/ 376 w 376"/>
                  <a:gd name="T47" fmla="*/ 15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6" h="337">
                    <a:moveTo>
                      <a:pt x="376" y="156"/>
                    </a:moveTo>
                    <a:cubicBezTo>
                      <a:pt x="376" y="140"/>
                      <a:pt x="370" y="124"/>
                      <a:pt x="358" y="112"/>
                    </a:cubicBezTo>
                    <a:cubicBezTo>
                      <a:pt x="347" y="101"/>
                      <a:pt x="331" y="94"/>
                      <a:pt x="314" y="94"/>
                    </a:cubicBezTo>
                    <a:cubicBezTo>
                      <a:pt x="311" y="94"/>
                      <a:pt x="308" y="95"/>
                      <a:pt x="304" y="95"/>
                    </a:cubicBezTo>
                    <a:cubicBezTo>
                      <a:pt x="306" y="90"/>
                      <a:pt x="306" y="85"/>
                      <a:pt x="306" y="79"/>
                    </a:cubicBezTo>
                    <a:cubicBezTo>
                      <a:pt x="306" y="43"/>
                      <a:pt x="276" y="12"/>
                      <a:pt x="239" y="12"/>
                    </a:cubicBezTo>
                    <a:cubicBezTo>
                      <a:pt x="221" y="12"/>
                      <a:pt x="203" y="20"/>
                      <a:pt x="191" y="33"/>
                    </a:cubicBezTo>
                    <a:cubicBezTo>
                      <a:pt x="184" y="15"/>
                      <a:pt x="168" y="0"/>
                      <a:pt x="143" y="0"/>
                    </a:cubicBezTo>
                    <a:cubicBezTo>
                      <a:pt x="99" y="0"/>
                      <a:pt x="83" y="43"/>
                      <a:pt x="95" y="74"/>
                    </a:cubicBezTo>
                    <a:cubicBezTo>
                      <a:pt x="93" y="74"/>
                      <a:pt x="92" y="74"/>
                      <a:pt x="91" y="74"/>
                    </a:cubicBezTo>
                    <a:cubicBezTo>
                      <a:pt x="46" y="74"/>
                      <a:pt x="32" y="121"/>
                      <a:pt x="47" y="152"/>
                    </a:cubicBezTo>
                    <a:cubicBezTo>
                      <a:pt x="0" y="167"/>
                      <a:pt x="6" y="247"/>
                      <a:pt x="63" y="247"/>
                    </a:cubicBezTo>
                    <a:cubicBezTo>
                      <a:pt x="69" y="247"/>
                      <a:pt x="74" y="246"/>
                      <a:pt x="79" y="245"/>
                    </a:cubicBezTo>
                    <a:cubicBezTo>
                      <a:pt x="75" y="252"/>
                      <a:pt x="73" y="260"/>
                      <a:pt x="73" y="269"/>
                    </a:cubicBezTo>
                    <a:cubicBezTo>
                      <a:pt x="73" y="301"/>
                      <a:pt x="99" y="327"/>
                      <a:pt x="131" y="327"/>
                    </a:cubicBezTo>
                    <a:cubicBezTo>
                      <a:pt x="144" y="327"/>
                      <a:pt x="157" y="322"/>
                      <a:pt x="166" y="315"/>
                    </a:cubicBezTo>
                    <a:cubicBezTo>
                      <a:pt x="177" y="328"/>
                      <a:pt x="193" y="337"/>
                      <a:pt x="211" y="337"/>
                    </a:cubicBezTo>
                    <a:cubicBezTo>
                      <a:pt x="236" y="337"/>
                      <a:pt x="257" y="320"/>
                      <a:pt x="264" y="298"/>
                    </a:cubicBezTo>
                    <a:cubicBezTo>
                      <a:pt x="270" y="300"/>
                      <a:pt x="276" y="301"/>
                      <a:pt x="283" y="301"/>
                    </a:cubicBezTo>
                    <a:cubicBezTo>
                      <a:pt x="298" y="301"/>
                      <a:pt x="312" y="295"/>
                      <a:pt x="323" y="285"/>
                    </a:cubicBezTo>
                    <a:cubicBezTo>
                      <a:pt x="333" y="274"/>
                      <a:pt x="339" y="260"/>
                      <a:pt x="339" y="245"/>
                    </a:cubicBezTo>
                    <a:cubicBezTo>
                      <a:pt x="339" y="235"/>
                      <a:pt x="336" y="225"/>
                      <a:pt x="331" y="216"/>
                    </a:cubicBezTo>
                    <a:cubicBezTo>
                      <a:pt x="341" y="213"/>
                      <a:pt x="351" y="208"/>
                      <a:pt x="358" y="200"/>
                    </a:cubicBezTo>
                    <a:cubicBezTo>
                      <a:pt x="370" y="189"/>
                      <a:pt x="376" y="173"/>
                      <a:pt x="376" y="156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4" name="Freeform 261"/>
              <p:cNvSpPr>
                <a:spLocks/>
              </p:cNvSpPr>
              <p:nvPr/>
            </p:nvSpPr>
            <p:spPr bwMode="auto">
              <a:xfrm>
                <a:off x="6676" y="2897"/>
                <a:ext cx="693" cy="748"/>
              </a:xfrm>
              <a:custGeom>
                <a:avLst/>
                <a:gdLst>
                  <a:gd name="T0" fmla="*/ 251 w 264"/>
                  <a:gd name="T1" fmla="*/ 123 h 269"/>
                  <a:gd name="T2" fmla="*/ 251 w 264"/>
                  <a:gd name="T3" fmla="*/ 122 h 269"/>
                  <a:gd name="T4" fmla="*/ 258 w 264"/>
                  <a:gd name="T5" fmla="*/ 95 h 269"/>
                  <a:gd name="T6" fmla="*/ 251 w 264"/>
                  <a:gd name="T7" fmla="*/ 69 h 269"/>
                  <a:gd name="T8" fmla="*/ 232 w 264"/>
                  <a:gd name="T9" fmla="*/ 50 h 269"/>
                  <a:gd name="T10" fmla="*/ 212 w 264"/>
                  <a:gd name="T11" fmla="*/ 42 h 269"/>
                  <a:gd name="T12" fmla="*/ 197 w 264"/>
                  <a:gd name="T13" fmla="*/ 40 h 269"/>
                  <a:gd name="T14" fmla="*/ 179 w 264"/>
                  <a:gd name="T15" fmla="*/ 43 h 269"/>
                  <a:gd name="T16" fmla="*/ 173 w 264"/>
                  <a:gd name="T17" fmla="*/ 29 h 269"/>
                  <a:gd name="T18" fmla="*/ 173 w 264"/>
                  <a:gd name="T19" fmla="*/ 28 h 269"/>
                  <a:gd name="T20" fmla="*/ 153 w 264"/>
                  <a:gd name="T21" fmla="*/ 8 h 269"/>
                  <a:gd name="T22" fmla="*/ 125 w 264"/>
                  <a:gd name="T23" fmla="*/ 0 h 269"/>
                  <a:gd name="T24" fmla="*/ 97 w 264"/>
                  <a:gd name="T25" fmla="*/ 8 h 269"/>
                  <a:gd name="T26" fmla="*/ 77 w 264"/>
                  <a:gd name="T27" fmla="*/ 28 h 269"/>
                  <a:gd name="T28" fmla="*/ 76 w 264"/>
                  <a:gd name="T29" fmla="*/ 29 h 269"/>
                  <a:gd name="T30" fmla="*/ 69 w 264"/>
                  <a:gd name="T31" fmla="*/ 50 h 269"/>
                  <a:gd name="T32" fmla="*/ 16 w 264"/>
                  <a:gd name="T33" fmla="*/ 107 h 269"/>
                  <a:gd name="T34" fmla="*/ 23 w 264"/>
                  <a:gd name="T35" fmla="*/ 134 h 269"/>
                  <a:gd name="T36" fmla="*/ 6 w 264"/>
                  <a:gd name="T37" fmla="*/ 149 h 269"/>
                  <a:gd name="T38" fmla="*/ 6 w 264"/>
                  <a:gd name="T39" fmla="*/ 185 h 269"/>
                  <a:gd name="T40" fmla="*/ 43 w 264"/>
                  <a:gd name="T41" fmla="*/ 202 h 269"/>
                  <a:gd name="T42" fmla="*/ 39 w 264"/>
                  <a:gd name="T43" fmla="*/ 212 h 269"/>
                  <a:gd name="T44" fmla="*/ 51 w 264"/>
                  <a:gd name="T45" fmla="*/ 253 h 269"/>
                  <a:gd name="T46" fmla="*/ 92 w 264"/>
                  <a:gd name="T47" fmla="*/ 265 h 269"/>
                  <a:gd name="T48" fmla="*/ 111 w 264"/>
                  <a:gd name="T49" fmla="*/ 253 h 269"/>
                  <a:gd name="T50" fmla="*/ 118 w 264"/>
                  <a:gd name="T51" fmla="*/ 245 h 269"/>
                  <a:gd name="T52" fmla="*/ 153 w 264"/>
                  <a:gd name="T53" fmla="*/ 267 h 269"/>
                  <a:gd name="T54" fmla="*/ 193 w 264"/>
                  <a:gd name="T55" fmla="*/ 227 h 269"/>
                  <a:gd name="T56" fmla="*/ 192 w 264"/>
                  <a:gd name="T57" fmla="*/ 225 h 269"/>
                  <a:gd name="T58" fmla="*/ 194 w 264"/>
                  <a:gd name="T59" fmla="*/ 224 h 269"/>
                  <a:gd name="T60" fmla="*/ 200 w 264"/>
                  <a:gd name="T61" fmla="*/ 216 h 269"/>
                  <a:gd name="T62" fmla="*/ 221 w 264"/>
                  <a:gd name="T63" fmla="*/ 214 h 269"/>
                  <a:gd name="T64" fmla="*/ 237 w 264"/>
                  <a:gd name="T65" fmla="*/ 207 h 269"/>
                  <a:gd name="T66" fmla="*/ 264 w 264"/>
                  <a:gd name="T67" fmla="*/ 159 h 269"/>
                  <a:gd name="T68" fmla="*/ 251 w 264"/>
                  <a:gd name="T69" fmla="*/ 1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269">
                    <a:moveTo>
                      <a:pt x="251" y="123"/>
                    </a:move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56" y="114"/>
                      <a:pt x="258" y="105"/>
                      <a:pt x="258" y="95"/>
                    </a:cubicBezTo>
                    <a:cubicBezTo>
                      <a:pt x="258" y="86"/>
                      <a:pt x="256" y="77"/>
                      <a:pt x="251" y="69"/>
                    </a:cubicBezTo>
                    <a:cubicBezTo>
                      <a:pt x="246" y="61"/>
                      <a:pt x="240" y="54"/>
                      <a:pt x="232" y="50"/>
                    </a:cubicBezTo>
                    <a:cubicBezTo>
                      <a:pt x="226" y="47"/>
                      <a:pt x="219" y="43"/>
                      <a:pt x="212" y="42"/>
                    </a:cubicBezTo>
                    <a:cubicBezTo>
                      <a:pt x="207" y="42"/>
                      <a:pt x="202" y="41"/>
                      <a:pt x="197" y="40"/>
                    </a:cubicBezTo>
                    <a:cubicBezTo>
                      <a:pt x="191" y="40"/>
                      <a:pt x="185" y="41"/>
                      <a:pt x="179" y="43"/>
                    </a:cubicBezTo>
                    <a:cubicBezTo>
                      <a:pt x="178" y="38"/>
                      <a:pt x="176" y="33"/>
                      <a:pt x="173" y="29"/>
                    </a:cubicBezTo>
                    <a:cubicBezTo>
                      <a:pt x="173" y="28"/>
                      <a:pt x="173" y="28"/>
                      <a:pt x="173" y="28"/>
                    </a:cubicBezTo>
                    <a:cubicBezTo>
                      <a:pt x="168" y="20"/>
                      <a:pt x="161" y="13"/>
                      <a:pt x="153" y="8"/>
                    </a:cubicBezTo>
                    <a:cubicBezTo>
                      <a:pt x="144" y="3"/>
                      <a:pt x="135" y="1"/>
                      <a:pt x="125" y="0"/>
                    </a:cubicBezTo>
                    <a:cubicBezTo>
                      <a:pt x="115" y="1"/>
                      <a:pt x="105" y="3"/>
                      <a:pt x="97" y="8"/>
                    </a:cubicBezTo>
                    <a:cubicBezTo>
                      <a:pt x="88" y="13"/>
                      <a:pt x="82" y="20"/>
                      <a:pt x="77" y="28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3" y="35"/>
                      <a:pt x="70" y="43"/>
                      <a:pt x="69" y="50"/>
                    </a:cubicBezTo>
                    <a:cubicBezTo>
                      <a:pt x="40" y="52"/>
                      <a:pt x="16" y="77"/>
                      <a:pt x="16" y="107"/>
                    </a:cubicBezTo>
                    <a:cubicBezTo>
                      <a:pt x="16" y="117"/>
                      <a:pt x="19" y="126"/>
                      <a:pt x="23" y="134"/>
                    </a:cubicBezTo>
                    <a:cubicBezTo>
                      <a:pt x="16" y="137"/>
                      <a:pt x="10" y="142"/>
                      <a:pt x="6" y="149"/>
                    </a:cubicBezTo>
                    <a:cubicBezTo>
                      <a:pt x="0" y="160"/>
                      <a:pt x="0" y="174"/>
                      <a:pt x="6" y="185"/>
                    </a:cubicBezTo>
                    <a:cubicBezTo>
                      <a:pt x="14" y="198"/>
                      <a:pt x="29" y="205"/>
                      <a:pt x="43" y="202"/>
                    </a:cubicBezTo>
                    <a:cubicBezTo>
                      <a:pt x="42" y="205"/>
                      <a:pt x="40" y="208"/>
                      <a:pt x="39" y="212"/>
                    </a:cubicBezTo>
                    <a:cubicBezTo>
                      <a:pt x="35" y="226"/>
                      <a:pt x="40" y="243"/>
                      <a:pt x="51" y="253"/>
                    </a:cubicBezTo>
                    <a:cubicBezTo>
                      <a:pt x="61" y="264"/>
                      <a:pt x="78" y="269"/>
                      <a:pt x="92" y="265"/>
                    </a:cubicBezTo>
                    <a:cubicBezTo>
                      <a:pt x="100" y="263"/>
                      <a:pt x="106" y="259"/>
                      <a:pt x="111" y="253"/>
                    </a:cubicBezTo>
                    <a:cubicBezTo>
                      <a:pt x="114" y="251"/>
                      <a:pt x="116" y="248"/>
                      <a:pt x="118" y="245"/>
                    </a:cubicBezTo>
                    <a:cubicBezTo>
                      <a:pt x="125" y="258"/>
                      <a:pt x="138" y="267"/>
                      <a:pt x="153" y="267"/>
                    </a:cubicBezTo>
                    <a:cubicBezTo>
                      <a:pt x="175" y="267"/>
                      <a:pt x="193" y="249"/>
                      <a:pt x="193" y="227"/>
                    </a:cubicBezTo>
                    <a:cubicBezTo>
                      <a:pt x="193" y="226"/>
                      <a:pt x="193" y="226"/>
                      <a:pt x="192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7" y="216"/>
                      <a:pt x="214" y="215"/>
                      <a:pt x="221" y="214"/>
                    </a:cubicBezTo>
                    <a:cubicBezTo>
                      <a:pt x="225" y="212"/>
                      <a:pt x="232" y="209"/>
                      <a:pt x="237" y="207"/>
                    </a:cubicBezTo>
                    <a:cubicBezTo>
                      <a:pt x="254" y="198"/>
                      <a:pt x="264" y="178"/>
                      <a:pt x="264" y="159"/>
                    </a:cubicBezTo>
                    <a:cubicBezTo>
                      <a:pt x="264" y="146"/>
                      <a:pt x="259" y="133"/>
                      <a:pt x="251" y="12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5" name="Freeform 262"/>
              <p:cNvSpPr>
                <a:spLocks/>
              </p:cNvSpPr>
              <p:nvPr/>
            </p:nvSpPr>
            <p:spPr bwMode="auto">
              <a:xfrm>
                <a:off x="7064" y="3725"/>
                <a:ext cx="19" cy="376"/>
              </a:xfrm>
              <a:custGeom>
                <a:avLst/>
                <a:gdLst>
                  <a:gd name="T0" fmla="*/ 0 w 7"/>
                  <a:gd name="T1" fmla="*/ 0 h 135"/>
                  <a:gd name="T2" fmla="*/ 7 w 7"/>
                  <a:gd name="T3" fmla="*/ 135 h 135"/>
                  <a:gd name="T4" fmla="*/ 7 w 7"/>
                  <a:gd name="T5" fmla="*/ 135 h 135"/>
                  <a:gd name="T6" fmla="*/ 0 w 7"/>
                  <a:gd name="T7" fmla="*/ 0 h 135"/>
                  <a:gd name="T8" fmla="*/ 0 w 7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5">
                    <a:moveTo>
                      <a:pt x="0" y="0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6" name="Freeform 263"/>
              <p:cNvSpPr>
                <a:spLocks/>
              </p:cNvSpPr>
              <p:nvPr/>
            </p:nvSpPr>
            <p:spPr bwMode="auto">
              <a:xfrm>
                <a:off x="7083" y="4101"/>
                <a:ext cx="2" cy="78"/>
              </a:xfrm>
              <a:custGeom>
                <a:avLst/>
                <a:gdLst>
                  <a:gd name="T0" fmla="*/ 0 w 1"/>
                  <a:gd name="T1" fmla="*/ 0 h 28"/>
                  <a:gd name="T2" fmla="*/ 0 w 1"/>
                  <a:gd name="T3" fmla="*/ 0 h 28"/>
                  <a:gd name="T4" fmla="*/ 1 w 1"/>
                  <a:gd name="T5" fmla="*/ 28 h 28"/>
                  <a:gd name="T6" fmla="*/ 1 w 1"/>
                  <a:gd name="T7" fmla="*/ 28 h 28"/>
                  <a:gd name="T8" fmla="*/ 0 w 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7" name="Freeform 264"/>
              <p:cNvSpPr>
                <a:spLocks/>
              </p:cNvSpPr>
              <p:nvPr/>
            </p:nvSpPr>
            <p:spPr bwMode="auto">
              <a:xfrm>
                <a:off x="7085" y="4179"/>
                <a:ext cx="3" cy="61"/>
              </a:xfrm>
              <a:custGeom>
                <a:avLst/>
                <a:gdLst>
                  <a:gd name="T0" fmla="*/ 0 w 1"/>
                  <a:gd name="T1" fmla="*/ 0 h 22"/>
                  <a:gd name="T2" fmla="*/ 0 w 1"/>
                  <a:gd name="T3" fmla="*/ 0 h 22"/>
                  <a:gd name="T4" fmla="*/ 1 w 1"/>
                  <a:gd name="T5" fmla="*/ 22 h 22"/>
                  <a:gd name="T6" fmla="*/ 0 w 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8" name="Freeform 265"/>
              <p:cNvSpPr>
                <a:spLocks/>
              </p:cNvSpPr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9" name="Freeform 266"/>
              <p:cNvSpPr>
                <a:spLocks/>
              </p:cNvSpPr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0" name="Freeform 267"/>
              <p:cNvSpPr>
                <a:spLocks/>
              </p:cNvSpPr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1" name="Freeform 268"/>
              <p:cNvSpPr>
                <a:spLocks/>
              </p:cNvSpPr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2" name="Freeform 269"/>
              <p:cNvSpPr>
                <a:spLocks/>
              </p:cNvSpPr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3" name="Freeform 270"/>
              <p:cNvSpPr>
                <a:spLocks/>
              </p:cNvSpPr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4" name="Freeform 271"/>
              <p:cNvSpPr>
                <a:spLocks/>
              </p:cNvSpPr>
              <p:nvPr/>
            </p:nvSpPr>
            <p:spPr bwMode="auto">
              <a:xfrm>
                <a:off x="7015" y="3706"/>
                <a:ext cx="73" cy="534"/>
              </a:xfrm>
              <a:custGeom>
                <a:avLst/>
                <a:gdLst>
                  <a:gd name="T0" fmla="*/ 0 w 28"/>
                  <a:gd name="T1" fmla="*/ 0 h 192"/>
                  <a:gd name="T2" fmla="*/ 0 w 28"/>
                  <a:gd name="T3" fmla="*/ 189 h 192"/>
                  <a:gd name="T4" fmla="*/ 7 w 28"/>
                  <a:gd name="T5" fmla="*/ 190 h 192"/>
                  <a:gd name="T6" fmla="*/ 25 w 28"/>
                  <a:gd name="T7" fmla="*/ 192 h 192"/>
                  <a:gd name="T8" fmla="*/ 28 w 28"/>
                  <a:gd name="T9" fmla="*/ 192 h 192"/>
                  <a:gd name="T10" fmla="*/ 27 w 28"/>
                  <a:gd name="T11" fmla="*/ 170 h 192"/>
                  <a:gd name="T12" fmla="*/ 26 w 28"/>
                  <a:gd name="T13" fmla="*/ 142 h 192"/>
                  <a:gd name="T14" fmla="*/ 19 w 28"/>
                  <a:gd name="T15" fmla="*/ 7 h 192"/>
                  <a:gd name="T16" fmla="*/ 0 w 28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92">
                    <a:moveTo>
                      <a:pt x="0" y="0"/>
                    </a:moveTo>
                    <a:cubicBezTo>
                      <a:pt x="0" y="189"/>
                      <a:pt x="0" y="189"/>
                      <a:pt x="0" y="189"/>
                    </a:cubicBezTo>
                    <a:cubicBezTo>
                      <a:pt x="7" y="190"/>
                      <a:pt x="7" y="190"/>
                      <a:pt x="7" y="190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7" y="170"/>
                      <a:pt x="27" y="170"/>
                      <a:pt x="27" y="170"/>
                    </a:cubicBezTo>
                    <a:cubicBezTo>
                      <a:pt x="26" y="142"/>
                      <a:pt x="26" y="142"/>
                      <a:pt x="26" y="142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2" y="6"/>
                      <a:pt x="6" y="3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5" name="Freeform 272"/>
              <p:cNvSpPr>
                <a:spLocks/>
              </p:cNvSpPr>
              <p:nvPr/>
            </p:nvSpPr>
            <p:spPr bwMode="auto">
              <a:xfrm>
                <a:off x="7015" y="2822"/>
                <a:ext cx="506" cy="903"/>
              </a:xfrm>
              <a:custGeom>
                <a:avLst/>
                <a:gdLst>
                  <a:gd name="T0" fmla="*/ 56 w 193"/>
                  <a:gd name="T1" fmla="*/ 0 h 325"/>
                  <a:gd name="T2" fmla="*/ 8 w 193"/>
                  <a:gd name="T3" fmla="*/ 21 h 325"/>
                  <a:gd name="T4" fmla="*/ 8 w 193"/>
                  <a:gd name="T5" fmla="*/ 21 h 325"/>
                  <a:gd name="T6" fmla="*/ 0 w 193"/>
                  <a:gd name="T7" fmla="*/ 6 h 325"/>
                  <a:gd name="T8" fmla="*/ 0 w 193"/>
                  <a:gd name="T9" fmla="*/ 28 h 325"/>
                  <a:gd name="T10" fmla="*/ 24 w 193"/>
                  <a:gd name="T11" fmla="*/ 35 h 325"/>
                  <a:gd name="T12" fmla="*/ 44 w 193"/>
                  <a:gd name="T13" fmla="*/ 55 h 325"/>
                  <a:gd name="T14" fmla="*/ 44 w 193"/>
                  <a:gd name="T15" fmla="*/ 56 h 325"/>
                  <a:gd name="T16" fmla="*/ 50 w 193"/>
                  <a:gd name="T17" fmla="*/ 70 h 325"/>
                  <a:gd name="T18" fmla="*/ 68 w 193"/>
                  <a:gd name="T19" fmla="*/ 67 h 325"/>
                  <a:gd name="T20" fmla="*/ 83 w 193"/>
                  <a:gd name="T21" fmla="*/ 69 h 325"/>
                  <a:gd name="T22" fmla="*/ 103 w 193"/>
                  <a:gd name="T23" fmla="*/ 77 h 325"/>
                  <a:gd name="T24" fmla="*/ 122 w 193"/>
                  <a:gd name="T25" fmla="*/ 96 h 325"/>
                  <a:gd name="T26" fmla="*/ 129 w 193"/>
                  <a:gd name="T27" fmla="*/ 122 h 325"/>
                  <a:gd name="T28" fmla="*/ 122 w 193"/>
                  <a:gd name="T29" fmla="*/ 149 h 325"/>
                  <a:gd name="T30" fmla="*/ 122 w 193"/>
                  <a:gd name="T31" fmla="*/ 150 h 325"/>
                  <a:gd name="T32" fmla="*/ 135 w 193"/>
                  <a:gd name="T33" fmla="*/ 186 h 325"/>
                  <a:gd name="T34" fmla="*/ 108 w 193"/>
                  <a:gd name="T35" fmla="*/ 234 h 325"/>
                  <a:gd name="T36" fmla="*/ 92 w 193"/>
                  <a:gd name="T37" fmla="*/ 241 h 325"/>
                  <a:gd name="T38" fmla="*/ 76 w 193"/>
                  <a:gd name="T39" fmla="*/ 243 h 325"/>
                  <a:gd name="T40" fmla="*/ 71 w 193"/>
                  <a:gd name="T41" fmla="*/ 243 h 325"/>
                  <a:gd name="T42" fmla="*/ 65 w 193"/>
                  <a:gd name="T43" fmla="*/ 251 h 325"/>
                  <a:gd name="T44" fmla="*/ 63 w 193"/>
                  <a:gd name="T45" fmla="*/ 252 h 325"/>
                  <a:gd name="T46" fmla="*/ 64 w 193"/>
                  <a:gd name="T47" fmla="*/ 254 h 325"/>
                  <a:gd name="T48" fmla="*/ 24 w 193"/>
                  <a:gd name="T49" fmla="*/ 294 h 325"/>
                  <a:gd name="T50" fmla="*/ 0 w 193"/>
                  <a:gd name="T51" fmla="*/ 285 h 325"/>
                  <a:gd name="T52" fmla="*/ 0 w 193"/>
                  <a:gd name="T53" fmla="*/ 318 h 325"/>
                  <a:gd name="T54" fmla="*/ 19 w 193"/>
                  <a:gd name="T55" fmla="*/ 325 h 325"/>
                  <a:gd name="T56" fmla="*/ 19 w 193"/>
                  <a:gd name="T57" fmla="*/ 325 h 325"/>
                  <a:gd name="T58" fmla="*/ 19 w 193"/>
                  <a:gd name="T59" fmla="*/ 325 h 325"/>
                  <a:gd name="T60" fmla="*/ 28 w 193"/>
                  <a:gd name="T61" fmla="*/ 325 h 325"/>
                  <a:gd name="T62" fmla="*/ 81 w 193"/>
                  <a:gd name="T63" fmla="*/ 286 h 325"/>
                  <a:gd name="T64" fmla="*/ 100 w 193"/>
                  <a:gd name="T65" fmla="*/ 289 h 325"/>
                  <a:gd name="T66" fmla="*/ 140 w 193"/>
                  <a:gd name="T67" fmla="*/ 273 h 325"/>
                  <a:gd name="T68" fmla="*/ 156 w 193"/>
                  <a:gd name="T69" fmla="*/ 233 h 325"/>
                  <a:gd name="T70" fmla="*/ 148 w 193"/>
                  <a:gd name="T71" fmla="*/ 204 h 325"/>
                  <a:gd name="T72" fmla="*/ 148 w 193"/>
                  <a:gd name="T73" fmla="*/ 204 h 325"/>
                  <a:gd name="T74" fmla="*/ 148 w 193"/>
                  <a:gd name="T75" fmla="*/ 204 h 325"/>
                  <a:gd name="T76" fmla="*/ 175 w 193"/>
                  <a:gd name="T77" fmla="*/ 188 h 325"/>
                  <a:gd name="T78" fmla="*/ 193 w 193"/>
                  <a:gd name="T79" fmla="*/ 144 h 325"/>
                  <a:gd name="T80" fmla="*/ 175 w 193"/>
                  <a:gd name="T81" fmla="*/ 100 h 325"/>
                  <a:gd name="T82" fmla="*/ 131 w 193"/>
                  <a:gd name="T83" fmla="*/ 82 h 325"/>
                  <a:gd name="T84" fmla="*/ 121 w 193"/>
                  <a:gd name="T85" fmla="*/ 83 h 325"/>
                  <a:gd name="T86" fmla="*/ 121 w 193"/>
                  <a:gd name="T87" fmla="*/ 83 h 325"/>
                  <a:gd name="T88" fmla="*/ 121 w 193"/>
                  <a:gd name="T89" fmla="*/ 83 h 325"/>
                  <a:gd name="T90" fmla="*/ 123 w 193"/>
                  <a:gd name="T91" fmla="*/ 67 h 325"/>
                  <a:gd name="T92" fmla="*/ 56 w 193"/>
                  <a:gd name="T93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3" h="325">
                    <a:moveTo>
                      <a:pt x="56" y="0"/>
                    </a:moveTo>
                    <a:cubicBezTo>
                      <a:pt x="38" y="0"/>
                      <a:pt x="20" y="8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6" y="16"/>
                      <a:pt x="4" y="11"/>
                      <a:pt x="0" y="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28"/>
                      <a:pt x="16" y="31"/>
                      <a:pt x="24" y="35"/>
                    </a:cubicBezTo>
                    <a:cubicBezTo>
                      <a:pt x="32" y="40"/>
                      <a:pt x="39" y="47"/>
                      <a:pt x="44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7" y="60"/>
                      <a:pt x="49" y="65"/>
                      <a:pt x="50" y="70"/>
                    </a:cubicBezTo>
                    <a:cubicBezTo>
                      <a:pt x="56" y="68"/>
                      <a:pt x="62" y="67"/>
                      <a:pt x="68" y="67"/>
                    </a:cubicBezTo>
                    <a:cubicBezTo>
                      <a:pt x="73" y="68"/>
                      <a:pt x="78" y="69"/>
                      <a:pt x="83" y="69"/>
                    </a:cubicBezTo>
                    <a:cubicBezTo>
                      <a:pt x="90" y="70"/>
                      <a:pt x="97" y="74"/>
                      <a:pt x="103" y="77"/>
                    </a:cubicBezTo>
                    <a:cubicBezTo>
                      <a:pt x="111" y="81"/>
                      <a:pt x="117" y="88"/>
                      <a:pt x="122" y="96"/>
                    </a:cubicBezTo>
                    <a:cubicBezTo>
                      <a:pt x="127" y="104"/>
                      <a:pt x="129" y="113"/>
                      <a:pt x="129" y="122"/>
                    </a:cubicBezTo>
                    <a:cubicBezTo>
                      <a:pt x="129" y="132"/>
                      <a:pt x="127" y="141"/>
                      <a:pt x="122" y="149"/>
                    </a:cubicBezTo>
                    <a:cubicBezTo>
                      <a:pt x="122" y="150"/>
                      <a:pt x="122" y="150"/>
                      <a:pt x="122" y="150"/>
                    </a:cubicBezTo>
                    <a:cubicBezTo>
                      <a:pt x="130" y="160"/>
                      <a:pt x="135" y="173"/>
                      <a:pt x="135" y="186"/>
                    </a:cubicBezTo>
                    <a:cubicBezTo>
                      <a:pt x="135" y="205"/>
                      <a:pt x="125" y="225"/>
                      <a:pt x="108" y="234"/>
                    </a:cubicBezTo>
                    <a:cubicBezTo>
                      <a:pt x="103" y="236"/>
                      <a:pt x="96" y="239"/>
                      <a:pt x="92" y="241"/>
                    </a:cubicBezTo>
                    <a:cubicBezTo>
                      <a:pt x="87" y="242"/>
                      <a:pt x="81" y="243"/>
                      <a:pt x="76" y="243"/>
                    </a:cubicBezTo>
                    <a:cubicBezTo>
                      <a:pt x="74" y="243"/>
                      <a:pt x="73" y="243"/>
                      <a:pt x="71" y="243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4" y="251"/>
                      <a:pt x="64" y="252"/>
                      <a:pt x="63" y="252"/>
                    </a:cubicBezTo>
                    <a:cubicBezTo>
                      <a:pt x="64" y="253"/>
                      <a:pt x="64" y="253"/>
                      <a:pt x="64" y="254"/>
                    </a:cubicBezTo>
                    <a:cubicBezTo>
                      <a:pt x="64" y="276"/>
                      <a:pt x="46" y="294"/>
                      <a:pt x="24" y="294"/>
                    </a:cubicBezTo>
                    <a:cubicBezTo>
                      <a:pt x="15" y="294"/>
                      <a:pt x="7" y="290"/>
                      <a:pt x="0" y="285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6" y="321"/>
                      <a:pt x="12" y="324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22" y="325"/>
                      <a:pt x="25" y="325"/>
                      <a:pt x="28" y="325"/>
                    </a:cubicBezTo>
                    <a:cubicBezTo>
                      <a:pt x="53" y="325"/>
                      <a:pt x="74" y="308"/>
                      <a:pt x="81" y="286"/>
                    </a:cubicBezTo>
                    <a:cubicBezTo>
                      <a:pt x="87" y="288"/>
                      <a:pt x="93" y="289"/>
                      <a:pt x="100" y="289"/>
                    </a:cubicBezTo>
                    <a:cubicBezTo>
                      <a:pt x="115" y="289"/>
                      <a:pt x="129" y="283"/>
                      <a:pt x="140" y="273"/>
                    </a:cubicBezTo>
                    <a:cubicBezTo>
                      <a:pt x="150" y="262"/>
                      <a:pt x="156" y="248"/>
                      <a:pt x="156" y="233"/>
                    </a:cubicBezTo>
                    <a:cubicBezTo>
                      <a:pt x="156" y="223"/>
                      <a:pt x="153" y="213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58" y="201"/>
                      <a:pt x="168" y="196"/>
                      <a:pt x="175" y="188"/>
                    </a:cubicBezTo>
                    <a:cubicBezTo>
                      <a:pt x="187" y="177"/>
                      <a:pt x="193" y="161"/>
                      <a:pt x="193" y="144"/>
                    </a:cubicBezTo>
                    <a:cubicBezTo>
                      <a:pt x="193" y="128"/>
                      <a:pt x="187" y="112"/>
                      <a:pt x="175" y="100"/>
                    </a:cubicBezTo>
                    <a:cubicBezTo>
                      <a:pt x="164" y="89"/>
                      <a:pt x="148" y="82"/>
                      <a:pt x="131" y="82"/>
                    </a:cubicBezTo>
                    <a:cubicBezTo>
                      <a:pt x="128" y="82"/>
                      <a:pt x="125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3" y="78"/>
                      <a:pt x="123" y="73"/>
                      <a:pt x="123" y="67"/>
                    </a:cubicBezTo>
                    <a:cubicBezTo>
                      <a:pt x="123" y="31"/>
                      <a:pt x="93" y="0"/>
                      <a:pt x="5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6" name="Freeform 273"/>
              <p:cNvSpPr>
                <a:spLocks/>
              </p:cNvSpPr>
              <p:nvPr/>
            </p:nvSpPr>
            <p:spPr bwMode="auto">
              <a:xfrm>
                <a:off x="7015" y="2900"/>
                <a:ext cx="354" cy="739"/>
              </a:xfrm>
              <a:custGeom>
                <a:avLst/>
                <a:gdLst>
                  <a:gd name="T0" fmla="*/ 0 w 135"/>
                  <a:gd name="T1" fmla="*/ 0 h 266"/>
                  <a:gd name="T2" fmla="*/ 0 w 135"/>
                  <a:gd name="T3" fmla="*/ 257 h 266"/>
                  <a:gd name="T4" fmla="*/ 24 w 135"/>
                  <a:gd name="T5" fmla="*/ 266 h 266"/>
                  <a:gd name="T6" fmla="*/ 64 w 135"/>
                  <a:gd name="T7" fmla="*/ 226 h 266"/>
                  <a:gd name="T8" fmla="*/ 63 w 135"/>
                  <a:gd name="T9" fmla="*/ 224 h 266"/>
                  <a:gd name="T10" fmla="*/ 65 w 135"/>
                  <a:gd name="T11" fmla="*/ 223 h 266"/>
                  <a:gd name="T12" fmla="*/ 71 w 135"/>
                  <a:gd name="T13" fmla="*/ 215 h 266"/>
                  <a:gd name="T14" fmla="*/ 76 w 135"/>
                  <a:gd name="T15" fmla="*/ 215 h 266"/>
                  <a:gd name="T16" fmla="*/ 92 w 135"/>
                  <a:gd name="T17" fmla="*/ 213 h 266"/>
                  <a:gd name="T18" fmla="*/ 108 w 135"/>
                  <a:gd name="T19" fmla="*/ 206 h 266"/>
                  <a:gd name="T20" fmla="*/ 135 w 135"/>
                  <a:gd name="T21" fmla="*/ 158 h 266"/>
                  <a:gd name="T22" fmla="*/ 122 w 135"/>
                  <a:gd name="T23" fmla="*/ 122 h 266"/>
                  <a:gd name="T24" fmla="*/ 122 w 135"/>
                  <a:gd name="T25" fmla="*/ 121 h 266"/>
                  <a:gd name="T26" fmla="*/ 129 w 135"/>
                  <a:gd name="T27" fmla="*/ 94 h 266"/>
                  <a:gd name="T28" fmla="*/ 122 w 135"/>
                  <a:gd name="T29" fmla="*/ 68 h 266"/>
                  <a:gd name="T30" fmla="*/ 103 w 135"/>
                  <a:gd name="T31" fmla="*/ 49 h 266"/>
                  <a:gd name="T32" fmla="*/ 83 w 135"/>
                  <a:gd name="T33" fmla="*/ 41 h 266"/>
                  <a:gd name="T34" fmla="*/ 68 w 135"/>
                  <a:gd name="T35" fmla="*/ 39 h 266"/>
                  <a:gd name="T36" fmla="*/ 50 w 135"/>
                  <a:gd name="T37" fmla="*/ 42 h 266"/>
                  <a:gd name="T38" fmla="*/ 44 w 135"/>
                  <a:gd name="T39" fmla="*/ 28 h 266"/>
                  <a:gd name="T40" fmla="*/ 44 w 135"/>
                  <a:gd name="T41" fmla="*/ 27 h 266"/>
                  <a:gd name="T42" fmla="*/ 24 w 135"/>
                  <a:gd name="T43" fmla="*/ 7 h 266"/>
                  <a:gd name="T44" fmla="*/ 0 w 135"/>
                  <a:gd name="T45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266">
                    <a:moveTo>
                      <a:pt x="0" y="0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7" y="262"/>
                      <a:pt x="15" y="266"/>
                      <a:pt x="24" y="266"/>
                    </a:cubicBezTo>
                    <a:cubicBezTo>
                      <a:pt x="46" y="266"/>
                      <a:pt x="64" y="248"/>
                      <a:pt x="64" y="226"/>
                    </a:cubicBezTo>
                    <a:cubicBezTo>
                      <a:pt x="64" y="225"/>
                      <a:pt x="64" y="225"/>
                      <a:pt x="63" y="224"/>
                    </a:cubicBezTo>
                    <a:cubicBezTo>
                      <a:pt x="64" y="224"/>
                      <a:pt x="64" y="223"/>
                      <a:pt x="65" y="22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3" y="215"/>
                      <a:pt x="74" y="215"/>
                      <a:pt x="76" y="215"/>
                    </a:cubicBezTo>
                    <a:cubicBezTo>
                      <a:pt x="81" y="215"/>
                      <a:pt x="87" y="214"/>
                      <a:pt x="92" y="213"/>
                    </a:cubicBezTo>
                    <a:cubicBezTo>
                      <a:pt x="96" y="211"/>
                      <a:pt x="103" y="208"/>
                      <a:pt x="108" y="206"/>
                    </a:cubicBezTo>
                    <a:cubicBezTo>
                      <a:pt x="125" y="197"/>
                      <a:pt x="135" y="177"/>
                      <a:pt x="135" y="158"/>
                    </a:cubicBezTo>
                    <a:cubicBezTo>
                      <a:pt x="135" y="145"/>
                      <a:pt x="130" y="132"/>
                      <a:pt x="122" y="122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7" y="113"/>
                      <a:pt x="129" y="104"/>
                      <a:pt x="129" y="94"/>
                    </a:cubicBezTo>
                    <a:cubicBezTo>
                      <a:pt x="129" y="85"/>
                      <a:pt x="127" y="76"/>
                      <a:pt x="122" y="68"/>
                    </a:cubicBezTo>
                    <a:cubicBezTo>
                      <a:pt x="117" y="60"/>
                      <a:pt x="111" y="53"/>
                      <a:pt x="103" y="49"/>
                    </a:cubicBezTo>
                    <a:cubicBezTo>
                      <a:pt x="97" y="46"/>
                      <a:pt x="90" y="42"/>
                      <a:pt x="83" y="41"/>
                    </a:cubicBezTo>
                    <a:cubicBezTo>
                      <a:pt x="78" y="41"/>
                      <a:pt x="73" y="40"/>
                      <a:pt x="68" y="39"/>
                    </a:cubicBezTo>
                    <a:cubicBezTo>
                      <a:pt x="62" y="39"/>
                      <a:pt x="56" y="40"/>
                      <a:pt x="50" y="42"/>
                    </a:cubicBezTo>
                    <a:cubicBezTo>
                      <a:pt x="49" y="37"/>
                      <a:pt x="47" y="32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39" y="19"/>
                      <a:pt x="32" y="12"/>
                      <a:pt x="24" y="7"/>
                    </a:cubicBezTo>
                    <a:cubicBezTo>
                      <a:pt x="16" y="3"/>
                      <a:pt x="8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7" name="Freeform 274"/>
              <p:cNvSpPr>
                <a:spLocks/>
              </p:cNvSpPr>
              <p:nvPr/>
            </p:nvSpPr>
            <p:spPr bwMode="auto">
              <a:xfrm>
                <a:off x="6660" y="3194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8" name="Freeform 275"/>
              <p:cNvSpPr>
                <a:spLocks/>
              </p:cNvSpPr>
              <p:nvPr/>
            </p:nvSpPr>
            <p:spPr bwMode="auto">
              <a:xfrm>
                <a:off x="6755" y="3297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9" name="Freeform 276"/>
              <p:cNvSpPr>
                <a:spLocks/>
              </p:cNvSpPr>
              <p:nvPr/>
            </p:nvSpPr>
            <p:spPr bwMode="auto">
              <a:xfrm>
                <a:off x="6818" y="2905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0" name="Freeform 277"/>
              <p:cNvSpPr>
                <a:spLocks/>
              </p:cNvSpPr>
              <p:nvPr/>
            </p:nvSpPr>
            <p:spPr bwMode="auto">
              <a:xfrm>
                <a:off x="6912" y="3008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1" name="Freeform 278"/>
              <p:cNvSpPr>
                <a:spLocks/>
              </p:cNvSpPr>
              <p:nvPr/>
            </p:nvSpPr>
            <p:spPr bwMode="auto">
              <a:xfrm>
                <a:off x="7141" y="3003"/>
                <a:ext cx="246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2" name="Freeform 279"/>
              <p:cNvSpPr>
                <a:spLocks/>
              </p:cNvSpPr>
              <p:nvPr/>
            </p:nvSpPr>
            <p:spPr bwMode="auto">
              <a:xfrm>
                <a:off x="7235" y="3097"/>
                <a:ext cx="63" cy="67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3" name="Freeform 280"/>
              <p:cNvSpPr>
                <a:spLocks/>
              </p:cNvSpPr>
              <p:nvPr/>
            </p:nvSpPr>
            <p:spPr bwMode="auto">
              <a:xfrm>
                <a:off x="6930" y="3314"/>
                <a:ext cx="247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4" name="Freeform 281"/>
              <p:cNvSpPr>
                <a:spLocks/>
              </p:cNvSpPr>
              <p:nvPr/>
            </p:nvSpPr>
            <p:spPr bwMode="auto">
              <a:xfrm>
                <a:off x="7025" y="3409"/>
                <a:ext cx="63" cy="66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5" name="Freeform 282"/>
              <p:cNvSpPr>
                <a:spLocks/>
              </p:cNvSpPr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6" name="Freeform 283"/>
              <p:cNvSpPr>
                <a:spLocks/>
              </p:cNvSpPr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7" name="Freeform 284"/>
              <p:cNvSpPr>
                <a:spLocks/>
              </p:cNvSpPr>
              <p:nvPr/>
            </p:nvSpPr>
            <p:spPr bwMode="auto">
              <a:xfrm>
                <a:off x="1032" y="2964"/>
                <a:ext cx="460" cy="481"/>
              </a:xfrm>
              <a:custGeom>
                <a:avLst/>
                <a:gdLst>
                  <a:gd name="T0" fmla="*/ 118 w 175"/>
                  <a:gd name="T1" fmla="*/ 44 h 173"/>
                  <a:gd name="T2" fmla="*/ 107 w 175"/>
                  <a:gd name="T3" fmla="*/ 43 h 173"/>
                  <a:gd name="T4" fmla="*/ 71 w 175"/>
                  <a:gd name="T5" fmla="*/ 9 h 173"/>
                  <a:gd name="T6" fmla="*/ 46 w 175"/>
                  <a:gd name="T7" fmla="*/ 96 h 173"/>
                  <a:gd name="T8" fmla="*/ 97 w 175"/>
                  <a:gd name="T9" fmla="*/ 167 h 173"/>
                  <a:gd name="T10" fmla="*/ 169 w 175"/>
                  <a:gd name="T11" fmla="*/ 116 h 173"/>
                  <a:gd name="T12" fmla="*/ 118 w 175"/>
                  <a:gd name="T13" fmla="*/ 4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173">
                    <a:moveTo>
                      <a:pt x="118" y="44"/>
                    </a:moveTo>
                    <a:cubicBezTo>
                      <a:pt x="114" y="43"/>
                      <a:pt x="110" y="43"/>
                      <a:pt x="107" y="43"/>
                    </a:cubicBezTo>
                    <a:cubicBezTo>
                      <a:pt x="103" y="27"/>
                      <a:pt x="92" y="12"/>
                      <a:pt x="71" y="9"/>
                    </a:cubicBezTo>
                    <a:cubicBezTo>
                      <a:pt x="17" y="0"/>
                      <a:pt x="0" y="78"/>
                      <a:pt x="46" y="96"/>
                    </a:cubicBezTo>
                    <a:cubicBezTo>
                      <a:pt x="41" y="129"/>
                      <a:pt x="64" y="162"/>
                      <a:pt x="97" y="167"/>
                    </a:cubicBezTo>
                    <a:cubicBezTo>
                      <a:pt x="131" y="173"/>
                      <a:pt x="164" y="149"/>
                      <a:pt x="169" y="116"/>
                    </a:cubicBezTo>
                    <a:cubicBezTo>
                      <a:pt x="175" y="82"/>
                      <a:pt x="151" y="49"/>
                      <a:pt x="118" y="4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8" name="Freeform 285"/>
              <p:cNvSpPr>
                <a:spLocks/>
              </p:cNvSpPr>
              <p:nvPr/>
            </p:nvSpPr>
            <p:spPr bwMode="auto">
              <a:xfrm>
                <a:off x="260" y="2839"/>
                <a:ext cx="465" cy="633"/>
              </a:xfrm>
              <a:custGeom>
                <a:avLst/>
                <a:gdLst>
                  <a:gd name="T0" fmla="*/ 157 w 177"/>
                  <a:gd name="T1" fmla="*/ 80 h 228"/>
                  <a:gd name="T2" fmla="*/ 169 w 177"/>
                  <a:gd name="T3" fmla="*/ 60 h 228"/>
                  <a:gd name="T4" fmla="*/ 169 w 177"/>
                  <a:gd name="T5" fmla="*/ 35 h 228"/>
                  <a:gd name="T6" fmla="*/ 156 w 177"/>
                  <a:gd name="T7" fmla="*/ 13 h 228"/>
                  <a:gd name="T8" fmla="*/ 136 w 177"/>
                  <a:gd name="T9" fmla="*/ 2 h 228"/>
                  <a:gd name="T10" fmla="*/ 112 w 177"/>
                  <a:gd name="T11" fmla="*/ 2 h 228"/>
                  <a:gd name="T12" fmla="*/ 92 w 177"/>
                  <a:gd name="T13" fmla="*/ 13 h 228"/>
                  <a:gd name="T14" fmla="*/ 80 w 177"/>
                  <a:gd name="T15" fmla="*/ 35 h 228"/>
                  <a:gd name="T16" fmla="*/ 78 w 177"/>
                  <a:gd name="T17" fmla="*/ 52 h 228"/>
                  <a:gd name="T18" fmla="*/ 45 w 177"/>
                  <a:gd name="T19" fmla="*/ 119 h 228"/>
                  <a:gd name="T20" fmla="*/ 68 w 177"/>
                  <a:gd name="T21" fmla="*/ 221 h 228"/>
                  <a:gd name="T22" fmla="*/ 91 w 177"/>
                  <a:gd name="T23" fmla="*/ 217 h 228"/>
                  <a:gd name="T24" fmla="*/ 120 w 177"/>
                  <a:gd name="T25" fmla="*/ 228 h 228"/>
                  <a:gd name="T26" fmla="*/ 120 w 177"/>
                  <a:gd name="T27" fmla="*/ 140 h 228"/>
                  <a:gd name="T28" fmla="*/ 115 w 177"/>
                  <a:gd name="T29" fmla="*/ 140 h 228"/>
                  <a:gd name="T30" fmla="*/ 134 w 177"/>
                  <a:gd name="T31" fmla="*/ 93 h 228"/>
                  <a:gd name="T32" fmla="*/ 156 w 177"/>
                  <a:gd name="T33" fmla="*/ 81 h 228"/>
                  <a:gd name="T34" fmla="*/ 157 w 177"/>
                  <a:gd name="T35" fmla="*/ 8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228">
                    <a:moveTo>
                      <a:pt x="157" y="80"/>
                    </a:moveTo>
                    <a:cubicBezTo>
                      <a:pt x="162" y="74"/>
                      <a:pt x="166" y="68"/>
                      <a:pt x="169" y="60"/>
                    </a:cubicBezTo>
                    <a:cubicBezTo>
                      <a:pt x="171" y="52"/>
                      <a:pt x="171" y="43"/>
                      <a:pt x="169" y="35"/>
                    </a:cubicBezTo>
                    <a:cubicBezTo>
                      <a:pt x="165" y="27"/>
                      <a:pt x="163" y="20"/>
                      <a:pt x="156" y="13"/>
                    </a:cubicBezTo>
                    <a:cubicBezTo>
                      <a:pt x="150" y="8"/>
                      <a:pt x="144" y="4"/>
                      <a:pt x="136" y="2"/>
                    </a:cubicBezTo>
                    <a:cubicBezTo>
                      <a:pt x="127" y="0"/>
                      <a:pt x="121" y="0"/>
                      <a:pt x="112" y="2"/>
                    </a:cubicBezTo>
                    <a:cubicBezTo>
                      <a:pt x="104" y="4"/>
                      <a:pt x="98" y="8"/>
                      <a:pt x="92" y="13"/>
                    </a:cubicBezTo>
                    <a:cubicBezTo>
                      <a:pt x="85" y="20"/>
                      <a:pt x="83" y="27"/>
                      <a:pt x="80" y="35"/>
                    </a:cubicBezTo>
                    <a:cubicBezTo>
                      <a:pt x="78" y="41"/>
                      <a:pt x="78" y="47"/>
                      <a:pt x="78" y="52"/>
                    </a:cubicBezTo>
                    <a:cubicBezTo>
                      <a:pt x="46" y="58"/>
                      <a:pt x="35" y="93"/>
                      <a:pt x="45" y="119"/>
                    </a:cubicBezTo>
                    <a:cubicBezTo>
                      <a:pt x="0" y="140"/>
                      <a:pt x="8" y="221"/>
                      <a:pt x="68" y="221"/>
                    </a:cubicBezTo>
                    <a:cubicBezTo>
                      <a:pt x="77" y="221"/>
                      <a:pt x="84" y="220"/>
                      <a:pt x="91" y="217"/>
                    </a:cubicBezTo>
                    <a:cubicBezTo>
                      <a:pt x="98" y="224"/>
                      <a:pt x="107" y="228"/>
                      <a:pt x="120" y="228"/>
                    </a:cubicBezTo>
                    <a:cubicBezTo>
                      <a:pt x="177" y="228"/>
                      <a:pt x="177" y="140"/>
                      <a:pt x="120" y="140"/>
                    </a:cubicBezTo>
                    <a:cubicBezTo>
                      <a:pt x="118" y="140"/>
                      <a:pt x="117" y="140"/>
                      <a:pt x="115" y="140"/>
                    </a:cubicBezTo>
                    <a:cubicBezTo>
                      <a:pt x="130" y="130"/>
                      <a:pt x="137" y="111"/>
                      <a:pt x="134" y="93"/>
                    </a:cubicBezTo>
                    <a:cubicBezTo>
                      <a:pt x="143" y="91"/>
                      <a:pt x="150" y="87"/>
                      <a:pt x="156" y="81"/>
                    </a:cubicBez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9" name="Freeform 286"/>
              <p:cNvSpPr>
                <a:spLocks/>
              </p:cNvSpPr>
              <p:nvPr/>
            </p:nvSpPr>
            <p:spPr bwMode="auto">
              <a:xfrm>
                <a:off x="496" y="2752"/>
                <a:ext cx="799" cy="821"/>
              </a:xfrm>
              <a:custGeom>
                <a:avLst/>
                <a:gdLst>
                  <a:gd name="T0" fmla="*/ 267 w 304"/>
                  <a:gd name="T1" fmla="*/ 124 h 295"/>
                  <a:gd name="T2" fmla="*/ 279 w 304"/>
                  <a:gd name="T3" fmla="*/ 87 h 295"/>
                  <a:gd name="T4" fmla="*/ 260 w 304"/>
                  <a:gd name="T5" fmla="*/ 41 h 295"/>
                  <a:gd name="T6" fmla="*/ 231 w 304"/>
                  <a:gd name="T7" fmla="*/ 24 h 295"/>
                  <a:gd name="T8" fmla="*/ 197 w 304"/>
                  <a:gd name="T9" fmla="*/ 24 h 295"/>
                  <a:gd name="T10" fmla="*/ 193 w 304"/>
                  <a:gd name="T11" fmla="*/ 25 h 295"/>
                  <a:gd name="T12" fmla="*/ 171 w 304"/>
                  <a:gd name="T13" fmla="*/ 36 h 295"/>
                  <a:gd name="T14" fmla="*/ 158 w 304"/>
                  <a:gd name="T15" fmla="*/ 19 h 295"/>
                  <a:gd name="T16" fmla="*/ 114 w 304"/>
                  <a:gd name="T17" fmla="*/ 0 h 295"/>
                  <a:gd name="T18" fmla="*/ 97 w 304"/>
                  <a:gd name="T19" fmla="*/ 2 h 295"/>
                  <a:gd name="T20" fmla="*/ 70 w 304"/>
                  <a:gd name="T21" fmla="*/ 19 h 295"/>
                  <a:gd name="T22" fmla="*/ 66 w 304"/>
                  <a:gd name="T23" fmla="*/ 22 h 295"/>
                  <a:gd name="T24" fmla="*/ 50 w 304"/>
                  <a:gd name="T25" fmla="*/ 50 h 295"/>
                  <a:gd name="T26" fmla="*/ 47 w 304"/>
                  <a:gd name="T27" fmla="*/ 66 h 295"/>
                  <a:gd name="T28" fmla="*/ 48 w 304"/>
                  <a:gd name="T29" fmla="*/ 76 h 295"/>
                  <a:gd name="T30" fmla="*/ 19 w 304"/>
                  <a:gd name="T31" fmla="*/ 92 h 295"/>
                  <a:gd name="T32" fmla="*/ 2 w 304"/>
                  <a:gd name="T33" fmla="*/ 131 h 295"/>
                  <a:gd name="T34" fmla="*/ 19 w 304"/>
                  <a:gd name="T35" fmla="*/ 170 h 295"/>
                  <a:gd name="T36" fmla="*/ 22 w 304"/>
                  <a:gd name="T37" fmla="*/ 174 h 295"/>
                  <a:gd name="T38" fmla="*/ 62 w 304"/>
                  <a:gd name="T39" fmla="*/ 259 h 295"/>
                  <a:gd name="T40" fmla="*/ 92 w 304"/>
                  <a:gd name="T41" fmla="*/ 250 h 295"/>
                  <a:gd name="T42" fmla="*/ 108 w 304"/>
                  <a:gd name="T43" fmla="*/ 277 h 295"/>
                  <a:gd name="T44" fmla="*/ 150 w 304"/>
                  <a:gd name="T45" fmla="*/ 295 h 295"/>
                  <a:gd name="T46" fmla="*/ 192 w 304"/>
                  <a:gd name="T47" fmla="*/ 277 h 295"/>
                  <a:gd name="T48" fmla="*/ 209 w 304"/>
                  <a:gd name="T49" fmla="*/ 242 h 295"/>
                  <a:gd name="T50" fmla="*/ 238 w 304"/>
                  <a:gd name="T51" fmla="*/ 249 h 295"/>
                  <a:gd name="T52" fmla="*/ 304 w 304"/>
                  <a:gd name="T53" fmla="*/ 183 h 295"/>
                  <a:gd name="T54" fmla="*/ 267 w 304"/>
                  <a:gd name="T55" fmla="*/ 12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295">
                    <a:moveTo>
                      <a:pt x="267" y="124"/>
                    </a:moveTo>
                    <a:cubicBezTo>
                      <a:pt x="275" y="114"/>
                      <a:pt x="279" y="101"/>
                      <a:pt x="279" y="87"/>
                    </a:cubicBezTo>
                    <a:cubicBezTo>
                      <a:pt x="279" y="70"/>
                      <a:pt x="272" y="53"/>
                      <a:pt x="260" y="41"/>
                    </a:cubicBezTo>
                    <a:cubicBezTo>
                      <a:pt x="252" y="33"/>
                      <a:pt x="242" y="27"/>
                      <a:pt x="231" y="24"/>
                    </a:cubicBezTo>
                    <a:cubicBezTo>
                      <a:pt x="220" y="21"/>
                      <a:pt x="208" y="21"/>
                      <a:pt x="197" y="24"/>
                    </a:cubicBezTo>
                    <a:cubicBezTo>
                      <a:pt x="195" y="25"/>
                      <a:pt x="194" y="25"/>
                      <a:pt x="193" y="25"/>
                    </a:cubicBezTo>
                    <a:cubicBezTo>
                      <a:pt x="185" y="28"/>
                      <a:pt x="177" y="31"/>
                      <a:pt x="171" y="36"/>
                    </a:cubicBezTo>
                    <a:cubicBezTo>
                      <a:pt x="168" y="30"/>
                      <a:pt x="164" y="24"/>
                      <a:pt x="158" y="19"/>
                    </a:cubicBezTo>
                    <a:cubicBezTo>
                      <a:pt x="147" y="7"/>
                      <a:pt x="131" y="0"/>
                      <a:pt x="114" y="0"/>
                    </a:cubicBezTo>
                    <a:cubicBezTo>
                      <a:pt x="108" y="1"/>
                      <a:pt x="103" y="2"/>
                      <a:pt x="97" y="2"/>
                    </a:cubicBezTo>
                    <a:cubicBezTo>
                      <a:pt x="87" y="5"/>
                      <a:pt x="77" y="11"/>
                      <a:pt x="70" y="19"/>
                    </a:cubicBezTo>
                    <a:cubicBezTo>
                      <a:pt x="68" y="20"/>
                      <a:pt x="67" y="21"/>
                      <a:pt x="66" y="22"/>
                    </a:cubicBezTo>
                    <a:cubicBezTo>
                      <a:pt x="58" y="30"/>
                      <a:pt x="53" y="39"/>
                      <a:pt x="50" y="50"/>
                    </a:cubicBezTo>
                    <a:cubicBezTo>
                      <a:pt x="49" y="55"/>
                      <a:pt x="48" y="61"/>
                      <a:pt x="47" y="66"/>
                    </a:cubicBezTo>
                    <a:cubicBezTo>
                      <a:pt x="47" y="70"/>
                      <a:pt x="48" y="73"/>
                      <a:pt x="48" y="76"/>
                    </a:cubicBezTo>
                    <a:cubicBezTo>
                      <a:pt x="37" y="78"/>
                      <a:pt x="27" y="84"/>
                      <a:pt x="19" y="92"/>
                    </a:cubicBezTo>
                    <a:cubicBezTo>
                      <a:pt x="8" y="102"/>
                      <a:pt x="2" y="116"/>
                      <a:pt x="2" y="131"/>
                    </a:cubicBezTo>
                    <a:cubicBezTo>
                      <a:pt x="2" y="146"/>
                      <a:pt x="8" y="160"/>
                      <a:pt x="19" y="170"/>
                    </a:cubicBezTo>
                    <a:cubicBezTo>
                      <a:pt x="20" y="172"/>
                      <a:pt x="21" y="173"/>
                      <a:pt x="22" y="174"/>
                    </a:cubicBezTo>
                    <a:cubicBezTo>
                      <a:pt x="0" y="204"/>
                      <a:pt x="13" y="259"/>
                      <a:pt x="62" y="259"/>
                    </a:cubicBezTo>
                    <a:cubicBezTo>
                      <a:pt x="74" y="259"/>
                      <a:pt x="84" y="255"/>
                      <a:pt x="92" y="250"/>
                    </a:cubicBezTo>
                    <a:cubicBezTo>
                      <a:pt x="95" y="260"/>
                      <a:pt x="100" y="270"/>
                      <a:pt x="108" y="277"/>
                    </a:cubicBezTo>
                    <a:cubicBezTo>
                      <a:pt x="119" y="288"/>
                      <a:pt x="134" y="295"/>
                      <a:pt x="150" y="295"/>
                    </a:cubicBezTo>
                    <a:cubicBezTo>
                      <a:pt x="166" y="295"/>
                      <a:pt x="181" y="288"/>
                      <a:pt x="192" y="277"/>
                    </a:cubicBezTo>
                    <a:cubicBezTo>
                      <a:pt x="202" y="268"/>
                      <a:pt x="208" y="255"/>
                      <a:pt x="209" y="242"/>
                    </a:cubicBezTo>
                    <a:cubicBezTo>
                      <a:pt x="218" y="247"/>
                      <a:pt x="227" y="249"/>
                      <a:pt x="238" y="249"/>
                    </a:cubicBezTo>
                    <a:cubicBezTo>
                      <a:pt x="274" y="249"/>
                      <a:pt x="304" y="219"/>
                      <a:pt x="304" y="183"/>
                    </a:cubicBezTo>
                    <a:cubicBezTo>
                      <a:pt x="304" y="158"/>
                      <a:pt x="288" y="135"/>
                      <a:pt x="267" y="12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0" name="Freeform 287"/>
              <p:cNvSpPr>
                <a:spLocks noEditPoints="1"/>
              </p:cNvSpPr>
              <p:nvPr/>
            </p:nvSpPr>
            <p:spPr bwMode="auto">
              <a:xfrm>
                <a:off x="911" y="2802"/>
                <a:ext cx="568" cy="726"/>
              </a:xfrm>
              <a:custGeom>
                <a:avLst/>
                <a:gdLst>
                  <a:gd name="T0" fmla="*/ 33 w 216"/>
                  <a:gd name="T1" fmla="*/ 261 h 261"/>
                  <a:gd name="T2" fmla="*/ 33 w 216"/>
                  <a:gd name="T3" fmla="*/ 260 h 261"/>
                  <a:gd name="T4" fmla="*/ 33 w 216"/>
                  <a:gd name="T5" fmla="*/ 260 h 261"/>
                  <a:gd name="T6" fmla="*/ 33 w 216"/>
                  <a:gd name="T7" fmla="*/ 260 h 261"/>
                  <a:gd name="T8" fmla="*/ 33 w 216"/>
                  <a:gd name="T9" fmla="*/ 260 h 261"/>
                  <a:gd name="T10" fmla="*/ 34 w 216"/>
                  <a:gd name="T11" fmla="*/ 260 h 261"/>
                  <a:gd name="T12" fmla="*/ 34 w 216"/>
                  <a:gd name="T13" fmla="*/ 260 h 261"/>
                  <a:gd name="T14" fmla="*/ 34 w 216"/>
                  <a:gd name="T15" fmla="*/ 259 h 261"/>
                  <a:gd name="T16" fmla="*/ 34 w 216"/>
                  <a:gd name="T17" fmla="*/ 259 h 261"/>
                  <a:gd name="T18" fmla="*/ 34 w 216"/>
                  <a:gd name="T19" fmla="*/ 259 h 261"/>
                  <a:gd name="T20" fmla="*/ 80 w 216"/>
                  <a:gd name="T21" fmla="*/ 231 h 261"/>
                  <a:gd name="T22" fmla="*/ 80 w 216"/>
                  <a:gd name="T23" fmla="*/ 231 h 261"/>
                  <a:gd name="T24" fmla="*/ 80 w 216"/>
                  <a:gd name="T25" fmla="*/ 231 h 261"/>
                  <a:gd name="T26" fmla="*/ 80 w 216"/>
                  <a:gd name="T27" fmla="*/ 231 h 261"/>
                  <a:gd name="T28" fmla="*/ 81 w 216"/>
                  <a:gd name="T29" fmla="*/ 231 h 261"/>
                  <a:gd name="T30" fmla="*/ 154 w 216"/>
                  <a:gd name="T31" fmla="*/ 101 h 261"/>
                  <a:gd name="T32" fmla="*/ 164 w 216"/>
                  <a:gd name="T33" fmla="*/ 102 h 261"/>
                  <a:gd name="T34" fmla="*/ 153 w 216"/>
                  <a:gd name="T35" fmla="*/ 101 h 261"/>
                  <a:gd name="T36" fmla="*/ 152 w 216"/>
                  <a:gd name="T37" fmla="*/ 101 h 261"/>
                  <a:gd name="T38" fmla="*/ 152 w 216"/>
                  <a:gd name="T39" fmla="*/ 101 h 261"/>
                  <a:gd name="T40" fmla="*/ 152 w 216"/>
                  <a:gd name="T41" fmla="*/ 101 h 261"/>
                  <a:gd name="T42" fmla="*/ 152 w 216"/>
                  <a:gd name="T43" fmla="*/ 101 h 261"/>
                  <a:gd name="T44" fmla="*/ 152 w 216"/>
                  <a:gd name="T45" fmla="*/ 101 h 261"/>
                  <a:gd name="T46" fmla="*/ 152 w 216"/>
                  <a:gd name="T47" fmla="*/ 100 h 261"/>
                  <a:gd name="T48" fmla="*/ 152 w 216"/>
                  <a:gd name="T49" fmla="*/ 100 h 261"/>
                  <a:gd name="T50" fmla="*/ 152 w 216"/>
                  <a:gd name="T51" fmla="*/ 100 h 261"/>
                  <a:gd name="T52" fmla="*/ 152 w 216"/>
                  <a:gd name="T53" fmla="*/ 100 h 261"/>
                  <a:gd name="T54" fmla="*/ 152 w 216"/>
                  <a:gd name="T55" fmla="*/ 100 h 261"/>
                  <a:gd name="T56" fmla="*/ 152 w 216"/>
                  <a:gd name="T57" fmla="*/ 100 h 261"/>
                  <a:gd name="T58" fmla="*/ 152 w 216"/>
                  <a:gd name="T59" fmla="*/ 100 h 261"/>
                  <a:gd name="T60" fmla="*/ 152 w 216"/>
                  <a:gd name="T61" fmla="*/ 100 h 261"/>
                  <a:gd name="T62" fmla="*/ 152 w 216"/>
                  <a:gd name="T63" fmla="*/ 99 h 261"/>
                  <a:gd name="T64" fmla="*/ 152 w 216"/>
                  <a:gd name="T65" fmla="*/ 99 h 261"/>
                  <a:gd name="T66" fmla="*/ 152 w 216"/>
                  <a:gd name="T67" fmla="*/ 99 h 261"/>
                  <a:gd name="T68" fmla="*/ 152 w 216"/>
                  <a:gd name="T69" fmla="*/ 99 h 261"/>
                  <a:gd name="T70" fmla="*/ 152 w 216"/>
                  <a:gd name="T71" fmla="*/ 99 h 261"/>
                  <a:gd name="T72" fmla="*/ 152 w 216"/>
                  <a:gd name="T73" fmla="*/ 99 h 261"/>
                  <a:gd name="T74" fmla="*/ 152 w 216"/>
                  <a:gd name="T75" fmla="*/ 99 h 261"/>
                  <a:gd name="T76" fmla="*/ 152 w 216"/>
                  <a:gd name="T77" fmla="*/ 99 h 261"/>
                  <a:gd name="T78" fmla="*/ 104 w 216"/>
                  <a:gd name="T79" fmla="*/ 25 h 261"/>
                  <a:gd name="T80" fmla="*/ 104 w 216"/>
                  <a:gd name="T81" fmla="*/ 25 h 261"/>
                  <a:gd name="T82" fmla="*/ 103 w 216"/>
                  <a:gd name="T83" fmla="*/ 25 h 261"/>
                  <a:gd name="T84" fmla="*/ 103 w 216"/>
                  <a:gd name="T85" fmla="*/ 24 h 261"/>
                  <a:gd name="T86" fmla="*/ 103 w 216"/>
                  <a:gd name="T87" fmla="*/ 24 h 261"/>
                  <a:gd name="T88" fmla="*/ 103 w 216"/>
                  <a:gd name="T89" fmla="*/ 24 h 261"/>
                  <a:gd name="T90" fmla="*/ 13 w 216"/>
                  <a:gd name="T91" fmla="*/ 18 h 261"/>
                  <a:gd name="T92" fmla="*/ 56 w 216"/>
                  <a:gd name="T93" fmla="*/ 4 h 261"/>
                  <a:gd name="T94" fmla="*/ 103 w 216"/>
                  <a:gd name="T95" fmla="*/ 24 h 261"/>
                  <a:gd name="T96" fmla="*/ 56 w 216"/>
                  <a:gd name="T97" fmla="*/ 4 h 261"/>
                  <a:gd name="T98" fmla="*/ 13 w 216"/>
                  <a:gd name="T99" fmla="*/ 18 h 261"/>
                  <a:gd name="T100" fmla="*/ 0 w 216"/>
                  <a:gd name="T10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6" h="261">
                    <a:moveTo>
                      <a:pt x="33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33" y="261"/>
                      <a:pt x="33" y="261"/>
                      <a:pt x="33" y="261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4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4" y="260"/>
                    </a:cubicBezTo>
                    <a:moveTo>
                      <a:pt x="34" y="260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60"/>
                    </a:cubicBezTo>
                    <a:moveTo>
                      <a:pt x="34" y="259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1" y="231"/>
                    </a:moveTo>
                    <a:cubicBezTo>
                      <a:pt x="81" y="231"/>
                      <a:pt x="81" y="231"/>
                      <a:pt x="81" y="231"/>
                    </a:cubicBezTo>
                    <a:cubicBezTo>
                      <a:pt x="81" y="231"/>
                      <a:pt x="81" y="231"/>
                      <a:pt x="81" y="231"/>
                    </a:cubicBezTo>
                    <a:moveTo>
                      <a:pt x="153" y="101"/>
                    </a:move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3" y="101"/>
                      <a:pt x="154" y="101"/>
                      <a:pt x="154" y="101"/>
                    </a:cubicBezTo>
                    <a:cubicBezTo>
                      <a:pt x="157" y="101"/>
                      <a:pt x="161" y="101"/>
                      <a:pt x="164" y="102"/>
                    </a:cubicBezTo>
                    <a:cubicBezTo>
                      <a:pt x="194" y="107"/>
                      <a:pt x="216" y="134"/>
                      <a:pt x="216" y="164"/>
                    </a:cubicBezTo>
                    <a:cubicBezTo>
                      <a:pt x="216" y="134"/>
                      <a:pt x="194" y="107"/>
                      <a:pt x="164" y="102"/>
                    </a:cubicBezTo>
                    <a:cubicBezTo>
                      <a:pt x="161" y="101"/>
                      <a:pt x="157" y="101"/>
                      <a:pt x="154" y="101"/>
                    </a:cubicBezTo>
                    <a:cubicBezTo>
                      <a:pt x="154" y="101"/>
                      <a:pt x="153" y="101"/>
                      <a:pt x="153" y="101"/>
                    </a:cubicBezTo>
                    <a:cubicBezTo>
                      <a:pt x="153" y="101"/>
                      <a:pt x="153" y="101"/>
                      <a:pt x="153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0"/>
                    </a:moveTo>
                    <a:cubicBezTo>
                      <a:pt x="152" y="100"/>
                      <a:pt x="152" y="101"/>
                      <a:pt x="152" y="101"/>
                    </a:cubicBezTo>
                    <a:cubicBezTo>
                      <a:pt x="152" y="101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3" y="25"/>
                    </a:move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6" y="6"/>
                      <a:pt x="10" y="12"/>
                      <a:pt x="13" y="18"/>
                    </a:cubicBezTo>
                    <a:cubicBezTo>
                      <a:pt x="19" y="13"/>
                      <a:pt x="27" y="10"/>
                      <a:pt x="35" y="7"/>
                    </a:cubicBezTo>
                    <a:cubicBezTo>
                      <a:pt x="36" y="7"/>
                      <a:pt x="37" y="7"/>
                      <a:pt x="39" y="6"/>
                    </a:cubicBezTo>
                    <a:cubicBezTo>
                      <a:pt x="44" y="5"/>
                      <a:pt x="50" y="4"/>
                      <a:pt x="56" y="4"/>
                    </a:cubicBezTo>
                    <a:cubicBezTo>
                      <a:pt x="62" y="4"/>
                      <a:pt x="68" y="5"/>
                      <a:pt x="73" y="6"/>
                    </a:cubicBezTo>
                    <a:cubicBezTo>
                      <a:pt x="84" y="9"/>
                      <a:pt x="94" y="15"/>
                      <a:pt x="102" y="23"/>
                    </a:cubicBezTo>
                    <a:cubicBezTo>
                      <a:pt x="102" y="23"/>
                      <a:pt x="103" y="24"/>
                      <a:pt x="103" y="24"/>
                    </a:cubicBezTo>
                    <a:cubicBezTo>
                      <a:pt x="103" y="24"/>
                      <a:pt x="102" y="23"/>
                      <a:pt x="102" y="23"/>
                    </a:cubicBezTo>
                    <a:cubicBezTo>
                      <a:pt x="94" y="15"/>
                      <a:pt x="84" y="9"/>
                      <a:pt x="73" y="6"/>
                    </a:cubicBezTo>
                    <a:cubicBezTo>
                      <a:pt x="68" y="5"/>
                      <a:pt x="62" y="4"/>
                      <a:pt x="56" y="4"/>
                    </a:cubicBezTo>
                    <a:cubicBezTo>
                      <a:pt x="50" y="4"/>
                      <a:pt x="44" y="5"/>
                      <a:pt x="39" y="6"/>
                    </a:cubicBezTo>
                    <a:cubicBezTo>
                      <a:pt x="37" y="7"/>
                      <a:pt x="36" y="7"/>
                      <a:pt x="35" y="7"/>
                    </a:cubicBezTo>
                    <a:cubicBezTo>
                      <a:pt x="27" y="10"/>
                      <a:pt x="19" y="13"/>
                      <a:pt x="13" y="18"/>
                    </a:cubicBezTo>
                    <a:cubicBezTo>
                      <a:pt x="10" y="12"/>
                      <a:pt x="6" y="6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1" name="Freeform 288"/>
              <p:cNvSpPr>
                <a:spLocks/>
              </p:cNvSpPr>
              <p:nvPr/>
            </p:nvSpPr>
            <p:spPr bwMode="auto">
              <a:xfrm>
                <a:off x="869" y="3567"/>
                <a:ext cx="71" cy="728"/>
              </a:xfrm>
              <a:custGeom>
                <a:avLst/>
                <a:gdLst>
                  <a:gd name="T0" fmla="*/ 20 w 27"/>
                  <a:gd name="T1" fmla="*/ 0 h 262"/>
                  <a:gd name="T2" fmla="*/ 8 w 27"/>
                  <a:gd name="T3" fmla="*/ 2 h 262"/>
                  <a:gd name="T4" fmla="*/ 0 w 27"/>
                  <a:gd name="T5" fmla="*/ 1 h 262"/>
                  <a:gd name="T6" fmla="*/ 0 w 27"/>
                  <a:gd name="T7" fmla="*/ 260 h 262"/>
                  <a:gd name="T8" fmla="*/ 27 w 27"/>
                  <a:gd name="T9" fmla="*/ 262 h 262"/>
                  <a:gd name="T10" fmla="*/ 20 w 27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2">
                    <a:moveTo>
                      <a:pt x="20" y="0"/>
                    </a:moveTo>
                    <a:cubicBezTo>
                      <a:pt x="16" y="1"/>
                      <a:pt x="12" y="2"/>
                      <a:pt x="8" y="2"/>
                    </a:cubicBezTo>
                    <a:cubicBezTo>
                      <a:pt x="5" y="2"/>
                      <a:pt x="3" y="2"/>
                      <a:pt x="0" y="1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27" y="262"/>
                      <a:pt x="27" y="262"/>
                      <a:pt x="27" y="262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2" name="Freeform 289"/>
              <p:cNvSpPr>
                <a:spLocks/>
              </p:cNvSpPr>
              <p:nvPr/>
            </p:nvSpPr>
            <p:spPr bwMode="auto">
              <a:xfrm>
                <a:off x="1198" y="2991"/>
                <a:ext cx="281" cy="440"/>
              </a:xfrm>
              <a:custGeom>
                <a:avLst/>
                <a:gdLst>
                  <a:gd name="T0" fmla="*/ 12 w 107"/>
                  <a:gd name="T1" fmla="*/ 0 h 158"/>
                  <a:gd name="T2" fmla="*/ 12 w 107"/>
                  <a:gd name="T3" fmla="*/ 1 h 158"/>
                  <a:gd name="T4" fmla="*/ 0 w 107"/>
                  <a:gd name="T5" fmla="*/ 38 h 158"/>
                  <a:gd name="T6" fmla="*/ 37 w 107"/>
                  <a:gd name="T7" fmla="*/ 97 h 158"/>
                  <a:gd name="T8" fmla="*/ 12 w 107"/>
                  <a:gd name="T9" fmla="*/ 148 h 158"/>
                  <a:gd name="T10" fmla="*/ 34 w 107"/>
                  <a:gd name="T11" fmla="*/ 157 h 158"/>
                  <a:gd name="T12" fmla="*/ 44 w 107"/>
                  <a:gd name="T13" fmla="*/ 158 h 158"/>
                  <a:gd name="T14" fmla="*/ 106 w 107"/>
                  <a:gd name="T15" fmla="*/ 106 h 158"/>
                  <a:gd name="T16" fmla="*/ 107 w 107"/>
                  <a:gd name="T17" fmla="*/ 96 h 158"/>
                  <a:gd name="T18" fmla="*/ 55 w 107"/>
                  <a:gd name="T19" fmla="*/ 34 h 158"/>
                  <a:gd name="T20" fmla="*/ 45 w 107"/>
                  <a:gd name="T21" fmla="*/ 33 h 158"/>
                  <a:gd name="T22" fmla="*/ 44 w 107"/>
                  <a:gd name="T23" fmla="*/ 33 h 158"/>
                  <a:gd name="T24" fmla="*/ 44 w 107"/>
                  <a:gd name="T25" fmla="*/ 33 h 158"/>
                  <a:gd name="T26" fmla="*/ 43 w 107"/>
                  <a:gd name="T27" fmla="*/ 33 h 158"/>
                  <a:gd name="T28" fmla="*/ 43 w 107"/>
                  <a:gd name="T29" fmla="*/ 33 h 158"/>
                  <a:gd name="T30" fmla="*/ 43 w 107"/>
                  <a:gd name="T31" fmla="*/ 33 h 158"/>
                  <a:gd name="T32" fmla="*/ 43 w 107"/>
                  <a:gd name="T33" fmla="*/ 33 h 158"/>
                  <a:gd name="T34" fmla="*/ 43 w 107"/>
                  <a:gd name="T35" fmla="*/ 33 h 158"/>
                  <a:gd name="T36" fmla="*/ 43 w 107"/>
                  <a:gd name="T37" fmla="*/ 33 h 158"/>
                  <a:gd name="T38" fmla="*/ 43 w 107"/>
                  <a:gd name="T39" fmla="*/ 33 h 158"/>
                  <a:gd name="T40" fmla="*/ 43 w 107"/>
                  <a:gd name="T41" fmla="*/ 33 h 158"/>
                  <a:gd name="T42" fmla="*/ 43 w 107"/>
                  <a:gd name="T43" fmla="*/ 33 h 158"/>
                  <a:gd name="T44" fmla="*/ 43 w 107"/>
                  <a:gd name="T45" fmla="*/ 33 h 158"/>
                  <a:gd name="T46" fmla="*/ 43 w 107"/>
                  <a:gd name="T47" fmla="*/ 33 h 158"/>
                  <a:gd name="T48" fmla="*/ 43 w 107"/>
                  <a:gd name="T49" fmla="*/ 32 h 158"/>
                  <a:gd name="T50" fmla="*/ 43 w 107"/>
                  <a:gd name="T51" fmla="*/ 32 h 158"/>
                  <a:gd name="T52" fmla="*/ 43 w 107"/>
                  <a:gd name="T53" fmla="*/ 32 h 158"/>
                  <a:gd name="T54" fmla="*/ 43 w 107"/>
                  <a:gd name="T55" fmla="*/ 32 h 158"/>
                  <a:gd name="T56" fmla="*/ 43 w 107"/>
                  <a:gd name="T57" fmla="*/ 32 h 158"/>
                  <a:gd name="T58" fmla="*/ 43 w 107"/>
                  <a:gd name="T59" fmla="*/ 32 h 158"/>
                  <a:gd name="T60" fmla="*/ 43 w 107"/>
                  <a:gd name="T61" fmla="*/ 32 h 158"/>
                  <a:gd name="T62" fmla="*/ 43 w 107"/>
                  <a:gd name="T63" fmla="*/ 32 h 158"/>
                  <a:gd name="T64" fmla="*/ 43 w 107"/>
                  <a:gd name="T65" fmla="*/ 32 h 158"/>
                  <a:gd name="T66" fmla="*/ 43 w 107"/>
                  <a:gd name="T67" fmla="*/ 32 h 158"/>
                  <a:gd name="T68" fmla="*/ 43 w 107"/>
                  <a:gd name="T69" fmla="*/ 32 h 158"/>
                  <a:gd name="T70" fmla="*/ 43 w 107"/>
                  <a:gd name="T71" fmla="*/ 32 h 158"/>
                  <a:gd name="T72" fmla="*/ 43 w 107"/>
                  <a:gd name="T73" fmla="*/ 32 h 158"/>
                  <a:gd name="T74" fmla="*/ 43 w 107"/>
                  <a:gd name="T75" fmla="*/ 32 h 158"/>
                  <a:gd name="T76" fmla="*/ 43 w 107"/>
                  <a:gd name="T77" fmla="*/ 32 h 158"/>
                  <a:gd name="T78" fmla="*/ 43 w 107"/>
                  <a:gd name="T79" fmla="*/ 31 h 158"/>
                  <a:gd name="T80" fmla="*/ 43 w 107"/>
                  <a:gd name="T81" fmla="*/ 31 h 158"/>
                  <a:gd name="T82" fmla="*/ 43 w 107"/>
                  <a:gd name="T83" fmla="*/ 31 h 158"/>
                  <a:gd name="T84" fmla="*/ 43 w 107"/>
                  <a:gd name="T85" fmla="*/ 31 h 158"/>
                  <a:gd name="T86" fmla="*/ 43 w 107"/>
                  <a:gd name="T87" fmla="*/ 31 h 158"/>
                  <a:gd name="T88" fmla="*/ 43 w 107"/>
                  <a:gd name="T89" fmla="*/ 31 h 158"/>
                  <a:gd name="T90" fmla="*/ 43 w 107"/>
                  <a:gd name="T91" fmla="*/ 31 h 158"/>
                  <a:gd name="T92" fmla="*/ 43 w 107"/>
                  <a:gd name="T93" fmla="*/ 31 h 158"/>
                  <a:gd name="T94" fmla="*/ 43 w 107"/>
                  <a:gd name="T95" fmla="*/ 31 h 158"/>
                  <a:gd name="T96" fmla="*/ 43 w 107"/>
                  <a:gd name="T97" fmla="*/ 31 h 158"/>
                  <a:gd name="T98" fmla="*/ 43 w 107"/>
                  <a:gd name="T99" fmla="*/ 31 h 158"/>
                  <a:gd name="T100" fmla="*/ 43 w 107"/>
                  <a:gd name="T101" fmla="*/ 31 h 158"/>
                  <a:gd name="T102" fmla="*/ 43 w 107"/>
                  <a:gd name="T103" fmla="*/ 31 h 158"/>
                  <a:gd name="T104" fmla="*/ 43 w 107"/>
                  <a:gd name="T105" fmla="*/ 31 h 158"/>
                  <a:gd name="T106" fmla="*/ 43 w 107"/>
                  <a:gd name="T107" fmla="*/ 31 h 158"/>
                  <a:gd name="T108" fmla="*/ 43 w 107"/>
                  <a:gd name="T109" fmla="*/ 31 h 158"/>
                  <a:gd name="T110" fmla="*/ 12 w 107"/>
                  <a:gd name="T111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58">
                    <a:moveTo>
                      <a:pt x="12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5"/>
                      <a:pt x="8" y="28"/>
                      <a:pt x="0" y="38"/>
                    </a:cubicBezTo>
                    <a:cubicBezTo>
                      <a:pt x="21" y="49"/>
                      <a:pt x="37" y="72"/>
                      <a:pt x="37" y="97"/>
                    </a:cubicBezTo>
                    <a:cubicBezTo>
                      <a:pt x="37" y="118"/>
                      <a:pt x="27" y="136"/>
                      <a:pt x="12" y="148"/>
                    </a:cubicBezTo>
                    <a:cubicBezTo>
                      <a:pt x="18" y="153"/>
                      <a:pt x="26" y="156"/>
                      <a:pt x="34" y="157"/>
                    </a:cubicBezTo>
                    <a:cubicBezTo>
                      <a:pt x="38" y="158"/>
                      <a:pt x="41" y="158"/>
                      <a:pt x="44" y="158"/>
                    </a:cubicBezTo>
                    <a:cubicBezTo>
                      <a:pt x="74" y="158"/>
                      <a:pt x="101" y="136"/>
                      <a:pt x="106" y="106"/>
                    </a:cubicBezTo>
                    <a:cubicBezTo>
                      <a:pt x="107" y="102"/>
                      <a:pt x="107" y="99"/>
                      <a:pt x="107" y="96"/>
                    </a:cubicBezTo>
                    <a:cubicBezTo>
                      <a:pt x="107" y="66"/>
                      <a:pt x="85" y="39"/>
                      <a:pt x="55" y="34"/>
                    </a:cubicBezTo>
                    <a:cubicBezTo>
                      <a:pt x="52" y="33"/>
                      <a:pt x="48" y="33"/>
                      <a:pt x="45" y="33"/>
                    </a:cubicBezTo>
                    <a:cubicBezTo>
                      <a:pt x="45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0" y="17"/>
                      <a:pt x="30" y="4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3" name="Freeform 290"/>
              <p:cNvSpPr>
                <a:spLocks/>
              </p:cNvSpPr>
              <p:nvPr/>
            </p:nvSpPr>
            <p:spPr bwMode="auto">
              <a:xfrm>
                <a:off x="869" y="2772"/>
                <a:ext cx="426" cy="801"/>
              </a:xfrm>
              <a:custGeom>
                <a:avLst/>
                <a:gdLst>
                  <a:gd name="T0" fmla="*/ 0 w 162"/>
                  <a:gd name="T1" fmla="*/ 287 h 288"/>
                  <a:gd name="T2" fmla="*/ 20 w 162"/>
                  <a:gd name="T3" fmla="*/ 286 h 288"/>
                  <a:gd name="T4" fmla="*/ 49 w 162"/>
                  <a:gd name="T5" fmla="*/ 272 h 288"/>
                  <a:gd name="T6" fmla="*/ 49 w 162"/>
                  <a:gd name="T7" fmla="*/ 271 h 288"/>
                  <a:gd name="T8" fmla="*/ 49 w 162"/>
                  <a:gd name="T9" fmla="*/ 271 h 288"/>
                  <a:gd name="T10" fmla="*/ 49 w 162"/>
                  <a:gd name="T11" fmla="*/ 271 h 288"/>
                  <a:gd name="T12" fmla="*/ 49 w 162"/>
                  <a:gd name="T13" fmla="*/ 271 h 288"/>
                  <a:gd name="T14" fmla="*/ 49 w 162"/>
                  <a:gd name="T15" fmla="*/ 271 h 288"/>
                  <a:gd name="T16" fmla="*/ 50 w 162"/>
                  <a:gd name="T17" fmla="*/ 271 h 288"/>
                  <a:gd name="T18" fmla="*/ 50 w 162"/>
                  <a:gd name="T19" fmla="*/ 271 h 288"/>
                  <a:gd name="T20" fmla="*/ 50 w 162"/>
                  <a:gd name="T21" fmla="*/ 270 h 288"/>
                  <a:gd name="T22" fmla="*/ 50 w 162"/>
                  <a:gd name="T23" fmla="*/ 270 h 288"/>
                  <a:gd name="T24" fmla="*/ 50 w 162"/>
                  <a:gd name="T25" fmla="*/ 270 h 288"/>
                  <a:gd name="T26" fmla="*/ 96 w 162"/>
                  <a:gd name="T27" fmla="*/ 242 h 288"/>
                  <a:gd name="T28" fmla="*/ 96 w 162"/>
                  <a:gd name="T29" fmla="*/ 242 h 288"/>
                  <a:gd name="T30" fmla="*/ 96 w 162"/>
                  <a:gd name="T31" fmla="*/ 242 h 288"/>
                  <a:gd name="T32" fmla="*/ 96 w 162"/>
                  <a:gd name="T33" fmla="*/ 242 h 288"/>
                  <a:gd name="T34" fmla="*/ 96 w 162"/>
                  <a:gd name="T35" fmla="*/ 242 h 288"/>
                  <a:gd name="T36" fmla="*/ 97 w 162"/>
                  <a:gd name="T37" fmla="*/ 242 h 288"/>
                  <a:gd name="T38" fmla="*/ 137 w 162"/>
                  <a:gd name="T39" fmla="*/ 227 h 288"/>
                  <a:gd name="T40" fmla="*/ 125 w 162"/>
                  <a:gd name="T41" fmla="*/ 117 h 288"/>
                  <a:gd name="T42" fmla="*/ 137 w 162"/>
                  <a:gd name="T43" fmla="*/ 79 h 288"/>
                  <a:gd name="T44" fmla="*/ 120 w 162"/>
                  <a:gd name="T45" fmla="*/ 36 h 288"/>
                  <a:gd name="T46" fmla="*/ 120 w 162"/>
                  <a:gd name="T47" fmla="*/ 36 h 288"/>
                  <a:gd name="T48" fmla="*/ 119 w 162"/>
                  <a:gd name="T49" fmla="*/ 36 h 288"/>
                  <a:gd name="T50" fmla="*/ 119 w 162"/>
                  <a:gd name="T51" fmla="*/ 35 h 288"/>
                  <a:gd name="T52" fmla="*/ 119 w 162"/>
                  <a:gd name="T53" fmla="*/ 35 h 288"/>
                  <a:gd name="T54" fmla="*/ 119 w 162"/>
                  <a:gd name="T55" fmla="*/ 35 h 288"/>
                  <a:gd name="T56" fmla="*/ 119 w 162"/>
                  <a:gd name="T57" fmla="*/ 35 h 288"/>
                  <a:gd name="T58" fmla="*/ 89 w 162"/>
                  <a:gd name="T59" fmla="*/ 17 h 288"/>
                  <a:gd name="T60" fmla="*/ 55 w 162"/>
                  <a:gd name="T61" fmla="*/ 17 h 288"/>
                  <a:gd name="T62" fmla="*/ 29 w 162"/>
                  <a:gd name="T63" fmla="*/ 29 h 288"/>
                  <a:gd name="T64" fmla="*/ 16 w 162"/>
                  <a:gd name="T65" fmla="*/ 11 h 288"/>
                  <a:gd name="T66" fmla="*/ 16 w 162"/>
                  <a:gd name="T67" fmla="*/ 1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288">
                    <a:moveTo>
                      <a:pt x="0" y="0"/>
                    </a:moveTo>
                    <a:cubicBezTo>
                      <a:pt x="0" y="287"/>
                      <a:pt x="0" y="287"/>
                      <a:pt x="0" y="287"/>
                    </a:cubicBezTo>
                    <a:cubicBezTo>
                      <a:pt x="3" y="288"/>
                      <a:pt x="5" y="288"/>
                      <a:pt x="8" y="288"/>
                    </a:cubicBezTo>
                    <a:cubicBezTo>
                      <a:pt x="12" y="288"/>
                      <a:pt x="16" y="287"/>
                      <a:pt x="20" y="286"/>
                    </a:cubicBezTo>
                    <a:cubicBezTo>
                      <a:pt x="20" y="286"/>
                      <a:pt x="20" y="286"/>
                      <a:pt x="20" y="286"/>
                    </a:cubicBezTo>
                    <a:cubicBezTo>
                      <a:pt x="31" y="284"/>
                      <a:pt x="41" y="279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49" y="272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60" y="261"/>
                      <a:pt x="66" y="248"/>
                      <a:pt x="67" y="235"/>
                    </a:cubicBezTo>
                    <a:cubicBezTo>
                      <a:pt x="76" y="240"/>
                      <a:pt x="85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7" y="242"/>
                      <a:pt x="97" y="242"/>
                    </a:cubicBezTo>
                    <a:cubicBezTo>
                      <a:pt x="97" y="242"/>
                      <a:pt x="97" y="242"/>
                      <a:pt x="97" y="242"/>
                    </a:cubicBezTo>
                    <a:cubicBezTo>
                      <a:pt x="112" y="242"/>
                      <a:pt x="125" y="236"/>
                      <a:pt x="137" y="227"/>
                    </a:cubicBezTo>
                    <a:cubicBezTo>
                      <a:pt x="137" y="227"/>
                      <a:pt x="137" y="227"/>
                      <a:pt x="137" y="227"/>
                    </a:cubicBezTo>
                    <a:cubicBezTo>
                      <a:pt x="152" y="215"/>
                      <a:pt x="162" y="197"/>
                      <a:pt x="162" y="176"/>
                    </a:cubicBezTo>
                    <a:cubicBezTo>
                      <a:pt x="162" y="151"/>
                      <a:pt x="146" y="128"/>
                      <a:pt x="125" y="117"/>
                    </a:cubicBezTo>
                    <a:cubicBezTo>
                      <a:pt x="133" y="107"/>
                      <a:pt x="137" y="94"/>
                      <a:pt x="137" y="80"/>
                    </a:cubicBezTo>
                    <a:cubicBezTo>
                      <a:pt x="137" y="80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63"/>
                      <a:pt x="130" y="48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6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8" y="34"/>
                      <a:pt x="118" y="34"/>
                    </a:cubicBezTo>
                    <a:cubicBezTo>
                      <a:pt x="110" y="26"/>
                      <a:pt x="100" y="20"/>
                      <a:pt x="89" y="17"/>
                    </a:cubicBezTo>
                    <a:cubicBezTo>
                      <a:pt x="84" y="16"/>
                      <a:pt x="78" y="15"/>
                      <a:pt x="72" y="15"/>
                    </a:cubicBezTo>
                    <a:cubicBezTo>
                      <a:pt x="66" y="15"/>
                      <a:pt x="60" y="16"/>
                      <a:pt x="55" y="17"/>
                    </a:cubicBezTo>
                    <a:cubicBezTo>
                      <a:pt x="53" y="18"/>
                      <a:pt x="52" y="18"/>
                      <a:pt x="51" y="18"/>
                    </a:cubicBezTo>
                    <a:cubicBezTo>
                      <a:pt x="43" y="21"/>
                      <a:pt x="35" y="24"/>
                      <a:pt x="29" y="29"/>
                    </a:cubicBezTo>
                    <a:cubicBezTo>
                      <a:pt x="26" y="23"/>
                      <a:pt x="22" y="17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1" y="7"/>
                      <a:pt x="6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4" name="Freeform 291"/>
              <p:cNvSpPr>
                <a:spLocks/>
              </p:cNvSpPr>
              <p:nvPr/>
            </p:nvSpPr>
            <p:spPr bwMode="auto">
              <a:xfrm>
                <a:off x="536" y="3061"/>
                <a:ext cx="78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5" name="Freeform 292"/>
              <p:cNvSpPr>
                <a:spLocks/>
              </p:cNvSpPr>
              <p:nvPr/>
            </p:nvSpPr>
            <p:spPr bwMode="auto">
              <a:xfrm>
                <a:off x="475" y="3069"/>
                <a:ext cx="100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6" name="Freeform 293"/>
              <p:cNvSpPr>
                <a:spLocks/>
              </p:cNvSpPr>
              <p:nvPr/>
            </p:nvSpPr>
            <p:spPr bwMode="auto">
              <a:xfrm>
                <a:off x="465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7" name="Freeform 294"/>
              <p:cNvSpPr>
                <a:spLocks/>
              </p:cNvSpPr>
              <p:nvPr/>
            </p:nvSpPr>
            <p:spPr bwMode="auto">
              <a:xfrm>
                <a:off x="475" y="3175"/>
                <a:ext cx="100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8" name="Freeform 295"/>
              <p:cNvSpPr>
                <a:spLocks/>
              </p:cNvSpPr>
              <p:nvPr/>
            </p:nvSpPr>
            <p:spPr bwMode="auto">
              <a:xfrm>
                <a:off x="536" y="3175"/>
                <a:ext cx="78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9" name="Freeform 296"/>
              <p:cNvSpPr>
                <a:spLocks/>
              </p:cNvSpPr>
              <p:nvPr/>
            </p:nvSpPr>
            <p:spPr bwMode="auto">
              <a:xfrm>
                <a:off x="575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0" name="Freeform 297"/>
              <p:cNvSpPr>
                <a:spLocks/>
              </p:cNvSpPr>
              <p:nvPr/>
            </p:nvSpPr>
            <p:spPr bwMode="auto">
              <a:xfrm>
                <a:off x="575" y="3133"/>
                <a:ext cx="110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1" name="Freeform 298"/>
              <p:cNvSpPr>
                <a:spLocks/>
              </p:cNvSpPr>
              <p:nvPr/>
            </p:nvSpPr>
            <p:spPr bwMode="auto">
              <a:xfrm>
                <a:off x="575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2" name="Oval 299"/>
              <p:cNvSpPr>
                <a:spLocks noChangeArrowheads="1"/>
              </p:cNvSpPr>
              <p:nvPr/>
            </p:nvSpPr>
            <p:spPr bwMode="auto">
              <a:xfrm>
                <a:off x="525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3" name="Freeform 300"/>
              <p:cNvSpPr>
                <a:spLocks/>
              </p:cNvSpPr>
              <p:nvPr/>
            </p:nvSpPr>
            <p:spPr bwMode="auto">
              <a:xfrm>
                <a:off x="1082" y="3061"/>
                <a:ext cx="79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4" name="Freeform 301"/>
              <p:cNvSpPr>
                <a:spLocks/>
              </p:cNvSpPr>
              <p:nvPr/>
            </p:nvSpPr>
            <p:spPr bwMode="auto">
              <a:xfrm>
                <a:off x="1022" y="3069"/>
                <a:ext cx="99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5" name="Freeform 302"/>
              <p:cNvSpPr>
                <a:spLocks/>
              </p:cNvSpPr>
              <p:nvPr/>
            </p:nvSpPr>
            <p:spPr bwMode="auto">
              <a:xfrm>
                <a:off x="1011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6" name="Freeform 303"/>
              <p:cNvSpPr>
                <a:spLocks/>
              </p:cNvSpPr>
              <p:nvPr/>
            </p:nvSpPr>
            <p:spPr bwMode="auto">
              <a:xfrm>
                <a:off x="1022" y="3175"/>
                <a:ext cx="99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7" name="Freeform 304"/>
              <p:cNvSpPr>
                <a:spLocks/>
              </p:cNvSpPr>
              <p:nvPr/>
            </p:nvSpPr>
            <p:spPr bwMode="auto">
              <a:xfrm>
                <a:off x="1082" y="3175"/>
                <a:ext cx="79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8" name="Freeform 305"/>
              <p:cNvSpPr>
                <a:spLocks/>
              </p:cNvSpPr>
              <p:nvPr/>
            </p:nvSpPr>
            <p:spPr bwMode="auto">
              <a:xfrm>
                <a:off x="1121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9" name="Freeform 306"/>
              <p:cNvSpPr>
                <a:spLocks/>
              </p:cNvSpPr>
              <p:nvPr/>
            </p:nvSpPr>
            <p:spPr bwMode="auto">
              <a:xfrm>
                <a:off x="1121" y="3133"/>
                <a:ext cx="111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0" name="Freeform 307"/>
              <p:cNvSpPr>
                <a:spLocks/>
              </p:cNvSpPr>
              <p:nvPr/>
            </p:nvSpPr>
            <p:spPr bwMode="auto">
              <a:xfrm>
                <a:off x="1121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1" name="Oval 308"/>
              <p:cNvSpPr>
                <a:spLocks noChangeArrowheads="1"/>
              </p:cNvSpPr>
              <p:nvPr/>
            </p:nvSpPr>
            <p:spPr bwMode="auto">
              <a:xfrm>
                <a:off x="1071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2" name="Freeform 309"/>
              <p:cNvSpPr>
                <a:spLocks/>
              </p:cNvSpPr>
              <p:nvPr/>
            </p:nvSpPr>
            <p:spPr bwMode="auto">
              <a:xfrm>
                <a:off x="798" y="2883"/>
                <a:ext cx="69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3" name="Freeform 310"/>
              <p:cNvSpPr>
                <a:spLocks/>
              </p:cNvSpPr>
              <p:nvPr/>
            </p:nvSpPr>
            <p:spPr bwMode="auto">
              <a:xfrm>
                <a:off x="746" y="2889"/>
                <a:ext cx="86" cy="91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4" name="Freeform 311"/>
              <p:cNvSpPr>
                <a:spLocks/>
              </p:cNvSpPr>
              <p:nvPr/>
            </p:nvSpPr>
            <p:spPr bwMode="auto">
              <a:xfrm>
                <a:off x="738" y="2944"/>
                <a:ext cx="94" cy="73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5" name="Freeform 312"/>
              <p:cNvSpPr>
                <a:spLocks/>
              </p:cNvSpPr>
              <p:nvPr/>
            </p:nvSpPr>
            <p:spPr bwMode="auto">
              <a:xfrm>
                <a:off x="746" y="2980"/>
                <a:ext cx="86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6" name="Freeform 313"/>
              <p:cNvSpPr>
                <a:spLocks/>
              </p:cNvSpPr>
              <p:nvPr/>
            </p:nvSpPr>
            <p:spPr bwMode="auto">
              <a:xfrm>
                <a:off x="798" y="2980"/>
                <a:ext cx="69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7" name="Freeform 314"/>
              <p:cNvSpPr>
                <a:spLocks/>
              </p:cNvSpPr>
              <p:nvPr/>
            </p:nvSpPr>
            <p:spPr bwMode="auto">
              <a:xfrm>
                <a:off x="832" y="2980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8" name="Freeform 315"/>
              <p:cNvSpPr>
                <a:spLocks/>
              </p:cNvSpPr>
              <p:nvPr/>
            </p:nvSpPr>
            <p:spPr bwMode="auto">
              <a:xfrm>
                <a:off x="832" y="2944"/>
                <a:ext cx="92" cy="73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9" name="Freeform 316"/>
              <p:cNvSpPr>
                <a:spLocks/>
              </p:cNvSpPr>
              <p:nvPr/>
            </p:nvSpPr>
            <p:spPr bwMode="auto">
              <a:xfrm>
                <a:off x="832" y="2889"/>
                <a:ext cx="87" cy="91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0" name="Oval 317"/>
              <p:cNvSpPr>
                <a:spLocks noChangeArrowheads="1"/>
              </p:cNvSpPr>
              <p:nvPr/>
            </p:nvSpPr>
            <p:spPr bwMode="auto">
              <a:xfrm>
                <a:off x="790" y="2936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1" name="Freeform 318"/>
              <p:cNvSpPr>
                <a:spLocks/>
              </p:cNvSpPr>
              <p:nvPr/>
            </p:nvSpPr>
            <p:spPr bwMode="auto">
              <a:xfrm>
                <a:off x="809" y="3217"/>
                <a:ext cx="68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2" name="Freeform 319"/>
              <p:cNvSpPr>
                <a:spLocks/>
              </p:cNvSpPr>
              <p:nvPr/>
            </p:nvSpPr>
            <p:spPr bwMode="auto">
              <a:xfrm>
                <a:off x="756" y="3222"/>
                <a:ext cx="87" cy="92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3" name="Freeform 320"/>
              <p:cNvSpPr>
                <a:spLocks/>
              </p:cNvSpPr>
              <p:nvPr/>
            </p:nvSpPr>
            <p:spPr bwMode="auto">
              <a:xfrm>
                <a:off x="748" y="3278"/>
                <a:ext cx="95" cy="72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4" name="Freeform 321"/>
              <p:cNvSpPr>
                <a:spLocks/>
              </p:cNvSpPr>
              <p:nvPr/>
            </p:nvSpPr>
            <p:spPr bwMode="auto">
              <a:xfrm>
                <a:off x="756" y="3314"/>
                <a:ext cx="87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5" name="Freeform 322"/>
              <p:cNvSpPr>
                <a:spLocks/>
              </p:cNvSpPr>
              <p:nvPr/>
            </p:nvSpPr>
            <p:spPr bwMode="auto">
              <a:xfrm>
                <a:off x="809" y="3314"/>
                <a:ext cx="68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6" name="Freeform 323"/>
              <p:cNvSpPr>
                <a:spLocks/>
              </p:cNvSpPr>
              <p:nvPr/>
            </p:nvSpPr>
            <p:spPr bwMode="auto">
              <a:xfrm>
                <a:off x="843" y="3314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7" name="Freeform 324"/>
              <p:cNvSpPr>
                <a:spLocks/>
              </p:cNvSpPr>
              <p:nvPr/>
            </p:nvSpPr>
            <p:spPr bwMode="auto">
              <a:xfrm>
                <a:off x="843" y="3278"/>
                <a:ext cx="92" cy="72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8" name="Freeform 325"/>
              <p:cNvSpPr>
                <a:spLocks/>
              </p:cNvSpPr>
              <p:nvPr/>
            </p:nvSpPr>
            <p:spPr bwMode="auto">
              <a:xfrm>
                <a:off x="843" y="3222"/>
                <a:ext cx="87" cy="92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9" name="Oval 326"/>
              <p:cNvSpPr>
                <a:spLocks noChangeArrowheads="1"/>
              </p:cNvSpPr>
              <p:nvPr/>
            </p:nvSpPr>
            <p:spPr bwMode="auto">
              <a:xfrm>
                <a:off x="801" y="3270"/>
                <a:ext cx="84" cy="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0" name="Freeform 327"/>
              <p:cNvSpPr>
                <a:spLocks/>
              </p:cNvSpPr>
              <p:nvPr/>
            </p:nvSpPr>
            <p:spPr bwMode="auto">
              <a:xfrm>
                <a:off x="5187" y="3953"/>
                <a:ext cx="302" cy="351"/>
              </a:xfrm>
              <a:custGeom>
                <a:avLst/>
                <a:gdLst>
                  <a:gd name="T0" fmla="*/ 0 w 115"/>
                  <a:gd name="T1" fmla="*/ 122 h 126"/>
                  <a:gd name="T2" fmla="*/ 1 w 115"/>
                  <a:gd name="T3" fmla="*/ 120 h 126"/>
                  <a:gd name="T4" fmla="*/ 2 w 115"/>
                  <a:gd name="T5" fmla="*/ 114 h 126"/>
                  <a:gd name="T6" fmla="*/ 9 w 115"/>
                  <a:gd name="T7" fmla="*/ 94 h 126"/>
                  <a:gd name="T8" fmla="*/ 21 w 115"/>
                  <a:gd name="T9" fmla="*/ 67 h 126"/>
                  <a:gd name="T10" fmla="*/ 29 w 115"/>
                  <a:gd name="T11" fmla="*/ 53 h 126"/>
                  <a:gd name="T12" fmla="*/ 40 w 115"/>
                  <a:gd name="T13" fmla="*/ 40 h 126"/>
                  <a:gd name="T14" fmla="*/ 51 w 115"/>
                  <a:gd name="T15" fmla="*/ 28 h 126"/>
                  <a:gd name="T16" fmla="*/ 64 w 115"/>
                  <a:gd name="T17" fmla="*/ 18 h 126"/>
                  <a:gd name="T18" fmla="*/ 71 w 115"/>
                  <a:gd name="T19" fmla="*/ 14 h 126"/>
                  <a:gd name="T20" fmla="*/ 77 w 115"/>
                  <a:gd name="T21" fmla="*/ 10 h 126"/>
                  <a:gd name="T22" fmla="*/ 89 w 115"/>
                  <a:gd name="T23" fmla="*/ 5 h 126"/>
                  <a:gd name="T24" fmla="*/ 100 w 115"/>
                  <a:gd name="T25" fmla="*/ 2 h 126"/>
                  <a:gd name="T26" fmla="*/ 108 w 115"/>
                  <a:gd name="T27" fmla="*/ 1 h 126"/>
                  <a:gd name="T28" fmla="*/ 115 w 115"/>
                  <a:gd name="T29" fmla="*/ 0 h 126"/>
                  <a:gd name="T30" fmla="*/ 109 w 115"/>
                  <a:gd name="T31" fmla="*/ 2 h 126"/>
                  <a:gd name="T32" fmla="*/ 101 w 115"/>
                  <a:gd name="T33" fmla="*/ 6 h 126"/>
                  <a:gd name="T34" fmla="*/ 92 w 115"/>
                  <a:gd name="T35" fmla="*/ 11 h 126"/>
                  <a:gd name="T36" fmla="*/ 82 w 115"/>
                  <a:gd name="T37" fmla="*/ 19 h 126"/>
                  <a:gd name="T38" fmla="*/ 78 w 115"/>
                  <a:gd name="T39" fmla="*/ 23 h 126"/>
                  <a:gd name="T40" fmla="*/ 73 w 115"/>
                  <a:gd name="T41" fmla="*/ 28 h 126"/>
                  <a:gd name="T42" fmla="*/ 64 w 115"/>
                  <a:gd name="T43" fmla="*/ 39 h 126"/>
                  <a:gd name="T44" fmla="*/ 57 w 115"/>
                  <a:gd name="T45" fmla="*/ 52 h 126"/>
                  <a:gd name="T46" fmla="*/ 43 w 115"/>
                  <a:gd name="T47" fmla="*/ 103 h 126"/>
                  <a:gd name="T48" fmla="*/ 42 w 115"/>
                  <a:gd name="T49" fmla="*/ 120 h 126"/>
                  <a:gd name="T50" fmla="*/ 42 w 115"/>
                  <a:gd name="T51" fmla="*/ 124 h 126"/>
                  <a:gd name="T52" fmla="*/ 42 w 115"/>
                  <a:gd name="T53" fmla="*/ 125 h 126"/>
                  <a:gd name="T54" fmla="*/ 42 w 115"/>
                  <a:gd name="T55" fmla="*/ 126 h 126"/>
                  <a:gd name="T56" fmla="*/ 0 w 115"/>
                  <a:gd name="T57" fmla="*/ 1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0" y="122"/>
                    </a:moveTo>
                    <a:cubicBezTo>
                      <a:pt x="0" y="122"/>
                      <a:pt x="0" y="121"/>
                      <a:pt x="1" y="120"/>
                    </a:cubicBezTo>
                    <a:cubicBezTo>
                      <a:pt x="1" y="118"/>
                      <a:pt x="1" y="116"/>
                      <a:pt x="2" y="114"/>
                    </a:cubicBezTo>
                    <a:cubicBezTo>
                      <a:pt x="3" y="109"/>
                      <a:pt x="5" y="102"/>
                      <a:pt x="9" y="94"/>
                    </a:cubicBezTo>
                    <a:cubicBezTo>
                      <a:pt x="12" y="86"/>
                      <a:pt x="16" y="77"/>
                      <a:pt x="21" y="67"/>
                    </a:cubicBezTo>
                    <a:cubicBezTo>
                      <a:pt x="23" y="63"/>
                      <a:pt x="26" y="58"/>
                      <a:pt x="29" y="53"/>
                    </a:cubicBezTo>
                    <a:cubicBezTo>
                      <a:pt x="33" y="49"/>
                      <a:pt x="36" y="44"/>
                      <a:pt x="40" y="40"/>
                    </a:cubicBezTo>
                    <a:cubicBezTo>
                      <a:pt x="43" y="36"/>
                      <a:pt x="47" y="32"/>
                      <a:pt x="51" y="28"/>
                    </a:cubicBezTo>
                    <a:cubicBezTo>
                      <a:pt x="56" y="24"/>
                      <a:pt x="60" y="21"/>
                      <a:pt x="64" y="18"/>
                    </a:cubicBezTo>
                    <a:cubicBezTo>
                      <a:pt x="66" y="17"/>
                      <a:pt x="69" y="15"/>
                      <a:pt x="71" y="14"/>
                    </a:cubicBezTo>
                    <a:cubicBezTo>
                      <a:pt x="73" y="13"/>
                      <a:pt x="75" y="12"/>
                      <a:pt x="77" y="10"/>
                    </a:cubicBezTo>
                    <a:cubicBezTo>
                      <a:pt x="81" y="8"/>
                      <a:pt x="85" y="7"/>
                      <a:pt x="89" y="5"/>
                    </a:cubicBezTo>
                    <a:cubicBezTo>
                      <a:pt x="93" y="4"/>
                      <a:pt x="97" y="3"/>
                      <a:pt x="100" y="2"/>
                    </a:cubicBezTo>
                    <a:cubicBezTo>
                      <a:pt x="103" y="2"/>
                      <a:pt x="106" y="1"/>
                      <a:pt x="108" y="1"/>
                    </a:cubicBezTo>
                    <a:cubicBezTo>
                      <a:pt x="113" y="0"/>
                      <a:pt x="115" y="0"/>
                      <a:pt x="115" y="0"/>
                    </a:cubicBezTo>
                    <a:cubicBezTo>
                      <a:pt x="115" y="0"/>
                      <a:pt x="113" y="1"/>
                      <a:pt x="109" y="2"/>
                    </a:cubicBezTo>
                    <a:cubicBezTo>
                      <a:pt x="107" y="3"/>
                      <a:pt x="104" y="5"/>
                      <a:pt x="101" y="6"/>
                    </a:cubicBezTo>
                    <a:cubicBezTo>
                      <a:pt x="98" y="7"/>
                      <a:pt x="95" y="9"/>
                      <a:pt x="92" y="11"/>
                    </a:cubicBezTo>
                    <a:cubicBezTo>
                      <a:pt x="89" y="13"/>
                      <a:pt x="86" y="16"/>
                      <a:pt x="82" y="19"/>
                    </a:cubicBezTo>
                    <a:cubicBezTo>
                      <a:pt x="81" y="20"/>
                      <a:pt x="79" y="22"/>
                      <a:pt x="78" y="23"/>
                    </a:cubicBezTo>
                    <a:cubicBezTo>
                      <a:pt x="76" y="25"/>
                      <a:pt x="74" y="26"/>
                      <a:pt x="73" y="28"/>
                    </a:cubicBezTo>
                    <a:cubicBezTo>
                      <a:pt x="70" y="32"/>
                      <a:pt x="67" y="35"/>
                      <a:pt x="64" y="39"/>
                    </a:cubicBezTo>
                    <a:cubicBezTo>
                      <a:pt x="62" y="43"/>
                      <a:pt x="59" y="48"/>
                      <a:pt x="57" y="52"/>
                    </a:cubicBezTo>
                    <a:cubicBezTo>
                      <a:pt x="48" y="69"/>
                      <a:pt x="44" y="88"/>
                      <a:pt x="43" y="103"/>
                    </a:cubicBezTo>
                    <a:cubicBezTo>
                      <a:pt x="42" y="110"/>
                      <a:pt x="42" y="116"/>
                      <a:pt x="42" y="120"/>
                    </a:cubicBezTo>
                    <a:cubicBezTo>
                      <a:pt x="42" y="122"/>
                      <a:pt x="42" y="123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6"/>
                      <a:pt x="42" y="126"/>
                      <a:pt x="42" y="126"/>
                    </a:cubicBez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1" name="Freeform 328"/>
              <p:cNvSpPr>
                <a:spLocks/>
              </p:cNvSpPr>
              <p:nvPr/>
            </p:nvSpPr>
            <p:spPr bwMode="auto">
              <a:xfrm>
                <a:off x="5024" y="3953"/>
                <a:ext cx="302" cy="351"/>
              </a:xfrm>
              <a:custGeom>
                <a:avLst/>
                <a:gdLst>
                  <a:gd name="T0" fmla="*/ 73 w 115"/>
                  <a:gd name="T1" fmla="*/ 126 h 126"/>
                  <a:gd name="T2" fmla="*/ 73 w 115"/>
                  <a:gd name="T3" fmla="*/ 125 h 126"/>
                  <a:gd name="T4" fmla="*/ 73 w 115"/>
                  <a:gd name="T5" fmla="*/ 124 h 126"/>
                  <a:gd name="T6" fmla="*/ 73 w 115"/>
                  <a:gd name="T7" fmla="*/ 120 h 126"/>
                  <a:gd name="T8" fmla="*/ 72 w 115"/>
                  <a:gd name="T9" fmla="*/ 103 h 126"/>
                  <a:gd name="T10" fmla="*/ 58 w 115"/>
                  <a:gd name="T11" fmla="*/ 52 h 126"/>
                  <a:gd name="T12" fmla="*/ 51 w 115"/>
                  <a:gd name="T13" fmla="*/ 39 h 126"/>
                  <a:gd name="T14" fmla="*/ 42 w 115"/>
                  <a:gd name="T15" fmla="*/ 28 h 126"/>
                  <a:gd name="T16" fmla="*/ 37 w 115"/>
                  <a:gd name="T17" fmla="*/ 23 h 126"/>
                  <a:gd name="T18" fmla="*/ 32 w 115"/>
                  <a:gd name="T19" fmla="*/ 19 h 126"/>
                  <a:gd name="T20" fmla="*/ 23 w 115"/>
                  <a:gd name="T21" fmla="*/ 11 h 126"/>
                  <a:gd name="T22" fmla="*/ 14 w 115"/>
                  <a:gd name="T23" fmla="*/ 6 h 126"/>
                  <a:gd name="T24" fmla="*/ 6 w 115"/>
                  <a:gd name="T25" fmla="*/ 2 h 126"/>
                  <a:gd name="T26" fmla="*/ 0 w 115"/>
                  <a:gd name="T27" fmla="*/ 0 h 126"/>
                  <a:gd name="T28" fmla="*/ 7 w 115"/>
                  <a:gd name="T29" fmla="*/ 1 h 126"/>
                  <a:gd name="T30" fmla="*/ 15 w 115"/>
                  <a:gd name="T31" fmla="*/ 2 h 126"/>
                  <a:gd name="T32" fmla="*/ 26 w 115"/>
                  <a:gd name="T33" fmla="*/ 5 h 126"/>
                  <a:gd name="T34" fmla="*/ 38 w 115"/>
                  <a:gd name="T35" fmla="*/ 10 h 126"/>
                  <a:gd name="T36" fmla="*/ 44 w 115"/>
                  <a:gd name="T37" fmla="*/ 14 h 126"/>
                  <a:gd name="T38" fmla="*/ 51 w 115"/>
                  <a:gd name="T39" fmla="*/ 18 h 126"/>
                  <a:gd name="T40" fmla="*/ 63 w 115"/>
                  <a:gd name="T41" fmla="*/ 28 h 126"/>
                  <a:gd name="T42" fmla="*/ 75 w 115"/>
                  <a:gd name="T43" fmla="*/ 40 h 126"/>
                  <a:gd name="T44" fmla="*/ 86 w 115"/>
                  <a:gd name="T45" fmla="*/ 53 h 126"/>
                  <a:gd name="T46" fmla="*/ 94 w 115"/>
                  <a:gd name="T47" fmla="*/ 67 h 126"/>
                  <a:gd name="T48" fmla="*/ 106 w 115"/>
                  <a:gd name="T49" fmla="*/ 94 h 126"/>
                  <a:gd name="T50" fmla="*/ 113 w 115"/>
                  <a:gd name="T51" fmla="*/ 114 h 126"/>
                  <a:gd name="T52" fmla="*/ 114 w 115"/>
                  <a:gd name="T53" fmla="*/ 120 h 126"/>
                  <a:gd name="T54" fmla="*/ 115 w 115"/>
                  <a:gd name="T55" fmla="*/ 122 h 126"/>
                  <a:gd name="T56" fmla="*/ 73 w 115"/>
                  <a:gd name="T5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73" y="126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73" y="125"/>
                      <a:pt x="73" y="125"/>
                      <a:pt x="73" y="124"/>
                    </a:cubicBezTo>
                    <a:cubicBezTo>
                      <a:pt x="73" y="123"/>
                      <a:pt x="73" y="122"/>
                      <a:pt x="73" y="120"/>
                    </a:cubicBezTo>
                    <a:cubicBezTo>
                      <a:pt x="73" y="116"/>
                      <a:pt x="73" y="110"/>
                      <a:pt x="72" y="103"/>
                    </a:cubicBezTo>
                    <a:cubicBezTo>
                      <a:pt x="70" y="88"/>
                      <a:pt x="66" y="69"/>
                      <a:pt x="58" y="52"/>
                    </a:cubicBezTo>
                    <a:cubicBezTo>
                      <a:pt x="56" y="48"/>
                      <a:pt x="53" y="43"/>
                      <a:pt x="51" y="39"/>
                    </a:cubicBezTo>
                    <a:cubicBezTo>
                      <a:pt x="48" y="35"/>
                      <a:pt x="45" y="32"/>
                      <a:pt x="42" y="28"/>
                    </a:cubicBezTo>
                    <a:cubicBezTo>
                      <a:pt x="40" y="26"/>
                      <a:pt x="39" y="25"/>
                      <a:pt x="37" y="23"/>
                    </a:cubicBezTo>
                    <a:cubicBezTo>
                      <a:pt x="36" y="22"/>
                      <a:pt x="34" y="20"/>
                      <a:pt x="32" y="19"/>
                    </a:cubicBezTo>
                    <a:cubicBezTo>
                      <a:pt x="29" y="16"/>
                      <a:pt x="26" y="13"/>
                      <a:pt x="23" y="11"/>
                    </a:cubicBezTo>
                    <a:cubicBezTo>
                      <a:pt x="20" y="9"/>
                      <a:pt x="16" y="7"/>
                      <a:pt x="14" y="6"/>
                    </a:cubicBezTo>
                    <a:cubicBezTo>
                      <a:pt x="11" y="5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2" y="4"/>
                      <a:pt x="26" y="5"/>
                    </a:cubicBezTo>
                    <a:cubicBezTo>
                      <a:pt x="29" y="7"/>
                      <a:pt x="33" y="8"/>
                      <a:pt x="38" y="10"/>
                    </a:cubicBezTo>
                    <a:cubicBezTo>
                      <a:pt x="40" y="12"/>
                      <a:pt x="42" y="13"/>
                      <a:pt x="44" y="14"/>
                    </a:cubicBezTo>
                    <a:cubicBezTo>
                      <a:pt x="46" y="15"/>
                      <a:pt x="49" y="17"/>
                      <a:pt x="51" y="18"/>
                    </a:cubicBezTo>
                    <a:cubicBezTo>
                      <a:pt x="55" y="21"/>
                      <a:pt x="59" y="24"/>
                      <a:pt x="63" y="28"/>
                    </a:cubicBezTo>
                    <a:cubicBezTo>
                      <a:pt x="68" y="32"/>
                      <a:pt x="71" y="36"/>
                      <a:pt x="75" y="40"/>
                    </a:cubicBezTo>
                    <a:cubicBezTo>
                      <a:pt x="79" y="44"/>
                      <a:pt x="82" y="49"/>
                      <a:pt x="86" y="53"/>
                    </a:cubicBezTo>
                    <a:cubicBezTo>
                      <a:pt x="89" y="58"/>
                      <a:pt x="92" y="63"/>
                      <a:pt x="94" y="67"/>
                    </a:cubicBezTo>
                    <a:cubicBezTo>
                      <a:pt x="99" y="77"/>
                      <a:pt x="103" y="86"/>
                      <a:pt x="106" y="94"/>
                    </a:cubicBezTo>
                    <a:cubicBezTo>
                      <a:pt x="109" y="102"/>
                      <a:pt x="111" y="109"/>
                      <a:pt x="113" y="114"/>
                    </a:cubicBezTo>
                    <a:cubicBezTo>
                      <a:pt x="113" y="116"/>
                      <a:pt x="114" y="118"/>
                      <a:pt x="114" y="120"/>
                    </a:cubicBezTo>
                    <a:cubicBezTo>
                      <a:pt x="114" y="121"/>
                      <a:pt x="115" y="122"/>
                      <a:pt x="115" y="122"/>
                    </a:cubicBezTo>
                    <a:lnTo>
                      <a:pt x="73" y="126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2" name="Freeform 329"/>
              <p:cNvSpPr>
                <a:spLocks/>
              </p:cNvSpPr>
              <p:nvPr/>
            </p:nvSpPr>
            <p:spPr bwMode="auto">
              <a:xfrm>
                <a:off x="5200" y="4104"/>
                <a:ext cx="310" cy="200"/>
              </a:xfrm>
              <a:custGeom>
                <a:avLst/>
                <a:gdLst>
                  <a:gd name="T0" fmla="*/ 0 w 118"/>
                  <a:gd name="T1" fmla="*/ 65 h 72"/>
                  <a:gd name="T2" fmla="*/ 1 w 118"/>
                  <a:gd name="T3" fmla="*/ 64 h 72"/>
                  <a:gd name="T4" fmla="*/ 1 w 118"/>
                  <a:gd name="T5" fmla="*/ 63 h 72"/>
                  <a:gd name="T6" fmla="*/ 2 w 118"/>
                  <a:gd name="T7" fmla="*/ 60 h 72"/>
                  <a:gd name="T8" fmla="*/ 3 w 118"/>
                  <a:gd name="T9" fmla="*/ 57 h 72"/>
                  <a:gd name="T10" fmla="*/ 7 w 118"/>
                  <a:gd name="T11" fmla="*/ 50 h 72"/>
                  <a:gd name="T12" fmla="*/ 12 w 118"/>
                  <a:gd name="T13" fmla="*/ 42 h 72"/>
                  <a:gd name="T14" fmla="*/ 19 w 118"/>
                  <a:gd name="T15" fmla="*/ 32 h 72"/>
                  <a:gd name="T16" fmla="*/ 28 w 118"/>
                  <a:gd name="T17" fmla="*/ 23 h 72"/>
                  <a:gd name="T18" fmla="*/ 34 w 118"/>
                  <a:gd name="T19" fmla="*/ 19 h 72"/>
                  <a:gd name="T20" fmla="*/ 39 w 118"/>
                  <a:gd name="T21" fmla="*/ 15 h 72"/>
                  <a:gd name="T22" fmla="*/ 45 w 118"/>
                  <a:gd name="T23" fmla="*/ 12 h 72"/>
                  <a:gd name="T24" fmla="*/ 51 w 118"/>
                  <a:gd name="T25" fmla="*/ 9 h 72"/>
                  <a:gd name="T26" fmla="*/ 64 w 118"/>
                  <a:gd name="T27" fmla="*/ 4 h 72"/>
                  <a:gd name="T28" fmla="*/ 76 w 118"/>
                  <a:gd name="T29" fmla="*/ 1 h 72"/>
                  <a:gd name="T30" fmla="*/ 87 w 118"/>
                  <a:gd name="T31" fmla="*/ 0 h 72"/>
                  <a:gd name="T32" fmla="*/ 98 w 118"/>
                  <a:gd name="T33" fmla="*/ 0 h 72"/>
                  <a:gd name="T34" fmla="*/ 102 w 118"/>
                  <a:gd name="T35" fmla="*/ 0 h 72"/>
                  <a:gd name="T36" fmla="*/ 106 w 118"/>
                  <a:gd name="T37" fmla="*/ 1 h 72"/>
                  <a:gd name="T38" fmla="*/ 112 w 118"/>
                  <a:gd name="T39" fmla="*/ 1 h 72"/>
                  <a:gd name="T40" fmla="*/ 118 w 118"/>
                  <a:gd name="T41" fmla="*/ 2 h 72"/>
                  <a:gd name="T42" fmla="*/ 112 w 118"/>
                  <a:gd name="T43" fmla="*/ 3 h 72"/>
                  <a:gd name="T44" fmla="*/ 106 w 118"/>
                  <a:gd name="T45" fmla="*/ 4 h 72"/>
                  <a:gd name="T46" fmla="*/ 102 w 118"/>
                  <a:gd name="T47" fmla="*/ 5 h 72"/>
                  <a:gd name="T48" fmla="*/ 98 w 118"/>
                  <a:gd name="T49" fmla="*/ 7 h 72"/>
                  <a:gd name="T50" fmla="*/ 89 w 118"/>
                  <a:gd name="T51" fmla="*/ 10 h 72"/>
                  <a:gd name="T52" fmla="*/ 80 w 118"/>
                  <a:gd name="T53" fmla="*/ 14 h 72"/>
                  <a:gd name="T54" fmla="*/ 71 w 118"/>
                  <a:gd name="T55" fmla="*/ 20 h 72"/>
                  <a:gd name="T56" fmla="*/ 62 w 118"/>
                  <a:gd name="T57" fmla="*/ 26 h 72"/>
                  <a:gd name="T58" fmla="*/ 59 w 118"/>
                  <a:gd name="T59" fmla="*/ 30 h 72"/>
                  <a:gd name="T60" fmla="*/ 56 w 118"/>
                  <a:gd name="T61" fmla="*/ 34 h 72"/>
                  <a:gd name="T62" fmla="*/ 53 w 118"/>
                  <a:gd name="T63" fmla="*/ 38 h 72"/>
                  <a:gd name="T64" fmla="*/ 50 w 118"/>
                  <a:gd name="T65" fmla="*/ 42 h 72"/>
                  <a:gd name="T66" fmla="*/ 46 w 118"/>
                  <a:gd name="T67" fmla="*/ 50 h 72"/>
                  <a:gd name="T68" fmla="*/ 44 w 118"/>
                  <a:gd name="T69" fmla="*/ 58 h 72"/>
                  <a:gd name="T70" fmla="*/ 42 w 118"/>
                  <a:gd name="T71" fmla="*/ 64 h 72"/>
                  <a:gd name="T72" fmla="*/ 42 w 118"/>
                  <a:gd name="T73" fmla="*/ 68 h 72"/>
                  <a:gd name="T74" fmla="*/ 42 w 118"/>
                  <a:gd name="T75" fmla="*/ 70 h 72"/>
                  <a:gd name="T76" fmla="*/ 42 w 118"/>
                  <a:gd name="T77" fmla="*/ 71 h 72"/>
                  <a:gd name="T78" fmla="*/ 43 w 118"/>
                  <a:gd name="T79" fmla="*/ 71 h 72"/>
                  <a:gd name="T80" fmla="*/ 43 w 118"/>
                  <a:gd name="T81" fmla="*/ 71 h 72"/>
                  <a:gd name="T82" fmla="*/ 42 w 118"/>
                  <a:gd name="T83" fmla="*/ 72 h 72"/>
                  <a:gd name="T84" fmla="*/ 0 w 118"/>
                  <a:gd name="T8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0" y="65"/>
                    </a:move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2" y="61"/>
                      <a:pt x="2" y="60"/>
                    </a:cubicBezTo>
                    <a:cubicBezTo>
                      <a:pt x="2" y="59"/>
                      <a:pt x="3" y="58"/>
                      <a:pt x="3" y="57"/>
                    </a:cubicBezTo>
                    <a:cubicBezTo>
                      <a:pt x="4" y="55"/>
                      <a:pt x="5" y="53"/>
                      <a:pt x="7" y="50"/>
                    </a:cubicBezTo>
                    <a:cubicBezTo>
                      <a:pt x="8" y="47"/>
                      <a:pt x="10" y="44"/>
                      <a:pt x="12" y="42"/>
                    </a:cubicBezTo>
                    <a:cubicBezTo>
                      <a:pt x="14" y="38"/>
                      <a:pt x="17" y="35"/>
                      <a:pt x="19" y="32"/>
                    </a:cubicBezTo>
                    <a:cubicBezTo>
                      <a:pt x="22" y="29"/>
                      <a:pt x="25" y="26"/>
                      <a:pt x="28" y="23"/>
                    </a:cubicBezTo>
                    <a:cubicBezTo>
                      <a:pt x="30" y="22"/>
                      <a:pt x="32" y="20"/>
                      <a:pt x="34" y="19"/>
                    </a:cubicBezTo>
                    <a:cubicBezTo>
                      <a:pt x="35" y="18"/>
                      <a:pt x="37" y="16"/>
                      <a:pt x="39" y="15"/>
                    </a:cubicBezTo>
                    <a:cubicBezTo>
                      <a:pt x="41" y="14"/>
                      <a:pt x="43" y="13"/>
                      <a:pt x="45" y="12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5" y="7"/>
                      <a:pt x="60" y="5"/>
                      <a:pt x="64" y="4"/>
                    </a:cubicBezTo>
                    <a:cubicBezTo>
                      <a:pt x="68" y="3"/>
                      <a:pt x="72" y="2"/>
                      <a:pt x="76" y="1"/>
                    </a:cubicBezTo>
                    <a:cubicBezTo>
                      <a:pt x="80" y="1"/>
                      <a:pt x="84" y="1"/>
                      <a:pt x="87" y="0"/>
                    </a:cubicBezTo>
                    <a:cubicBezTo>
                      <a:pt x="91" y="0"/>
                      <a:pt x="94" y="0"/>
                      <a:pt x="98" y="0"/>
                    </a:cubicBezTo>
                    <a:cubicBezTo>
                      <a:pt x="99" y="0"/>
                      <a:pt x="101" y="0"/>
                      <a:pt x="102" y="0"/>
                    </a:cubicBezTo>
                    <a:cubicBezTo>
                      <a:pt x="103" y="0"/>
                      <a:pt x="105" y="0"/>
                      <a:pt x="106" y="1"/>
                    </a:cubicBezTo>
                    <a:cubicBezTo>
                      <a:pt x="108" y="1"/>
                      <a:pt x="111" y="1"/>
                      <a:pt x="112" y="1"/>
                    </a:cubicBezTo>
                    <a:cubicBezTo>
                      <a:pt x="116" y="2"/>
                      <a:pt x="118" y="2"/>
                      <a:pt x="118" y="2"/>
                    </a:cubicBezTo>
                    <a:cubicBezTo>
                      <a:pt x="118" y="2"/>
                      <a:pt x="116" y="2"/>
                      <a:pt x="112" y="3"/>
                    </a:cubicBezTo>
                    <a:cubicBezTo>
                      <a:pt x="111" y="4"/>
                      <a:pt x="109" y="4"/>
                      <a:pt x="106" y="4"/>
                    </a:cubicBezTo>
                    <a:cubicBezTo>
                      <a:pt x="105" y="5"/>
                      <a:pt x="104" y="5"/>
                      <a:pt x="102" y="5"/>
                    </a:cubicBezTo>
                    <a:cubicBezTo>
                      <a:pt x="101" y="6"/>
                      <a:pt x="100" y="6"/>
                      <a:pt x="98" y="7"/>
                    </a:cubicBezTo>
                    <a:cubicBezTo>
                      <a:pt x="96" y="8"/>
                      <a:pt x="93" y="9"/>
                      <a:pt x="89" y="10"/>
                    </a:cubicBezTo>
                    <a:cubicBezTo>
                      <a:pt x="86" y="11"/>
                      <a:pt x="83" y="13"/>
                      <a:pt x="80" y="14"/>
                    </a:cubicBezTo>
                    <a:cubicBezTo>
                      <a:pt x="77" y="16"/>
                      <a:pt x="74" y="18"/>
                      <a:pt x="71" y="20"/>
                    </a:cubicBezTo>
                    <a:cubicBezTo>
                      <a:pt x="68" y="22"/>
                      <a:pt x="65" y="24"/>
                      <a:pt x="62" y="26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1"/>
                      <a:pt x="56" y="33"/>
                      <a:pt x="56" y="34"/>
                    </a:cubicBezTo>
                    <a:cubicBezTo>
                      <a:pt x="54" y="35"/>
                      <a:pt x="54" y="37"/>
                      <a:pt x="53" y="38"/>
                    </a:cubicBezTo>
                    <a:cubicBezTo>
                      <a:pt x="52" y="39"/>
                      <a:pt x="51" y="41"/>
                      <a:pt x="50" y="42"/>
                    </a:cubicBezTo>
                    <a:cubicBezTo>
                      <a:pt x="48" y="45"/>
                      <a:pt x="47" y="48"/>
                      <a:pt x="46" y="50"/>
                    </a:cubicBezTo>
                    <a:cubicBezTo>
                      <a:pt x="45" y="53"/>
                      <a:pt x="44" y="55"/>
                      <a:pt x="44" y="58"/>
                    </a:cubicBezTo>
                    <a:cubicBezTo>
                      <a:pt x="43" y="60"/>
                      <a:pt x="43" y="62"/>
                      <a:pt x="42" y="64"/>
                    </a:cubicBezTo>
                    <a:cubicBezTo>
                      <a:pt x="42" y="66"/>
                      <a:pt x="42" y="67"/>
                      <a:pt x="42" y="68"/>
                    </a:cubicBezTo>
                    <a:cubicBezTo>
                      <a:pt x="42" y="69"/>
                      <a:pt x="42" y="70"/>
                      <a:pt x="42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2" y="72"/>
                      <a:pt x="42" y="72"/>
                      <a:pt x="42" y="72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3" name="Freeform 330"/>
              <p:cNvSpPr>
                <a:spLocks/>
              </p:cNvSpPr>
              <p:nvPr/>
            </p:nvSpPr>
            <p:spPr bwMode="auto">
              <a:xfrm>
                <a:off x="4992" y="4104"/>
                <a:ext cx="310" cy="200"/>
              </a:xfrm>
              <a:custGeom>
                <a:avLst/>
                <a:gdLst>
                  <a:gd name="T0" fmla="*/ 77 w 118"/>
                  <a:gd name="T1" fmla="*/ 72 h 72"/>
                  <a:gd name="T2" fmla="*/ 78 w 118"/>
                  <a:gd name="T3" fmla="*/ 71 h 72"/>
                  <a:gd name="T4" fmla="*/ 78 w 118"/>
                  <a:gd name="T5" fmla="*/ 71 h 72"/>
                  <a:gd name="T6" fmla="*/ 77 w 118"/>
                  <a:gd name="T7" fmla="*/ 71 h 72"/>
                  <a:gd name="T8" fmla="*/ 77 w 118"/>
                  <a:gd name="T9" fmla="*/ 70 h 72"/>
                  <a:gd name="T10" fmla="*/ 77 w 118"/>
                  <a:gd name="T11" fmla="*/ 68 h 72"/>
                  <a:gd name="T12" fmla="*/ 76 w 118"/>
                  <a:gd name="T13" fmla="*/ 64 h 72"/>
                  <a:gd name="T14" fmla="*/ 75 w 118"/>
                  <a:gd name="T15" fmla="*/ 58 h 72"/>
                  <a:gd name="T16" fmla="*/ 72 w 118"/>
                  <a:gd name="T17" fmla="*/ 50 h 72"/>
                  <a:gd name="T18" fmla="*/ 68 w 118"/>
                  <a:gd name="T19" fmla="*/ 42 h 72"/>
                  <a:gd name="T20" fmla="*/ 66 w 118"/>
                  <a:gd name="T21" fmla="*/ 38 h 72"/>
                  <a:gd name="T22" fmla="*/ 63 w 118"/>
                  <a:gd name="T23" fmla="*/ 34 h 72"/>
                  <a:gd name="T24" fmla="*/ 59 w 118"/>
                  <a:gd name="T25" fmla="*/ 30 h 72"/>
                  <a:gd name="T26" fmla="*/ 56 w 118"/>
                  <a:gd name="T27" fmla="*/ 26 h 72"/>
                  <a:gd name="T28" fmla="*/ 47 w 118"/>
                  <a:gd name="T29" fmla="*/ 20 h 72"/>
                  <a:gd name="T30" fmla="*/ 38 w 118"/>
                  <a:gd name="T31" fmla="*/ 14 h 72"/>
                  <a:gd name="T32" fmla="*/ 29 w 118"/>
                  <a:gd name="T33" fmla="*/ 10 h 72"/>
                  <a:gd name="T34" fmla="*/ 20 w 118"/>
                  <a:gd name="T35" fmla="*/ 7 h 72"/>
                  <a:gd name="T36" fmla="*/ 16 w 118"/>
                  <a:gd name="T37" fmla="*/ 5 h 72"/>
                  <a:gd name="T38" fmla="*/ 12 w 118"/>
                  <a:gd name="T39" fmla="*/ 4 h 72"/>
                  <a:gd name="T40" fmla="*/ 6 w 118"/>
                  <a:gd name="T41" fmla="*/ 3 h 72"/>
                  <a:gd name="T42" fmla="*/ 0 w 118"/>
                  <a:gd name="T43" fmla="*/ 2 h 72"/>
                  <a:gd name="T44" fmla="*/ 6 w 118"/>
                  <a:gd name="T45" fmla="*/ 1 h 72"/>
                  <a:gd name="T46" fmla="*/ 12 w 118"/>
                  <a:gd name="T47" fmla="*/ 1 h 72"/>
                  <a:gd name="T48" fmla="*/ 16 w 118"/>
                  <a:gd name="T49" fmla="*/ 0 h 72"/>
                  <a:gd name="T50" fmla="*/ 21 w 118"/>
                  <a:gd name="T51" fmla="*/ 0 h 72"/>
                  <a:gd name="T52" fmla="*/ 31 w 118"/>
                  <a:gd name="T53" fmla="*/ 0 h 72"/>
                  <a:gd name="T54" fmla="*/ 42 w 118"/>
                  <a:gd name="T55" fmla="*/ 1 h 72"/>
                  <a:gd name="T56" fmla="*/ 54 w 118"/>
                  <a:gd name="T57" fmla="*/ 4 h 72"/>
                  <a:gd name="T58" fmla="*/ 67 w 118"/>
                  <a:gd name="T59" fmla="*/ 9 h 72"/>
                  <a:gd name="T60" fmla="*/ 73 w 118"/>
                  <a:gd name="T61" fmla="*/ 12 h 72"/>
                  <a:gd name="T62" fmla="*/ 79 w 118"/>
                  <a:gd name="T63" fmla="*/ 15 h 72"/>
                  <a:gd name="T64" fmla="*/ 85 w 118"/>
                  <a:gd name="T65" fmla="*/ 19 h 72"/>
                  <a:gd name="T66" fmla="*/ 90 w 118"/>
                  <a:gd name="T67" fmla="*/ 23 h 72"/>
                  <a:gd name="T68" fmla="*/ 99 w 118"/>
                  <a:gd name="T69" fmla="*/ 32 h 72"/>
                  <a:gd name="T70" fmla="*/ 106 w 118"/>
                  <a:gd name="T71" fmla="*/ 42 h 72"/>
                  <a:gd name="T72" fmla="*/ 112 w 118"/>
                  <a:gd name="T73" fmla="*/ 50 h 72"/>
                  <a:gd name="T74" fmla="*/ 115 w 118"/>
                  <a:gd name="T75" fmla="*/ 57 h 72"/>
                  <a:gd name="T76" fmla="*/ 116 w 118"/>
                  <a:gd name="T77" fmla="*/ 60 h 72"/>
                  <a:gd name="T78" fmla="*/ 117 w 118"/>
                  <a:gd name="T79" fmla="*/ 63 h 72"/>
                  <a:gd name="T80" fmla="*/ 118 w 118"/>
                  <a:gd name="T81" fmla="*/ 64 h 72"/>
                  <a:gd name="T82" fmla="*/ 118 w 118"/>
                  <a:gd name="T83" fmla="*/ 65 h 72"/>
                  <a:gd name="T84" fmla="*/ 77 w 118"/>
                  <a:gd name="T8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77" y="72"/>
                    </a:move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1"/>
                      <a:pt x="77" y="71"/>
                      <a:pt x="77" y="70"/>
                    </a:cubicBezTo>
                    <a:cubicBezTo>
                      <a:pt x="77" y="70"/>
                      <a:pt x="77" y="69"/>
                      <a:pt x="77" y="68"/>
                    </a:cubicBezTo>
                    <a:cubicBezTo>
                      <a:pt x="76" y="67"/>
                      <a:pt x="76" y="66"/>
                      <a:pt x="76" y="64"/>
                    </a:cubicBezTo>
                    <a:cubicBezTo>
                      <a:pt x="76" y="62"/>
                      <a:pt x="75" y="60"/>
                      <a:pt x="75" y="58"/>
                    </a:cubicBezTo>
                    <a:cubicBezTo>
                      <a:pt x="74" y="55"/>
                      <a:pt x="73" y="53"/>
                      <a:pt x="72" y="50"/>
                    </a:cubicBezTo>
                    <a:cubicBezTo>
                      <a:pt x="71" y="48"/>
                      <a:pt x="70" y="45"/>
                      <a:pt x="68" y="42"/>
                    </a:cubicBezTo>
                    <a:cubicBezTo>
                      <a:pt x="67" y="41"/>
                      <a:pt x="67" y="39"/>
                      <a:pt x="66" y="38"/>
                    </a:cubicBezTo>
                    <a:cubicBezTo>
                      <a:pt x="65" y="37"/>
                      <a:pt x="64" y="35"/>
                      <a:pt x="63" y="34"/>
                    </a:cubicBezTo>
                    <a:cubicBezTo>
                      <a:pt x="62" y="33"/>
                      <a:pt x="61" y="31"/>
                      <a:pt x="59" y="30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3" y="24"/>
                      <a:pt x="50" y="22"/>
                      <a:pt x="47" y="20"/>
                    </a:cubicBezTo>
                    <a:cubicBezTo>
                      <a:pt x="44" y="18"/>
                      <a:pt x="41" y="16"/>
                      <a:pt x="38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4" y="5"/>
                      <a:pt x="13" y="5"/>
                      <a:pt x="12" y="4"/>
                    </a:cubicBezTo>
                    <a:cubicBezTo>
                      <a:pt x="10" y="4"/>
                      <a:pt x="7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4" y="1"/>
                      <a:pt x="38" y="1"/>
                      <a:pt x="42" y="1"/>
                    </a:cubicBezTo>
                    <a:cubicBezTo>
                      <a:pt x="46" y="2"/>
                      <a:pt x="50" y="3"/>
                      <a:pt x="54" y="4"/>
                    </a:cubicBezTo>
                    <a:cubicBezTo>
                      <a:pt x="59" y="5"/>
                      <a:pt x="63" y="7"/>
                      <a:pt x="67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5" y="13"/>
                      <a:pt x="77" y="14"/>
                      <a:pt x="79" y="15"/>
                    </a:cubicBezTo>
                    <a:cubicBezTo>
                      <a:pt x="81" y="16"/>
                      <a:pt x="83" y="18"/>
                      <a:pt x="85" y="19"/>
                    </a:cubicBezTo>
                    <a:cubicBezTo>
                      <a:pt x="86" y="20"/>
                      <a:pt x="88" y="22"/>
                      <a:pt x="90" y="23"/>
                    </a:cubicBezTo>
                    <a:cubicBezTo>
                      <a:pt x="93" y="26"/>
                      <a:pt x="96" y="29"/>
                      <a:pt x="99" y="32"/>
                    </a:cubicBezTo>
                    <a:cubicBezTo>
                      <a:pt x="102" y="35"/>
                      <a:pt x="104" y="38"/>
                      <a:pt x="106" y="42"/>
                    </a:cubicBezTo>
                    <a:cubicBezTo>
                      <a:pt x="108" y="44"/>
                      <a:pt x="110" y="47"/>
                      <a:pt x="112" y="50"/>
                    </a:cubicBezTo>
                    <a:cubicBezTo>
                      <a:pt x="113" y="53"/>
                      <a:pt x="114" y="55"/>
                      <a:pt x="115" y="57"/>
                    </a:cubicBezTo>
                    <a:cubicBezTo>
                      <a:pt x="115" y="58"/>
                      <a:pt x="116" y="59"/>
                      <a:pt x="116" y="60"/>
                    </a:cubicBezTo>
                    <a:cubicBezTo>
                      <a:pt x="117" y="61"/>
                      <a:pt x="117" y="62"/>
                      <a:pt x="117" y="63"/>
                    </a:cubicBezTo>
                    <a:cubicBezTo>
                      <a:pt x="117" y="63"/>
                      <a:pt x="117" y="64"/>
                      <a:pt x="118" y="64"/>
                    </a:cubicBezTo>
                    <a:cubicBezTo>
                      <a:pt x="118" y="65"/>
                      <a:pt x="118" y="65"/>
                      <a:pt x="118" y="65"/>
                    </a:cubicBezTo>
                    <a:lnTo>
                      <a:pt x="77" y="7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4" name="Freeform 331"/>
              <p:cNvSpPr>
                <a:spLocks/>
              </p:cNvSpPr>
              <p:nvPr/>
            </p:nvSpPr>
            <p:spPr bwMode="auto">
              <a:xfrm>
                <a:off x="5197" y="3917"/>
                <a:ext cx="110" cy="331"/>
              </a:xfrm>
              <a:custGeom>
                <a:avLst/>
                <a:gdLst>
                  <a:gd name="T0" fmla="*/ 0 w 42"/>
                  <a:gd name="T1" fmla="*/ 119 h 119"/>
                  <a:gd name="T2" fmla="*/ 0 w 42"/>
                  <a:gd name="T3" fmla="*/ 117 h 119"/>
                  <a:gd name="T4" fmla="*/ 0 w 42"/>
                  <a:gd name="T5" fmla="*/ 113 h 119"/>
                  <a:gd name="T6" fmla="*/ 2 w 42"/>
                  <a:gd name="T7" fmla="*/ 99 h 119"/>
                  <a:gd name="T8" fmla="*/ 9 w 42"/>
                  <a:gd name="T9" fmla="*/ 55 h 119"/>
                  <a:gd name="T10" fmla="*/ 16 w 42"/>
                  <a:gd name="T11" fmla="*/ 33 h 119"/>
                  <a:gd name="T12" fmla="*/ 25 w 42"/>
                  <a:gd name="T13" fmla="*/ 14 h 119"/>
                  <a:gd name="T14" fmla="*/ 30 w 42"/>
                  <a:gd name="T15" fmla="*/ 8 h 119"/>
                  <a:gd name="T16" fmla="*/ 34 w 42"/>
                  <a:gd name="T17" fmla="*/ 3 h 119"/>
                  <a:gd name="T18" fmla="*/ 37 w 42"/>
                  <a:gd name="T19" fmla="*/ 1 h 119"/>
                  <a:gd name="T20" fmla="*/ 38 w 42"/>
                  <a:gd name="T21" fmla="*/ 0 h 119"/>
                  <a:gd name="T22" fmla="*/ 37 w 42"/>
                  <a:gd name="T23" fmla="*/ 1 h 119"/>
                  <a:gd name="T24" fmla="*/ 35 w 42"/>
                  <a:gd name="T25" fmla="*/ 4 h 119"/>
                  <a:gd name="T26" fmla="*/ 33 w 42"/>
                  <a:gd name="T27" fmla="*/ 10 h 119"/>
                  <a:gd name="T28" fmla="*/ 31 w 42"/>
                  <a:gd name="T29" fmla="*/ 17 h 119"/>
                  <a:gd name="T30" fmla="*/ 29 w 42"/>
                  <a:gd name="T31" fmla="*/ 36 h 119"/>
                  <a:gd name="T32" fmla="*/ 30 w 42"/>
                  <a:gd name="T33" fmla="*/ 57 h 119"/>
                  <a:gd name="T34" fmla="*/ 37 w 42"/>
                  <a:gd name="T35" fmla="*/ 97 h 119"/>
                  <a:gd name="T36" fmla="*/ 40 w 42"/>
                  <a:gd name="T37" fmla="*/ 110 h 119"/>
                  <a:gd name="T38" fmla="*/ 41 w 42"/>
                  <a:gd name="T39" fmla="*/ 113 h 119"/>
                  <a:gd name="T40" fmla="*/ 42 w 42"/>
                  <a:gd name="T41" fmla="*/ 114 h 119"/>
                  <a:gd name="T42" fmla="*/ 0 w 42"/>
                  <a:gd name="T4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19">
                    <a:moveTo>
                      <a:pt x="0" y="119"/>
                    </a:moveTo>
                    <a:cubicBezTo>
                      <a:pt x="0" y="119"/>
                      <a:pt x="0" y="118"/>
                      <a:pt x="0" y="117"/>
                    </a:cubicBezTo>
                    <a:cubicBezTo>
                      <a:pt x="0" y="116"/>
                      <a:pt x="0" y="115"/>
                      <a:pt x="0" y="113"/>
                    </a:cubicBezTo>
                    <a:cubicBezTo>
                      <a:pt x="1" y="110"/>
                      <a:pt x="1" y="105"/>
                      <a:pt x="2" y="99"/>
                    </a:cubicBezTo>
                    <a:cubicBezTo>
                      <a:pt x="3" y="87"/>
                      <a:pt x="5" y="71"/>
                      <a:pt x="9" y="55"/>
                    </a:cubicBezTo>
                    <a:cubicBezTo>
                      <a:pt x="11" y="48"/>
                      <a:pt x="13" y="40"/>
                      <a:pt x="16" y="33"/>
                    </a:cubicBezTo>
                    <a:cubicBezTo>
                      <a:pt x="19" y="26"/>
                      <a:pt x="22" y="20"/>
                      <a:pt x="25" y="14"/>
                    </a:cubicBezTo>
                    <a:cubicBezTo>
                      <a:pt x="26" y="12"/>
                      <a:pt x="28" y="10"/>
                      <a:pt x="30" y="8"/>
                    </a:cubicBezTo>
                    <a:cubicBezTo>
                      <a:pt x="31" y="6"/>
                      <a:pt x="33" y="4"/>
                      <a:pt x="34" y="3"/>
                    </a:cubicBezTo>
                    <a:cubicBezTo>
                      <a:pt x="35" y="2"/>
                      <a:pt x="36" y="1"/>
                      <a:pt x="37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1"/>
                    </a:cubicBezTo>
                    <a:cubicBezTo>
                      <a:pt x="37" y="2"/>
                      <a:pt x="36" y="3"/>
                      <a:pt x="35" y="4"/>
                    </a:cubicBezTo>
                    <a:cubicBezTo>
                      <a:pt x="35" y="6"/>
                      <a:pt x="34" y="8"/>
                      <a:pt x="33" y="10"/>
                    </a:cubicBezTo>
                    <a:cubicBezTo>
                      <a:pt x="32" y="12"/>
                      <a:pt x="32" y="14"/>
                      <a:pt x="31" y="17"/>
                    </a:cubicBezTo>
                    <a:cubicBezTo>
                      <a:pt x="30" y="22"/>
                      <a:pt x="29" y="29"/>
                      <a:pt x="29" y="36"/>
                    </a:cubicBezTo>
                    <a:cubicBezTo>
                      <a:pt x="29" y="42"/>
                      <a:pt x="29" y="50"/>
                      <a:pt x="30" y="57"/>
                    </a:cubicBezTo>
                    <a:cubicBezTo>
                      <a:pt x="32" y="72"/>
                      <a:pt x="35" y="86"/>
                      <a:pt x="37" y="97"/>
                    </a:cubicBezTo>
                    <a:cubicBezTo>
                      <a:pt x="38" y="102"/>
                      <a:pt x="40" y="107"/>
                      <a:pt x="40" y="110"/>
                    </a:cubicBezTo>
                    <a:cubicBezTo>
                      <a:pt x="41" y="111"/>
                      <a:pt x="41" y="112"/>
                      <a:pt x="41" y="113"/>
                    </a:cubicBezTo>
                    <a:cubicBezTo>
                      <a:pt x="42" y="114"/>
                      <a:pt x="42" y="114"/>
                      <a:pt x="42" y="114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5" name="Freeform 332"/>
              <p:cNvSpPr>
                <a:spLocks/>
              </p:cNvSpPr>
              <p:nvPr/>
            </p:nvSpPr>
            <p:spPr bwMode="auto">
              <a:xfrm>
                <a:off x="2085" y="3142"/>
                <a:ext cx="806" cy="664"/>
              </a:xfrm>
              <a:custGeom>
                <a:avLst/>
                <a:gdLst>
                  <a:gd name="T0" fmla="*/ 260 w 307"/>
                  <a:gd name="T1" fmla="*/ 98 h 239"/>
                  <a:gd name="T2" fmla="*/ 150 w 307"/>
                  <a:gd name="T3" fmla="*/ 0 h 239"/>
                  <a:gd name="T4" fmla="*/ 40 w 307"/>
                  <a:gd name="T5" fmla="*/ 102 h 239"/>
                  <a:gd name="T6" fmla="*/ 0 w 307"/>
                  <a:gd name="T7" fmla="*/ 157 h 239"/>
                  <a:gd name="T8" fmla="*/ 154 w 307"/>
                  <a:gd name="T9" fmla="*/ 239 h 239"/>
                  <a:gd name="T10" fmla="*/ 307 w 307"/>
                  <a:gd name="T11" fmla="*/ 157 h 239"/>
                  <a:gd name="T12" fmla="*/ 260 w 307"/>
                  <a:gd name="T13" fmla="*/ 9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239">
                    <a:moveTo>
                      <a:pt x="260" y="98"/>
                    </a:moveTo>
                    <a:cubicBezTo>
                      <a:pt x="254" y="43"/>
                      <a:pt x="207" y="0"/>
                      <a:pt x="150" y="0"/>
                    </a:cubicBezTo>
                    <a:cubicBezTo>
                      <a:pt x="92" y="0"/>
                      <a:pt x="45" y="45"/>
                      <a:pt x="40" y="102"/>
                    </a:cubicBezTo>
                    <a:cubicBezTo>
                      <a:pt x="15" y="116"/>
                      <a:pt x="0" y="136"/>
                      <a:pt x="0" y="157"/>
                    </a:cubicBezTo>
                    <a:cubicBezTo>
                      <a:pt x="0" y="202"/>
                      <a:pt x="69" y="239"/>
                      <a:pt x="154" y="239"/>
                    </a:cubicBezTo>
                    <a:cubicBezTo>
                      <a:pt x="238" y="239"/>
                      <a:pt x="307" y="202"/>
                      <a:pt x="307" y="157"/>
                    </a:cubicBezTo>
                    <a:cubicBezTo>
                      <a:pt x="307" y="134"/>
                      <a:pt x="289" y="113"/>
                      <a:pt x="260" y="9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6" name="Freeform 333"/>
              <p:cNvSpPr>
                <a:spLocks/>
              </p:cNvSpPr>
              <p:nvPr/>
            </p:nvSpPr>
            <p:spPr bwMode="auto">
              <a:xfrm>
                <a:off x="2138" y="3236"/>
                <a:ext cx="701" cy="578"/>
              </a:xfrm>
              <a:custGeom>
                <a:avLst/>
                <a:gdLst>
                  <a:gd name="T0" fmla="*/ 226 w 267"/>
                  <a:gd name="T1" fmla="*/ 86 h 208"/>
                  <a:gd name="T2" fmla="*/ 131 w 267"/>
                  <a:gd name="T3" fmla="*/ 0 h 208"/>
                  <a:gd name="T4" fmla="*/ 35 w 267"/>
                  <a:gd name="T5" fmla="*/ 89 h 208"/>
                  <a:gd name="T6" fmla="*/ 0 w 267"/>
                  <a:gd name="T7" fmla="*/ 137 h 208"/>
                  <a:gd name="T8" fmla="*/ 134 w 267"/>
                  <a:gd name="T9" fmla="*/ 208 h 208"/>
                  <a:gd name="T10" fmla="*/ 267 w 267"/>
                  <a:gd name="T11" fmla="*/ 137 h 208"/>
                  <a:gd name="T12" fmla="*/ 226 w 267"/>
                  <a:gd name="T13" fmla="*/ 8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208">
                    <a:moveTo>
                      <a:pt x="226" y="86"/>
                    </a:moveTo>
                    <a:cubicBezTo>
                      <a:pt x="221" y="38"/>
                      <a:pt x="180" y="0"/>
                      <a:pt x="131" y="0"/>
                    </a:cubicBezTo>
                    <a:cubicBezTo>
                      <a:pt x="80" y="0"/>
                      <a:pt x="39" y="39"/>
                      <a:pt x="35" y="89"/>
                    </a:cubicBezTo>
                    <a:cubicBezTo>
                      <a:pt x="14" y="102"/>
                      <a:pt x="0" y="119"/>
                      <a:pt x="0" y="137"/>
                    </a:cubicBezTo>
                    <a:cubicBezTo>
                      <a:pt x="0" y="176"/>
                      <a:pt x="60" y="208"/>
                      <a:pt x="134" y="208"/>
                    </a:cubicBezTo>
                    <a:cubicBezTo>
                      <a:pt x="207" y="208"/>
                      <a:pt x="267" y="176"/>
                      <a:pt x="267" y="137"/>
                    </a:cubicBezTo>
                    <a:cubicBezTo>
                      <a:pt x="267" y="117"/>
                      <a:pt x="251" y="99"/>
                      <a:pt x="226" y="8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7" name="Freeform 334"/>
              <p:cNvSpPr>
                <a:spLocks/>
              </p:cNvSpPr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8" name="Freeform 335"/>
              <p:cNvSpPr>
                <a:spLocks/>
              </p:cNvSpPr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9" name="Freeform 336"/>
              <p:cNvSpPr>
                <a:spLocks noEditPoints="1"/>
              </p:cNvSpPr>
              <p:nvPr/>
            </p:nvSpPr>
            <p:spPr bwMode="auto">
              <a:xfrm>
                <a:off x="2524" y="3578"/>
                <a:ext cx="367" cy="298"/>
              </a:xfrm>
              <a:custGeom>
                <a:avLst/>
                <a:gdLst>
                  <a:gd name="T0" fmla="*/ 22 w 140"/>
                  <a:gd name="T1" fmla="*/ 83 h 107"/>
                  <a:gd name="T2" fmla="*/ 22 w 140"/>
                  <a:gd name="T3" fmla="*/ 83 h 107"/>
                  <a:gd name="T4" fmla="*/ 0 w 140"/>
                  <a:gd name="T5" fmla="*/ 107 h 107"/>
                  <a:gd name="T6" fmla="*/ 22 w 140"/>
                  <a:gd name="T7" fmla="*/ 83 h 107"/>
                  <a:gd name="T8" fmla="*/ 140 w 140"/>
                  <a:gd name="T9" fmla="*/ 2 h 107"/>
                  <a:gd name="T10" fmla="*/ 140 w 140"/>
                  <a:gd name="T11" fmla="*/ 2 h 107"/>
                  <a:gd name="T12" fmla="*/ 140 w 140"/>
                  <a:gd name="T13" fmla="*/ 2 h 107"/>
                  <a:gd name="T14" fmla="*/ 140 w 140"/>
                  <a:gd name="T15" fmla="*/ 2 h 107"/>
                  <a:gd name="T16" fmla="*/ 140 w 140"/>
                  <a:gd name="T17" fmla="*/ 2 h 107"/>
                  <a:gd name="T18" fmla="*/ 140 w 140"/>
                  <a:gd name="T19" fmla="*/ 2 h 107"/>
                  <a:gd name="T20" fmla="*/ 140 w 140"/>
                  <a:gd name="T21" fmla="*/ 1 h 107"/>
                  <a:gd name="T22" fmla="*/ 140 w 140"/>
                  <a:gd name="T23" fmla="*/ 1 h 107"/>
                  <a:gd name="T24" fmla="*/ 140 w 140"/>
                  <a:gd name="T25" fmla="*/ 1 h 107"/>
                  <a:gd name="T26" fmla="*/ 140 w 140"/>
                  <a:gd name="T27" fmla="*/ 1 h 107"/>
                  <a:gd name="T28" fmla="*/ 140 w 140"/>
                  <a:gd name="T29" fmla="*/ 1 h 107"/>
                  <a:gd name="T30" fmla="*/ 140 w 140"/>
                  <a:gd name="T31" fmla="*/ 1 h 107"/>
                  <a:gd name="T32" fmla="*/ 140 w 140"/>
                  <a:gd name="T33" fmla="*/ 1 h 107"/>
                  <a:gd name="T34" fmla="*/ 140 w 140"/>
                  <a:gd name="T35" fmla="*/ 1 h 107"/>
                  <a:gd name="T36" fmla="*/ 140 w 140"/>
                  <a:gd name="T37" fmla="*/ 1 h 107"/>
                  <a:gd name="T38" fmla="*/ 140 w 140"/>
                  <a:gd name="T39" fmla="*/ 1 h 107"/>
                  <a:gd name="T40" fmla="*/ 140 w 140"/>
                  <a:gd name="T41" fmla="*/ 1 h 107"/>
                  <a:gd name="T42" fmla="*/ 140 w 140"/>
                  <a:gd name="T43" fmla="*/ 1 h 107"/>
                  <a:gd name="T44" fmla="*/ 140 w 140"/>
                  <a:gd name="T45" fmla="*/ 1 h 107"/>
                  <a:gd name="T46" fmla="*/ 140 w 140"/>
                  <a:gd name="T47" fmla="*/ 1 h 107"/>
                  <a:gd name="T48" fmla="*/ 140 w 140"/>
                  <a:gd name="T49" fmla="*/ 1 h 107"/>
                  <a:gd name="T50" fmla="*/ 140 w 140"/>
                  <a:gd name="T51" fmla="*/ 0 h 107"/>
                  <a:gd name="T52" fmla="*/ 140 w 140"/>
                  <a:gd name="T53" fmla="*/ 0 h 107"/>
                  <a:gd name="T54" fmla="*/ 140 w 140"/>
                  <a:gd name="T55" fmla="*/ 0 h 107"/>
                  <a:gd name="T56" fmla="*/ 140 w 140"/>
                  <a:gd name="T57" fmla="*/ 0 h 107"/>
                  <a:gd name="T58" fmla="*/ 140 w 140"/>
                  <a:gd name="T59" fmla="*/ 0 h 107"/>
                  <a:gd name="T60" fmla="*/ 140 w 140"/>
                  <a:gd name="T6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107">
                    <a:moveTo>
                      <a:pt x="22" y="83"/>
                    </a:moveTo>
                    <a:cubicBezTo>
                      <a:pt x="22" y="83"/>
                      <a:pt x="22" y="83"/>
                      <a:pt x="22" y="83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22" y="83"/>
                      <a:pt x="22" y="83"/>
                      <a:pt x="22" y="83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0" name="Freeform 337"/>
              <p:cNvSpPr>
                <a:spLocks/>
              </p:cNvSpPr>
              <p:nvPr/>
            </p:nvSpPr>
            <p:spPr bwMode="auto">
              <a:xfrm>
                <a:off x="2487" y="3142"/>
                <a:ext cx="404" cy="620"/>
              </a:xfrm>
              <a:custGeom>
                <a:avLst/>
                <a:gdLst>
                  <a:gd name="T0" fmla="*/ 0 w 154"/>
                  <a:gd name="T1" fmla="*/ 0 h 223"/>
                  <a:gd name="T2" fmla="*/ 0 w 154"/>
                  <a:gd name="T3" fmla="*/ 34 h 223"/>
                  <a:gd name="T4" fmla="*/ 93 w 154"/>
                  <a:gd name="T5" fmla="*/ 120 h 223"/>
                  <a:gd name="T6" fmla="*/ 134 w 154"/>
                  <a:gd name="T7" fmla="*/ 171 h 223"/>
                  <a:gd name="T8" fmla="*/ 91 w 154"/>
                  <a:gd name="T9" fmla="*/ 223 h 223"/>
                  <a:gd name="T10" fmla="*/ 154 w 154"/>
                  <a:gd name="T11" fmla="*/ 159 h 223"/>
                  <a:gd name="T12" fmla="*/ 154 w 154"/>
                  <a:gd name="T13" fmla="*/ 159 h 223"/>
                  <a:gd name="T14" fmla="*/ 154 w 154"/>
                  <a:gd name="T15" fmla="*/ 159 h 223"/>
                  <a:gd name="T16" fmla="*/ 154 w 154"/>
                  <a:gd name="T17" fmla="*/ 159 h 223"/>
                  <a:gd name="T18" fmla="*/ 154 w 154"/>
                  <a:gd name="T19" fmla="*/ 158 h 223"/>
                  <a:gd name="T20" fmla="*/ 154 w 154"/>
                  <a:gd name="T21" fmla="*/ 158 h 223"/>
                  <a:gd name="T22" fmla="*/ 154 w 154"/>
                  <a:gd name="T23" fmla="*/ 158 h 223"/>
                  <a:gd name="T24" fmla="*/ 154 w 154"/>
                  <a:gd name="T25" fmla="*/ 158 h 223"/>
                  <a:gd name="T26" fmla="*/ 154 w 154"/>
                  <a:gd name="T27" fmla="*/ 158 h 223"/>
                  <a:gd name="T28" fmla="*/ 154 w 154"/>
                  <a:gd name="T29" fmla="*/ 158 h 223"/>
                  <a:gd name="T30" fmla="*/ 154 w 154"/>
                  <a:gd name="T31" fmla="*/ 158 h 223"/>
                  <a:gd name="T32" fmla="*/ 154 w 154"/>
                  <a:gd name="T33" fmla="*/ 158 h 223"/>
                  <a:gd name="T34" fmla="*/ 154 w 154"/>
                  <a:gd name="T35" fmla="*/ 158 h 223"/>
                  <a:gd name="T36" fmla="*/ 154 w 154"/>
                  <a:gd name="T37" fmla="*/ 158 h 223"/>
                  <a:gd name="T38" fmla="*/ 154 w 154"/>
                  <a:gd name="T39" fmla="*/ 157 h 223"/>
                  <a:gd name="T40" fmla="*/ 154 w 154"/>
                  <a:gd name="T41" fmla="*/ 157 h 223"/>
                  <a:gd name="T42" fmla="*/ 154 w 154"/>
                  <a:gd name="T43" fmla="*/ 157 h 223"/>
                  <a:gd name="T44" fmla="*/ 154 w 154"/>
                  <a:gd name="T45" fmla="*/ 157 h 223"/>
                  <a:gd name="T46" fmla="*/ 154 w 154"/>
                  <a:gd name="T47" fmla="*/ 157 h 223"/>
                  <a:gd name="T48" fmla="*/ 154 w 154"/>
                  <a:gd name="T49" fmla="*/ 157 h 223"/>
                  <a:gd name="T50" fmla="*/ 106 w 154"/>
                  <a:gd name="T51" fmla="*/ 98 h 223"/>
                  <a:gd name="T52" fmla="*/ 0 w 154"/>
                  <a:gd name="T53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223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49" y="35"/>
                      <a:pt x="88" y="72"/>
                      <a:pt x="93" y="120"/>
                    </a:cubicBezTo>
                    <a:cubicBezTo>
                      <a:pt x="118" y="133"/>
                      <a:pt x="134" y="151"/>
                      <a:pt x="134" y="171"/>
                    </a:cubicBezTo>
                    <a:cubicBezTo>
                      <a:pt x="134" y="192"/>
                      <a:pt x="118" y="210"/>
                      <a:pt x="91" y="223"/>
                    </a:cubicBezTo>
                    <a:cubicBezTo>
                      <a:pt x="128" y="209"/>
                      <a:pt x="153" y="185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34"/>
                      <a:pt x="135" y="113"/>
                      <a:pt x="106" y="98"/>
                    </a:cubicBezTo>
                    <a:cubicBezTo>
                      <a:pt x="101" y="44"/>
                      <a:pt x="56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1" name="Freeform 338"/>
              <p:cNvSpPr>
                <a:spLocks/>
              </p:cNvSpPr>
              <p:nvPr/>
            </p:nvSpPr>
            <p:spPr bwMode="auto">
              <a:xfrm>
                <a:off x="2487" y="3236"/>
                <a:ext cx="352" cy="573"/>
              </a:xfrm>
              <a:custGeom>
                <a:avLst/>
                <a:gdLst>
                  <a:gd name="T0" fmla="*/ 0 w 134"/>
                  <a:gd name="T1" fmla="*/ 0 h 206"/>
                  <a:gd name="T2" fmla="*/ 0 w 134"/>
                  <a:gd name="T3" fmla="*/ 0 h 206"/>
                  <a:gd name="T4" fmla="*/ 0 w 134"/>
                  <a:gd name="T5" fmla="*/ 147 h 206"/>
                  <a:gd name="T6" fmla="*/ 1 w 134"/>
                  <a:gd name="T7" fmla="*/ 144 h 206"/>
                  <a:gd name="T8" fmla="*/ 13 w 134"/>
                  <a:gd name="T9" fmla="*/ 205 h 206"/>
                  <a:gd name="T10" fmla="*/ 90 w 134"/>
                  <a:gd name="T11" fmla="*/ 147 h 206"/>
                  <a:gd name="T12" fmla="*/ 36 w 134"/>
                  <a:gd name="T13" fmla="*/ 206 h 206"/>
                  <a:gd name="T14" fmla="*/ 36 w 134"/>
                  <a:gd name="T15" fmla="*/ 206 h 206"/>
                  <a:gd name="T16" fmla="*/ 36 w 134"/>
                  <a:gd name="T17" fmla="*/ 206 h 206"/>
                  <a:gd name="T18" fmla="*/ 91 w 134"/>
                  <a:gd name="T19" fmla="*/ 189 h 206"/>
                  <a:gd name="T20" fmla="*/ 91 w 134"/>
                  <a:gd name="T21" fmla="*/ 189 h 206"/>
                  <a:gd name="T22" fmla="*/ 134 w 134"/>
                  <a:gd name="T23" fmla="*/ 137 h 206"/>
                  <a:gd name="T24" fmla="*/ 93 w 134"/>
                  <a:gd name="T25" fmla="*/ 86 h 206"/>
                  <a:gd name="T26" fmla="*/ 0 w 134"/>
                  <a:gd name="T27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90" y="147"/>
                      <a:pt x="90" y="147"/>
                      <a:pt x="90" y="147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57" y="203"/>
                      <a:pt x="76" y="197"/>
                      <a:pt x="91" y="189"/>
                    </a:cubicBezTo>
                    <a:cubicBezTo>
                      <a:pt x="91" y="189"/>
                      <a:pt x="91" y="189"/>
                      <a:pt x="91" y="189"/>
                    </a:cubicBezTo>
                    <a:cubicBezTo>
                      <a:pt x="118" y="176"/>
                      <a:pt x="134" y="158"/>
                      <a:pt x="134" y="137"/>
                    </a:cubicBezTo>
                    <a:cubicBezTo>
                      <a:pt x="134" y="117"/>
                      <a:pt x="118" y="99"/>
                      <a:pt x="93" y="86"/>
                    </a:cubicBezTo>
                    <a:cubicBezTo>
                      <a:pt x="88" y="38"/>
                      <a:pt x="49" y="1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2" name="Freeform 339"/>
              <p:cNvSpPr>
                <a:spLocks/>
              </p:cNvSpPr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3" name="Freeform 340"/>
              <p:cNvSpPr>
                <a:spLocks/>
              </p:cNvSpPr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4" name="Freeform 341"/>
              <p:cNvSpPr>
                <a:spLocks/>
              </p:cNvSpPr>
              <p:nvPr/>
            </p:nvSpPr>
            <p:spPr bwMode="auto">
              <a:xfrm>
                <a:off x="2203" y="3517"/>
                <a:ext cx="116" cy="97"/>
              </a:xfrm>
              <a:custGeom>
                <a:avLst/>
                <a:gdLst>
                  <a:gd name="T0" fmla="*/ 20 w 44"/>
                  <a:gd name="T1" fmla="*/ 0 h 35"/>
                  <a:gd name="T2" fmla="*/ 20 w 44"/>
                  <a:gd name="T3" fmla="*/ 35 h 35"/>
                  <a:gd name="T4" fmla="*/ 20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0" y="0"/>
                    </a:moveTo>
                    <a:cubicBezTo>
                      <a:pt x="0" y="0"/>
                      <a:pt x="0" y="35"/>
                      <a:pt x="20" y="35"/>
                    </a:cubicBezTo>
                    <a:cubicBezTo>
                      <a:pt x="44" y="35"/>
                      <a:pt x="44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5" name="Freeform 342"/>
              <p:cNvSpPr>
                <a:spLocks/>
              </p:cNvSpPr>
              <p:nvPr/>
            </p:nvSpPr>
            <p:spPr bwMode="auto">
              <a:xfrm>
                <a:off x="2287" y="3342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6" name="Freeform 343"/>
              <p:cNvSpPr>
                <a:spLocks/>
              </p:cNvSpPr>
              <p:nvPr/>
            </p:nvSpPr>
            <p:spPr bwMode="auto">
              <a:xfrm>
                <a:off x="2476" y="3292"/>
                <a:ext cx="95" cy="80"/>
              </a:xfrm>
              <a:custGeom>
                <a:avLst/>
                <a:gdLst>
                  <a:gd name="T0" fmla="*/ 16 w 36"/>
                  <a:gd name="T1" fmla="*/ 0 h 29"/>
                  <a:gd name="T2" fmla="*/ 16 w 36"/>
                  <a:gd name="T3" fmla="*/ 29 h 29"/>
                  <a:gd name="T4" fmla="*/ 16 w 36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9">
                    <a:moveTo>
                      <a:pt x="16" y="0"/>
                    </a:moveTo>
                    <a:cubicBezTo>
                      <a:pt x="0" y="0"/>
                      <a:pt x="0" y="29"/>
                      <a:pt x="16" y="29"/>
                    </a:cubicBezTo>
                    <a:cubicBezTo>
                      <a:pt x="36" y="29"/>
                      <a:pt x="36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7" name="Freeform 344"/>
              <p:cNvSpPr>
                <a:spLocks/>
              </p:cNvSpPr>
              <p:nvPr/>
            </p:nvSpPr>
            <p:spPr bwMode="auto">
              <a:xfrm>
                <a:off x="2392" y="3584"/>
                <a:ext cx="116" cy="91"/>
              </a:xfrm>
              <a:custGeom>
                <a:avLst/>
                <a:gdLst>
                  <a:gd name="T0" fmla="*/ 24 w 44"/>
                  <a:gd name="T1" fmla="*/ 0 h 33"/>
                  <a:gd name="T2" fmla="*/ 24 w 44"/>
                  <a:gd name="T3" fmla="*/ 33 h 33"/>
                  <a:gd name="T4" fmla="*/ 24 w 4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3">
                    <a:moveTo>
                      <a:pt x="24" y="0"/>
                    </a:moveTo>
                    <a:cubicBezTo>
                      <a:pt x="0" y="0"/>
                      <a:pt x="0" y="33"/>
                      <a:pt x="24" y="33"/>
                    </a:cubicBezTo>
                    <a:cubicBezTo>
                      <a:pt x="44" y="33"/>
                      <a:pt x="44" y="0"/>
                      <a:pt x="24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8" name="Freeform 345"/>
              <p:cNvSpPr>
                <a:spLocks/>
              </p:cNvSpPr>
              <p:nvPr/>
            </p:nvSpPr>
            <p:spPr bwMode="auto">
              <a:xfrm>
                <a:off x="2561" y="3428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9" name="Freeform 346"/>
              <p:cNvSpPr>
                <a:spLocks/>
              </p:cNvSpPr>
              <p:nvPr/>
            </p:nvSpPr>
            <p:spPr bwMode="auto">
              <a:xfrm>
                <a:off x="2655" y="3584"/>
                <a:ext cx="84" cy="72"/>
              </a:xfrm>
              <a:custGeom>
                <a:avLst/>
                <a:gdLst>
                  <a:gd name="T0" fmla="*/ 16 w 32"/>
                  <a:gd name="T1" fmla="*/ 0 h 26"/>
                  <a:gd name="T2" fmla="*/ 16 w 32"/>
                  <a:gd name="T3" fmla="*/ 26 h 26"/>
                  <a:gd name="T4" fmla="*/ 16 w 3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16" y="0"/>
                    </a:moveTo>
                    <a:cubicBezTo>
                      <a:pt x="0" y="0"/>
                      <a:pt x="0" y="26"/>
                      <a:pt x="16" y="26"/>
                    </a:cubicBezTo>
                    <a:cubicBezTo>
                      <a:pt x="32" y="2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0" name="Freeform 347"/>
              <p:cNvSpPr>
                <a:spLocks/>
              </p:cNvSpPr>
              <p:nvPr/>
            </p:nvSpPr>
            <p:spPr bwMode="auto">
              <a:xfrm>
                <a:off x="139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1" name="Freeform 348"/>
              <p:cNvSpPr>
                <a:spLocks/>
              </p:cNvSpPr>
              <p:nvPr/>
            </p:nvSpPr>
            <p:spPr bwMode="auto">
              <a:xfrm>
                <a:off x="184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2" name="Freeform 349"/>
              <p:cNvSpPr>
                <a:spLocks/>
              </p:cNvSpPr>
              <p:nvPr/>
            </p:nvSpPr>
            <p:spPr bwMode="auto">
              <a:xfrm>
                <a:off x="234" y="4156"/>
                <a:ext cx="21" cy="123"/>
              </a:xfrm>
              <a:custGeom>
                <a:avLst/>
                <a:gdLst>
                  <a:gd name="T0" fmla="*/ 6 w 8"/>
                  <a:gd name="T1" fmla="*/ 2 h 44"/>
                  <a:gd name="T2" fmla="*/ 2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3" name="Freeform 350"/>
              <p:cNvSpPr>
                <a:spLocks/>
              </p:cNvSpPr>
              <p:nvPr/>
            </p:nvSpPr>
            <p:spPr bwMode="auto">
              <a:xfrm>
                <a:off x="291" y="4123"/>
                <a:ext cx="48" cy="133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4" name="Freeform 351"/>
              <p:cNvSpPr>
                <a:spLocks/>
              </p:cNvSpPr>
              <p:nvPr/>
            </p:nvSpPr>
            <p:spPr bwMode="auto">
              <a:xfrm>
                <a:off x="389" y="4165"/>
                <a:ext cx="13" cy="9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5" name="Freeform 352"/>
              <p:cNvSpPr>
                <a:spLocks/>
              </p:cNvSpPr>
              <p:nvPr/>
            </p:nvSpPr>
            <p:spPr bwMode="auto">
              <a:xfrm>
                <a:off x="428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1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6" name="Freeform 353"/>
              <p:cNvSpPr>
                <a:spLocks/>
              </p:cNvSpPr>
              <p:nvPr/>
            </p:nvSpPr>
            <p:spPr bwMode="auto">
              <a:xfrm>
                <a:off x="473" y="4154"/>
                <a:ext cx="42" cy="144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7"/>
                      <a:pt x="7" y="9"/>
                      <a:pt x="6" y="11"/>
                    </a:cubicBezTo>
                    <a:cubicBezTo>
                      <a:pt x="5" y="11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7" name="Freeform 354"/>
              <p:cNvSpPr>
                <a:spLocks/>
              </p:cNvSpPr>
              <p:nvPr/>
            </p:nvSpPr>
            <p:spPr bwMode="auto">
              <a:xfrm>
                <a:off x="355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8" name="Freeform 355"/>
              <p:cNvSpPr>
                <a:spLocks/>
              </p:cNvSpPr>
              <p:nvPr/>
            </p:nvSpPr>
            <p:spPr bwMode="auto">
              <a:xfrm>
                <a:off x="55" y="4148"/>
                <a:ext cx="47" cy="134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5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2 h 48"/>
                  <a:gd name="T20" fmla="*/ 1 w 18"/>
                  <a:gd name="T21" fmla="*/ 43 h 48"/>
                  <a:gd name="T22" fmla="*/ 8 w 18"/>
                  <a:gd name="T23" fmla="*/ 42 h 48"/>
                  <a:gd name="T24" fmla="*/ 8 w 18"/>
                  <a:gd name="T25" fmla="*/ 42 h 48"/>
                  <a:gd name="T26" fmla="*/ 8 w 18"/>
                  <a:gd name="T27" fmla="*/ 44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1"/>
                      <a:pt x="9" y="8"/>
                      <a:pt x="10" y="4"/>
                    </a:cubicBezTo>
                    <a:cubicBezTo>
                      <a:pt x="10" y="0"/>
                      <a:pt x="5" y="0"/>
                      <a:pt x="4" y="3"/>
                    </a:cubicBezTo>
                    <a:cubicBezTo>
                      <a:pt x="2" y="12"/>
                      <a:pt x="1" y="20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2" y="47"/>
                      <a:pt x="8" y="47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4"/>
                    </a:cubicBezTo>
                    <a:cubicBezTo>
                      <a:pt x="9" y="47"/>
                      <a:pt x="12" y="47"/>
                      <a:pt x="13" y="46"/>
                    </a:cubicBezTo>
                    <a:cubicBezTo>
                      <a:pt x="14" y="48"/>
                      <a:pt x="18" y="46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9" name="Freeform 356"/>
              <p:cNvSpPr>
                <a:spLocks/>
              </p:cNvSpPr>
              <p:nvPr/>
            </p:nvSpPr>
            <p:spPr bwMode="auto">
              <a:xfrm>
                <a:off x="152" y="4190"/>
                <a:ext cx="13" cy="92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29 h 33"/>
                  <a:gd name="T6" fmla="*/ 5 w 5"/>
                  <a:gd name="T7" fmla="*/ 29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29"/>
                    </a:cubicBezTo>
                    <a:cubicBezTo>
                      <a:pt x="0" y="33"/>
                      <a:pt x="5" y="33"/>
                      <a:pt x="5" y="29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0" name="Freeform 357"/>
              <p:cNvSpPr>
                <a:spLocks/>
              </p:cNvSpPr>
              <p:nvPr/>
            </p:nvSpPr>
            <p:spPr bwMode="auto">
              <a:xfrm>
                <a:off x="192" y="4179"/>
                <a:ext cx="36" cy="114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1" name="Freeform 358"/>
              <p:cNvSpPr>
                <a:spLocks/>
              </p:cNvSpPr>
              <p:nvPr/>
            </p:nvSpPr>
            <p:spPr bwMode="auto">
              <a:xfrm>
                <a:off x="118" y="4190"/>
                <a:ext cx="32" cy="128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2" name="Freeform 359"/>
              <p:cNvSpPr>
                <a:spLocks/>
              </p:cNvSpPr>
              <p:nvPr/>
            </p:nvSpPr>
            <p:spPr bwMode="auto">
              <a:xfrm>
                <a:off x="105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5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3" name="Freeform 360"/>
              <p:cNvSpPr>
                <a:spLocks/>
              </p:cNvSpPr>
              <p:nvPr/>
            </p:nvSpPr>
            <p:spPr bwMode="auto">
              <a:xfrm>
                <a:off x="207" y="4176"/>
                <a:ext cx="29" cy="92"/>
              </a:xfrm>
              <a:custGeom>
                <a:avLst/>
                <a:gdLst>
                  <a:gd name="T0" fmla="*/ 3 w 11"/>
                  <a:gd name="T1" fmla="*/ 5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5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4" name="Freeform 361"/>
              <p:cNvSpPr>
                <a:spLocks/>
              </p:cNvSpPr>
              <p:nvPr/>
            </p:nvSpPr>
            <p:spPr bwMode="auto">
              <a:xfrm>
                <a:off x="536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5" name="Freeform 362"/>
              <p:cNvSpPr>
                <a:spLocks/>
              </p:cNvSpPr>
              <p:nvPr/>
            </p:nvSpPr>
            <p:spPr bwMode="auto">
              <a:xfrm>
                <a:off x="591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6" name="Freeform 363"/>
              <p:cNvSpPr>
                <a:spLocks/>
              </p:cNvSpPr>
              <p:nvPr/>
            </p:nvSpPr>
            <p:spPr bwMode="auto">
              <a:xfrm>
                <a:off x="263" y="4162"/>
                <a:ext cx="21" cy="86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9 h 31"/>
                  <a:gd name="T6" fmla="*/ 8 w 8"/>
                  <a:gd name="T7" fmla="*/ 29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1"/>
                      <a:pt x="8" y="31"/>
                      <a:pt x="8" y="29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7" name="Freeform 364"/>
              <p:cNvSpPr>
                <a:spLocks/>
              </p:cNvSpPr>
              <p:nvPr/>
            </p:nvSpPr>
            <p:spPr bwMode="auto">
              <a:xfrm>
                <a:off x="607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1 w 19"/>
                  <a:gd name="T5" fmla="*/ 13 h 53"/>
                  <a:gd name="T6" fmla="*/ 11 w 19"/>
                  <a:gd name="T7" fmla="*/ 4 h 53"/>
                  <a:gd name="T8" fmla="*/ 7 w 19"/>
                  <a:gd name="T9" fmla="*/ 4 h 53"/>
                  <a:gd name="T10" fmla="*/ 7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9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3" y="25"/>
                      <a:pt x="12" y="14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0"/>
                      <a:pt x="11" y="12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7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4" y="22"/>
                      <a:pt x="4" y="22"/>
                    </a:cubicBezTo>
                    <a:cubicBezTo>
                      <a:pt x="2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4" y="30"/>
                      <a:pt x="6" y="25"/>
                    </a:cubicBezTo>
                    <a:cubicBezTo>
                      <a:pt x="5" y="33"/>
                      <a:pt x="6" y="41"/>
                      <a:pt x="9" y="48"/>
                    </a:cubicBezTo>
                    <a:cubicBezTo>
                      <a:pt x="11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8" name="Freeform 365"/>
              <p:cNvSpPr>
                <a:spLocks/>
              </p:cNvSpPr>
              <p:nvPr/>
            </p:nvSpPr>
            <p:spPr bwMode="auto">
              <a:xfrm>
                <a:off x="670" y="4237"/>
                <a:ext cx="18" cy="81"/>
              </a:xfrm>
              <a:custGeom>
                <a:avLst/>
                <a:gdLst>
                  <a:gd name="T0" fmla="*/ 6 w 7"/>
                  <a:gd name="T1" fmla="*/ 3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3"/>
                    </a:moveTo>
                    <a:cubicBezTo>
                      <a:pt x="6" y="0"/>
                      <a:pt x="2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9" name="Freeform 366"/>
              <p:cNvSpPr>
                <a:spLocks/>
              </p:cNvSpPr>
              <p:nvPr/>
            </p:nvSpPr>
            <p:spPr bwMode="auto">
              <a:xfrm>
                <a:off x="691" y="4173"/>
                <a:ext cx="23" cy="111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5"/>
                      <a:pt x="9" y="4"/>
                    </a:cubicBezTo>
                    <a:cubicBezTo>
                      <a:pt x="9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0" name="Freeform 367"/>
              <p:cNvSpPr>
                <a:spLocks/>
              </p:cNvSpPr>
              <p:nvPr/>
            </p:nvSpPr>
            <p:spPr bwMode="auto">
              <a:xfrm>
                <a:off x="714" y="4165"/>
                <a:ext cx="45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1" name="Freeform 368"/>
              <p:cNvSpPr>
                <a:spLocks/>
              </p:cNvSpPr>
              <p:nvPr/>
            </p:nvSpPr>
            <p:spPr bwMode="auto">
              <a:xfrm>
                <a:off x="664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2" name="Freeform 369"/>
              <p:cNvSpPr>
                <a:spLocks/>
              </p:cNvSpPr>
              <p:nvPr/>
            </p:nvSpPr>
            <p:spPr bwMode="auto">
              <a:xfrm>
                <a:off x="751" y="4165"/>
                <a:ext cx="42" cy="111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3" name="Freeform 370"/>
              <p:cNvSpPr>
                <a:spLocks/>
              </p:cNvSpPr>
              <p:nvPr/>
            </p:nvSpPr>
            <p:spPr bwMode="auto">
              <a:xfrm>
                <a:off x="814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1" y="31"/>
                      <a:pt x="6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4" name="Freeform 371"/>
              <p:cNvSpPr>
                <a:spLocks/>
              </p:cNvSpPr>
              <p:nvPr/>
            </p:nvSpPr>
            <p:spPr bwMode="auto">
              <a:xfrm>
                <a:off x="903" y="4134"/>
                <a:ext cx="35" cy="148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3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5" name="Freeform 372"/>
              <p:cNvSpPr>
                <a:spLocks/>
              </p:cNvSpPr>
              <p:nvPr/>
            </p:nvSpPr>
            <p:spPr bwMode="auto">
              <a:xfrm>
                <a:off x="945" y="4131"/>
                <a:ext cx="45" cy="134"/>
              </a:xfrm>
              <a:custGeom>
                <a:avLst/>
                <a:gdLst>
                  <a:gd name="T0" fmla="*/ 12 w 17"/>
                  <a:gd name="T1" fmla="*/ 2 h 48"/>
                  <a:gd name="T2" fmla="*/ 1 w 17"/>
                  <a:gd name="T3" fmla="*/ 44 h 48"/>
                  <a:gd name="T4" fmla="*/ 7 w 17"/>
                  <a:gd name="T5" fmla="*/ 44 h 48"/>
                  <a:gd name="T6" fmla="*/ 15 w 17"/>
                  <a:gd name="T7" fmla="*/ 4 h 48"/>
                  <a:gd name="T8" fmla="*/ 12 w 17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8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8"/>
                      <a:pt x="6" y="48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6" name="Freeform 373"/>
              <p:cNvSpPr>
                <a:spLocks/>
              </p:cNvSpPr>
              <p:nvPr/>
            </p:nvSpPr>
            <p:spPr bwMode="auto">
              <a:xfrm>
                <a:off x="998" y="4156"/>
                <a:ext cx="18" cy="123"/>
              </a:xfrm>
              <a:custGeom>
                <a:avLst/>
                <a:gdLst>
                  <a:gd name="T0" fmla="*/ 6 w 7"/>
                  <a:gd name="T1" fmla="*/ 2 h 44"/>
                  <a:gd name="T2" fmla="*/ 2 w 7"/>
                  <a:gd name="T3" fmla="*/ 2 h 44"/>
                  <a:gd name="T4" fmla="*/ 2 w 7"/>
                  <a:gd name="T5" fmla="*/ 14 h 44"/>
                  <a:gd name="T6" fmla="*/ 0 w 7"/>
                  <a:gd name="T7" fmla="*/ 16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7" name="Freeform 374"/>
              <p:cNvSpPr>
                <a:spLocks/>
              </p:cNvSpPr>
              <p:nvPr/>
            </p:nvSpPr>
            <p:spPr bwMode="auto">
              <a:xfrm>
                <a:off x="1053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8" name="Freeform 375"/>
              <p:cNvSpPr>
                <a:spLocks/>
              </p:cNvSpPr>
              <p:nvPr/>
            </p:nvSpPr>
            <p:spPr bwMode="auto">
              <a:xfrm>
                <a:off x="1150" y="4165"/>
                <a:ext cx="16" cy="9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9" name="Freeform 376"/>
              <p:cNvSpPr>
                <a:spLocks/>
              </p:cNvSpPr>
              <p:nvPr/>
            </p:nvSpPr>
            <p:spPr bwMode="auto">
              <a:xfrm>
                <a:off x="1192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6 w 14"/>
                  <a:gd name="T3" fmla="*/ 3 h 40"/>
                  <a:gd name="T4" fmla="*/ 0 w 14"/>
                  <a:gd name="T5" fmla="*/ 5 h 40"/>
                  <a:gd name="T6" fmla="*/ 2 w 14"/>
                  <a:gd name="T7" fmla="*/ 29 h 40"/>
                  <a:gd name="T8" fmla="*/ 4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6" y="3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0"/>
                      <a:pt x="3" y="31"/>
                      <a:pt x="4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5" y="40"/>
                      <a:pt x="10" y="40"/>
                      <a:pt x="10" y="37"/>
                    </a:cubicBezTo>
                    <a:cubicBezTo>
                      <a:pt x="11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0" name="Freeform 377"/>
              <p:cNvSpPr>
                <a:spLocks/>
              </p:cNvSpPr>
              <p:nvPr/>
            </p:nvSpPr>
            <p:spPr bwMode="auto">
              <a:xfrm>
                <a:off x="1237" y="4154"/>
                <a:ext cx="39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1" name="Freeform 378"/>
              <p:cNvSpPr>
                <a:spLocks/>
              </p:cNvSpPr>
              <p:nvPr/>
            </p:nvSpPr>
            <p:spPr bwMode="auto">
              <a:xfrm>
                <a:off x="1119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3 w 12"/>
                  <a:gd name="T11" fmla="*/ 43 h 47"/>
                  <a:gd name="T12" fmla="*/ 11 w 12"/>
                  <a:gd name="T13" fmla="*/ 42 h 47"/>
                  <a:gd name="T14" fmla="*/ 10 w 12"/>
                  <a:gd name="T15" fmla="*/ 29 h 47"/>
                  <a:gd name="T16" fmla="*/ 11 w 12"/>
                  <a:gd name="T17" fmla="*/ 28 h 47"/>
                  <a:gd name="T18" fmla="*/ 10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6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2" name="Freeform 379"/>
              <p:cNvSpPr>
                <a:spLocks/>
              </p:cNvSpPr>
              <p:nvPr/>
            </p:nvSpPr>
            <p:spPr bwMode="auto">
              <a:xfrm>
                <a:off x="869" y="4173"/>
                <a:ext cx="32" cy="75"/>
              </a:xfrm>
              <a:custGeom>
                <a:avLst/>
                <a:gdLst>
                  <a:gd name="T0" fmla="*/ 12 w 12"/>
                  <a:gd name="T1" fmla="*/ 24 h 27"/>
                  <a:gd name="T2" fmla="*/ 4 w 12"/>
                  <a:gd name="T3" fmla="*/ 2 h 27"/>
                  <a:gd name="T4" fmla="*/ 0 w 12"/>
                  <a:gd name="T5" fmla="*/ 3 h 27"/>
                  <a:gd name="T6" fmla="*/ 9 w 12"/>
                  <a:gd name="T7" fmla="*/ 26 h 27"/>
                  <a:gd name="T8" fmla="*/ 12 w 12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7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0"/>
                      <a:pt x="0" y="3"/>
                    </a:cubicBezTo>
                    <a:cubicBezTo>
                      <a:pt x="2" y="11"/>
                      <a:pt x="5" y="18"/>
                      <a:pt x="9" y="26"/>
                    </a:cubicBezTo>
                    <a:cubicBezTo>
                      <a:pt x="10" y="27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3" name="Freeform 380"/>
              <p:cNvSpPr>
                <a:spLocks/>
              </p:cNvSpPr>
              <p:nvPr/>
            </p:nvSpPr>
            <p:spPr bwMode="auto">
              <a:xfrm>
                <a:off x="804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1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4" name="Freeform 381"/>
              <p:cNvSpPr>
                <a:spLocks/>
              </p:cNvSpPr>
              <p:nvPr/>
            </p:nvSpPr>
            <p:spPr bwMode="auto">
              <a:xfrm>
                <a:off x="972" y="4176"/>
                <a:ext cx="26" cy="92"/>
              </a:xfrm>
              <a:custGeom>
                <a:avLst/>
                <a:gdLst>
                  <a:gd name="T0" fmla="*/ 3 w 10"/>
                  <a:gd name="T1" fmla="*/ 5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5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5" name="Freeform 382"/>
              <p:cNvSpPr>
                <a:spLocks/>
              </p:cNvSpPr>
              <p:nvPr/>
            </p:nvSpPr>
            <p:spPr bwMode="auto">
              <a:xfrm>
                <a:off x="1297" y="4137"/>
                <a:ext cx="40" cy="139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2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6" name="Freeform 383"/>
              <p:cNvSpPr>
                <a:spLocks/>
              </p:cNvSpPr>
              <p:nvPr/>
            </p:nvSpPr>
            <p:spPr bwMode="auto">
              <a:xfrm>
                <a:off x="1352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7" name="Freeform 384"/>
              <p:cNvSpPr>
                <a:spLocks/>
              </p:cNvSpPr>
              <p:nvPr/>
            </p:nvSpPr>
            <p:spPr bwMode="auto">
              <a:xfrm>
                <a:off x="1368" y="4162"/>
                <a:ext cx="53" cy="147"/>
              </a:xfrm>
              <a:custGeom>
                <a:avLst/>
                <a:gdLst>
                  <a:gd name="T0" fmla="*/ 18 w 20"/>
                  <a:gd name="T1" fmla="*/ 46 h 53"/>
                  <a:gd name="T2" fmla="*/ 13 w 20"/>
                  <a:gd name="T3" fmla="*/ 14 h 53"/>
                  <a:gd name="T4" fmla="*/ 12 w 20"/>
                  <a:gd name="T5" fmla="*/ 13 h 53"/>
                  <a:gd name="T6" fmla="*/ 12 w 20"/>
                  <a:gd name="T7" fmla="*/ 4 h 53"/>
                  <a:gd name="T8" fmla="*/ 8 w 20"/>
                  <a:gd name="T9" fmla="*/ 4 h 53"/>
                  <a:gd name="T10" fmla="*/ 8 w 20"/>
                  <a:gd name="T11" fmla="*/ 12 h 53"/>
                  <a:gd name="T12" fmla="*/ 7 w 20"/>
                  <a:gd name="T13" fmla="*/ 14 h 53"/>
                  <a:gd name="T14" fmla="*/ 6 w 20"/>
                  <a:gd name="T15" fmla="*/ 22 h 53"/>
                  <a:gd name="T16" fmla="*/ 5 w 20"/>
                  <a:gd name="T17" fmla="*/ 22 h 53"/>
                  <a:gd name="T18" fmla="*/ 1 w 20"/>
                  <a:gd name="T19" fmla="*/ 39 h 53"/>
                  <a:gd name="T20" fmla="*/ 3 w 20"/>
                  <a:gd name="T21" fmla="*/ 39 h 53"/>
                  <a:gd name="T22" fmla="*/ 6 w 20"/>
                  <a:gd name="T23" fmla="*/ 25 h 53"/>
                  <a:gd name="T24" fmla="*/ 10 w 20"/>
                  <a:gd name="T25" fmla="*/ 48 h 53"/>
                  <a:gd name="T26" fmla="*/ 18 w 20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3">
                    <a:moveTo>
                      <a:pt x="18" y="46"/>
                    </a:moveTo>
                    <a:cubicBezTo>
                      <a:pt x="14" y="36"/>
                      <a:pt x="14" y="25"/>
                      <a:pt x="13" y="14"/>
                    </a:cubicBezTo>
                    <a:cubicBezTo>
                      <a:pt x="13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12"/>
                      <a:pt x="8" y="10"/>
                      <a:pt x="8" y="12"/>
                    </a:cubicBezTo>
                    <a:cubicBezTo>
                      <a:pt x="8" y="13"/>
                      <a:pt x="7" y="13"/>
                      <a:pt x="7" y="14"/>
                    </a:cubicBezTo>
                    <a:cubicBezTo>
                      <a:pt x="7" y="16"/>
                      <a:pt x="7" y="19"/>
                      <a:pt x="6" y="22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3" y="28"/>
                      <a:pt x="2" y="33"/>
                      <a:pt x="1" y="39"/>
                    </a:cubicBezTo>
                    <a:cubicBezTo>
                      <a:pt x="0" y="40"/>
                      <a:pt x="2" y="40"/>
                      <a:pt x="3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20" y="51"/>
                      <a:pt x="18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8" name="Freeform 385"/>
              <p:cNvSpPr>
                <a:spLocks/>
              </p:cNvSpPr>
              <p:nvPr/>
            </p:nvSpPr>
            <p:spPr bwMode="auto">
              <a:xfrm>
                <a:off x="1434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9" name="Freeform 386"/>
              <p:cNvSpPr>
                <a:spLocks/>
              </p:cNvSpPr>
              <p:nvPr/>
            </p:nvSpPr>
            <p:spPr bwMode="auto">
              <a:xfrm>
                <a:off x="1452" y="4173"/>
                <a:ext cx="27" cy="111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5"/>
                      <a:pt x="10" y="4"/>
                    </a:cubicBezTo>
                    <a:cubicBezTo>
                      <a:pt x="10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0" name="Freeform 387"/>
              <p:cNvSpPr>
                <a:spLocks/>
              </p:cNvSpPr>
              <p:nvPr/>
            </p:nvSpPr>
            <p:spPr bwMode="auto">
              <a:xfrm>
                <a:off x="1479" y="4165"/>
                <a:ext cx="44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1" name="Freeform 388"/>
              <p:cNvSpPr>
                <a:spLocks/>
              </p:cNvSpPr>
              <p:nvPr/>
            </p:nvSpPr>
            <p:spPr bwMode="auto">
              <a:xfrm>
                <a:off x="1426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2" name="Freeform 389"/>
              <p:cNvSpPr>
                <a:spLocks/>
              </p:cNvSpPr>
              <p:nvPr/>
            </p:nvSpPr>
            <p:spPr bwMode="auto">
              <a:xfrm>
                <a:off x="1515" y="4165"/>
                <a:ext cx="40" cy="111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3" name="Freeform 390"/>
              <p:cNvSpPr>
                <a:spLocks/>
              </p:cNvSpPr>
              <p:nvPr/>
            </p:nvSpPr>
            <p:spPr bwMode="auto">
              <a:xfrm>
                <a:off x="1576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2" y="31"/>
                      <a:pt x="7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4" name="Freeform 391"/>
              <p:cNvSpPr>
                <a:spLocks/>
              </p:cNvSpPr>
              <p:nvPr/>
            </p:nvSpPr>
            <p:spPr bwMode="auto">
              <a:xfrm>
                <a:off x="1665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5" name="Freeform 392"/>
              <p:cNvSpPr>
                <a:spLocks/>
              </p:cNvSpPr>
              <p:nvPr/>
            </p:nvSpPr>
            <p:spPr bwMode="auto">
              <a:xfrm>
                <a:off x="1710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6" name="Freeform 393"/>
              <p:cNvSpPr>
                <a:spLocks/>
              </p:cNvSpPr>
              <p:nvPr/>
            </p:nvSpPr>
            <p:spPr bwMode="auto">
              <a:xfrm>
                <a:off x="1760" y="4156"/>
                <a:ext cx="21" cy="123"/>
              </a:xfrm>
              <a:custGeom>
                <a:avLst/>
                <a:gdLst>
                  <a:gd name="T0" fmla="*/ 7 w 8"/>
                  <a:gd name="T1" fmla="*/ 2 h 44"/>
                  <a:gd name="T2" fmla="*/ 3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2"/>
                    </a:moveTo>
                    <a:cubicBezTo>
                      <a:pt x="7" y="0"/>
                      <a:pt x="3" y="0"/>
                      <a:pt x="3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7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7" name="Freeform 394"/>
              <p:cNvSpPr>
                <a:spLocks/>
              </p:cNvSpPr>
              <p:nvPr/>
            </p:nvSpPr>
            <p:spPr bwMode="auto">
              <a:xfrm>
                <a:off x="1817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8" name="Freeform 395"/>
              <p:cNvSpPr>
                <a:spLocks/>
              </p:cNvSpPr>
              <p:nvPr/>
            </p:nvSpPr>
            <p:spPr bwMode="auto">
              <a:xfrm>
                <a:off x="1914" y="4165"/>
                <a:ext cx="16" cy="9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9" name="Freeform 396"/>
              <p:cNvSpPr>
                <a:spLocks/>
              </p:cNvSpPr>
              <p:nvPr/>
            </p:nvSpPr>
            <p:spPr bwMode="auto">
              <a:xfrm>
                <a:off x="1954" y="4156"/>
                <a:ext cx="37" cy="112"/>
              </a:xfrm>
              <a:custGeom>
                <a:avLst/>
                <a:gdLst>
                  <a:gd name="T0" fmla="*/ 8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6 w 14"/>
                  <a:gd name="T11" fmla="*/ 37 h 40"/>
                  <a:gd name="T12" fmla="*/ 11 w 14"/>
                  <a:gd name="T13" fmla="*/ 37 h 40"/>
                  <a:gd name="T14" fmla="*/ 14 w 14"/>
                  <a:gd name="T15" fmla="*/ 9 h 40"/>
                  <a:gd name="T16" fmla="*/ 8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8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6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2" y="18"/>
                      <a:pt x="14" y="9"/>
                    </a:cubicBezTo>
                    <a:cubicBezTo>
                      <a:pt x="14" y="5"/>
                      <a:pt x="10" y="3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0" name="Freeform 397"/>
              <p:cNvSpPr>
                <a:spLocks/>
              </p:cNvSpPr>
              <p:nvPr/>
            </p:nvSpPr>
            <p:spPr bwMode="auto">
              <a:xfrm>
                <a:off x="2001" y="4154"/>
                <a:ext cx="40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1" name="Freeform 398"/>
              <p:cNvSpPr>
                <a:spLocks/>
              </p:cNvSpPr>
              <p:nvPr/>
            </p:nvSpPr>
            <p:spPr bwMode="auto">
              <a:xfrm>
                <a:off x="1880" y="4165"/>
                <a:ext cx="32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4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2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2" name="Freeform 399"/>
              <p:cNvSpPr>
                <a:spLocks/>
              </p:cNvSpPr>
              <p:nvPr/>
            </p:nvSpPr>
            <p:spPr bwMode="auto">
              <a:xfrm>
                <a:off x="1631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6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3" name="Freeform 400"/>
              <p:cNvSpPr>
                <a:spLocks/>
              </p:cNvSpPr>
              <p:nvPr/>
            </p:nvSpPr>
            <p:spPr bwMode="auto">
              <a:xfrm>
                <a:off x="1565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1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4" name="Freeform 401"/>
              <p:cNvSpPr>
                <a:spLocks/>
              </p:cNvSpPr>
              <p:nvPr/>
            </p:nvSpPr>
            <p:spPr bwMode="auto">
              <a:xfrm>
                <a:off x="1736" y="4176"/>
                <a:ext cx="26" cy="92"/>
              </a:xfrm>
              <a:custGeom>
                <a:avLst/>
                <a:gdLst>
                  <a:gd name="T0" fmla="*/ 2 w 10"/>
                  <a:gd name="T1" fmla="*/ 5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5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5" name="Freeform 402"/>
              <p:cNvSpPr>
                <a:spLocks/>
              </p:cNvSpPr>
              <p:nvPr/>
            </p:nvSpPr>
            <p:spPr bwMode="auto">
              <a:xfrm>
                <a:off x="2062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6" name="Freeform 403"/>
              <p:cNvSpPr>
                <a:spLocks/>
              </p:cNvSpPr>
              <p:nvPr/>
            </p:nvSpPr>
            <p:spPr bwMode="auto">
              <a:xfrm>
                <a:off x="2117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7" name="Freeform 404"/>
              <p:cNvSpPr>
                <a:spLocks/>
              </p:cNvSpPr>
              <p:nvPr/>
            </p:nvSpPr>
            <p:spPr bwMode="auto">
              <a:xfrm>
                <a:off x="2132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2 w 19"/>
                  <a:gd name="T5" fmla="*/ 13 h 53"/>
                  <a:gd name="T6" fmla="*/ 12 w 19"/>
                  <a:gd name="T7" fmla="*/ 4 h 53"/>
                  <a:gd name="T8" fmla="*/ 7 w 19"/>
                  <a:gd name="T9" fmla="*/ 4 h 53"/>
                  <a:gd name="T10" fmla="*/ 8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10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4" y="2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5" y="22"/>
                      <a:pt x="4" y="22"/>
                    </a:cubicBezTo>
                    <a:cubicBezTo>
                      <a:pt x="3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8" name="Freeform 405"/>
              <p:cNvSpPr>
                <a:spLocks/>
              </p:cNvSpPr>
              <p:nvPr/>
            </p:nvSpPr>
            <p:spPr bwMode="auto">
              <a:xfrm>
                <a:off x="2198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8" name="Freeform 407"/>
            <p:cNvSpPr>
              <a:spLocks/>
            </p:cNvSpPr>
            <p:nvPr/>
          </p:nvSpPr>
          <p:spPr bwMode="auto">
            <a:xfrm>
              <a:off x="2216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Freeform 408"/>
            <p:cNvSpPr>
              <a:spLocks/>
            </p:cNvSpPr>
            <p:nvPr/>
          </p:nvSpPr>
          <p:spPr bwMode="auto">
            <a:xfrm>
              <a:off x="224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9"/>
            <p:cNvSpPr>
              <a:spLocks/>
            </p:cNvSpPr>
            <p:nvPr/>
          </p:nvSpPr>
          <p:spPr bwMode="auto">
            <a:xfrm>
              <a:off x="219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10"/>
            <p:cNvSpPr>
              <a:spLocks/>
            </p:cNvSpPr>
            <p:nvPr/>
          </p:nvSpPr>
          <p:spPr bwMode="auto">
            <a:xfrm>
              <a:off x="2279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11"/>
            <p:cNvSpPr>
              <a:spLocks/>
            </p:cNvSpPr>
            <p:nvPr/>
          </p:nvSpPr>
          <p:spPr bwMode="auto">
            <a:xfrm>
              <a:off x="234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2"/>
            <p:cNvSpPr>
              <a:spLocks/>
            </p:cNvSpPr>
            <p:nvPr/>
          </p:nvSpPr>
          <p:spPr bwMode="auto">
            <a:xfrm>
              <a:off x="242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3"/>
            <p:cNvSpPr>
              <a:spLocks/>
            </p:cNvSpPr>
            <p:nvPr/>
          </p:nvSpPr>
          <p:spPr bwMode="auto">
            <a:xfrm>
              <a:off x="247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4"/>
            <p:cNvSpPr>
              <a:spLocks/>
            </p:cNvSpPr>
            <p:nvPr/>
          </p:nvSpPr>
          <p:spPr bwMode="auto">
            <a:xfrm>
              <a:off x="2524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5"/>
            <p:cNvSpPr>
              <a:spLocks/>
            </p:cNvSpPr>
            <p:nvPr/>
          </p:nvSpPr>
          <p:spPr bwMode="auto">
            <a:xfrm>
              <a:off x="2582" y="4123"/>
              <a:ext cx="47" cy="13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6"/>
            <p:cNvSpPr>
              <a:spLocks/>
            </p:cNvSpPr>
            <p:nvPr/>
          </p:nvSpPr>
          <p:spPr bwMode="auto">
            <a:xfrm>
              <a:off x="2679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7"/>
            <p:cNvSpPr>
              <a:spLocks/>
            </p:cNvSpPr>
            <p:nvPr/>
          </p:nvSpPr>
          <p:spPr bwMode="auto">
            <a:xfrm>
              <a:off x="271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8"/>
            <p:cNvSpPr>
              <a:spLocks/>
            </p:cNvSpPr>
            <p:nvPr/>
          </p:nvSpPr>
          <p:spPr bwMode="auto">
            <a:xfrm>
              <a:off x="276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9"/>
            <p:cNvSpPr>
              <a:spLocks/>
            </p:cNvSpPr>
            <p:nvPr/>
          </p:nvSpPr>
          <p:spPr bwMode="auto">
            <a:xfrm>
              <a:off x="264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20"/>
            <p:cNvSpPr>
              <a:spLocks/>
            </p:cNvSpPr>
            <p:nvPr/>
          </p:nvSpPr>
          <p:spPr bwMode="auto">
            <a:xfrm>
              <a:off x="239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21"/>
            <p:cNvSpPr>
              <a:spLocks/>
            </p:cNvSpPr>
            <p:nvPr/>
          </p:nvSpPr>
          <p:spPr bwMode="auto">
            <a:xfrm>
              <a:off x="232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2"/>
            <p:cNvSpPr>
              <a:spLocks/>
            </p:cNvSpPr>
            <p:nvPr/>
          </p:nvSpPr>
          <p:spPr bwMode="auto">
            <a:xfrm>
              <a:off x="2497" y="4176"/>
              <a:ext cx="29" cy="92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3"/>
            <p:cNvSpPr>
              <a:spLocks/>
            </p:cNvSpPr>
            <p:nvPr/>
          </p:nvSpPr>
          <p:spPr bwMode="auto">
            <a:xfrm>
              <a:off x="2826" y="4137"/>
              <a:ext cx="39" cy="139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4"/>
            <p:cNvSpPr>
              <a:spLocks/>
            </p:cNvSpPr>
            <p:nvPr/>
          </p:nvSpPr>
          <p:spPr bwMode="auto">
            <a:xfrm>
              <a:off x="2881" y="4173"/>
              <a:ext cx="21" cy="89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5"/>
            <p:cNvSpPr>
              <a:spLocks/>
            </p:cNvSpPr>
            <p:nvPr/>
          </p:nvSpPr>
          <p:spPr bwMode="auto">
            <a:xfrm>
              <a:off x="2897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6"/>
            <p:cNvSpPr>
              <a:spLocks/>
            </p:cNvSpPr>
            <p:nvPr/>
          </p:nvSpPr>
          <p:spPr bwMode="auto">
            <a:xfrm>
              <a:off x="2960" y="4237"/>
              <a:ext cx="18" cy="81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7"/>
            <p:cNvSpPr>
              <a:spLocks/>
            </p:cNvSpPr>
            <p:nvPr/>
          </p:nvSpPr>
          <p:spPr bwMode="auto">
            <a:xfrm>
              <a:off x="297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8"/>
            <p:cNvSpPr>
              <a:spLocks/>
            </p:cNvSpPr>
            <p:nvPr/>
          </p:nvSpPr>
          <p:spPr bwMode="auto">
            <a:xfrm>
              <a:off x="300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9"/>
            <p:cNvSpPr>
              <a:spLocks/>
            </p:cNvSpPr>
            <p:nvPr/>
          </p:nvSpPr>
          <p:spPr bwMode="auto">
            <a:xfrm>
              <a:off x="295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30"/>
            <p:cNvSpPr>
              <a:spLocks/>
            </p:cNvSpPr>
            <p:nvPr/>
          </p:nvSpPr>
          <p:spPr bwMode="auto">
            <a:xfrm>
              <a:off x="304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31"/>
            <p:cNvSpPr>
              <a:spLocks/>
            </p:cNvSpPr>
            <p:nvPr/>
          </p:nvSpPr>
          <p:spPr bwMode="auto">
            <a:xfrm>
              <a:off x="3104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32"/>
            <p:cNvSpPr>
              <a:spLocks/>
            </p:cNvSpPr>
            <p:nvPr/>
          </p:nvSpPr>
          <p:spPr bwMode="auto">
            <a:xfrm>
              <a:off x="3193" y="4134"/>
              <a:ext cx="35" cy="148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33"/>
            <p:cNvSpPr>
              <a:spLocks/>
            </p:cNvSpPr>
            <p:nvPr/>
          </p:nvSpPr>
          <p:spPr bwMode="auto">
            <a:xfrm>
              <a:off x="3235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4"/>
            <p:cNvSpPr>
              <a:spLocks/>
            </p:cNvSpPr>
            <p:nvPr/>
          </p:nvSpPr>
          <p:spPr bwMode="auto">
            <a:xfrm>
              <a:off x="328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35"/>
            <p:cNvSpPr>
              <a:spLocks/>
            </p:cNvSpPr>
            <p:nvPr/>
          </p:nvSpPr>
          <p:spPr bwMode="auto">
            <a:xfrm>
              <a:off x="334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36"/>
            <p:cNvSpPr>
              <a:spLocks/>
            </p:cNvSpPr>
            <p:nvPr/>
          </p:nvSpPr>
          <p:spPr bwMode="auto">
            <a:xfrm>
              <a:off x="344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37"/>
            <p:cNvSpPr>
              <a:spLocks/>
            </p:cNvSpPr>
            <p:nvPr/>
          </p:nvSpPr>
          <p:spPr bwMode="auto">
            <a:xfrm>
              <a:off x="348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38"/>
            <p:cNvSpPr>
              <a:spLocks/>
            </p:cNvSpPr>
            <p:nvPr/>
          </p:nvSpPr>
          <p:spPr bwMode="auto">
            <a:xfrm>
              <a:off x="352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39"/>
            <p:cNvSpPr>
              <a:spLocks/>
            </p:cNvSpPr>
            <p:nvPr/>
          </p:nvSpPr>
          <p:spPr bwMode="auto">
            <a:xfrm>
              <a:off x="340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40"/>
            <p:cNvSpPr>
              <a:spLocks/>
            </p:cNvSpPr>
            <p:nvPr/>
          </p:nvSpPr>
          <p:spPr bwMode="auto">
            <a:xfrm>
              <a:off x="3159" y="4173"/>
              <a:ext cx="32" cy="75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441"/>
            <p:cNvSpPr>
              <a:spLocks/>
            </p:cNvSpPr>
            <p:nvPr/>
          </p:nvSpPr>
          <p:spPr bwMode="auto">
            <a:xfrm>
              <a:off x="3094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442"/>
            <p:cNvSpPr>
              <a:spLocks/>
            </p:cNvSpPr>
            <p:nvPr/>
          </p:nvSpPr>
          <p:spPr bwMode="auto">
            <a:xfrm>
              <a:off x="3262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443"/>
            <p:cNvSpPr>
              <a:spLocks/>
            </p:cNvSpPr>
            <p:nvPr/>
          </p:nvSpPr>
          <p:spPr bwMode="auto">
            <a:xfrm>
              <a:off x="358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444"/>
            <p:cNvSpPr>
              <a:spLocks/>
            </p:cNvSpPr>
            <p:nvPr/>
          </p:nvSpPr>
          <p:spPr bwMode="auto">
            <a:xfrm>
              <a:off x="3642" y="4173"/>
              <a:ext cx="22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445"/>
            <p:cNvSpPr>
              <a:spLocks/>
            </p:cNvSpPr>
            <p:nvPr/>
          </p:nvSpPr>
          <p:spPr bwMode="auto">
            <a:xfrm>
              <a:off x="365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446"/>
            <p:cNvSpPr>
              <a:spLocks/>
            </p:cNvSpPr>
            <p:nvPr/>
          </p:nvSpPr>
          <p:spPr bwMode="auto">
            <a:xfrm>
              <a:off x="372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447"/>
            <p:cNvSpPr>
              <a:spLocks/>
            </p:cNvSpPr>
            <p:nvPr/>
          </p:nvSpPr>
          <p:spPr bwMode="auto">
            <a:xfrm>
              <a:off x="374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448"/>
            <p:cNvSpPr>
              <a:spLocks/>
            </p:cNvSpPr>
            <p:nvPr/>
          </p:nvSpPr>
          <p:spPr bwMode="auto">
            <a:xfrm>
              <a:off x="3769" y="4165"/>
              <a:ext cx="44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>
              <a:off x="371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>
              <a:off x="380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>
              <a:off x="386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>
              <a:off x="395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>
              <a:off x="400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>
              <a:off x="4050" y="4156"/>
              <a:ext cx="21" cy="12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>
              <a:off x="4107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>
              <a:off x="4204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>
              <a:off x="424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>
              <a:off x="4291" y="4154"/>
              <a:ext cx="40" cy="144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>
              <a:off x="417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>
              <a:off x="392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>
              <a:off x="3855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>
              <a:off x="402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>
              <a:off x="435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>
              <a:off x="440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>
              <a:off x="4422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>
              <a:off x="448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>
              <a:off x="450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>
              <a:off x="453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>
              <a:off x="448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>
              <a:off x="457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>
              <a:off x="463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>
              <a:off x="471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>
              <a:off x="476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>
              <a:off x="481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>
              <a:off x="486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>
              <a:off x="496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>
              <a:off x="500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>
              <a:off x="505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>
              <a:off x="493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>
              <a:off x="468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>
              <a:off x="461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>
              <a:off x="478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>
              <a:off x="511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>
              <a:off x="5168" y="4173"/>
              <a:ext cx="24" cy="89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>
              <a:off x="518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>
              <a:off x="5250" y="4237"/>
              <a:ext cx="15" cy="81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>
              <a:off x="526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>
              <a:off x="529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>
              <a:off x="524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>
              <a:off x="533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>
              <a:off x="5392" y="4212"/>
              <a:ext cx="21" cy="86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>
              <a:off x="5481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>
              <a:off x="5525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>
              <a:off x="557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>
              <a:off x="563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>
              <a:off x="573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>
              <a:off x="577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>
              <a:off x="581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>
              <a:off x="569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>
              <a:off x="5447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>
              <a:off x="5381" y="4140"/>
              <a:ext cx="50" cy="12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>
              <a:off x="5552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>
              <a:off x="587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>
              <a:off x="5933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>
              <a:off x="594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>
              <a:off x="601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>
              <a:off x="603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>
              <a:off x="6059" y="4165"/>
              <a:ext cx="42" cy="158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>
              <a:off x="600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>
              <a:off x="609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>
              <a:off x="615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>
              <a:off x="624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>
              <a:off x="629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>
              <a:off x="6340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>
              <a:off x="6397" y="4123"/>
              <a:ext cx="48" cy="133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>
              <a:off x="6495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>
              <a:off x="653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" name="Freeform 518"/>
            <p:cNvSpPr>
              <a:spLocks/>
            </p:cNvSpPr>
            <p:nvPr/>
          </p:nvSpPr>
          <p:spPr bwMode="auto">
            <a:xfrm>
              <a:off x="6579" y="4154"/>
              <a:ext cx="42" cy="144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" name="Freeform 519"/>
            <p:cNvSpPr>
              <a:spLocks/>
            </p:cNvSpPr>
            <p:nvPr/>
          </p:nvSpPr>
          <p:spPr bwMode="auto">
            <a:xfrm>
              <a:off x="646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520"/>
            <p:cNvSpPr>
              <a:spLocks/>
            </p:cNvSpPr>
            <p:nvPr/>
          </p:nvSpPr>
          <p:spPr bwMode="auto">
            <a:xfrm>
              <a:off x="621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521"/>
            <p:cNvSpPr>
              <a:spLocks/>
            </p:cNvSpPr>
            <p:nvPr/>
          </p:nvSpPr>
          <p:spPr bwMode="auto">
            <a:xfrm>
              <a:off x="6145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522"/>
            <p:cNvSpPr>
              <a:spLocks/>
            </p:cNvSpPr>
            <p:nvPr/>
          </p:nvSpPr>
          <p:spPr bwMode="auto">
            <a:xfrm>
              <a:off x="631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" name="Freeform 523"/>
            <p:cNvSpPr>
              <a:spLocks/>
            </p:cNvSpPr>
            <p:nvPr/>
          </p:nvSpPr>
          <p:spPr bwMode="auto">
            <a:xfrm>
              <a:off x="664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" name="Freeform 524"/>
            <p:cNvSpPr>
              <a:spLocks/>
            </p:cNvSpPr>
            <p:nvPr/>
          </p:nvSpPr>
          <p:spPr bwMode="auto">
            <a:xfrm>
              <a:off x="669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525"/>
            <p:cNvSpPr>
              <a:spLocks/>
            </p:cNvSpPr>
            <p:nvPr/>
          </p:nvSpPr>
          <p:spPr bwMode="auto">
            <a:xfrm>
              <a:off x="6713" y="4162"/>
              <a:ext cx="49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526"/>
            <p:cNvSpPr>
              <a:spLocks/>
            </p:cNvSpPr>
            <p:nvPr/>
          </p:nvSpPr>
          <p:spPr bwMode="auto">
            <a:xfrm>
              <a:off x="677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527"/>
            <p:cNvSpPr>
              <a:spLocks/>
            </p:cNvSpPr>
            <p:nvPr/>
          </p:nvSpPr>
          <p:spPr bwMode="auto">
            <a:xfrm>
              <a:off x="679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" name="Freeform 528"/>
            <p:cNvSpPr>
              <a:spLocks/>
            </p:cNvSpPr>
            <p:nvPr/>
          </p:nvSpPr>
          <p:spPr bwMode="auto">
            <a:xfrm>
              <a:off x="682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" name="Freeform 529"/>
            <p:cNvSpPr>
              <a:spLocks/>
            </p:cNvSpPr>
            <p:nvPr/>
          </p:nvSpPr>
          <p:spPr bwMode="auto">
            <a:xfrm>
              <a:off x="677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530"/>
            <p:cNvSpPr>
              <a:spLocks/>
            </p:cNvSpPr>
            <p:nvPr/>
          </p:nvSpPr>
          <p:spPr bwMode="auto">
            <a:xfrm>
              <a:off x="686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531"/>
            <p:cNvSpPr>
              <a:spLocks/>
            </p:cNvSpPr>
            <p:nvPr/>
          </p:nvSpPr>
          <p:spPr bwMode="auto">
            <a:xfrm>
              <a:off x="692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532"/>
            <p:cNvSpPr>
              <a:spLocks/>
            </p:cNvSpPr>
            <p:nvPr/>
          </p:nvSpPr>
          <p:spPr bwMode="auto">
            <a:xfrm>
              <a:off x="7009" y="4134"/>
              <a:ext cx="34" cy="148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533"/>
            <p:cNvSpPr>
              <a:spLocks/>
            </p:cNvSpPr>
            <p:nvPr/>
          </p:nvSpPr>
          <p:spPr bwMode="auto">
            <a:xfrm>
              <a:off x="705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Freeform 534"/>
            <p:cNvSpPr>
              <a:spLocks/>
            </p:cNvSpPr>
            <p:nvPr/>
          </p:nvSpPr>
          <p:spPr bwMode="auto">
            <a:xfrm>
              <a:off x="710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535"/>
            <p:cNvSpPr>
              <a:spLocks/>
            </p:cNvSpPr>
            <p:nvPr/>
          </p:nvSpPr>
          <p:spPr bwMode="auto">
            <a:xfrm>
              <a:off x="715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536"/>
            <p:cNvSpPr>
              <a:spLocks/>
            </p:cNvSpPr>
            <p:nvPr/>
          </p:nvSpPr>
          <p:spPr bwMode="auto">
            <a:xfrm>
              <a:off x="725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537"/>
            <p:cNvSpPr>
              <a:spLocks/>
            </p:cNvSpPr>
            <p:nvPr/>
          </p:nvSpPr>
          <p:spPr bwMode="auto">
            <a:xfrm>
              <a:off x="729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538"/>
            <p:cNvSpPr>
              <a:spLocks/>
            </p:cNvSpPr>
            <p:nvPr/>
          </p:nvSpPr>
          <p:spPr bwMode="auto">
            <a:xfrm>
              <a:off x="7343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539"/>
            <p:cNvSpPr>
              <a:spLocks/>
            </p:cNvSpPr>
            <p:nvPr/>
          </p:nvSpPr>
          <p:spPr bwMode="auto">
            <a:xfrm>
              <a:off x="722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540"/>
            <p:cNvSpPr>
              <a:spLocks/>
            </p:cNvSpPr>
            <p:nvPr/>
          </p:nvSpPr>
          <p:spPr bwMode="auto">
            <a:xfrm>
              <a:off x="6975" y="4173"/>
              <a:ext cx="32" cy="75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541"/>
            <p:cNvSpPr>
              <a:spLocks/>
            </p:cNvSpPr>
            <p:nvPr/>
          </p:nvSpPr>
          <p:spPr bwMode="auto">
            <a:xfrm>
              <a:off x="690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542"/>
            <p:cNvSpPr>
              <a:spLocks/>
            </p:cNvSpPr>
            <p:nvPr/>
          </p:nvSpPr>
          <p:spPr bwMode="auto">
            <a:xfrm>
              <a:off x="707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" name="Freeform 543"/>
            <p:cNvSpPr>
              <a:spLocks/>
            </p:cNvSpPr>
            <p:nvPr/>
          </p:nvSpPr>
          <p:spPr bwMode="auto">
            <a:xfrm>
              <a:off x="740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" name="Freeform 544"/>
            <p:cNvSpPr>
              <a:spLocks/>
            </p:cNvSpPr>
            <p:nvPr/>
          </p:nvSpPr>
          <p:spPr bwMode="auto">
            <a:xfrm>
              <a:off x="7458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545"/>
            <p:cNvSpPr>
              <a:spLocks/>
            </p:cNvSpPr>
            <p:nvPr/>
          </p:nvSpPr>
          <p:spPr bwMode="auto">
            <a:xfrm>
              <a:off x="747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546"/>
            <p:cNvSpPr>
              <a:spLocks/>
            </p:cNvSpPr>
            <p:nvPr/>
          </p:nvSpPr>
          <p:spPr bwMode="auto">
            <a:xfrm>
              <a:off x="7540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547"/>
            <p:cNvSpPr>
              <a:spLocks/>
            </p:cNvSpPr>
            <p:nvPr/>
          </p:nvSpPr>
          <p:spPr bwMode="auto">
            <a:xfrm>
              <a:off x="755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" name="Freeform 548"/>
            <p:cNvSpPr>
              <a:spLocks/>
            </p:cNvSpPr>
            <p:nvPr/>
          </p:nvSpPr>
          <p:spPr bwMode="auto">
            <a:xfrm>
              <a:off x="758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" name="Freeform 549"/>
            <p:cNvSpPr>
              <a:spLocks/>
            </p:cNvSpPr>
            <p:nvPr/>
          </p:nvSpPr>
          <p:spPr bwMode="auto">
            <a:xfrm>
              <a:off x="753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" name="Freeform 550"/>
            <p:cNvSpPr>
              <a:spLocks/>
            </p:cNvSpPr>
            <p:nvPr/>
          </p:nvSpPr>
          <p:spPr bwMode="auto">
            <a:xfrm>
              <a:off x="7621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" name="Freeform 551"/>
            <p:cNvSpPr>
              <a:spLocks/>
            </p:cNvSpPr>
            <p:nvPr/>
          </p:nvSpPr>
          <p:spPr bwMode="auto">
            <a:xfrm>
              <a:off x="7682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" name="Freeform 552"/>
            <p:cNvSpPr>
              <a:spLocks/>
            </p:cNvSpPr>
            <p:nvPr/>
          </p:nvSpPr>
          <p:spPr bwMode="auto">
            <a:xfrm>
              <a:off x="-16" y="4206"/>
              <a:ext cx="7750" cy="145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" name="Freeform 553"/>
            <p:cNvSpPr>
              <a:spLocks/>
            </p:cNvSpPr>
            <p:nvPr/>
          </p:nvSpPr>
          <p:spPr bwMode="auto">
            <a:xfrm>
              <a:off x="-3" y="4206"/>
              <a:ext cx="7721" cy="101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70" name="标题 1"/>
          <p:cNvSpPr>
            <a:spLocks noGrp="1"/>
          </p:cNvSpPr>
          <p:nvPr>
            <p:ph type="ctrTitle"/>
          </p:nvPr>
        </p:nvSpPr>
        <p:spPr>
          <a:xfrm>
            <a:off x="2219386" y="1551354"/>
            <a:ext cx="8291451" cy="1071563"/>
          </a:xfrm>
        </p:spPr>
        <p:txBody>
          <a:bodyPr/>
          <a:lstStyle/>
          <a:p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1.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42361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E7476D8-5100-B290-9046-563C8B550A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45" y="13542"/>
            <a:ext cx="6121400" cy="4163452"/>
          </a:xfrm>
          <a:prstGeom prst="rect">
            <a:avLst/>
          </a:prstGeom>
        </p:spPr>
      </p:pic>
      <p:pic>
        <p:nvPicPr>
          <p:cNvPr id="408" name="Picture 407">
            <a:extLst>
              <a:ext uri="{FF2B5EF4-FFF2-40B4-BE49-F238E27FC236}">
                <a16:creationId xmlns:a16="http://schemas.microsoft.com/office/drawing/2014/main" id="{1048FD00-0AAF-AFA3-5FAD-4D5CDAE576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408045" y="3312161"/>
            <a:ext cx="6736649" cy="3520442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78643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E7476D8-5100-B290-9046-563C8B550A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4150" y="229717"/>
            <a:ext cx="5242396" cy="5242396"/>
          </a:xfrm>
          <a:prstGeom prst="rect">
            <a:avLst/>
          </a:prstGeom>
        </p:spPr>
      </p:pic>
      <p:pic>
        <p:nvPicPr>
          <p:cNvPr id="408" name="Picture 407">
            <a:extLst>
              <a:ext uri="{FF2B5EF4-FFF2-40B4-BE49-F238E27FC236}">
                <a16:creationId xmlns:a16="http://schemas.microsoft.com/office/drawing/2014/main" id="{1048FD00-0AAF-AFA3-5FAD-4D5CDAE576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812600" y="618567"/>
            <a:ext cx="6227001" cy="4181636"/>
          </a:xfrm>
          <a:prstGeom prst="rect">
            <a:avLst/>
          </a:prstGeom>
        </p:spPr>
      </p:pic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38041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20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AB0F6BDE-7612-C411-B6BC-529E4C4AA502}"/>
              </a:ext>
            </a:extLst>
          </p:cNvPr>
          <p:cNvSpPr txBox="1"/>
          <p:nvPr/>
        </p:nvSpPr>
        <p:spPr>
          <a:xfrm>
            <a:off x="131449" y="1255812"/>
            <a:ext cx="5479412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 và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910EE5A1-A1E5-18CA-6240-BA5EE187277C}"/>
              </a:ext>
            </a:extLst>
          </p:cNvPr>
          <p:cNvSpPr txBox="1"/>
          <p:nvPr/>
        </p:nvSpPr>
        <p:spPr>
          <a:xfrm>
            <a:off x="92710" y="3409843"/>
            <a:ext cx="518572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Làm đất trồng cây gồm những công việc nào và mục đích của chúng là gì?</a:t>
            </a:r>
            <a:endParaRPr lang="en-US" sz="320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3748" y="341542"/>
            <a:ext cx="5353686" cy="5474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75279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/>
      <p:bldP spid="37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6" y="17461"/>
            <a:ext cx="1102968" cy="876402"/>
          </a:xfrm>
          <a:prstGeom prst="rect">
            <a:avLst/>
          </a:prstGeom>
        </p:spPr>
      </p:pic>
      <p:pic>
        <p:nvPicPr>
          <p:cNvPr id="604" name="图片 60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1333826" y="3844701"/>
            <a:ext cx="1102968" cy="876402"/>
          </a:xfrm>
          <a:prstGeom prst="rect">
            <a:avLst/>
          </a:prstGeom>
        </p:spPr>
      </p:pic>
      <p:sp>
        <p:nvSpPr>
          <p:cNvPr id="377" name="TextBox 376">
            <a:extLst>
              <a:ext uri="{FF2B5EF4-FFF2-40B4-BE49-F238E27FC236}">
                <a16:creationId xmlns:a16="http://schemas.microsoft.com/office/drawing/2014/main" id="{AB0F6BDE-7612-C411-B6BC-529E4C4AA502}"/>
              </a:ext>
            </a:extLst>
          </p:cNvPr>
          <p:cNvSpPr txBox="1"/>
          <p:nvPr/>
        </p:nvSpPr>
        <p:spPr>
          <a:xfrm>
            <a:off x="131448" y="1255812"/>
            <a:ext cx="6693215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1: 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em, đất trồng có thành phần như thế nào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?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2: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Đất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trồng</a:t>
            </a:r>
            <a:r>
              <a:rPr lang="vi-VN" sz="32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có vai trò gì đối với cây trồng? </a:t>
            </a:r>
            <a:endParaRPr lang="en-US" sz="32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379" name="TextBox 378">
            <a:extLst>
              <a:ext uri="{FF2B5EF4-FFF2-40B4-BE49-F238E27FC236}">
                <a16:creationId xmlns:a16="http://schemas.microsoft.com/office/drawing/2014/main" id="{910EE5A1-A1E5-18CA-6240-BA5EE187277C}"/>
              </a:ext>
            </a:extLst>
          </p:cNvPr>
          <p:cNvSpPr txBox="1"/>
          <p:nvPr/>
        </p:nvSpPr>
        <p:spPr>
          <a:xfrm>
            <a:off x="92709" y="3409843"/>
            <a:ext cx="6547804" cy="265803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3:Em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tiễn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trọt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địa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nơi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3200" i="1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32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B94B3771-369C-BE0F-1601-17E468A73D25}"/>
              </a:ext>
            </a:extLst>
          </p:cNvPr>
          <p:cNvSpPr/>
          <p:nvPr/>
        </p:nvSpPr>
        <p:spPr>
          <a:xfrm>
            <a:off x="1394619" y="166686"/>
            <a:ext cx="5245894" cy="5969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cặp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83" name="y2mate.com - 1_minute_timer_dong_ho_dem_nguoc_1_phut_LFCPjkqibdM_360p">
            <a:hlinkClick r:id="" action="ppaction://media"/>
            <a:extLst>
              <a:ext uri="{FF2B5EF4-FFF2-40B4-BE49-F238E27FC236}">
                <a16:creationId xmlns:a16="http://schemas.microsoft.com/office/drawing/2014/main" id="{7C94CCF5-28B6-7B48-F34E-B3DB7B7E013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33718" y="276917"/>
            <a:ext cx="4107459" cy="2310444"/>
          </a:xfrm>
          <a:prstGeom prst="roundRect">
            <a:avLst>
              <a:gd name="adj" fmla="val 5299"/>
            </a:avLst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plastic">
            <a:bevelT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9926000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383"/>
                </p:tgtEl>
              </p:cMediaNode>
            </p:video>
          </p:childTnLst>
        </p:cTn>
      </p:par>
    </p:tnLst>
    <p:bldLst>
      <p:bldP spid="377" grpId="0"/>
      <p:bldP spid="37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5745163" y="3584576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3" name="Freeform 12"/>
          <p:cNvSpPr>
            <a:spLocks/>
          </p:cNvSpPr>
          <p:nvPr/>
        </p:nvSpPr>
        <p:spPr bwMode="auto">
          <a:xfrm>
            <a:off x="2201863" y="4457701"/>
            <a:ext cx="720725" cy="322263"/>
          </a:xfrm>
          <a:custGeom>
            <a:avLst/>
            <a:gdLst>
              <a:gd name="T0" fmla="*/ 6 w 173"/>
              <a:gd name="T1" fmla="*/ 73 h 73"/>
              <a:gd name="T2" fmla="*/ 40 w 173"/>
              <a:gd name="T3" fmla="*/ 24 h 73"/>
              <a:gd name="T4" fmla="*/ 57 w 173"/>
              <a:gd name="T5" fmla="*/ 29 h 73"/>
              <a:gd name="T6" fmla="*/ 94 w 173"/>
              <a:gd name="T7" fmla="*/ 0 h 73"/>
              <a:gd name="T8" fmla="*/ 128 w 173"/>
              <a:gd name="T9" fmla="*/ 39 h 73"/>
              <a:gd name="T10" fmla="*/ 140 w 173"/>
              <a:gd name="T11" fmla="*/ 36 h 73"/>
              <a:gd name="T12" fmla="*/ 173 w 173"/>
              <a:gd name="T13" fmla="*/ 69 h 73"/>
              <a:gd name="T14" fmla="*/ 173 w 173"/>
              <a:gd name="T15" fmla="*/ 73 h 73"/>
              <a:gd name="T16" fmla="*/ 6 w 173"/>
              <a:gd name="T17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3" h="73">
                <a:moveTo>
                  <a:pt x="6" y="73"/>
                </a:moveTo>
                <a:cubicBezTo>
                  <a:pt x="0" y="52"/>
                  <a:pt x="11" y="24"/>
                  <a:pt x="40" y="24"/>
                </a:cubicBezTo>
                <a:cubicBezTo>
                  <a:pt x="47" y="24"/>
                  <a:pt x="52" y="26"/>
                  <a:pt x="57" y="29"/>
                </a:cubicBezTo>
                <a:cubicBezTo>
                  <a:pt x="60" y="13"/>
                  <a:pt x="72" y="0"/>
                  <a:pt x="94" y="0"/>
                </a:cubicBezTo>
                <a:cubicBezTo>
                  <a:pt x="115" y="0"/>
                  <a:pt x="129" y="20"/>
                  <a:pt x="128" y="39"/>
                </a:cubicBezTo>
                <a:cubicBezTo>
                  <a:pt x="132" y="37"/>
                  <a:pt x="136" y="36"/>
                  <a:pt x="140" y="36"/>
                </a:cubicBezTo>
                <a:cubicBezTo>
                  <a:pt x="158" y="36"/>
                  <a:pt x="173" y="51"/>
                  <a:pt x="173" y="69"/>
                </a:cubicBezTo>
                <a:cubicBezTo>
                  <a:pt x="173" y="71"/>
                  <a:pt x="173" y="72"/>
                  <a:pt x="173" y="73"/>
                </a:cubicBezTo>
                <a:lnTo>
                  <a:pt x="6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69" name="组合 568"/>
          <p:cNvGrpSpPr/>
          <p:nvPr/>
        </p:nvGrpSpPr>
        <p:grpSpPr>
          <a:xfrm>
            <a:off x="4976813" y="3060065"/>
            <a:ext cx="2379824" cy="3704955"/>
            <a:chOff x="412751" y="3773489"/>
            <a:chExt cx="1955800" cy="3044825"/>
          </a:xfrm>
        </p:grpSpPr>
        <p:sp>
          <p:nvSpPr>
            <p:cNvPr id="361" name="Freeform 10"/>
            <p:cNvSpPr>
              <a:spLocks/>
            </p:cNvSpPr>
            <p:nvPr/>
          </p:nvSpPr>
          <p:spPr bwMode="auto">
            <a:xfrm>
              <a:off x="1430338" y="3773489"/>
              <a:ext cx="541338" cy="273050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282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284"/>
            <p:cNvSpPr>
              <a:spLocks/>
            </p:cNvSpPr>
            <p:nvPr/>
          </p:nvSpPr>
          <p:spPr bwMode="auto">
            <a:xfrm>
              <a:off x="1638301" y="4705351"/>
              <a:ext cx="730250" cy="763588"/>
            </a:xfrm>
            <a:custGeom>
              <a:avLst/>
              <a:gdLst>
                <a:gd name="T0" fmla="*/ 118 w 175"/>
                <a:gd name="T1" fmla="*/ 44 h 173"/>
                <a:gd name="T2" fmla="*/ 107 w 175"/>
                <a:gd name="T3" fmla="*/ 43 h 173"/>
                <a:gd name="T4" fmla="*/ 71 w 175"/>
                <a:gd name="T5" fmla="*/ 9 h 173"/>
                <a:gd name="T6" fmla="*/ 46 w 175"/>
                <a:gd name="T7" fmla="*/ 96 h 173"/>
                <a:gd name="T8" fmla="*/ 97 w 175"/>
                <a:gd name="T9" fmla="*/ 167 h 173"/>
                <a:gd name="T10" fmla="*/ 169 w 175"/>
                <a:gd name="T11" fmla="*/ 116 h 173"/>
                <a:gd name="T12" fmla="*/ 118 w 175"/>
                <a:gd name="T13" fmla="*/ 4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73">
                  <a:moveTo>
                    <a:pt x="118" y="44"/>
                  </a:moveTo>
                  <a:cubicBezTo>
                    <a:pt x="114" y="43"/>
                    <a:pt x="110" y="43"/>
                    <a:pt x="107" y="43"/>
                  </a:cubicBezTo>
                  <a:cubicBezTo>
                    <a:pt x="103" y="27"/>
                    <a:pt x="92" y="12"/>
                    <a:pt x="71" y="9"/>
                  </a:cubicBezTo>
                  <a:cubicBezTo>
                    <a:pt x="17" y="0"/>
                    <a:pt x="0" y="78"/>
                    <a:pt x="46" y="96"/>
                  </a:cubicBezTo>
                  <a:cubicBezTo>
                    <a:pt x="41" y="129"/>
                    <a:pt x="64" y="162"/>
                    <a:pt x="97" y="167"/>
                  </a:cubicBezTo>
                  <a:cubicBezTo>
                    <a:pt x="131" y="173"/>
                    <a:pt x="164" y="149"/>
                    <a:pt x="169" y="116"/>
                  </a:cubicBezTo>
                  <a:cubicBezTo>
                    <a:pt x="175" y="82"/>
                    <a:pt x="151" y="49"/>
                    <a:pt x="118" y="4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285"/>
            <p:cNvSpPr>
              <a:spLocks/>
            </p:cNvSpPr>
            <p:nvPr/>
          </p:nvSpPr>
          <p:spPr bwMode="auto">
            <a:xfrm>
              <a:off x="412751" y="4506914"/>
              <a:ext cx="738188" cy="1004888"/>
            </a:xfrm>
            <a:custGeom>
              <a:avLst/>
              <a:gdLst>
                <a:gd name="T0" fmla="*/ 157 w 177"/>
                <a:gd name="T1" fmla="*/ 80 h 228"/>
                <a:gd name="T2" fmla="*/ 169 w 177"/>
                <a:gd name="T3" fmla="*/ 60 h 228"/>
                <a:gd name="T4" fmla="*/ 169 w 177"/>
                <a:gd name="T5" fmla="*/ 35 h 228"/>
                <a:gd name="T6" fmla="*/ 156 w 177"/>
                <a:gd name="T7" fmla="*/ 13 h 228"/>
                <a:gd name="T8" fmla="*/ 136 w 177"/>
                <a:gd name="T9" fmla="*/ 2 h 228"/>
                <a:gd name="T10" fmla="*/ 112 w 177"/>
                <a:gd name="T11" fmla="*/ 2 h 228"/>
                <a:gd name="T12" fmla="*/ 92 w 177"/>
                <a:gd name="T13" fmla="*/ 13 h 228"/>
                <a:gd name="T14" fmla="*/ 80 w 177"/>
                <a:gd name="T15" fmla="*/ 35 h 228"/>
                <a:gd name="T16" fmla="*/ 78 w 177"/>
                <a:gd name="T17" fmla="*/ 52 h 228"/>
                <a:gd name="T18" fmla="*/ 45 w 177"/>
                <a:gd name="T19" fmla="*/ 119 h 228"/>
                <a:gd name="T20" fmla="*/ 68 w 177"/>
                <a:gd name="T21" fmla="*/ 221 h 228"/>
                <a:gd name="T22" fmla="*/ 91 w 177"/>
                <a:gd name="T23" fmla="*/ 217 h 228"/>
                <a:gd name="T24" fmla="*/ 120 w 177"/>
                <a:gd name="T25" fmla="*/ 228 h 228"/>
                <a:gd name="T26" fmla="*/ 120 w 177"/>
                <a:gd name="T27" fmla="*/ 140 h 228"/>
                <a:gd name="T28" fmla="*/ 115 w 177"/>
                <a:gd name="T29" fmla="*/ 140 h 228"/>
                <a:gd name="T30" fmla="*/ 134 w 177"/>
                <a:gd name="T31" fmla="*/ 93 h 228"/>
                <a:gd name="T32" fmla="*/ 156 w 177"/>
                <a:gd name="T33" fmla="*/ 81 h 228"/>
                <a:gd name="T34" fmla="*/ 157 w 177"/>
                <a:gd name="T35" fmla="*/ 8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7" h="228">
                  <a:moveTo>
                    <a:pt x="157" y="80"/>
                  </a:moveTo>
                  <a:cubicBezTo>
                    <a:pt x="162" y="74"/>
                    <a:pt x="166" y="68"/>
                    <a:pt x="169" y="60"/>
                  </a:cubicBezTo>
                  <a:cubicBezTo>
                    <a:pt x="171" y="52"/>
                    <a:pt x="171" y="43"/>
                    <a:pt x="169" y="35"/>
                  </a:cubicBezTo>
                  <a:cubicBezTo>
                    <a:pt x="165" y="27"/>
                    <a:pt x="163" y="20"/>
                    <a:pt x="156" y="13"/>
                  </a:cubicBezTo>
                  <a:cubicBezTo>
                    <a:pt x="150" y="8"/>
                    <a:pt x="144" y="4"/>
                    <a:pt x="136" y="2"/>
                  </a:cubicBezTo>
                  <a:cubicBezTo>
                    <a:pt x="127" y="0"/>
                    <a:pt x="121" y="0"/>
                    <a:pt x="112" y="2"/>
                  </a:cubicBezTo>
                  <a:cubicBezTo>
                    <a:pt x="104" y="4"/>
                    <a:pt x="98" y="8"/>
                    <a:pt x="92" y="13"/>
                  </a:cubicBezTo>
                  <a:cubicBezTo>
                    <a:pt x="85" y="20"/>
                    <a:pt x="83" y="27"/>
                    <a:pt x="80" y="35"/>
                  </a:cubicBezTo>
                  <a:cubicBezTo>
                    <a:pt x="78" y="41"/>
                    <a:pt x="78" y="47"/>
                    <a:pt x="78" y="52"/>
                  </a:cubicBezTo>
                  <a:cubicBezTo>
                    <a:pt x="46" y="58"/>
                    <a:pt x="35" y="93"/>
                    <a:pt x="45" y="119"/>
                  </a:cubicBezTo>
                  <a:cubicBezTo>
                    <a:pt x="0" y="140"/>
                    <a:pt x="8" y="221"/>
                    <a:pt x="68" y="221"/>
                  </a:cubicBezTo>
                  <a:cubicBezTo>
                    <a:pt x="77" y="221"/>
                    <a:pt x="84" y="220"/>
                    <a:pt x="91" y="217"/>
                  </a:cubicBezTo>
                  <a:cubicBezTo>
                    <a:pt x="98" y="224"/>
                    <a:pt x="107" y="228"/>
                    <a:pt x="120" y="228"/>
                  </a:cubicBezTo>
                  <a:cubicBezTo>
                    <a:pt x="177" y="228"/>
                    <a:pt x="177" y="140"/>
                    <a:pt x="120" y="140"/>
                  </a:cubicBezTo>
                  <a:cubicBezTo>
                    <a:pt x="118" y="140"/>
                    <a:pt x="117" y="140"/>
                    <a:pt x="115" y="140"/>
                  </a:cubicBezTo>
                  <a:cubicBezTo>
                    <a:pt x="130" y="130"/>
                    <a:pt x="137" y="111"/>
                    <a:pt x="134" y="93"/>
                  </a:cubicBezTo>
                  <a:cubicBezTo>
                    <a:pt x="143" y="91"/>
                    <a:pt x="150" y="87"/>
                    <a:pt x="156" y="81"/>
                  </a:cubicBezTo>
                  <a:lnTo>
                    <a:pt x="157" y="8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286"/>
            <p:cNvSpPr>
              <a:spLocks/>
            </p:cNvSpPr>
            <p:nvPr/>
          </p:nvSpPr>
          <p:spPr bwMode="auto">
            <a:xfrm>
              <a:off x="787401" y="4368801"/>
              <a:ext cx="1268413" cy="1303338"/>
            </a:xfrm>
            <a:custGeom>
              <a:avLst/>
              <a:gdLst>
                <a:gd name="T0" fmla="*/ 267 w 304"/>
                <a:gd name="T1" fmla="*/ 124 h 295"/>
                <a:gd name="T2" fmla="*/ 279 w 304"/>
                <a:gd name="T3" fmla="*/ 87 h 295"/>
                <a:gd name="T4" fmla="*/ 260 w 304"/>
                <a:gd name="T5" fmla="*/ 41 h 295"/>
                <a:gd name="T6" fmla="*/ 231 w 304"/>
                <a:gd name="T7" fmla="*/ 24 h 295"/>
                <a:gd name="T8" fmla="*/ 197 w 304"/>
                <a:gd name="T9" fmla="*/ 24 h 295"/>
                <a:gd name="T10" fmla="*/ 193 w 304"/>
                <a:gd name="T11" fmla="*/ 25 h 295"/>
                <a:gd name="T12" fmla="*/ 171 w 304"/>
                <a:gd name="T13" fmla="*/ 36 h 295"/>
                <a:gd name="T14" fmla="*/ 158 w 304"/>
                <a:gd name="T15" fmla="*/ 19 h 295"/>
                <a:gd name="T16" fmla="*/ 114 w 304"/>
                <a:gd name="T17" fmla="*/ 0 h 295"/>
                <a:gd name="T18" fmla="*/ 97 w 304"/>
                <a:gd name="T19" fmla="*/ 2 h 295"/>
                <a:gd name="T20" fmla="*/ 70 w 304"/>
                <a:gd name="T21" fmla="*/ 19 h 295"/>
                <a:gd name="T22" fmla="*/ 66 w 304"/>
                <a:gd name="T23" fmla="*/ 22 h 295"/>
                <a:gd name="T24" fmla="*/ 50 w 304"/>
                <a:gd name="T25" fmla="*/ 50 h 295"/>
                <a:gd name="T26" fmla="*/ 47 w 304"/>
                <a:gd name="T27" fmla="*/ 66 h 295"/>
                <a:gd name="T28" fmla="*/ 48 w 304"/>
                <a:gd name="T29" fmla="*/ 76 h 295"/>
                <a:gd name="T30" fmla="*/ 19 w 304"/>
                <a:gd name="T31" fmla="*/ 92 h 295"/>
                <a:gd name="T32" fmla="*/ 2 w 304"/>
                <a:gd name="T33" fmla="*/ 131 h 295"/>
                <a:gd name="T34" fmla="*/ 19 w 304"/>
                <a:gd name="T35" fmla="*/ 170 h 295"/>
                <a:gd name="T36" fmla="*/ 22 w 304"/>
                <a:gd name="T37" fmla="*/ 174 h 295"/>
                <a:gd name="T38" fmla="*/ 62 w 304"/>
                <a:gd name="T39" fmla="*/ 259 h 295"/>
                <a:gd name="T40" fmla="*/ 92 w 304"/>
                <a:gd name="T41" fmla="*/ 250 h 295"/>
                <a:gd name="T42" fmla="*/ 108 w 304"/>
                <a:gd name="T43" fmla="*/ 277 h 295"/>
                <a:gd name="T44" fmla="*/ 150 w 304"/>
                <a:gd name="T45" fmla="*/ 295 h 295"/>
                <a:gd name="T46" fmla="*/ 192 w 304"/>
                <a:gd name="T47" fmla="*/ 277 h 295"/>
                <a:gd name="T48" fmla="*/ 209 w 304"/>
                <a:gd name="T49" fmla="*/ 242 h 295"/>
                <a:gd name="T50" fmla="*/ 238 w 304"/>
                <a:gd name="T51" fmla="*/ 249 h 295"/>
                <a:gd name="T52" fmla="*/ 304 w 304"/>
                <a:gd name="T53" fmla="*/ 183 h 295"/>
                <a:gd name="T54" fmla="*/ 267 w 304"/>
                <a:gd name="T55" fmla="*/ 1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4" h="295">
                  <a:moveTo>
                    <a:pt x="267" y="124"/>
                  </a:moveTo>
                  <a:cubicBezTo>
                    <a:pt x="275" y="114"/>
                    <a:pt x="279" y="101"/>
                    <a:pt x="279" y="87"/>
                  </a:cubicBezTo>
                  <a:cubicBezTo>
                    <a:pt x="279" y="70"/>
                    <a:pt x="272" y="53"/>
                    <a:pt x="260" y="41"/>
                  </a:cubicBezTo>
                  <a:cubicBezTo>
                    <a:pt x="252" y="33"/>
                    <a:pt x="242" y="27"/>
                    <a:pt x="231" y="24"/>
                  </a:cubicBezTo>
                  <a:cubicBezTo>
                    <a:pt x="220" y="21"/>
                    <a:pt x="208" y="21"/>
                    <a:pt x="197" y="24"/>
                  </a:cubicBezTo>
                  <a:cubicBezTo>
                    <a:pt x="195" y="25"/>
                    <a:pt x="194" y="25"/>
                    <a:pt x="193" y="25"/>
                  </a:cubicBezTo>
                  <a:cubicBezTo>
                    <a:pt x="185" y="28"/>
                    <a:pt x="177" y="31"/>
                    <a:pt x="171" y="36"/>
                  </a:cubicBezTo>
                  <a:cubicBezTo>
                    <a:pt x="168" y="30"/>
                    <a:pt x="164" y="24"/>
                    <a:pt x="158" y="19"/>
                  </a:cubicBezTo>
                  <a:cubicBezTo>
                    <a:pt x="147" y="7"/>
                    <a:pt x="131" y="0"/>
                    <a:pt x="114" y="0"/>
                  </a:cubicBezTo>
                  <a:cubicBezTo>
                    <a:pt x="108" y="1"/>
                    <a:pt x="103" y="2"/>
                    <a:pt x="97" y="2"/>
                  </a:cubicBezTo>
                  <a:cubicBezTo>
                    <a:pt x="87" y="5"/>
                    <a:pt x="77" y="11"/>
                    <a:pt x="70" y="19"/>
                  </a:cubicBezTo>
                  <a:cubicBezTo>
                    <a:pt x="68" y="20"/>
                    <a:pt x="67" y="21"/>
                    <a:pt x="66" y="22"/>
                  </a:cubicBezTo>
                  <a:cubicBezTo>
                    <a:pt x="58" y="30"/>
                    <a:pt x="53" y="39"/>
                    <a:pt x="50" y="50"/>
                  </a:cubicBezTo>
                  <a:cubicBezTo>
                    <a:pt x="49" y="55"/>
                    <a:pt x="48" y="61"/>
                    <a:pt x="47" y="66"/>
                  </a:cubicBezTo>
                  <a:cubicBezTo>
                    <a:pt x="47" y="70"/>
                    <a:pt x="48" y="73"/>
                    <a:pt x="48" y="76"/>
                  </a:cubicBezTo>
                  <a:cubicBezTo>
                    <a:pt x="37" y="78"/>
                    <a:pt x="27" y="84"/>
                    <a:pt x="19" y="92"/>
                  </a:cubicBezTo>
                  <a:cubicBezTo>
                    <a:pt x="8" y="102"/>
                    <a:pt x="2" y="116"/>
                    <a:pt x="2" y="131"/>
                  </a:cubicBezTo>
                  <a:cubicBezTo>
                    <a:pt x="2" y="146"/>
                    <a:pt x="8" y="160"/>
                    <a:pt x="19" y="170"/>
                  </a:cubicBezTo>
                  <a:cubicBezTo>
                    <a:pt x="20" y="172"/>
                    <a:pt x="21" y="173"/>
                    <a:pt x="22" y="174"/>
                  </a:cubicBezTo>
                  <a:cubicBezTo>
                    <a:pt x="0" y="204"/>
                    <a:pt x="13" y="259"/>
                    <a:pt x="62" y="259"/>
                  </a:cubicBezTo>
                  <a:cubicBezTo>
                    <a:pt x="74" y="259"/>
                    <a:pt x="84" y="255"/>
                    <a:pt x="92" y="250"/>
                  </a:cubicBezTo>
                  <a:cubicBezTo>
                    <a:pt x="95" y="260"/>
                    <a:pt x="100" y="270"/>
                    <a:pt x="108" y="277"/>
                  </a:cubicBezTo>
                  <a:cubicBezTo>
                    <a:pt x="119" y="288"/>
                    <a:pt x="134" y="295"/>
                    <a:pt x="150" y="295"/>
                  </a:cubicBezTo>
                  <a:cubicBezTo>
                    <a:pt x="166" y="295"/>
                    <a:pt x="181" y="288"/>
                    <a:pt x="192" y="277"/>
                  </a:cubicBezTo>
                  <a:cubicBezTo>
                    <a:pt x="202" y="268"/>
                    <a:pt x="208" y="255"/>
                    <a:pt x="209" y="242"/>
                  </a:cubicBezTo>
                  <a:cubicBezTo>
                    <a:pt x="218" y="247"/>
                    <a:pt x="227" y="249"/>
                    <a:pt x="238" y="249"/>
                  </a:cubicBezTo>
                  <a:cubicBezTo>
                    <a:pt x="274" y="249"/>
                    <a:pt x="304" y="219"/>
                    <a:pt x="304" y="183"/>
                  </a:cubicBezTo>
                  <a:cubicBezTo>
                    <a:pt x="304" y="158"/>
                    <a:pt x="288" y="135"/>
                    <a:pt x="267" y="124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87"/>
            <p:cNvSpPr>
              <a:spLocks noEditPoints="1"/>
            </p:cNvSpPr>
            <p:nvPr/>
          </p:nvSpPr>
          <p:spPr bwMode="auto">
            <a:xfrm>
              <a:off x="1446213" y="4448176"/>
              <a:ext cx="901700" cy="1152525"/>
            </a:xfrm>
            <a:custGeom>
              <a:avLst/>
              <a:gdLst>
                <a:gd name="T0" fmla="*/ 33 w 216"/>
                <a:gd name="T1" fmla="*/ 261 h 261"/>
                <a:gd name="T2" fmla="*/ 33 w 216"/>
                <a:gd name="T3" fmla="*/ 260 h 261"/>
                <a:gd name="T4" fmla="*/ 33 w 216"/>
                <a:gd name="T5" fmla="*/ 260 h 261"/>
                <a:gd name="T6" fmla="*/ 33 w 216"/>
                <a:gd name="T7" fmla="*/ 260 h 261"/>
                <a:gd name="T8" fmla="*/ 33 w 216"/>
                <a:gd name="T9" fmla="*/ 260 h 261"/>
                <a:gd name="T10" fmla="*/ 34 w 216"/>
                <a:gd name="T11" fmla="*/ 260 h 261"/>
                <a:gd name="T12" fmla="*/ 34 w 216"/>
                <a:gd name="T13" fmla="*/ 260 h 261"/>
                <a:gd name="T14" fmla="*/ 34 w 216"/>
                <a:gd name="T15" fmla="*/ 259 h 261"/>
                <a:gd name="T16" fmla="*/ 34 w 216"/>
                <a:gd name="T17" fmla="*/ 259 h 261"/>
                <a:gd name="T18" fmla="*/ 34 w 216"/>
                <a:gd name="T19" fmla="*/ 259 h 261"/>
                <a:gd name="T20" fmla="*/ 80 w 216"/>
                <a:gd name="T21" fmla="*/ 231 h 261"/>
                <a:gd name="T22" fmla="*/ 80 w 216"/>
                <a:gd name="T23" fmla="*/ 231 h 261"/>
                <a:gd name="T24" fmla="*/ 80 w 216"/>
                <a:gd name="T25" fmla="*/ 231 h 261"/>
                <a:gd name="T26" fmla="*/ 80 w 216"/>
                <a:gd name="T27" fmla="*/ 231 h 261"/>
                <a:gd name="T28" fmla="*/ 81 w 216"/>
                <a:gd name="T29" fmla="*/ 231 h 261"/>
                <a:gd name="T30" fmla="*/ 154 w 216"/>
                <a:gd name="T31" fmla="*/ 101 h 261"/>
                <a:gd name="T32" fmla="*/ 164 w 216"/>
                <a:gd name="T33" fmla="*/ 102 h 261"/>
                <a:gd name="T34" fmla="*/ 153 w 216"/>
                <a:gd name="T35" fmla="*/ 101 h 261"/>
                <a:gd name="T36" fmla="*/ 152 w 216"/>
                <a:gd name="T37" fmla="*/ 101 h 261"/>
                <a:gd name="T38" fmla="*/ 152 w 216"/>
                <a:gd name="T39" fmla="*/ 101 h 261"/>
                <a:gd name="T40" fmla="*/ 152 w 216"/>
                <a:gd name="T41" fmla="*/ 101 h 261"/>
                <a:gd name="T42" fmla="*/ 152 w 216"/>
                <a:gd name="T43" fmla="*/ 101 h 261"/>
                <a:gd name="T44" fmla="*/ 152 w 216"/>
                <a:gd name="T45" fmla="*/ 101 h 261"/>
                <a:gd name="T46" fmla="*/ 152 w 216"/>
                <a:gd name="T47" fmla="*/ 100 h 261"/>
                <a:gd name="T48" fmla="*/ 152 w 216"/>
                <a:gd name="T49" fmla="*/ 100 h 261"/>
                <a:gd name="T50" fmla="*/ 152 w 216"/>
                <a:gd name="T51" fmla="*/ 100 h 261"/>
                <a:gd name="T52" fmla="*/ 152 w 216"/>
                <a:gd name="T53" fmla="*/ 100 h 261"/>
                <a:gd name="T54" fmla="*/ 152 w 216"/>
                <a:gd name="T55" fmla="*/ 100 h 261"/>
                <a:gd name="T56" fmla="*/ 152 w 216"/>
                <a:gd name="T57" fmla="*/ 100 h 261"/>
                <a:gd name="T58" fmla="*/ 152 w 216"/>
                <a:gd name="T59" fmla="*/ 100 h 261"/>
                <a:gd name="T60" fmla="*/ 152 w 216"/>
                <a:gd name="T61" fmla="*/ 100 h 261"/>
                <a:gd name="T62" fmla="*/ 152 w 216"/>
                <a:gd name="T63" fmla="*/ 99 h 261"/>
                <a:gd name="T64" fmla="*/ 152 w 216"/>
                <a:gd name="T65" fmla="*/ 99 h 261"/>
                <a:gd name="T66" fmla="*/ 152 w 216"/>
                <a:gd name="T67" fmla="*/ 99 h 261"/>
                <a:gd name="T68" fmla="*/ 152 w 216"/>
                <a:gd name="T69" fmla="*/ 99 h 261"/>
                <a:gd name="T70" fmla="*/ 152 w 216"/>
                <a:gd name="T71" fmla="*/ 99 h 261"/>
                <a:gd name="T72" fmla="*/ 152 w 216"/>
                <a:gd name="T73" fmla="*/ 99 h 261"/>
                <a:gd name="T74" fmla="*/ 152 w 216"/>
                <a:gd name="T75" fmla="*/ 99 h 261"/>
                <a:gd name="T76" fmla="*/ 152 w 216"/>
                <a:gd name="T77" fmla="*/ 99 h 261"/>
                <a:gd name="T78" fmla="*/ 104 w 216"/>
                <a:gd name="T79" fmla="*/ 25 h 261"/>
                <a:gd name="T80" fmla="*/ 104 w 216"/>
                <a:gd name="T81" fmla="*/ 25 h 261"/>
                <a:gd name="T82" fmla="*/ 103 w 216"/>
                <a:gd name="T83" fmla="*/ 25 h 261"/>
                <a:gd name="T84" fmla="*/ 103 w 216"/>
                <a:gd name="T85" fmla="*/ 24 h 261"/>
                <a:gd name="T86" fmla="*/ 103 w 216"/>
                <a:gd name="T87" fmla="*/ 24 h 261"/>
                <a:gd name="T88" fmla="*/ 103 w 216"/>
                <a:gd name="T89" fmla="*/ 24 h 261"/>
                <a:gd name="T90" fmla="*/ 13 w 216"/>
                <a:gd name="T91" fmla="*/ 18 h 261"/>
                <a:gd name="T92" fmla="*/ 56 w 216"/>
                <a:gd name="T93" fmla="*/ 4 h 261"/>
                <a:gd name="T94" fmla="*/ 103 w 216"/>
                <a:gd name="T95" fmla="*/ 24 h 261"/>
                <a:gd name="T96" fmla="*/ 56 w 216"/>
                <a:gd name="T97" fmla="*/ 4 h 261"/>
                <a:gd name="T98" fmla="*/ 13 w 216"/>
                <a:gd name="T99" fmla="*/ 18 h 261"/>
                <a:gd name="T100" fmla="*/ 0 w 216"/>
                <a:gd name="T10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61">
                  <a:moveTo>
                    <a:pt x="33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4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4" y="260"/>
                  </a:cubicBezTo>
                  <a:moveTo>
                    <a:pt x="34" y="260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60"/>
                  </a:cubicBezTo>
                  <a:moveTo>
                    <a:pt x="34" y="259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1" y="231"/>
                  </a:moveTo>
                  <a:cubicBezTo>
                    <a:pt x="81" y="231"/>
                    <a:pt x="81" y="231"/>
                    <a:pt x="81" y="231"/>
                  </a:cubicBezTo>
                  <a:cubicBezTo>
                    <a:pt x="81" y="231"/>
                    <a:pt x="81" y="231"/>
                    <a:pt x="81" y="231"/>
                  </a:cubicBezTo>
                  <a:moveTo>
                    <a:pt x="153" y="101"/>
                  </a:move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4" y="101"/>
                    <a:pt x="154" y="101"/>
                  </a:cubicBezTo>
                  <a:cubicBezTo>
                    <a:pt x="157" y="101"/>
                    <a:pt x="161" y="101"/>
                    <a:pt x="164" y="102"/>
                  </a:cubicBezTo>
                  <a:cubicBezTo>
                    <a:pt x="194" y="107"/>
                    <a:pt x="216" y="134"/>
                    <a:pt x="216" y="164"/>
                  </a:cubicBezTo>
                  <a:cubicBezTo>
                    <a:pt x="216" y="134"/>
                    <a:pt x="194" y="107"/>
                    <a:pt x="164" y="102"/>
                  </a:cubicBezTo>
                  <a:cubicBezTo>
                    <a:pt x="161" y="101"/>
                    <a:pt x="157" y="101"/>
                    <a:pt x="154" y="101"/>
                  </a:cubicBezTo>
                  <a:cubicBezTo>
                    <a:pt x="154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0"/>
                  </a:moveTo>
                  <a:cubicBezTo>
                    <a:pt x="152" y="100"/>
                    <a:pt x="152" y="101"/>
                    <a:pt x="152" y="101"/>
                  </a:cubicBezTo>
                  <a:cubicBezTo>
                    <a:pt x="152" y="101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3" y="25"/>
                  </a:move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6"/>
                    <a:pt x="10" y="12"/>
                    <a:pt x="13" y="18"/>
                  </a:cubicBezTo>
                  <a:cubicBezTo>
                    <a:pt x="19" y="13"/>
                    <a:pt x="27" y="10"/>
                    <a:pt x="35" y="7"/>
                  </a:cubicBezTo>
                  <a:cubicBezTo>
                    <a:pt x="36" y="7"/>
                    <a:pt x="37" y="7"/>
                    <a:pt x="39" y="6"/>
                  </a:cubicBezTo>
                  <a:cubicBezTo>
                    <a:pt x="44" y="5"/>
                    <a:pt x="50" y="4"/>
                    <a:pt x="56" y="4"/>
                  </a:cubicBezTo>
                  <a:cubicBezTo>
                    <a:pt x="62" y="4"/>
                    <a:pt x="68" y="5"/>
                    <a:pt x="73" y="6"/>
                  </a:cubicBezTo>
                  <a:cubicBezTo>
                    <a:pt x="84" y="9"/>
                    <a:pt x="94" y="15"/>
                    <a:pt x="102" y="23"/>
                  </a:cubicBezTo>
                  <a:cubicBezTo>
                    <a:pt x="102" y="23"/>
                    <a:pt x="103" y="24"/>
                    <a:pt x="103" y="24"/>
                  </a:cubicBezTo>
                  <a:cubicBezTo>
                    <a:pt x="103" y="24"/>
                    <a:pt x="102" y="23"/>
                    <a:pt x="102" y="23"/>
                  </a:cubicBezTo>
                  <a:cubicBezTo>
                    <a:pt x="94" y="15"/>
                    <a:pt x="84" y="9"/>
                    <a:pt x="73" y="6"/>
                  </a:cubicBezTo>
                  <a:cubicBezTo>
                    <a:pt x="68" y="5"/>
                    <a:pt x="62" y="4"/>
                    <a:pt x="56" y="4"/>
                  </a:cubicBezTo>
                  <a:cubicBezTo>
                    <a:pt x="50" y="4"/>
                    <a:pt x="44" y="5"/>
                    <a:pt x="39" y="6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27" y="10"/>
                    <a:pt x="19" y="13"/>
                    <a:pt x="13" y="18"/>
                  </a:cubicBezTo>
                  <a:cubicBezTo>
                    <a:pt x="10" y="12"/>
                    <a:pt x="6" y="6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88"/>
            <p:cNvSpPr>
              <a:spLocks/>
            </p:cNvSpPr>
            <p:nvPr/>
          </p:nvSpPr>
          <p:spPr bwMode="auto">
            <a:xfrm>
              <a:off x="1379538" y="5662614"/>
              <a:ext cx="112713" cy="1155700"/>
            </a:xfrm>
            <a:custGeom>
              <a:avLst/>
              <a:gdLst>
                <a:gd name="T0" fmla="*/ 20 w 27"/>
                <a:gd name="T1" fmla="*/ 0 h 262"/>
                <a:gd name="T2" fmla="*/ 8 w 27"/>
                <a:gd name="T3" fmla="*/ 2 h 262"/>
                <a:gd name="T4" fmla="*/ 0 w 27"/>
                <a:gd name="T5" fmla="*/ 1 h 262"/>
                <a:gd name="T6" fmla="*/ 0 w 27"/>
                <a:gd name="T7" fmla="*/ 260 h 262"/>
                <a:gd name="T8" fmla="*/ 27 w 27"/>
                <a:gd name="T9" fmla="*/ 262 h 262"/>
                <a:gd name="T10" fmla="*/ 20 w 27"/>
                <a:gd name="T1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2">
                  <a:moveTo>
                    <a:pt x="20" y="0"/>
                  </a:moveTo>
                  <a:cubicBezTo>
                    <a:pt x="16" y="1"/>
                    <a:pt x="12" y="2"/>
                    <a:pt x="8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89"/>
            <p:cNvSpPr>
              <a:spLocks/>
            </p:cNvSpPr>
            <p:nvPr/>
          </p:nvSpPr>
          <p:spPr bwMode="auto">
            <a:xfrm>
              <a:off x="1901826" y="4748214"/>
              <a:ext cx="446088" cy="698500"/>
            </a:xfrm>
            <a:custGeom>
              <a:avLst/>
              <a:gdLst>
                <a:gd name="T0" fmla="*/ 12 w 107"/>
                <a:gd name="T1" fmla="*/ 0 h 158"/>
                <a:gd name="T2" fmla="*/ 12 w 107"/>
                <a:gd name="T3" fmla="*/ 1 h 158"/>
                <a:gd name="T4" fmla="*/ 0 w 107"/>
                <a:gd name="T5" fmla="*/ 38 h 158"/>
                <a:gd name="T6" fmla="*/ 37 w 107"/>
                <a:gd name="T7" fmla="*/ 97 h 158"/>
                <a:gd name="T8" fmla="*/ 12 w 107"/>
                <a:gd name="T9" fmla="*/ 148 h 158"/>
                <a:gd name="T10" fmla="*/ 34 w 107"/>
                <a:gd name="T11" fmla="*/ 157 h 158"/>
                <a:gd name="T12" fmla="*/ 44 w 107"/>
                <a:gd name="T13" fmla="*/ 158 h 158"/>
                <a:gd name="T14" fmla="*/ 106 w 107"/>
                <a:gd name="T15" fmla="*/ 106 h 158"/>
                <a:gd name="T16" fmla="*/ 107 w 107"/>
                <a:gd name="T17" fmla="*/ 96 h 158"/>
                <a:gd name="T18" fmla="*/ 55 w 107"/>
                <a:gd name="T19" fmla="*/ 34 h 158"/>
                <a:gd name="T20" fmla="*/ 45 w 107"/>
                <a:gd name="T21" fmla="*/ 33 h 158"/>
                <a:gd name="T22" fmla="*/ 44 w 107"/>
                <a:gd name="T23" fmla="*/ 33 h 158"/>
                <a:gd name="T24" fmla="*/ 44 w 107"/>
                <a:gd name="T25" fmla="*/ 33 h 158"/>
                <a:gd name="T26" fmla="*/ 43 w 107"/>
                <a:gd name="T27" fmla="*/ 33 h 158"/>
                <a:gd name="T28" fmla="*/ 43 w 107"/>
                <a:gd name="T29" fmla="*/ 33 h 158"/>
                <a:gd name="T30" fmla="*/ 43 w 107"/>
                <a:gd name="T31" fmla="*/ 33 h 158"/>
                <a:gd name="T32" fmla="*/ 43 w 107"/>
                <a:gd name="T33" fmla="*/ 33 h 158"/>
                <a:gd name="T34" fmla="*/ 43 w 107"/>
                <a:gd name="T35" fmla="*/ 33 h 158"/>
                <a:gd name="T36" fmla="*/ 43 w 107"/>
                <a:gd name="T37" fmla="*/ 33 h 158"/>
                <a:gd name="T38" fmla="*/ 43 w 107"/>
                <a:gd name="T39" fmla="*/ 33 h 158"/>
                <a:gd name="T40" fmla="*/ 43 w 107"/>
                <a:gd name="T41" fmla="*/ 33 h 158"/>
                <a:gd name="T42" fmla="*/ 43 w 107"/>
                <a:gd name="T43" fmla="*/ 33 h 158"/>
                <a:gd name="T44" fmla="*/ 43 w 107"/>
                <a:gd name="T45" fmla="*/ 33 h 158"/>
                <a:gd name="T46" fmla="*/ 43 w 107"/>
                <a:gd name="T47" fmla="*/ 33 h 158"/>
                <a:gd name="T48" fmla="*/ 43 w 107"/>
                <a:gd name="T49" fmla="*/ 32 h 158"/>
                <a:gd name="T50" fmla="*/ 43 w 107"/>
                <a:gd name="T51" fmla="*/ 32 h 158"/>
                <a:gd name="T52" fmla="*/ 43 w 107"/>
                <a:gd name="T53" fmla="*/ 32 h 158"/>
                <a:gd name="T54" fmla="*/ 43 w 107"/>
                <a:gd name="T55" fmla="*/ 32 h 158"/>
                <a:gd name="T56" fmla="*/ 43 w 107"/>
                <a:gd name="T57" fmla="*/ 32 h 158"/>
                <a:gd name="T58" fmla="*/ 43 w 107"/>
                <a:gd name="T59" fmla="*/ 32 h 158"/>
                <a:gd name="T60" fmla="*/ 43 w 107"/>
                <a:gd name="T61" fmla="*/ 32 h 158"/>
                <a:gd name="T62" fmla="*/ 43 w 107"/>
                <a:gd name="T63" fmla="*/ 32 h 158"/>
                <a:gd name="T64" fmla="*/ 43 w 107"/>
                <a:gd name="T65" fmla="*/ 32 h 158"/>
                <a:gd name="T66" fmla="*/ 43 w 107"/>
                <a:gd name="T67" fmla="*/ 32 h 158"/>
                <a:gd name="T68" fmla="*/ 43 w 107"/>
                <a:gd name="T69" fmla="*/ 32 h 158"/>
                <a:gd name="T70" fmla="*/ 43 w 107"/>
                <a:gd name="T71" fmla="*/ 32 h 158"/>
                <a:gd name="T72" fmla="*/ 43 w 107"/>
                <a:gd name="T73" fmla="*/ 32 h 158"/>
                <a:gd name="T74" fmla="*/ 43 w 107"/>
                <a:gd name="T75" fmla="*/ 32 h 158"/>
                <a:gd name="T76" fmla="*/ 43 w 107"/>
                <a:gd name="T77" fmla="*/ 32 h 158"/>
                <a:gd name="T78" fmla="*/ 43 w 107"/>
                <a:gd name="T79" fmla="*/ 31 h 158"/>
                <a:gd name="T80" fmla="*/ 43 w 107"/>
                <a:gd name="T81" fmla="*/ 31 h 158"/>
                <a:gd name="T82" fmla="*/ 43 w 107"/>
                <a:gd name="T83" fmla="*/ 31 h 158"/>
                <a:gd name="T84" fmla="*/ 43 w 107"/>
                <a:gd name="T85" fmla="*/ 31 h 158"/>
                <a:gd name="T86" fmla="*/ 43 w 107"/>
                <a:gd name="T87" fmla="*/ 31 h 158"/>
                <a:gd name="T88" fmla="*/ 43 w 107"/>
                <a:gd name="T89" fmla="*/ 31 h 158"/>
                <a:gd name="T90" fmla="*/ 43 w 107"/>
                <a:gd name="T91" fmla="*/ 31 h 158"/>
                <a:gd name="T92" fmla="*/ 43 w 107"/>
                <a:gd name="T93" fmla="*/ 31 h 158"/>
                <a:gd name="T94" fmla="*/ 43 w 107"/>
                <a:gd name="T95" fmla="*/ 31 h 158"/>
                <a:gd name="T96" fmla="*/ 43 w 107"/>
                <a:gd name="T97" fmla="*/ 31 h 158"/>
                <a:gd name="T98" fmla="*/ 43 w 107"/>
                <a:gd name="T99" fmla="*/ 31 h 158"/>
                <a:gd name="T100" fmla="*/ 43 w 107"/>
                <a:gd name="T101" fmla="*/ 31 h 158"/>
                <a:gd name="T102" fmla="*/ 43 w 107"/>
                <a:gd name="T103" fmla="*/ 31 h 158"/>
                <a:gd name="T104" fmla="*/ 43 w 107"/>
                <a:gd name="T105" fmla="*/ 31 h 158"/>
                <a:gd name="T106" fmla="*/ 43 w 107"/>
                <a:gd name="T107" fmla="*/ 31 h 158"/>
                <a:gd name="T108" fmla="*/ 43 w 107"/>
                <a:gd name="T109" fmla="*/ 31 h 158"/>
                <a:gd name="T110" fmla="*/ 12 w 107"/>
                <a:gd name="T1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58">
                  <a:moveTo>
                    <a:pt x="12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12" y="15"/>
                    <a:pt x="8" y="28"/>
                    <a:pt x="0" y="38"/>
                  </a:cubicBezTo>
                  <a:cubicBezTo>
                    <a:pt x="21" y="49"/>
                    <a:pt x="37" y="72"/>
                    <a:pt x="37" y="97"/>
                  </a:cubicBezTo>
                  <a:cubicBezTo>
                    <a:pt x="37" y="118"/>
                    <a:pt x="27" y="136"/>
                    <a:pt x="12" y="148"/>
                  </a:cubicBezTo>
                  <a:cubicBezTo>
                    <a:pt x="18" y="153"/>
                    <a:pt x="26" y="156"/>
                    <a:pt x="34" y="157"/>
                  </a:cubicBezTo>
                  <a:cubicBezTo>
                    <a:pt x="38" y="158"/>
                    <a:pt x="41" y="158"/>
                    <a:pt x="44" y="158"/>
                  </a:cubicBezTo>
                  <a:cubicBezTo>
                    <a:pt x="74" y="158"/>
                    <a:pt x="101" y="136"/>
                    <a:pt x="106" y="106"/>
                  </a:cubicBezTo>
                  <a:cubicBezTo>
                    <a:pt x="107" y="102"/>
                    <a:pt x="107" y="99"/>
                    <a:pt x="107" y="96"/>
                  </a:cubicBezTo>
                  <a:cubicBezTo>
                    <a:pt x="107" y="66"/>
                    <a:pt x="85" y="39"/>
                    <a:pt x="55" y="34"/>
                  </a:cubicBezTo>
                  <a:cubicBezTo>
                    <a:pt x="52" y="33"/>
                    <a:pt x="48" y="33"/>
                    <a:pt x="45" y="33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0" y="17"/>
                    <a:pt x="30" y="4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90"/>
            <p:cNvSpPr>
              <a:spLocks/>
            </p:cNvSpPr>
            <p:nvPr/>
          </p:nvSpPr>
          <p:spPr bwMode="auto">
            <a:xfrm>
              <a:off x="1379538" y="4400551"/>
              <a:ext cx="676275" cy="1271588"/>
            </a:xfrm>
            <a:custGeom>
              <a:avLst/>
              <a:gdLst>
                <a:gd name="T0" fmla="*/ 0 w 162"/>
                <a:gd name="T1" fmla="*/ 287 h 288"/>
                <a:gd name="T2" fmla="*/ 20 w 162"/>
                <a:gd name="T3" fmla="*/ 286 h 288"/>
                <a:gd name="T4" fmla="*/ 49 w 162"/>
                <a:gd name="T5" fmla="*/ 272 h 288"/>
                <a:gd name="T6" fmla="*/ 49 w 162"/>
                <a:gd name="T7" fmla="*/ 271 h 288"/>
                <a:gd name="T8" fmla="*/ 49 w 162"/>
                <a:gd name="T9" fmla="*/ 271 h 288"/>
                <a:gd name="T10" fmla="*/ 49 w 162"/>
                <a:gd name="T11" fmla="*/ 271 h 288"/>
                <a:gd name="T12" fmla="*/ 49 w 162"/>
                <a:gd name="T13" fmla="*/ 271 h 288"/>
                <a:gd name="T14" fmla="*/ 49 w 162"/>
                <a:gd name="T15" fmla="*/ 271 h 288"/>
                <a:gd name="T16" fmla="*/ 50 w 162"/>
                <a:gd name="T17" fmla="*/ 271 h 288"/>
                <a:gd name="T18" fmla="*/ 50 w 162"/>
                <a:gd name="T19" fmla="*/ 271 h 288"/>
                <a:gd name="T20" fmla="*/ 50 w 162"/>
                <a:gd name="T21" fmla="*/ 270 h 288"/>
                <a:gd name="T22" fmla="*/ 50 w 162"/>
                <a:gd name="T23" fmla="*/ 270 h 288"/>
                <a:gd name="T24" fmla="*/ 50 w 162"/>
                <a:gd name="T25" fmla="*/ 270 h 288"/>
                <a:gd name="T26" fmla="*/ 96 w 162"/>
                <a:gd name="T27" fmla="*/ 242 h 288"/>
                <a:gd name="T28" fmla="*/ 96 w 162"/>
                <a:gd name="T29" fmla="*/ 242 h 288"/>
                <a:gd name="T30" fmla="*/ 96 w 162"/>
                <a:gd name="T31" fmla="*/ 242 h 288"/>
                <a:gd name="T32" fmla="*/ 96 w 162"/>
                <a:gd name="T33" fmla="*/ 242 h 288"/>
                <a:gd name="T34" fmla="*/ 96 w 162"/>
                <a:gd name="T35" fmla="*/ 242 h 288"/>
                <a:gd name="T36" fmla="*/ 97 w 162"/>
                <a:gd name="T37" fmla="*/ 242 h 288"/>
                <a:gd name="T38" fmla="*/ 137 w 162"/>
                <a:gd name="T39" fmla="*/ 227 h 288"/>
                <a:gd name="T40" fmla="*/ 125 w 162"/>
                <a:gd name="T41" fmla="*/ 117 h 288"/>
                <a:gd name="T42" fmla="*/ 137 w 162"/>
                <a:gd name="T43" fmla="*/ 79 h 288"/>
                <a:gd name="T44" fmla="*/ 120 w 162"/>
                <a:gd name="T45" fmla="*/ 36 h 288"/>
                <a:gd name="T46" fmla="*/ 120 w 162"/>
                <a:gd name="T47" fmla="*/ 36 h 288"/>
                <a:gd name="T48" fmla="*/ 119 w 162"/>
                <a:gd name="T49" fmla="*/ 36 h 288"/>
                <a:gd name="T50" fmla="*/ 119 w 162"/>
                <a:gd name="T51" fmla="*/ 35 h 288"/>
                <a:gd name="T52" fmla="*/ 119 w 162"/>
                <a:gd name="T53" fmla="*/ 35 h 288"/>
                <a:gd name="T54" fmla="*/ 119 w 162"/>
                <a:gd name="T55" fmla="*/ 35 h 288"/>
                <a:gd name="T56" fmla="*/ 119 w 162"/>
                <a:gd name="T57" fmla="*/ 35 h 288"/>
                <a:gd name="T58" fmla="*/ 89 w 162"/>
                <a:gd name="T59" fmla="*/ 17 h 288"/>
                <a:gd name="T60" fmla="*/ 55 w 162"/>
                <a:gd name="T61" fmla="*/ 17 h 288"/>
                <a:gd name="T62" fmla="*/ 29 w 162"/>
                <a:gd name="T63" fmla="*/ 29 h 288"/>
                <a:gd name="T64" fmla="*/ 16 w 162"/>
                <a:gd name="T65" fmla="*/ 11 h 288"/>
                <a:gd name="T66" fmla="*/ 16 w 162"/>
                <a:gd name="T67" fmla="*/ 1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288">
                  <a:moveTo>
                    <a:pt x="0" y="0"/>
                  </a:moveTo>
                  <a:cubicBezTo>
                    <a:pt x="0" y="287"/>
                    <a:pt x="0" y="287"/>
                    <a:pt x="0" y="287"/>
                  </a:cubicBezTo>
                  <a:cubicBezTo>
                    <a:pt x="3" y="288"/>
                    <a:pt x="5" y="288"/>
                    <a:pt x="8" y="288"/>
                  </a:cubicBezTo>
                  <a:cubicBezTo>
                    <a:pt x="12" y="288"/>
                    <a:pt x="16" y="287"/>
                    <a:pt x="20" y="286"/>
                  </a:cubicBezTo>
                  <a:cubicBezTo>
                    <a:pt x="20" y="286"/>
                    <a:pt x="20" y="286"/>
                    <a:pt x="20" y="286"/>
                  </a:cubicBezTo>
                  <a:cubicBezTo>
                    <a:pt x="31" y="284"/>
                    <a:pt x="41" y="279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9" y="272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60" y="261"/>
                    <a:pt x="66" y="248"/>
                    <a:pt x="67" y="235"/>
                  </a:cubicBezTo>
                  <a:cubicBezTo>
                    <a:pt x="76" y="240"/>
                    <a:pt x="85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7" y="242"/>
                    <a:pt x="97" y="242"/>
                  </a:cubicBezTo>
                  <a:cubicBezTo>
                    <a:pt x="97" y="242"/>
                    <a:pt x="97" y="242"/>
                    <a:pt x="97" y="242"/>
                  </a:cubicBezTo>
                  <a:cubicBezTo>
                    <a:pt x="112" y="242"/>
                    <a:pt x="125" y="236"/>
                    <a:pt x="137" y="227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52" y="215"/>
                    <a:pt x="162" y="197"/>
                    <a:pt x="162" y="176"/>
                  </a:cubicBezTo>
                  <a:cubicBezTo>
                    <a:pt x="162" y="151"/>
                    <a:pt x="146" y="128"/>
                    <a:pt x="125" y="117"/>
                  </a:cubicBezTo>
                  <a:cubicBezTo>
                    <a:pt x="133" y="107"/>
                    <a:pt x="137" y="94"/>
                    <a:pt x="137" y="80"/>
                  </a:cubicBezTo>
                  <a:cubicBezTo>
                    <a:pt x="137" y="80"/>
                    <a:pt x="137" y="79"/>
                    <a:pt x="137" y="79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7" y="63"/>
                    <a:pt x="130" y="48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6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8" y="34"/>
                    <a:pt x="118" y="34"/>
                  </a:cubicBezTo>
                  <a:cubicBezTo>
                    <a:pt x="110" y="26"/>
                    <a:pt x="100" y="20"/>
                    <a:pt x="89" y="17"/>
                  </a:cubicBezTo>
                  <a:cubicBezTo>
                    <a:pt x="84" y="16"/>
                    <a:pt x="78" y="15"/>
                    <a:pt x="72" y="15"/>
                  </a:cubicBezTo>
                  <a:cubicBezTo>
                    <a:pt x="66" y="15"/>
                    <a:pt x="60" y="16"/>
                    <a:pt x="55" y="17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43" y="21"/>
                    <a:pt x="35" y="24"/>
                    <a:pt x="29" y="29"/>
                  </a:cubicBezTo>
                  <a:cubicBezTo>
                    <a:pt x="26" y="23"/>
                    <a:pt x="22" y="17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7"/>
                    <a:pt x="6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91"/>
            <p:cNvSpPr>
              <a:spLocks/>
            </p:cNvSpPr>
            <p:nvPr/>
          </p:nvSpPr>
          <p:spPr bwMode="auto">
            <a:xfrm>
              <a:off x="850901" y="4859339"/>
              <a:ext cx="123825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92"/>
            <p:cNvSpPr>
              <a:spLocks/>
            </p:cNvSpPr>
            <p:nvPr/>
          </p:nvSpPr>
          <p:spPr bwMode="auto">
            <a:xfrm>
              <a:off x="754063" y="4872039"/>
              <a:ext cx="158750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293"/>
            <p:cNvSpPr>
              <a:spLocks/>
            </p:cNvSpPr>
            <p:nvPr/>
          </p:nvSpPr>
          <p:spPr bwMode="auto">
            <a:xfrm>
              <a:off x="738188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294"/>
            <p:cNvSpPr>
              <a:spLocks/>
            </p:cNvSpPr>
            <p:nvPr/>
          </p:nvSpPr>
          <p:spPr bwMode="auto">
            <a:xfrm>
              <a:off x="754063" y="5040314"/>
              <a:ext cx="158750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95"/>
            <p:cNvSpPr>
              <a:spLocks/>
            </p:cNvSpPr>
            <p:nvPr/>
          </p:nvSpPr>
          <p:spPr bwMode="auto">
            <a:xfrm>
              <a:off x="850901" y="5040314"/>
              <a:ext cx="123825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96"/>
            <p:cNvSpPr>
              <a:spLocks/>
            </p:cNvSpPr>
            <p:nvPr/>
          </p:nvSpPr>
          <p:spPr bwMode="auto">
            <a:xfrm>
              <a:off x="912813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97"/>
            <p:cNvSpPr>
              <a:spLocks/>
            </p:cNvSpPr>
            <p:nvPr/>
          </p:nvSpPr>
          <p:spPr bwMode="auto">
            <a:xfrm>
              <a:off x="912813" y="4973639"/>
              <a:ext cx="174625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98"/>
            <p:cNvSpPr>
              <a:spLocks/>
            </p:cNvSpPr>
            <p:nvPr/>
          </p:nvSpPr>
          <p:spPr bwMode="auto">
            <a:xfrm>
              <a:off x="912813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Oval 299"/>
            <p:cNvSpPr>
              <a:spLocks noChangeArrowheads="1"/>
            </p:cNvSpPr>
            <p:nvPr/>
          </p:nvSpPr>
          <p:spPr bwMode="auto">
            <a:xfrm>
              <a:off x="833438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00"/>
            <p:cNvSpPr>
              <a:spLocks/>
            </p:cNvSpPr>
            <p:nvPr/>
          </p:nvSpPr>
          <p:spPr bwMode="auto">
            <a:xfrm>
              <a:off x="1717676" y="4859339"/>
              <a:ext cx="125413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01"/>
            <p:cNvSpPr>
              <a:spLocks/>
            </p:cNvSpPr>
            <p:nvPr/>
          </p:nvSpPr>
          <p:spPr bwMode="auto">
            <a:xfrm>
              <a:off x="1622426" y="4872039"/>
              <a:ext cx="157163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02"/>
            <p:cNvSpPr>
              <a:spLocks/>
            </p:cNvSpPr>
            <p:nvPr/>
          </p:nvSpPr>
          <p:spPr bwMode="auto">
            <a:xfrm>
              <a:off x="1604963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03"/>
            <p:cNvSpPr>
              <a:spLocks/>
            </p:cNvSpPr>
            <p:nvPr/>
          </p:nvSpPr>
          <p:spPr bwMode="auto">
            <a:xfrm>
              <a:off x="1622426" y="5040314"/>
              <a:ext cx="157163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04"/>
            <p:cNvSpPr>
              <a:spLocks/>
            </p:cNvSpPr>
            <p:nvPr/>
          </p:nvSpPr>
          <p:spPr bwMode="auto">
            <a:xfrm>
              <a:off x="1717676" y="5040314"/>
              <a:ext cx="125413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05"/>
            <p:cNvSpPr>
              <a:spLocks/>
            </p:cNvSpPr>
            <p:nvPr/>
          </p:nvSpPr>
          <p:spPr bwMode="auto">
            <a:xfrm>
              <a:off x="1779588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06"/>
            <p:cNvSpPr>
              <a:spLocks/>
            </p:cNvSpPr>
            <p:nvPr/>
          </p:nvSpPr>
          <p:spPr bwMode="auto">
            <a:xfrm>
              <a:off x="1779588" y="4973639"/>
              <a:ext cx="176213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07"/>
            <p:cNvSpPr>
              <a:spLocks/>
            </p:cNvSpPr>
            <p:nvPr/>
          </p:nvSpPr>
          <p:spPr bwMode="auto">
            <a:xfrm>
              <a:off x="1779588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Oval 308"/>
            <p:cNvSpPr>
              <a:spLocks noChangeArrowheads="1"/>
            </p:cNvSpPr>
            <p:nvPr/>
          </p:nvSpPr>
          <p:spPr bwMode="auto">
            <a:xfrm>
              <a:off x="1700213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09"/>
            <p:cNvSpPr>
              <a:spLocks/>
            </p:cNvSpPr>
            <p:nvPr/>
          </p:nvSpPr>
          <p:spPr bwMode="auto">
            <a:xfrm>
              <a:off x="1266826" y="4576764"/>
              <a:ext cx="109538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10"/>
            <p:cNvSpPr>
              <a:spLocks/>
            </p:cNvSpPr>
            <p:nvPr/>
          </p:nvSpPr>
          <p:spPr bwMode="auto">
            <a:xfrm>
              <a:off x="1184276" y="4586289"/>
              <a:ext cx="136525" cy="144463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11"/>
            <p:cNvSpPr>
              <a:spLocks/>
            </p:cNvSpPr>
            <p:nvPr/>
          </p:nvSpPr>
          <p:spPr bwMode="auto">
            <a:xfrm>
              <a:off x="1171576" y="4673601"/>
              <a:ext cx="149225" cy="115888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12"/>
            <p:cNvSpPr>
              <a:spLocks/>
            </p:cNvSpPr>
            <p:nvPr/>
          </p:nvSpPr>
          <p:spPr bwMode="auto">
            <a:xfrm>
              <a:off x="1184276" y="4730751"/>
              <a:ext cx="136525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13"/>
            <p:cNvSpPr>
              <a:spLocks/>
            </p:cNvSpPr>
            <p:nvPr/>
          </p:nvSpPr>
          <p:spPr bwMode="auto">
            <a:xfrm>
              <a:off x="1266826" y="4730751"/>
              <a:ext cx="109538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14"/>
            <p:cNvSpPr>
              <a:spLocks/>
            </p:cNvSpPr>
            <p:nvPr/>
          </p:nvSpPr>
          <p:spPr bwMode="auto">
            <a:xfrm>
              <a:off x="1320801" y="4730751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15"/>
            <p:cNvSpPr>
              <a:spLocks/>
            </p:cNvSpPr>
            <p:nvPr/>
          </p:nvSpPr>
          <p:spPr bwMode="auto">
            <a:xfrm>
              <a:off x="1320801" y="4673601"/>
              <a:ext cx="146050" cy="115888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16"/>
            <p:cNvSpPr>
              <a:spLocks/>
            </p:cNvSpPr>
            <p:nvPr/>
          </p:nvSpPr>
          <p:spPr bwMode="auto">
            <a:xfrm>
              <a:off x="1320801" y="4586289"/>
              <a:ext cx="138113" cy="144463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Oval 317"/>
            <p:cNvSpPr>
              <a:spLocks noChangeArrowheads="1"/>
            </p:cNvSpPr>
            <p:nvPr/>
          </p:nvSpPr>
          <p:spPr bwMode="auto">
            <a:xfrm>
              <a:off x="1254126" y="4660901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18"/>
            <p:cNvSpPr>
              <a:spLocks/>
            </p:cNvSpPr>
            <p:nvPr/>
          </p:nvSpPr>
          <p:spPr bwMode="auto">
            <a:xfrm>
              <a:off x="1284288" y="5106989"/>
              <a:ext cx="107950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19"/>
            <p:cNvSpPr>
              <a:spLocks/>
            </p:cNvSpPr>
            <p:nvPr/>
          </p:nvSpPr>
          <p:spPr bwMode="auto">
            <a:xfrm>
              <a:off x="1200151" y="5114926"/>
              <a:ext cx="138113" cy="146050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20"/>
            <p:cNvSpPr>
              <a:spLocks/>
            </p:cNvSpPr>
            <p:nvPr/>
          </p:nvSpPr>
          <p:spPr bwMode="auto">
            <a:xfrm>
              <a:off x="1187451" y="5203826"/>
              <a:ext cx="150813" cy="114300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21"/>
            <p:cNvSpPr>
              <a:spLocks/>
            </p:cNvSpPr>
            <p:nvPr/>
          </p:nvSpPr>
          <p:spPr bwMode="auto">
            <a:xfrm>
              <a:off x="1200151" y="5260976"/>
              <a:ext cx="138113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22"/>
            <p:cNvSpPr>
              <a:spLocks/>
            </p:cNvSpPr>
            <p:nvPr/>
          </p:nvSpPr>
          <p:spPr bwMode="auto">
            <a:xfrm>
              <a:off x="1284288" y="5260976"/>
              <a:ext cx="107950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23"/>
            <p:cNvSpPr>
              <a:spLocks/>
            </p:cNvSpPr>
            <p:nvPr/>
          </p:nvSpPr>
          <p:spPr bwMode="auto">
            <a:xfrm>
              <a:off x="1338263" y="5260976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24"/>
            <p:cNvSpPr>
              <a:spLocks/>
            </p:cNvSpPr>
            <p:nvPr/>
          </p:nvSpPr>
          <p:spPr bwMode="auto">
            <a:xfrm>
              <a:off x="1338263" y="5203826"/>
              <a:ext cx="146050" cy="114300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25"/>
            <p:cNvSpPr>
              <a:spLocks/>
            </p:cNvSpPr>
            <p:nvPr/>
          </p:nvSpPr>
          <p:spPr bwMode="auto">
            <a:xfrm>
              <a:off x="1338263" y="5114926"/>
              <a:ext cx="138113" cy="146050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Oval 326"/>
            <p:cNvSpPr>
              <a:spLocks noChangeArrowheads="1"/>
            </p:cNvSpPr>
            <p:nvPr/>
          </p:nvSpPr>
          <p:spPr bwMode="auto">
            <a:xfrm>
              <a:off x="1271588" y="5191126"/>
              <a:ext cx="133350" cy="139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5326" y="5823642"/>
            <a:ext cx="1102968" cy="876402"/>
          </a:xfrm>
          <a:prstGeom prst="rect">
            <a:avLst/>
          </a:prstGeom>
        </p:spPr>
      </p:pic>
      <p:sp>
        <p:nvSpPr>
          <p:cNvPr id="3" name="线形标注 2(带强调线) 2"/>
          <p:cNvSpPr/>
          <p:nvPr/>
        </p:nvSpPr>
        <p:spPr>
          <a:xfrm rot="16200000">
            <a:off x="2833625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425223"/>
              <a:gd name="adj6" fmla="val -130793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53" name="线形标注 2(带强调线) 552"/>
          <p:cNvSpPr/>
          <p:nvPr/>
        </p:nvSpPr>
        <p:spPr>
          <a:xfrm rot="16200000">
            <a:off x="5625853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8226"/>
              <a:gd name="adj4" fmla="val -40476"/>
              <a:gd name="adj5" fmla="val 48535"/>
              <a:gd name="adj6" fmla="val -87936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65" name="线形标注 2(带强调线) 564"/>
          <p:cNvSpPr/>
          <p:nvPr/>
        </p:nvSpPr>
        <p:spPr>
          <a:xfrm rot="16200000">
            <a:off x="8435479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-309200"/>
              <a:gd name="adj6" fmla="val -129205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82" name="矩形 45"/>
          <p:cNvSpPr>
            <a:spLocks noChangeArrowheads="1"/>
          </p:cNvSpPr>
          <p:nvPr/>
        </p:nvSpPr>
        <p:spPr bwMode="auto">
          <a:xfrm>
            <a:off x="658813" y="2932483"/>
            <a:ext cx="2084993" cy="1426793"/>
          </a:xfrm>
          <a:prstGeom prst="rect">
            <a:avLst/>
          </a:prstGeom>
          <a:solidFill>
            <a:srgbClr val="0895BE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Thành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phần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84" name="矩形 45"/>
          <p:cNvSpPr>
            <a:spLocks noChangeArrowheads="1"/>
          </p:cNvSpPr>
          <p:nvPr/>
        </p:nvSpPr>
        <p:spPr bwMode="auto">
          <a:xfrm>
            <a:off x="5141613" y="419166"/>
            <a:ext cx="2084993" cy="1426793"/>
          </a:xfrm>
          <a:prstGeom prst="rect">
            <a:avLst/>
          </a:prstGeom>
          <a:solidFill>
            <a:srgbClr val="75625B"/>
          </a:solidFill>
          <a:ln>
            <a:noFil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32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32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92" name="矩形 45"/>
          <p:cNvSpPr>
            <a:spLocks noChangeArrowheads="1"/>
          </p:cNvSpPr>
          <p:nvPr/>
        </p:nvSpPr>
        <p:spPr bwMode="auto">
          <a:xfrm>
            <a:off x="9510217" y="2911237"/>
            <a:ext cx="2084993" cy="1426793"/>
          </a:xfrm>
          <a:prstGeom prst="rect">
            <a:avLst/>
          </a:prstGeom>
          <a:solidFill>
            <a:srgbClr val="B3D53D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Vai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trò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đối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cây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8" name="圆角右箭头 7"/>
          <p:cNvSpPr/>
          <p:nvPr/>
        </p:nvSpPr>
        <p:spPr>
          <a:xfrm>
            <a:off x="1626533" y="88566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93" name="圆角右箭头 592"/>
          <p:cNvSpPr/>
          <p:nvPr/>
        </p:nvSpPr>
        <p:spPr>
          <a:xfrm flipH="1">
            <a:off x="7552559" y="86590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13867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0" name="图表 489"/>
          <p:cNvGraphicFramePr/>
          <p:nvPr>
            <p:extLst>
              <p:ext uri="{D42A27DB-BD31-4B8C-83A1-F6EECF244321}">
                <p14:modId xmlns:p14="http://schemas.microsoft.com/office/powerpoint/2010/main" val="987017398"/>
              </p:ext>
            </p:extLst>
          </p:nvPr>
        </p:nvGraphicFramePr>
        <p:xfrm>
          <a:off x="2201200" y="-774001"/>
          <a:ext cx="8090410" cy="5457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86" name="组合 585"/>
          <p:cNvGrpSpPr/>
          <p:nvPr/>
        </p:nvGrpSpPr>
        <p:grpSpPr>
          <a:xfrm>
            <a:off x="-375920" y="1103496"/>
            <a:ext cx="12933680" cy="5652904"/>
            <a:chOff x="-58058" y="5164139"/>
            <a:chExt cx="12310384" cy="3861900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58058" y="8795851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58058" y="6677025"/>
              <a:ext cx="12310384" cy="218070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E43E9AEA-396A-2387-A004-6B46ADFCDE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756" y="3378968"/>
            <a:ext cx="10233223" cy="3324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79602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25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https://www.freeppt7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英语ppt定制要求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1174</TotalTime>
  <Words>914</Words>
  <Application>Microsoft Office PowerPoint</Application>
  <PresentationFormat>Widescreen</PresentationFormat>
  <Paragraphs>81</Paragraphs>
  <Slides>28</Slides>
  <Notes>0</Notes>
  <HiddenSlides>0</HiddenSlides>
  <MMClips>2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28</vt:i4>
      </vt:variant>
    </vt:vector>
  </HeadingPairs>
  <TitlesOfParts>
    <vt:vector size="34" baseType="lpstr">
      <vt:lpstr>微软雅黑</vt:lpstr>
      <vt:lpstr>Arial</vt:lpstr>
      <vt:lpstr>Calibri</vt:lpstr>
      <vt:lpstr>Times New Roman</vt:lpstr>
      <vt:lpstr>https://www.freeppt7.com​​</vt:lpstr>
      <vt:lpstr>Default Design</vt:lpstr>
      <vt:lpstr>PowerPoint Presentation</vt:lpstr>
      <vt:lpstr>PowerPoint Presentation</vt:lpstr>
      <vt:lpstr>1. Tìm hiểu thành phần và vai trò của đất trồng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https://www.freeppt7.com</dc:creator>
  <cp:lastModifiedBy>Huyền Hường Nguyễn</cp:lastModifiedBy>
  <cp:revision>166</cp:revision>
  <dcterms:created xsi:type="dcterms:W3CDTF">2016-05-01T01:23:24Z</dcterms:created>
  <dcterms:modified xsi:type="dcterms:W3CDTF">2022-07-12T03:24:01Z</dcterms:modified>
</cp:coreProperties>
</file>