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3" r:id="rId10"/>
    <p:sldId id="261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D738F-9D35-4524-BB64-EF59292E295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1E959AF6-FDD3-4F47-B565-63ECB1733FBB}">
      <dgm:prSet phldrT="[Text]"/>
      <dgm:spPr/>
      <dgm:t>
        <a:bodyPr/>
        <a:lstStyle/>
        <a:p>
          <a:r>
            <a:rPr lang="en-US" dirty="0" smtClean="0"/>
            <a:t>Chicken pasta</a:t>
          </a:r>
          <a:endParaRPr lang="en-US" dirty="0"/>
        </a:p>
      </dgm:t>
    </dgm:pt>
    <dgm:pt modelId="{EF92C7B1-F854-40A4-9FC4-EDBB3F4512FA}" type="parTrans" cxnId="{CAD9BB21-E41F-448D-816E-982342FB00D6}">
      <dgm:prSet/>
      <dgm:spPr/>
      <dgm:t>
        <a:bodyPr/>
        <a:lstStyle/>
        <a:p>
          <a:endParaRPr lang="en-US"/>
        </a:p>
      </dgm:t>
    </dgm:pt>
    <dgm:pt modelId="{98C14ABD-B9F8-4ECE-96FC-0E872B00A2F8}" type="sibTrans" cxnId="{CAD9BB21-E41F-448D-816E-982342FB00D6}">
      <dgm:prSet/>
      <dgm:spPr/>
      <dgm:t>
        <a:bodyPr/>
        <a:lstStyle/>
        <a:p>
          <a:endParaRPr lang="en-US"/>
        </a:p>
      </dgm:t>
    </dgm:pt>
    <dgm:pt modelId="{F0C581AC-D375-4E89-9142-2379C1EF7A1F}">
      <dgm:prSet phldrT="[Text]"/>
      <dgm:spPr/>
      <dgm:t>
        <a:bodyPr/>
        <a:lstStyle/>
        <a:p>
          <a:r>
            <a:rPr lang="en-US" dirty="0" smtClean="0"/>
            <a:t>coffee</a:t>
          </a:r>
          <a:endParaRPr lang="en-US" dirty="0"/>
        </a:p>
      </dgm:t>
    </dgm:pt>
    <dgm:pt modelId="{1E629DD7-6376-4F12-8F1F-A8A6E78DA043}" type="parTrans" cxnId="{15171F21-7C3A-4E70-A92C-7B8E231CA1E7}">
      <dgm:prSet/>
      <dgm:spPr/>
      <dgm:t>
        <a:bodyPr/>
        <a:lstStyle/>
        <a:p>
          <a:endParaRPr lang="en-US"/>
        </a:p>
      </dgm:t>
    </dgm:pt>
    <dgm:pt modelId="{328F7AC1-B535-4BEF-AEB9-DF663765126A}" type="sibTrans" cxnId="{15171F21-7C3A-4E70-A92C-7B8E231CA1E7}">
      <dgm:prSet/>
      <dgm:spPr/>
      <dgm:t>
        <a:bodyPr/>
        <a:lstStyle/>
        <a:p>
          <a:endParaRPr lang="en-US"/>
        </a:p>
      </dgm:t>
    </dgm:pt>
    <dgm:pt modelId="{5DB872A6-D2E6-4FA5-B504-EEFDBEDA03F8}">
      <dgm:prSet phldrT="[Text]"/>
      <dgm:spPr/>
      <dgm:t>
        <a:bodyPr/>
        <a:lstStyle/>
        <a:p>
          <a:r>
            <a:rPr lang="en-US" dirty="0" smtClean="0"/>
            <a:t>cupcake</a:t>
          </a:r>
          <a:endParaRPr lang="en-US" dirty="0"/>
        </a:p>
      </dgm:t>
    </dgm:pt>
    <dgm:pt modelId="{B3A4893F-1BE1-4171-B052-C0FB9A370E75}" type="parTrans" cxnId="{1E930AB5-4917-4D44-AE3C-5675F2CBF1D0}">
      <dgm:prSet/>
      <dgm:spPr/>
      <dgm:t>
        <a:bodyPr/>
        <a:lstStyle/>
        <a:p>
          <a:endParaRPr lang="en-US"/>
        </a:p>
      </dgm:t>
    </dgm:pt>
    <dgm:pt modelId="{38258266-0AC5-4718-A3FA-992BF06016E7}" type="sibTrans" cxnId="{1E930AB5-4917-4D44-AE3C-5675F2CBF1D0}">
      <dgm:prSet/>
      <dgm:spPr/>
      <dgm:t>
        <a:bodyPr/>
        <a:lstStyle/>
        <a:p>
          <a:endParaRPr lang="en-US"/>
        </a:p>
      </dgm:t>
    </dgm:pt>
    <dgm:pt modelId="{D5445291-9273-428F-BDD3-75378885DE0E}">
      <dgm:prSet phldrT="[Text]"/>
      <dgm:spPr/>
      <dgm:t>
        <a:bodyPr/>
        <a:lstStyle/>
        <a:p>
          <a:r>
            <a:rPr lang="en-US" dirty="0" smtClean="0"/>
            <a:t>fries</a:t>
          </a:r>
          <a:endParaRPr lang="en-US" dirty="0"/>
        </a:p>
      </dgm:t>
    </dgm:pt>
    <dgm:pt modelId="{ACF6EF6E-A932-4169-BC4D-A9427E89E1CB}" type="parTrans" cxnId="{1D13D971-2136-4E28-A36D-5EEAAF7568AF}">
      <dgm:prSet/>
      <dgm:spPr/>
      <dgm:t>
        <a:bodyPr/>
        <a:lstStyle/>
        <a:p>
          <a:endParaRPr lang="en-US"/>
        </a:p>
      </dgm:t>
    </dgm:pt>
    <dgm:pt modelId="{19DD4326-4E9E-44BD-92B2-5CC5E3E70737}" type="sibTrans" cxnId="{1D13D971-2136-4E28-A36D-5EEAAF7568AF}">
      <dgm:prSet/>
      <dgm:spPr/>
      <dgm:t>
        <a:bodyPr/>
        <a:lstStyle/>
        <a:p>
          <a:endParaRPr lang="en-US"/>
        </a:p>
      </dgm:t>
    </dgm:pt>
    <dgm:pt modelId="{03069382-9A1C-49AE-9B35-AC466819CC87}">
      <dgm:prSet phldrT="[Text]"/>
      <dgm:spPr/>
      <dgm:t>
        <a:bodyPr/>
        <a:lstStyle/>
        <a:p>
          <a:r>
            <a:rPr lang="en-US" dirty="0" smtClean="0"/>
            <a:t>hamburger</a:t>
          </a:r>
          <a:endParaRPr lang="en-US" dirty="0"/>
        </a:p>
      </dgm:t>
    </dgm:pt>
    <dgm:pt modelId="{3C7E0C77-8511-4170-B18F-DA563E171200}" type="parTrans" cxnId="{D37BEF63-97B4-4FEC-B413-4AC482E74E67}">
      <dgm:prSet/>
      <dgm:spPr/>
      <dgm:t>
        <a:bodyPr/>
        <a:lstStyle/>
        <a:p>
          <a:endParaRPr lang="en-US"/>
        </a:p>
      </dgm:t>
    </dgm:pt>
    <dgm:pt modelId="{BF4F441F-D65E-4D30-B416-DBE49F5625A0}" type="sibTrans" cxnId="{D37BEF63-97B4-4FEC-B413-4AC482E74E67}">
      <dgm:prSet/>
      <dgm:spPr/>
      <dgm:t>
        <a:bodyPr/>
        <a:lstStyle/>
        <a:p>
          <a:endParaRPr lang="en-US"/>
        </a:p>
      </dgm:t>
    </dgm:pt>
    <dgm:pt modelId="{3821FB66-C9F1-4D8F-91D9-3CFC5C583690}">
      <dgm:prSet phldrT="[Text]"/>
      <dgm:spPr/>
      <dgm:t>
        <a:bodyPr/>
        <a:lstStyle/>
        <a:p>
          <a:r>
            <a:rPr lang="en-US" dirty="0" smtClean="0"/>
            <a:t>lemonade</a:t>
          </a:r>
          <a:endParaRPr lang="en-US" dirty="0"/>
        </a:p>
      </dgm:t>
    </dgm:pt>
    <dgm:pt modelId="{C0443771-02B2-44CA-91FF-07A64CD181FD}" type="parTrans" cxnId="{6D6222C8-88E4-443A-B1B3-7D0FFB8EC184}">
      <dgm:prSet/>
      <dgm:spPr/>
      <dgm:t>
        <a:bodyPr/>
        <a:lstStyle/>
        <a:p>
          <a:endParaRPr lang="en-US"/>
        </a:p>
      </dgm:t>
    </dgm:pt>
    <dgm:pt modelId="{1F1CC353-5247-48FC-BE0D-9D685C6624DD}" type="sibTrans" cxnId="{6D6222C8-88E4-443A-B1B3-7D0FFB8EC184}">
      <dgm:prSet/>
      <dgm:spPr/>
      <dgm:t>
        <a:bodyPr/>
        <a:lstStyle/>
        <a:p>
          <a:endParaRPr lang="en-US"/>
        </a:p>
      </dgm:t>
    </dgm:pt>
    <dgm:pt modelId="{BC91CD8F-805F-4E0E-A420-0D4405D5AD1C}">
      <dgm:prSet phldrT="[Text]"/>
      <dgm:spPr/>
      <dgm:t>
        <a:bodyPr/>
        <a:lstStyle/>
        <a:p>
          <a:r>
            <a:rPr lang="en-US" dirty="0" smtClean="0"/>
            <a:t>Orange juice</a:t>
          </a:r>
          <a:endParaRPr lang="en-US" dirty="0"/>
        </a:p>
      </dgm:t>
    </dgm:pt>
    <dgm:pt modelId="{1287C57B-1570-432B-9457-35048E161ACF}" type="parTrans" cxnId="{B98D5645-1BE2-4E3C-BAAA-10BAFA3B416B}">
      <dgm:prSet/>
      <dgm:spPr/>
      <dgm:t>
        <a:bodyPr/>
        <a:lstStyle/>
        <a:p>
          <a:endParaRPr lang="en-US"/>
        </a:p>
      </dgm:t>
    </dgm:pt>
    <dgm:pt modelId="{515FFBE9-F8E9-4EE7-ADA3-D72D1CB1D9E4}" type="sibTrans" cxnId="{B98D5645-1BE2-4E3C-BAAA-10BAFA3B416B}">
      <dgm:prSet/>
      <dgm:spPr/>
      <dgm:t>
        <a:bodyPr/>
        <a:lstStyle/>
        <a:p>
          <a:endParaRPr lang="en-US"/>
        </a:p>
      </dgm:t>
    </dgm:pt>
    <dgm:pt modelId="{713B983F-F3F4-489B-92CE-E3C6B22D9BC4}">
      <dgm:prSet phldrT="[Text]"/>
      <dgm:spPr/>
      <dgm:t>
        <a:bodyPr/>
        <a:lstStyle/>
        <a:p>
          <a:r>
            <a:rPr lang="en-US" dirty="0" smtClean="0"/>
            <a:t>pizza</a:t>
          </a:r>
          <a:endParaRPr lang="en-US" dirty="0"/>
        </a:p>
      </dgm:t>
    </dgm:pt>
    <dgm:pt modelId="{9A21AC6D-A2C9-4B6D-995A-6326AD806F00}" type="parTrans" cxnId="{D2A37871-B9BF-4C47-939C-FD145CDBCF3F}">
      <dgm:prSet/>
      <dgm:spPr/>
      <dgm:t>
        <a:bodyPr/>
        <a:lstStyle/>
        <a:p>
          <a:endParaRPr lang="en-US"/>
        </a:p>
      </dgm:t>
    </dgm:pt>
    <dgm:pt modelId="{6D63E177-0C45-46E8-B1B7-E87641B30BD0}" type="sibTrans" cxnId="{D2A37871-B9BF-4C47-939C-FD145CDBCF3F}">
      <dgm:prSet/>
      <dgm:spPr/>
      <dgm:t>
        <a:bodyPr/>
        <a:lstStyle/>
        <a:p>
          <a:endParaRPr lang="en-US"/>
        </a:p>
      </dgm:t>
    </dgm:pt>
    <dgm:pt modelId="{42514D21-078D-4EEE-9882-1E3A3FAC3FF8}">
      <dgm:prSet phldrT="[Text]"/>
      <dgm:spPr/>
      <dgm:t>
        <a:bodyPr/>
        <a:lstStyle/>
        <a:p>
          <a:r>
            <a:rPr lang="en-US" dirty="0" smtClean="0"/>
            <a:t>Egg sandwich</a:t>
          </a:r>
          <a:endParaRPr lang="en-US" dirty="0"/>
        </a:p>
      </dgm:t>
    </dgm:pt>
    <dgm:pt modelId="{53F5F05A-5F57-4C9A-A0ED-993D1916E025}" type="parTrans" cxnId="{C0F0C366-1168-48AE-A996-6BA621169970}">
      <dgm:prSet/>
      <dgm:spPr/>
      <dgm:t>
        <a:bodyPr/>
        <a:lstStyle/>
        <a:p>
          <a:endParaRPr lang="en-US"/>
        </a:p>
      </dgm:t>
    </dgm:pt>
    <dgm:pt modelId="{AAD5C3F6-043B-4DC7-A400-522D0456B84F}" type="sibTrans" cxnId="{C0F0C366-1168-48AE-A996-6BA621169970}">
      <dgm:prSet/>
      <dgm:spPr/>
      <dgm:t>
        <a:bodyPr/>
        <a:lstStyle/>
        <a:p>
          <a:endParaRPr lang="en-US"/>
        </a:p>
      </dgm:t>
    </dgm:pt>
    <dgm:pt modelId="{C37C6E9B-25A8-414D-A7DF-147D131F9850}">
      <dgm:prSet phldrT="[Text]"/>
      <dgm:spPr/>
      <dgm:t>
        <a:bodyPr/>
        <a:lstStyle/>
        <a:p>
          <a:r>
            <a:rPr lang="en-US" dirty="0" smtClean="0"/>
            <a:t>tea</a:t>
          </a:r>
          <a:endParaRPr lang="en-US" dirty="0"/>
        </a:p>
      </dgm:t>
    </dgm:pt>
    <dgm:pt modelId="{65DAB083-2CFD-4A17-9A97-558C072A0AEF}" type="parTrans" cxnId="{FEB3ABED-B410-4630-9BB8-18A937294D2C}">
      <dgm:prSet/>
      <dgm:spPr/>
      <dgm:t>
        <a:bodyPr/>
        <a:lstStyle/>
        <a:p>
          <a:endParaRPr lang="en-US"/>
        </a:p>
      </dgm:t>
    </dgm:pt>
    <dgm:pt modelId="{12EF2C65-7CA8-41CA-A2B3-009C918B2530}" type="sibTrans" cxnId="{FEB3ABED-B410-4630-9BB8-18A937294D2C}">
      <dgm:prSet/>
      <dgm:spPr/>
      <dgm:t>
        <a:bodyPr/>
        <a:lstStyle/>
        <a:p>
          <a:endParaRPr lang="en-US"/>
        </a:p>
      </dgm:t>
    </dgm:pt>
    <dgm:pt modelId="{85DFF6EE-BFCC-455F-8473-6A8CC82A967D}" type="pres">
      <dgm:prSet presAssocID="{822D738F-9D35-4524-BB64-EF59292E295A}" presName="Name0" presStyleCnt="0">
        <dgm:presLayoutVars>
          <dgm:dir/>
          <dgm:resizeHandles val="exact"/>
        </dgm:presLayoutVars>
      </dgm:prSet>
      <dgm:spPr/>
    </dgm:pt>
    <dgm:pt modelId="{8888CFD8-DBC3-476C-911C-E088B8398172}" type="pres">
      <dgm:prSet presAssocID="{1E959AF6-FDD3-4F47-B565-63ECB1733FBB}" presName="compNode" presStyleCnt="0"/>
      <dgm:spPr/>
    </dgm:pt>
    <dgm:pt modelId="{535495F8-BB0A-413F-925A-AD8FB099E4AA}" type="pres">
      <dgm:prSet presAssocID="{1E959AF6-FDD3-4F47-B565-63ECB1733FBB}" presName="pictRect" presStyleLbl="node1" presStyleIdx="0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</dgm:spPr>
    </dgm:pt>
    <dgm:pt modelId="{AD74A2A6-D58D-4A1F-B03E-83E5190BB2A6}" type="pres">
      <dgm:prSet presAssocID="{1E959AF6-FDD3-4F47-B565-63ECB1733FBB}" presName="textRect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39C6C-6351-4079-895A-6D953F367DA6}" type="pres">
      <dgm:prSet presAssocID="{98C14ABD-B9F8-4ECE-96FC-0E872B00A2F8}" presName="sibTrans" presStyleLbl="sibTrans2D1" presStyleIdx="0" presStyleCnt="0"/>
      <dgm:spPr/>
    </dgm:pt>
    <dgm:pt modelId="{079DED64-2E24-4343-A271-771AB2B32151}" type="pres">
      <dgm:prSet presAssocID="{F0C581AC-D375-4E89-9142-2379C1EF7A1F}" presName="compNode" presStyleCnt="0"/>
      <dgm:spPr/>
    </dgm:pt>
    <dgm:pt modelId="{FF264B2E-4C00-4ACC-8D8B-40A6621F0B78}" type="pres">
      <dgm:prSet presAssocID="{F0C581AC-D375-4E89-9142-2379C1EF7A1F}" presName="pictRect" presStyleLbl="node1" presStyleIdx="1" presStyleCnt="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70FEB131-4A95-4FC8-812B-39CB94DE1CF4}" type="pres">
      <dgm:prSet presAssocID="{F0C581AC-D375-4E89-9142-2379C1EF7A1F}" presName="textRect" presStyleLbl="revTx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78675-4D01-4AE8-8C89-BF967F952A46}" type="pres">
      <dgm:prSet presAssocID="{328F7AC1-B535-4BEF-AEB9-DF663765126A}" presName="sibTrans" presStyleLbl="sibTrans2D1" presStyleIdx="0" presStyleCnt="0"/>
      <dgm:spPr/>
    </dgm:pt>
    <dgm:pt modelId="{4DCF5C3B-7C26-4D4A-B04C-D954E20E7DBA}" type="pres">
      <dgm:prSet presAssocID="{5DB872A6-D2E6-4FA5-B504-EEFDBEDA03F8}" presName="compNode" presStyleCnt="0"/>
      <dgm:spPr/>
    </dgm:pt>
    <dgm:pt modelId="{B1EDF48D-2899-424C-B430-6EF9724774E9}" type="pres">
      <dgm:prSet presAssocID="{5DB872A6-D2E6-4FA5-B504-EEFDBEDA03F8}" presName="pictRect" presStyleLbl="node1" presStyleIdx="2" presStyleCnt="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5A39B0D9-436C-44C5-891B-1EF69988F810}" type="pres">
      <dgm:prSet presAssocID="{5DB872A6-D2E6-4FA5-B504-EEFDBEDA03F8}" presName="textRect" presStyleLbl="revTx" presStyleIdx="2" presStyleCnt="10">
        <dgm:presLayoutVars>
          <dgm:bulletEnabled val="1"/>
        </dgm:presLayoutVars>
      </dgm:prSet>
      <dgm:spPr/>
    </dgm:pt>
    <dgm:pt modelId="{6F05A343-54F8-4520-B4C8-DFC962B94D0F}" type="pres">
      <dgm:prSet presAssocID="{38258266-0AC5-4718-A3FA-992BF06016E7}" presName="sibTrans" presStyleLbl="sibTrans2D1" presStyleIdx="0" presStyleCnt="0"/>
      <dgm:spPr/>
    </dgm:pt>
    <dgm:pt modelId="{4F13C27E-A3F8-4485-9D5D-4B34A1F3AC4C}" type="pres">
      <dgm:prSet presAssocID="{D5445291-9273-428F-BDD3-75378885DE0E}" presName="compNode" presStyleCnt="0"/>
      <dgm:spPr/>
    </dgm:pt>
    <dgm:pt modelId="{31ABDCE5-DE2F-4BCD-8CFE-97274D733D11}" type="pres">
      <dgm:prSet presAssocID="{D5445291-9273-428F-BDD3-75378885DE0E}" presName="pictRect" presStyleLbl="node1" presStyleIdx="3" presStyleCnt="1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7054E819-D681-4338-8830-4BE0BDF1DE11}" type="pres">
      <dgm:prSet presAssocID="{D5445291-9273-428F-BDD3-75378885DE0E}" presName="textRect" presStyleLbl="revTx" presStyleIdx="3" presStyleCnt="10">
        <dgm:presLayoutVars>
          <dgm:bulletEnabled val="1"/>
        </dgm:presLayoutVars>
      </dgm:prSet>
      <dgm:spPr/>
    </dgm:pt>
    <dgm:pt modelId="{B79EB919-C82F-4608-A78C-055F7807DD1A}" type="pres">
      <dgm:prSet presAssocID="{19DD4326-4E9E-44BD-92B2-5CC5E3E70737}" presName="sibTrans" presStyleLbl="sibTrans2D1" presStyleIdx="0" presStyleCnt="0"/>
      <dgm:spPr/>
    </dgm:pt>
    <dgm:pt modelId="{75629E3F-BF90-45C5-9051-732B32F52969}" type="pres">
      <dgm:prSet presAssocID="{03069382-9A1C-49AE-9B35-AC466819CC87}" presName="compNode" presStyleCnt="0"/>
      <dgm:spPr/>
    </dgm:pt>
    <dgm:pt modelId="{5EFE2C0A-7D40-44A8-BFC6-AF3D84987472}" type="pres">
      <dgm:prSet presAssocID="{03069382-9A1C-49AE-9B35-AC466819CC87}" presName="pictRect" presStyleLbl="node1" presStyleIdx="4" presStyleCnt="1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E883049B-1A1D-4B83-B3B6-031BB239E585}" type="pres">
      <dgm:prSet presAssocID="{03069382-9A1C-49AE-9B35-AC466819CC87}" presName="textRect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DFD87-F648-4FAE-A9A2-03E7EA846366}" type="pres">
      <dgm:prSet presAssocID="{BF4F441F-D65E-4D30-B416-DBE49F5625A0}" presName="sibTrans" presStyleLbl="sibTrans2D1" presStyleIdx="0" presStyleCnt="0"/>
      <dgm:spPr/>
    </dgm:pt>
    <dgm:pt modelId="{A84948CB-75B8-4B16-B180-7591AB4BC66D}" type="pres">
      <dgm:prSet presAssocID="{3821FB66-C9F1-4D8F-91D9-3CFC5C583690}" presName="compNode" presStyleCnt="0"/>
      <dgm:spPr/>
    </dgm:pt>
    <dgm:pt modelId="{0C812142-19A6-48DA-874E-AD08A98BFB98}" type="pres">
      <dgm:prSet presAssocID="{3821FB66-C9F1-4D8F-91D9-3CFC5C583690}" presName="pictRect" presStyleLbl="node1" presStyleIdx="5" presStyleCnt="1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86B92266-5EDC-43C0-84BE-E85836A1C072}" type="pres">
      <dgm:prSet presAssocID="{3821FB66-C9F1-4D8F-91D9-3CFC5C583690}" presName="textRect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0FD69-22FD-4C17-A0E0-BA023BBCDF70}" type="pres">
      <dgm:prSet presAssocID="{1F1CC353-5247-48FC-BE0D-9D685C6624DD}" presName="sibTrans" presStyleLbl="sibTrans2D1" presStyleIdx="0" presStyleCnt="0"/>
      <dgm:spPr/>
    </dgm:pt>
    <dgm:pt modelId="{B5AE8816-C801-4B59-8085-8805A0B06E13}" type="pres">
      <dgm:prSet presAssocID="{BC91CD8F-805F-4E0E-A420-0D4405D5AD1C}" presName="compNode" presStyleCnt="0"/>
      <dgm:spPr/>
    </dgm:pt>
    <dgm:pt modelId="{B86E240A-ACB8-4690-AF65-62733687E756}" type="pres">
      <dgm:prSet presAssocID="{BC91CD8F-805F-4E0E-A420-0D4405D5AD1C}" presName="pictRect" presStyleLbl="node1" presStyleIdx="6" presStyleCnt="1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67A96940-D841-40B9-87D3-C876FB8B96D7}" type="pres">
      <dgm:prSet presAssocID="{BC91CD8F-805F-4E0E-A420-0D4405D5AD1C}" presName="textRect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09C08-5E22-4C9D-B113-92B0F2397BCC}" type="pres">
      <dgm:prSet presAssocID="{515FFBE9-F8E9-4EE7-ADA3-D72D1CB1D9E4}" presName="sibTrans" presStyleLbl="sibTrans2D1" presStyleIdx="0" presStyleCnt="0"/>
      <dgm:spPr/>
    </dgm:pt>
    <dgm:pt modelId="{059FD73F-DB95-4760-863F-A51FB196BF54}" type="pres">
      <dgm:prSet presAssocID="{713B983F-F3F4-489B-92CE-E3C6B22D9BC4}" presName="compNode" presStyleCnt="0"/>
      <dgm:spPr/>
    </dgm:pt>
    <dgm:pt modelId="{A2A37B73-84AA-45DE-934D-C13DF81F388D}" type="pres">
      <dgm:prSet presAssocID="{713B983F-F3F4-489B-92CE-E3C6B22D9BC4}" presName="pictRect" presStyleLbl="node1" presStyleIdx="7" presStyleCnt="10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355755B-874F-4975-A814-B75C6AE9F8C5}" type="pres">
      <dgm:prSet presAssocID="{713B983F-F3F4-489B-92CE-E3C6B22D9BC4}" presName="textRect" presStyleLbl="revTx" presStyleIdx="7" presStyleCnt="10">
        <dgm:presLayoutVars>
          <dgm:bulletEnabled val="1"/>
        </dgm:presLayoutVars>
      </dgm:prSet>
      <dgm:spPr/>
    </dgm:pt>
    <dgm:pt modelId="{1746BBD5-4B70-4520-99D6-5999C0C9D72D}" type="pres">
      <dgm:prSet presAssocID="{6D63E177-0C45-46E8-B1B7-E87641B30BD0}" presName="sibTrans" presStyleLbl="sibTrans2D1" presStyleIdx="0" presStyleCnt="0"/>
      <dgm:spPr/>
    </dgm:pt>
    <dgm:pt modelId="{4B0E2504-2207-4A49-B41E-35221E81AC75}" type="pres">
      <dgm:prSet presAssocID="{42514D21-078D-4EEE-9882-1E3A3FAC3FF8}" presName="compNode" presStyleCnt="0"/>
      <dgm:spPr/>
    </dgm:pt>
    <dgm:pt modelId="{9E44C3C6-326C-4541-B404-78D78D1EAA80}" type="pres">
      <dgm:prSet presAssocID="{42514D21-078D-4EEE-9882-1E3A3FAC3FF8}" presName="pictRect" presStyleLbl="node1" presStyleIdx="8" presStyleCnt="1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1F4834C4-1D69-4587-89A2-33989D442B06}" type="pres">
      <dgm:prSet presAssocID="{42514D21-078D-4EEE-9882-1E3A3FAC3FF8}" presName="textRect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B71DB-01ED-43A1-82F8-91171AF28D82}" type="pres">
      <dgm:prSet presAssocID="{AAD5C3F6-043B-4DC7-A400-522D0456B84F}" presName="sibTrans" presStyleLbl="sibTrans2D1" presStyleIdx="0" presStyleCnt="0"/>
      <dgm:spPr/>
    </dgm:pt>
    <dgm:pt modelId="{618DB601-640D-4C46-B6FC-31E9D37ECC92}" type="pres">
      <dgm:prSet presAssocID="{C37C6E9B-25A8-414D-A7DF-147D131F9850}" presName="compNode" presStyleCnt="0"/>
      <dgm:spPr/>
    </dgm:pt>
    <dgm:pt modelId="{D1EF7EE3-9DE3-4123-AFD9-A26A1D362920}" type="pres">
      <dgm:prSet presAssocID="{C37C6E9B-25A8-414D-A7DF-147D131F9850}" presName="pictRect" presStyleLbl="node1" presStyleIdx="9" presStyleCnt="10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19A937E5-F6AD-4BE2-B502-5B52619BA3F0}" type="pres">
      <dgm:prSet presAssocID="{C37C6E9B-25A8-414D-A7DF-147D131F9850}" presName="textRect" presStyleLbl="revTx" presStyleIdx="9" presStyleCnt="10">
        <dgm:presLayoutVars>
          <dgm:bulletEnabled val="1"/>
        </dgm:presLayoutVars>
      </dgm:prSet>
      <dgm:spPr/>
    </dgm:pt>
  </dgm:ptLst>
  <dgm:cxnLst>
    <dgm:cxn modelId="{B98D5645-1BE2-4E3C-BAAA-10BAFA3B416B}" srcId="{822D738F-9D35-4524-BB64-EF59292E295A}" destId="{BC91CD8F-805F-4E0E-A420-0D4405D5AD1C}" srcOrd="6" destOrd="0" parTransId="{1287C57B-1570-432B-9457-35048E161ACF}" sibTransId="{515FFBE9-F8E9-4EE7-ADA3-D72D1CB1D9E4}"/>
    <dgm:cxn modelId="{ECE8CB3A-B212-425B-AE3C-10BDAF3BEAB9}" type="presOf" srcId="{6D63E177-0C45-46E8-B1B7-E87641B30BD0}" destId="{1746BBD5-4B70-4520-99D6-5999C0C9D72D}" srcOrd="0" destOrd="0" presId="urn:microsoft.com/office/officeart/2005/8/layout/pList1"/>
    <dgm:cxn modelId="{BDBD0F3D-8CDE-4676-92C1-F04CAA6EEB2C}" type="presOf" srcId="{5DB872A6-D2E6-4FA5-B504-EEFDBEDA03F8}" destId="{5A39B0D9-436C-44C5-891B-1EF69988F810}" srcOrd="0" destOrd="0" presId="urn:microsoft.com/office/officeart/2005/8/layout/pList1"/>
    <dgm:cxn modelId="{A36BD8F0-A516-499F-8B3F-EF358FD7D93C}" type="presOf" srcId="{42514D21-078D-4EEE-9882-1E3A3FAC3FF8}" destId="{1F4834C4-1D69-4587-89A2-33989D442B06}" srcOrd="0" destOrd="0" presId="urn:microsoft.com/office/officeart/2005/8/layout/pList1"/>
    <dgm:cxn modelId="{C0F0C366-1168-48AE-A996-6BA621169970}" srcId="{822D738F-9D35-4524-BB64-EF59292E295A}" destId="{42514D21-078D-4EEE-9882-1E3A3FAC3FF8}" srcOrd="8" destOrd="0" parTransId="{53F5F05A-5F57-4C9A-A0ED-993D1916E025}" sibTransId="{AAD5C3F6-043B-4DC7-A400-522D0456B84F}"/>
    <dgm:cxn modelId="{B710A6D5-C4D4-48BB-A597-DC3B9BC51F7D}" type="presOf" srcId="{C37C6E9B-25A8-414D-A7DF-147D131F9850}" destId="{19A937E5-F6AD-4BE2-B502-5B52619BA3F0}" srcOrd="0" destOrd="0" presId="urn:microsoft.com/office/officeart/2005/8/layout/pList1"/>
    <dgm:cxn modelId="{A6EDA494-C205-4A48-927F-D6FEA0838A03}" type="presOf" srcId="{713B983F-F3F4-489B-92CE-E3C6B22D9BC4}" destId="{B355755B-874F-4975-A814-B75C6AE9F8C5}" srcOrd="0" destOrd="0" presId="urn:microsoft.com/office/officeart/2005/8/layout/pList1"/>
    <dgm:cxn modelId="{7704EBE0-813F-4F08-92FC-24326251EEDA}" type="presOf" srcId="{03069382-9A1C-49AE-9B35-AC466819CC87}" destId="{E883049B-1A1D-4B83-B3B6-031BB239E585}" srcOrd="0" destOrd="0" presId="urn:microsoft.com/office/officeart/2005/8/layout/pList1"/>
    <dgm:cxn modelId="{CAD9BB21-E41F-448D-816E-982342FB00D6}" srcId="{822D738F-9D35-4524-BB64-EF59292E295A}" destId="{1E959AF6-FDD3-4F47-B565-63ECB1733FBB}" srcOrd="0" destOrd="0" parTransId="{EF92C7B1-F854-40A4-9FC4-EDBB3F4512FA}" sibTransId="{98C14ABD-B9F8-4ECE-96FC-0E872B00A2F8}"/>
    <dgm:cxn modelId="{45396969-7987-4F7B-970A-B3DAE42E79FD}" type="presOf" srcId="{D5445291-9273-428F-BDD3-75378885DE0E}" destId="{7054E819-D681-4338-8830-4BE0BDF1DE11}" srcOrd="0" destOrd="0" presId="urn:microsoft.com/office/officeart/2005/8/layout/pList1"/>
    <dgm:cxn modelId="{D37BEF63-97B4-4FEC-B413-4AC482E74E67}" srcId="{822D738F-9D35-4524-BB64-EF59292E295A}" destId="{03069382-9A1C-49AE-9B35-AC466819CC87}" srcOrd="4" destOrd="0" parTransId="{3C7E0C77-8511-4170-B18F-DA563E171200}" sibTransId="{BF4F441F-D65E-4D30-B416-DBE49F5625A0}"/>
    <dgm:cxn modelId="{15171F21-7C3A-4E70-A92C-7B8E231CA1E7}" srcId="{822D738F-9D35-4524-BB64-EF59292E295A}" destId="{F0C581AC-D375-4E89-9142-2379C1EF7A1F}" srcOrd="1" destOrd="0" parTransId="{1E629DD7-6376-4F12-8F1F-A8A6E78DA043}" sibTransId="{328F7AC1-B535-4BEF-AEB9-DF663765126A}"/>
    <dgm:cxn modelId="{439B9E2D-D1BC-4808-B6BC-0FC7CEE1E85B}" type="presOf" srcId="{1E959AF6-FDD3-4F47-B565-63ECB1733FBB}" destId="{AD74A2A6-D58D-4A1F-B03E-83E5190BB2A6}" srcOrd="0" destOrd="0" presId="urn:microsoft.com/office/officeart/2005/8/layout/pList1"/>
    <dgm:cxn modelId="{94352658-574F-4203-BBC4-A46C2E529F91}" type="presOf" srcId="{515FFBE9-F8E9-4EE7-ADA3-D72D1CB1D9E4}" destId="{9CD09C08-5E22-4C9D-B113-92B0F2397BCC}" srcOrd="0" destOrd="0" presId="urn:microsoft.com/office/officeart/2005/8/layout/pList1"/>
    <dgm:cxn modelId="{1E930AB5-4917-4D44-AE3C-5675F2CBF1D0}" srcId="{822D738F-9D35-4524-BB64-EF59292E295A}" destId="{5DB872A6-D2E6-4FA5-B504-EEFDBEDA03F8}" srcOrd="2" destOrd="0" parTransId="{B3A4893F-1BE1-4171-B052-C0FB9A370E75}" sibTransId="{38258266-0AC5-4718-A3FA-992BF06016E7}"/>
    <dgm:cxn modelId="{1D13D971-2136-4E28-A36D-5EEAAF7568AF}" srcId="{822D738F-9D35-4524-BB64-EF59292E295A}" destId="{D5445291-9273-428F-BDD3-75378885DE0E}" srcOrd="3" destOrd="0" parTransId="{ACF6EF6E-A932-4169-BC4D-A9427E89E1CB}" sibTransId="{19DD4326-4E9E-44BD-92B2-5CC5E3E70737}"/>
    <dgm:cxn modelId="{C9EE0D00-749B-45BC-8F92-ECCBC12B95AE}" type="presOf" srcId="{BF4F441F-D65E-4D30-B416-DBE49F5625A0}" destId="{B86DFD87-F648-4FAE-A9A2-03E7EA846366}" srcOrd="0" destOrd="0" presId="urn:microsoft.com/office/officeart/2005/8/layout/pList1"/>
    <dgm:cxn modelId="{78DB3924-3C9D-450C-BCE5-62E082B8AC0B}" type="presOf" srcId="{822D738F-9D35-4524-BB64-EF59292E295A}" destId="{85DFF6EE-BFCC-455F-8473-6A8CC82A967D}" srcOrd="0" destOrd="0" presId="urn:microsoft.com/office/officeart/2005/8/layout/pList1"/>
    <dgm:cxn modelId="{9D6A248D-C440-4F40-8915-3DDB97563529}" type="presOf" srcId="{AAD5C3F6-043B-4DC7-A400-522D0456B84F}" destId="{F9AB71DB-01ED-43A1-82F8-91171AF28D82}" srcOrd="0" destOrd="0" presId="urn:microsoft.com/office/officeart/2005/8/layout/pList1"/>
    <dgm:cxn modelId="{3D824F1C-E351-4906-83B4-530F892D1621}" type="presOf" srcId="{38258266-0AC5-4718-A3FA-992BF06016E7}" destId="{6F05A343-54F8-4520-B4C8-DFC962B94D0F}" srcOrd="0" destOrd="0" presId="urn:microsoft.com/office/officeart/2005/8/layout/pList1"/>
    <dgm:cxn modelId="{E528A294-212C-40EE-A3E4-378E64073895}" type="presOf" srcId="{19DD4326-4E9E-44BD-92B2-5CC5E3E70737}" destId="{B79EB919-C82F-4608-A78C-055F7807DD1A}" srcOrd="0" destOrd="0" presId="urn:microsoft.com/office/officeart/2005/8/layout/pList1"/>
    <dgm:cxn modelId="{611BD42B-B855-455D-8639-77916E50D039}" type="presOf" srcId="{F0C581AC-D375-4E89-9142-2379C1EF7A1F}" destId="{70FEB131-4A95-4FC8-812B-39CB94DE1CF4}" srcOrd="0" destOrd="0" presId="urn:microsoft.com/office/officeart/2005/8/layout/pList1"/>
    <dgm:cxn modelId="{8FE7B6E4-26D6-4BBC-A6AE-AA9735867D16}" type="presOf" srcId="{328F7AC1-B535-4BEF-AEB9-DF663765126A}" destId="{2AF78675-4D01-4AE8-8C89-BF967F952A46}" srcOrd="0" destOrd="0" presId="urn:microsoft.com/office/officeart/2005/8/layout/pList1"/>
    <dgm:cxn modelId="{D1200C31-297D-4007-9632-96670743C6B4}" type="presOf" srcId="{98C14ABD-B9F8-4ECE-96FC-0E872B00A2F8}" destId="{C5E39C6C-6351-4079-895A-6D953F367DA6}" srcOrd="0" destOrd="0" presId="urn:microsoft.com/office/officeart/2005/8/layout/pList1"/>
    <dgm:cxn modelId="{6D6222C8-88E4-443A-B1B3-7D0FFB8EC184}" srcId="{822D738F-9D35-4524-BB64-EF59292E295A}" destId="{3821FB66-C9F1-4D8F-91D9-3CFC5C583690}" srcOrd="5" destOrd="0" parTransId="{C0443771-02B2-44CA-91FF-07A64CD181FD}" sibTransId="{1F1CC353-5247-48FC-BE0D-9D685C6624DD}"/>
    <dgm:cxn modelId="{7F2F63BF-9AE5-4B61-8AA0-D57A620C4031}" type="presOf" srcId="{1F1CC353-5247-48FC-BE0D-9D685C6624DD}" destId="{7220FD69-22FD-4C17-A0E0-BA023BBCDF70}" srcOrd="0" destOrd="0" presId="urn:microsoft.com/office/officeart/2005/8/layout/pList1"/>
    <dgm:cxn modelId="{C576E246-0E2D-44C7-9633-3DADECA6F1C4}" type="presOf" srcId="{3821FB66-C9F1-4D8F-91D9-3CFC5C583690}" destId="{86B92266-5EDC-43C0-84BE-E85836A1C072}" srcOrd="0" destOrd="0" presId="urn:microsoft.com/office/officeart/2005/8/layout/pList1"/>
    <dgm:cxn modelId="{D2A37871-B9BF-4C47-939C-FD145CDBCF3F}" srcId="{822D738F-9D35-4524-BB64-EF59292E295A}" destId="{713B983F-F3F4-489B-92CE-E3C6B22D9BC4}" srcOrd="7" destOrd="0" parTransId="{9A21AC6D-A2C9-4B6D-995A-6326AD806F00}" sibTransId="{6D63E177-0C45-46E8-B1B7-E87641B30BD0}"/>
    <dgm:cxn modelId="{FEB3ABED-B410-4630-9BB8-18A937294D2C}" srcId="{822D738F-9D35-4524-BB64-EF59292E295A}" destId="{C37C6E9B-25A8-414D-A7DF-147D131F9850}" srcOrd="9" destOrd="0" parTransId="{65DAB083-2CFD-4A17-9A97-558C072A0AEF}" sibTransId="{12EF2C65-7CA8-41CA-A2B3-009C918B2530}"/>
    <dgm:cxn modelId="{B42DDCAC-7419-40EC-906C-1587839DBABB}" type="presOf" srcId="{BC91CD8F-805F-4E0E-A420-0D4405D5AD1C}" destId="{67A96940-D841-40B9-87D3-C876FB8B96D7}" srcOrd="0" destOrd="0" presId="urn:microsoft.com/office/officeart/2005/8/layout/pList1"/>
    <dgm:cxn modelId="{F73712C5-DE01-469E-9767-73E34FE920DF}" type="presParOf" srcId="{85DFF6EE-BFCC-455F-8473-6A8CC82A967D}" destId="{8888CFD8-DBC3-476C-911C-E088B8398172}" srcOrd="0" destOrd="0" presId="urn:microsoft.com/office/officeart/2005/8/layout/pList1"/>
    <dgm:cxn modelId="{ED8BD954-9EBE-4798-AC75-01AFD282AB92}" type="presParOf" srcId="{8888CFD8-DBC3-476C-911C-E088B8398172}" destId="{535495F8-BB0A-413F-925A-AD8FB099E4AA}" srcOrd="0" destOrd="0" presId="urn:microsoft.com/office/officeart/2005/8/layout/pList1"/>
    <dgm:cxn modelId="{1D8B20AF-02D9-4346-A84D-052DEF6DA4D1}" type="presParOf" srcId="{8888CFD8-DBC3-476C-911C-E088B8398172}" destId="{AD74A2A6-D58D-4A1F-B03E-83E5190BB2A6}" srcOrd="1" destOrd="0" presId="urn:microsoft.com/office/officeart/2005/8/layout/pList1"/>
    <dgm:cxn modelId="{CC84DE02-D8D4-47D8-96DA-267FECC0FE17}" type="presParOf" srcId="{85DFF6EE-BFCC-455F-8473-6A8CC82A967D}" destId="{C5E39C6C-6351-4079-895A-6D953F367DA6}" srcOrd="1" destOrd="0" presId="urn:microsoft.com/office/officeart/2005/8/layout/pList1"/>
    <dgm:cxn modelId="{8601AC57-9934-4E8B-9CC9-3BDD9C6D3BF9}" type="presParOf" srcId="{85DFF6EE-BFCC-455F-8473-6A8CC82A967D}" destId="{079DED64-2E24-4343-A271-771AB2B32151}" srcOrd="2" destOrd="0" presId="urn:microsoft.com/office/officeart/2005/8/layout/pList1"/>
    <dgm:cxn modelId="{E0C0A886-8F98-44BD-A71F-FC2EC7D745D6}" type="presParOf" srcId="{079DED64-2E24-4343-A271-771AB2B32151}" destId="{FF264B2E-4C00-4ACC-8D8B-40A6621F0B78}" srcOrd="0" destOrd="0" presId="urn:microsoft.com/office/officeart/2005/8/layout/pList1"/>
    <dgm:cxn modelId="{BBC4765C-D127-4824-A59B-87E694FEEAB0}" type="presParOf" srcId="{079DED64-2E24-4343-A271-771AB2B32151}" destId="{70FEB131-4A95-4FC8-812B-39CB94DE1CF4}" srcOrd="1" destOrd="0" presId="urn:microsoft.com/office/officeart/2005/8/layout/pList1"/>
    <dgm:cxn modelId="{0327AB45-E067-4052-A070-882EB7889D74}" type="presParOf" srcId="{85DFF6EE-BFCC-455F-8473-6A8CC82A967D}" destId="{2AF78675-4D01-4AE8-8C89-BF967F952A46}" srcOrd="3" destOrd="0" presId="urn:microsoft.com/office/officeart/2005/8/layout/pList1"/>
    <dgm:cxn modelId="{937FE3A0-86E2-4C03-8068-20202DAFE1F6}" type="presParOf" srcId="{85DFF6EE-BFCC-455F-8473-6A8CC82A967D}" destId="{4DCF5C3B-7C26-4D4A-B04C-D954E20E7DBA}" srcOrd="4" destOrd="0" presId="urn:microsoft.com/office/officeart/2005/8/layout/pList1"/>
    <dgm:cxn modelId="{895D8C3A-BF1E-40A6-BAB6-ADE1BA9F266E}" type="presParOf" srcId="{4DCF5C3B-7C26-4D4A-B04C-D954E20E7DBA}" destId="{B1EDF48D-2899-424C-B430-6EF9724774E9}" srcOrd="0" destOrd="0" presId="urn:microsoft.com/office/officeart/2005/8/layout/pList1"/>
    <dgm:cxn modelId="{30416A5B-20EA-4121-9E36-6036104B1197}" type="presParOf" srcId="{4DCF5C3B-7C26-4D4A-B04C-D954E20E7DBA}" destId="{5A39B0D9-436C-44C5-891B-1EF69988F810}" srcOrd="1" destOrd="0" presId="urn:microsoft.com/office/officeart/2005/8/layout/pList1"/>
    <dgm:cxn modelId="{8D884344-E63D-41D7-93CF-B80A696D3F56}" type="presParOf" srcId="{85DFF6EE-BFCC-455F-8473-6A8CC82A967D}" destId="{6F05A343-54F8-4520-B4C8-DFC962B94D0F}" srcOrd="5" destOrd="0" presId="urn:microsoft.com/office/officeart/2005/8/layout/pList1"/>
    <dgm:cxn modelId="{7875FBF9-1142-44EA-8767-8C21B484C595}" type="presParOf" srcId="{85DFF6EE-BFCC-455F-8473-6A8CC82A967D}" destId="{4F13C27E-A3F8-4485-9D5D-4B34A1F3AC4C}" srcOrd="6" destOrd="0" presId="urn:microsoft.com/office/officeart/2005/8/layout/pList1"/>
    <dgm:cxn modelId="{5953AB2C-1CAA-4744-98F8-23DC9B4DE4D6}" type="presParOf" srcId="{4F13C27E-A3F8-4485-9D5D-4B34A1F3AC4C}" destId="{31ABDCE5-DE2F-4BCD-8CFE-97274D733D11}" srcOrd="0" destOrd="0" presId="urn:microsoft.com/office/officeart/2005/8/layout/pList1"/>
    <dgm:cxn modelId="{B75BBF55-D7A8-47EE-97F6-B65EBBCE9006}" type="presParOf" srcId="{4F13C27E-A3F8-4485-9D5D-4B34A1F3AC4C}" destId="{7054E819-D681-4338-8830-4BE0BDF1DE11}" srcOrd="1" destOrd="0" presId="urn:microsoft.com/office/officeart/2005/8/layout/pList1"/>
    <dgm:cxn modelId="{FBE09DDC-B55D-4A3C-BB4D-EB6C7989BC52}" type="presParOf" srcId="{85DFF6EE-BFCC-455F-8473-6A8CC82A967D}" destId="{B79EB919-C82F-4608-A78C-055F7807DD1A}" srcOrd="7" destOrd="0" presId="urn:microsoft.com/office/officeart/2005/8/layout/pList1"/>
    <dgm:cxn modelId="{7C4857EE-6B5F-44AD-AD86-60431F2F8DDC}" type="presParOf" srcId="{85DFF6EE-BFCC-455F-8473-6A8CC82A967D}" destId="{75629E3F-BF90-45C5-9051-732B32F52969}" srcOrd="8" destOrd="0" presId="urn:microsoft.com/office/officeart/2005/8/layout/pList1"/>
    <dgm:cxn modelId="{C136B03F-2A55-4A94-914D-E39C7CB3B5F9}" type="presParOf" srcId="{75629E3F-BF90-45C5-9051-732B32F52969}" destId="{5EFE2C0A-7D40-44A8-BFC6-AF3D84987472}" srcOrd="0" destOrd="0" presId="urn:microsoft.com/office/officeart/2005/8/layout/pList1"/>
    <dgm:cxn modelId="{EECED949-574B-4423-9C51-8242ECE3A0F1}" type="presParOf" srcId="{75629E3F-BF90-45C5-9051-732B32F52969}" destId="{E883049B-1A1D-4B83-B3B6-031BB239E585}" srcOrd="1" destOrd="0" presId="urn:microsoft.com/office/officeart/2005/8/layout/pList1"/>
    <dgm:cxn modelId="{91998F23-27AF-466D-B33B-257DBE5BB2CF}" type="presParOf" srcId="{85DFF6EE-BFCC-455F-8473-6A8CC82A967D}" destId="{B86DFD87-F648-4FAE-A9A2-03E7EA846366}" srcOrd="9" destOrd="0" presId="urn:microsoft.com/office/officeart/2005/8/layout/pList1"/>
    <dgm:cxn modelId="{9297ED5C-982C-46B1-BC7B-FB175D464FAF}" type="presParOf" srcId="{85DFF6EE-BFCC-455F-8473-6A8CC82A967D}" destId="{A84948CB-75B8-4B16-B180-7591AB4BC66D}" srcOrd="10" destOrd="0" presId="urn:microsoft.com/office/officeart/2005/8/layout/pList1"/>
    <dgm:cxn modelId="{253CC03F-F022-43AE-8486-250867640DA2}" type="presParOf" srcId="{A84948CB-75B8-4B16-B180-7591AB4BC66D}" destId="{0C812142-19A6-48DA-874E-AD08A98BFB98}" srcOrd="0" destOrd="0" presId="urn:microsoft.com/office/officeart/2005/8/layout/pList1"/>
    <dgm:cxn modelId="{1FC054CD-1A44-4F48-A3C9-9BDB5676A653}" type="presParOf" srcId="{A84948CB-75B8-4B16-B180-7591AB4BC66D}" destId="{86B92266-5EDC-43C0-84BE-E85836A1C072}" srcOrd="1" destOrd="0" presId="urn:microsoft.com/office/officeart/2005/8/layout/pList1"/>
    <dgm:cxn modelId="{A599593E-B99F-4512-B3F5-85272D46BA36}" type="presParOf" srcId="{85DFF6EE-BFCC-455F-8473-6A8CC82A967D}" destId="{7220FD69-22FD-4C17-A0E0-BA023BBCDF70}" srcOrd="11" destOrd="0" presId="urn:microsoft.com/office/officeart/2005/8/layout/pList1"/>
    <dgm:cxn modelId="{71C97945-62A8-49C4-B78F-6AB1F1C3E842}" type="presParOf" srcId="{85DFF6EE-BFCC-455F-8473-6A8CC82A967D}" destId="{B5AE8816-C801-4B59-8085-8805A0B06E13}" srcOrd="12" destOrd="0" presId="urn:microsoft.com/office/officeart/2005/8/layout/pList1"/>
    <dgm:cxn modelId="{30B7A376-C3D0-4B48-B7F1-F91D08B4ECD7}" type="presParOf" srcId="{B5AE8816-C801-4B59-8085-8805A0B06E13}" destId="{B86E240A-ACB8-4690-AF65-62733687E756}" srcOrd="0" destOrd="0" presId="urn:microsoft.com/office/officeart/2005/8/layout/pList1"/>
    <dgm:cxn modelId="{C15C53E8-6D22-433A-B8D3-B00BC538FC98}" type="presParOf" srcId="{B5AE8816-C801-4B59-8085-8805A0B06E13}" destId="{67A96940-D841-40B9-87D3-C876FB8B96D7}" srcOrd="1" destOrd="0" presId="urn:microsoft.com/office/officeart/2005/8/layout/pList1"/>
    <dgm:cxn modelId="{E37A42FC-9FBC-4032-8970-320CD25ECB9A}" type="presParOf" srcId="{85DFF6EE-BFCC-455F-8473-6A8CC82A967D}" destId="{9CD09C08-5E22-4C9D-B113-92B0F2397BCC}" srcOrd="13" destOrd="0" presId="urn:microsoft.com/office/officeart/2005/8/layout/pList1"/>
    <dgm:cxn modelId="{D5930507-4778-4217-A87D-8EACFADE9891}" type="presParOf" srcId="{85DFF6EE-BFCC-455F-8473-6A8CC82A967D}" destId="{059FD73F-DB95-4760-863F-A51FB196BF54}" srcOrd="14" destOrd="0" presId="urn:microsoft.com/office/officeart/2005/8/layout/pList1"/>
    <dgm:cxn modelId="{9A5200D9-E76C-4CC2-8DBD-8B59D4ACF350}" type="presParOf" srcId="{059FD73F-DB95-4760-863F-A51FB196BF54}" destId="{A2A37B73-84AA-45DE-934D-C13DF81F388D}" srcOrd="0" destOrd="0" presId="urn:microsoft.com/office/officeart/2005/8/layout/pList1"/>
    <dgm:cxn modelId="{FD295670-1F71-4EDB-B970-6ACC55441E56}" type="presParOf" srcId="{059FD73F-DB95-4760-863F-A51FB196BF54}" destId="{B355755B-874F-4975-A814-B75C6AE9F8C5}" srcOrd="1" destOrd="0" presId="urn:microsoft.com/office/officeart/2005/8/layout/pList1"/>
    <dgm:cxn modelId="{DF95BD99-004D-47E2-830F-0683B02482C4}" type="presParOf" srcId="{85DFF6EE-BFCC-455F-8473-6A8CC82A967D}" destId="{1746BBD5-4B70-4520-99D6-5999C0C9D72D}" srcOrd="15" destOrd="0" presId="urn:microsoft.com/office/officeart/2005/8/layout/pList1"/>
    <dgm:cxn modelId="{E1A8CE50-6DAE-43FC-A1EE-C0BF5C58FEA5}" type="presParOf" srcId="{85DFF6EE-BFCC-455F-8473-6A8CC82A967D}" destId="{4B0E2504-2207-4A49-B41E-35221E81AC75}" srcOrd="16" destOrd="0" presId="urn:microsoft.com/office/officeart/2005/8/layout/pList1"/>
    <dgm:cxn modelId="{475B91B3-ECA1-41DA-9FCD-27178E2238F1}" type="presParOf" srcId="{4B0E2504-2207-4A49-B41E-35221E81AC75}" destId="{9E44C3C6-326C-4541-B404-78D78D1EAA80}" srcOrd="0" destOrd="0" presId="urn:microsoft.com/office/officeart/2005/8/layout/pList1"/>
    <dgm:cxn modelId="{4225CD66-12DF-49AB-B54C-A7D665A69C73}" type="presParOf" srcId="{4B0E2504-2207-4A49-B41E-35221E81AC75}" destId="{1F4834C4-1D69-4587-89A2-33989D442B06}" srcOrd="1" destOrd="0" presId="urn:microsoft.com/office/officeart/2005/8/layout/pList1"/>
    <dgm:cxn modelId="{F98D6691-05EA-49D9-A71B-21C73E330399}" type="presParOf" srcId="{85DFF6EE-BFCC-455F-8473-6A8CC82A967D}" destId="{F9AB71DB-01ED-43A1-82F8-91171AF28D82}" srcOrd="17" destOrd="0" presId="urn:microsoft.com/office/officeart/2005/8/layout/pList1"/>
    <dgm:cxn modelId="{4342BD84-F2B5-4B0F-B450-08BDA030FC25}" type="presParOf" srcId="{85DFF6EE-BFCC-455F-8473-6A8CC82A967D}" destId="{618DB601-640D-4C46-B6FC-31E9D37ECC92}" srcOrd="18" destOrd="0" presId="urn:microsoft.com/office/officeart/2005/8/layout/pList1"/>
    <dgm:cxn modelId="{76A8283E-63F7-4EAC-96AC-5EFB12143257}" type="presParOf" srcId="{618DB601-640D-4C46-B6FC-31E9D37ECC92}" destId="{D1EF7EE3-9DE3-4123-AFD9-A26A1D362920}" srcOrd="0" destOrd="0" presId="urn:microsoft.com/office/officeart/2005/8/layout/pList1"/>
    <dgm:cxn modelId="{BA8EB998-5F99-47AB-AF78-0B9F8D2ADCD8}" type="presParOf" srcId="{618DB601-640D-4C46-B6FC-31E9D37ECC92}" destId="{19A937E5-F6AD-4BE2-B502-5B52619BA3F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2D738F-9D35-4524-BB64-EF59292E295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1E959AF6-FDD3-4F47-B565-63ECB1733FBB}">
      <dgm:prSet phldrT="[Text]"/>
      <dgm:spPr/>
      <dgm:t>
        <a:bodyPr/>
        <a:lstStyle/>
        <a:p>
          <a:r>
            <a:rPr lang="en-US" dirty="0" smtClean="0"/>
            <a:t>Chicken pasta</a:t>
          </a:r>
          <a:endParaRPr lang="en-US" dirty="0"/>
        </a:p>
      </dgm:t>
    </dgm:pt>
    <dgm:pt modelId="{EF92C7B1-F854-40A4-9FC4-EDBB3F4512FA}" type="parTrans" cxnId="{CAD9BB21-E41F-448D-816E-982342FB00D6}">
      <dgm:prSet/>
      <dgm:spPr/>
      <dgm:t>
        <a:bodyPr/>
        <a:lstStyle/>
        <a:p>
          <a:endParaRPr lang="en-US"/>
        </a:p>
      </dgm:t>
    </dgm:pt>
    <dgm:pt modelId="{98C14ABD-B9F8-4ECE-96FC-0E872B00A2F8}" type="sibTrans" cxnId="{CAD9BB21-E41F-448D-816E-982342FB00D6}">
      <dgm:prSet/>
      <dgm:spPr/>
      <dgm:t>
        <a:bodyPr/>
        <a:lstStyle/>
        <a:p>
          <a:endParaRPr lang="en-US"/>
        </a:p>
      </dgm:t>
    </dgm:pt>
    <dgm:pt modelId="{F0C581AC-D375-4E89-9142-2379C1EF7A1F}">
      <dgm:prSet phldrT="[Text]"/>
      <dgm:spPr/>
      <dgm:t>
        <a:bodyPr/>
        <a:lstStyle/>
        <a:p>
          <a:r>
            <a:rPr lang="en-US" dirty="0" smtClean="0"/>
            <a:t>coffee</a:t>
          </a:r>
          <a:endParaRPr lang="en-US" dirty="0"/>
        </a:p>
      </dgm:t>
    </dgm:pt>
    <dgm:pt modelId="{1E629DD7-6376-4F12-8F1F-A8A6E78DA043}" type="parTrans" cxnId="{15171F21-7C3A-4E70-A92C-7B8E231CA1E7}">
      <dgm:prSet/>
      <dgm:spPr/>
      <dgm:t>
        <a:bodyPr/>
        <a:lstStyle/>
        <a:p>
          <a:endParaRPr lang="en-US"/>
        </a:p>
      </dgm:t>
    </dgm:pt>
    <dgm:pt modelId="{328F7AC1-B535-4BEF-AEB9-DF663765126A}" type="sibTrans" cxnId="{15171F21-7C3A-4E70-A92C-7B8E231CA1E7}">
      <dgm:prSet/>
      <dgm:spPr/>
      <dgm:t>
        <a:bodyPr/>
        <a:lstStyle/>
        <a:p>
          <a:endParaRPr lang="en-US"/>
        </a:p>
      </dgm:t>
    </dgm:pt>
    <dgm:pt modelId="{5DB872A6-D2E6-4FA5-B504-EEFDBEDA03F8}">
      <dgm:prSet phldrT="[Text]"/>
      <dgm:spPr/>
      <dgm:t>
        <a:bodyPr/>
        <a:lstStyle/>
        <a:p>
          <a:r>
            <a:rPr lang="en-US" dirty="0" smtClean="0"/>
            <a:t>cupcake</a:t>
          </a:r>
          <a:endParaRPr lang="en-US" dirty="0"/>
        </a:p>
      </dgm:t>
    </dgm:pt>
    <dgm:pt modelId="{B3A4893F-1BE1-4171-B052-C0FB9A370E75}" type="parTrans" cxnId="{1E930AB5-4917-4D44-AE3C-5675F2CBF1D0}">
      <dgm:prSet/>
      <dgm:spPr/>
      <dgm:t>
        <a:bodyPr/>
        <a:lstStyle/>
        <a:p>
          <a:endParaRPr lang="en-US"/>
        </a:p>
      </dgm:t>
    </dgm:pt>
    <dgm:pt modelId="{38258266-0AC5-4718-A3FA-992BF06016E7}" type="sibTrans" cxnId="{1E930AB5-4917-4D44-AE3C-5675F2CBF1D0}">
      <dgm:prSet/>
      <dgm:spPr/>
      <dgm:t>
        <a:bodyPr/>
        <a:lstStyle/>
        <a:p>
          <a:endParaRPr lang="en-US"/>
        </a:p>
      </dgm:t>
    </dgm:pt>
    <dgm:pt modelId="{D5445291-9273-428F-BDD3-75378885DE0E}">
      <dgm:prSet phldrT="[Text]"/>
      <dgm:spPr/>
      <dgm:t>
        <a:bodyPr/>
        <a:lstStyle/>
        <a:p>
          <a:r>
            <a:rPr lang="en-US" dirty="0" smtClean="0"/>
            <a:t>fries</a:t>
          </a:r>
          <a:endParaRPr lang="en-US" dirty="0"/>
        </a:p>
      </dgm:t>
    </dgm:pt>
    <dgm:pt modelId="{ACF6EF6E-A932-4169-BC4D-A9427E89E1CB}" type="parTrans" cxnId="{1D13D971-2136-4E28-A36D-5EEAAF7568AF}">
      <dgm:prSet/>
      <dgm:spPr/>
      <dgm:t>
        <a:bodyPr/>
        <a:lstStyle/>
        <a:p>
          <a:endParaRPr lang="en-US"/>
        </a:p>
      </dgm:t>
    </dgm:pt>
    <dgm:pt modelId="{19DD4326-4E9E-44BD-92B2-5CC5E3E70737}" type="sibTrans" cxnId="{1D13D971-2136-4E28-A36D-5EEAAF7568AF}">
      <dgm:prSet/>
      <dgm:spPr/>
      <dgm:t>
        <a:bodyPr/>
        <a:lstStyle/>
        <a:p>
          <a:endParaRPr lang="en-US"/>
        </a:p>
      </dgm:t>
    </dgm:pt>
    <dgm:pt modelId="{03069382-9A1C-49AE-9B35-AC466819CC87}">
      <dgm:prSet phldrT="[Text]"/>
      <dgm:spPr/>
      <dgm:t>
        <a:bodyPr/>
        <a:lstStyle/>
        <a:p>
          <a:r>
            <a:rPr lang="en-US" dirty="0" smtClean="0"/>
            <a:t>hamburger</a:t>
          </a:r>
          <a:endParaRPr lang="en-US" dirty="0"/>
        </a:p>
      </dgm:t>
    </dgm:pt>
    <dgm:pt modelId="{3C7E0C77-8511-4170-B18F-DA563E171200}" type="parTrans" cxnId="{D37BEF63-97B4-4FEC-B413-4AC482E74E67}">
      <dgm:prSet/>
      <dgm:spPr/>
      <dgm:t>
        <a:bodyPr/>
        <a:lstStyle/>
        <a:p>
          <a:endParaRPr lang="en-US"/>
        </a:p>
      </dgm:t>
    </dgm:pt>
    <dgm:pt modelId="{BF4F441F-D65E-4D30-B416-DBE49F5625A0}" type="sibTrans" cxnId="{D37BEF63-97B4-4FEC-B413-4AC482E74E67}">
      <dgm:prSet/>
      <dgm:spPr/>
      <dgm:t>
        <a:bodyPr/>
        <a:lstStyle/>
        <a:p>
          <a:endParaRPr lang="en-US"/>
        </a:p>
      </dgm:t>
    </dgm:pt>
    <dgm:pt modelId="{3821FB66-C9F1-4D8F-91D9-3CFC5C583690}">
      <dgm:prSet phldrT="[Text]"/>
      <dgm:spPr/>
      <dgm:t>
        <a:bodyPr/>
        <a:lstStyle/>
        <a:p>
          <a:r>
            <a:rPr lang="en-US" dirty="0" smtClean="0"/>
            <a:t>lemonade</a:t>
          </a:r>
          <a:endParaRPr lang="en-US" dirty="0"/>
        </a:p>
      </dgm:t>
    </dgm:pt>
    <dgm:pt modelId="{C0443771-02B2-44CA-91FF-07A64CD181FD}" type="parTrans" cxnId="{6D6222C8-88E4-443A-B1B3-7D0FFB8EC184}">
      <dgm:prSet/>
      <dgm:spPr/>
      <dgm:t>
        <a:bodyPr/>
        <a:lstStyle/>
        <a:p>
          <a:endParaRPr lang="en-US"/>
        </a:p>
      </dgm:t>
    </dgm:pt>
    <dgm:pt modelId="{1F1CC353-5247-48FC-BE0D-9D685C6624DD}" type="sibTrans" cxnId="{6D6222C8-88E4-443A-B1B3-7D0FFB8EC184}">
      <dgm:prSet/>
      <dgm:spPr/>
      <dgm:t>
        <a:bodyPr/>
        <a:lstStyle/>
        <a:p>
          <a:endParaRPr lang="en-US"/>
        </a:p>
      </dgm:t>
    </dgm:pt>
    <dgm:pt modelId="{BC91CD8F-805F-4E0E-A420-0D4405D5AD1C}">
      <dgm:prSet phldrT="[Text]"/>
      <dgm:spPr/>
      <dgm:t>
        <a:bodyPr/>
        <a:lstStyle/>
        <a:p>
          <a:r>
            <a:rPr lang="en-US" dirty="0" smtClean="0"/>
            <a:t>Orange juice</a:t>
          </a:r>
          <a:endParaRPr lang="en-US" dirty="0"/>
        </a:p>
      </dgm:t>
    </dgm:pt>
    <dgm:pt modelId="{1287C57B-1570-432B-9457-35048E161ACF}" type="parTrans" cxnId="{B98D5645-1BE2-4E3C-BAAA-10BAFA3B416B}">
      <dgm:prSet/>
      <dgm:spPr/>
      <dgm:t>
        <a:bodyPr/>
        <a:lstStyle/>
        <a:p>
          <a:endParaRPr lang="en-US"/>
        </a:p>
      </dgm:t>
    </dgm:pt>
    <dgm:pt modelId="{515FFBE9-F8E9-4EE7-ADA3-D72D1CB1D9E4}" type="sibTrans" cxnId="{B98D5645-1BE2-4E3C-BAAA-10BAFA3B416B}">
      <dgm:prSet/>
      <dgm:spPr/>
      <dgm:t>
        <a:bodyPr/>
        <a:lstStyle/>
        <a:p>
          <a:endParaRPr lang="en-US"/>
        </a:p>
      </dgm:t>
    </dgm:pt>
    <dgm:pt modelId="{713B983F-F3F4-489B-92CE-E3C6B22D9BC4}">
      <dgm:prSet phldrT="[Text]"/>
      <dgm:spPr/>
      <dgm:t>
        <a:bodyPr/>
        <a:lstStyle/>
        <a:p>
          <a:r>
            <a:rPr lang="en-US" dirty="0" smtClean="0"/>
            <a:t>pizza</a:t>
          </a:r>
          <a:endParaRPr lang="en-US" dirty="0"/>
        </a:p>
      </dgm:t>
    </dgm:pt>
    <dgm:pt modelId="{9A21AC6D-A2C9-4B6D-995A-6326AD806F00}" type="parTrans" cxnId="{D2A37871-B9BF-4C47-939C-FD145CDBCF3F}">
      <dgm:prSet/>
      <dgm:spPr/>
      <dgm:t>
        <a:bodyPr/>
        <a:lstStyle/>
        <a:p>
          <a:endParaRPr lang="en-US"/>
        </a:p>
      </dgm:t>
    </dgm:pt>
    <dgm:pt modelId="{6D63E177-0C45-46E8-B1B7-E87641B30BD0}" type="sibTrans" cxnId="{D2A37871-B9BF-4C47-939C-FD145CDBCF3F}">
      <dgm:prSet/>
      <dgm:spPr/>
      <dgm:t>
        <a:bodyPr/>
        <a:lstStyle/>
        <a:p>
          <a:endParaRPr lang="en-US"/>
        </a:p>
      </dgm:t>
    </dgm:pt>
    <dgm:pt modelId="{42514D21-078D-4EEE-9882-1E3A3FAC3FF8}">
      <dgm:prSet phldrT="[Text]"/>
      <dgm:spPr/>
      <dgm:t>
        <a:bodyPr/>
        <a:lstStyle/>
        <a:p>
          <a:r>
            <a:rPr lang="en-US" dirty="0" smtClean="0"/>
            <a:t>Egg sandwich</a:t>
          </a:r>
          <a:endParaRPr lang="en-US" dirty="0"/>
        </a:p>
      </dgm:t>
    </dgm:pt>
    <dgm:pt modelId="{53F5F05A-5F57-4C9A-A0ED-993D1916E025}" type="parTrans" cxnId="{C0F0C366-1168-48AE-A996-6BA621169970}">
      <dgm:prSet/>
      <dgm:spPr/>
      <dgm:t>
        <a:bodyPr/>
        <a:lstStyle/>
        <a:p>
          <a:endParaRPr lang="en-US"/>
        </a:p>
      </dgm:t>
    </dgm:pt>
    <dgm:pt modelId="{AAD5C3F6-043B-4DC7-A400-522D0456B84F}" type="sibTrans" cxnId="{C0F0C366-1168-48AE-A996-6BA621169970}">
      <dgm:prSet/>
      <dgm:spPr/>
      <dgm:t>
        <a:bodyPr/>
        <a:lstStyle/>
        <a:p>
          <a:endParaRPr lang="en-US"/>
        </a:p>
      </dgm:t>
    </dgm:pt>
    <dgm:pt modelId="{C37C6E9B-25A8-414D-A7DF-147D131F9850}">
      <dgm:prSet phldrT="[Text]"/>
      <dgm:spPr/>
      <dgm:t>
        <a:bodyPr/>
        <a:lstStyle/>
        <a:p>
          <a:r>
            <a:rPr lang="en-US" dirty="0" smtClean="0"/>
            <a:t>tea</a:t>
          </a:r>
          <a:endParaRPr lang="en-US" dirty="0"/>
        </a:p>
      </dgm:t>
    </dgm:pt>
    <dgm:pt modelId="{65DAB083-2CFD-4A17-9A97-558C072A0AEF}" type="parTrans" cxnId="{FEB3ABED-B410-4630-9BB8-18A937294D2C}">
      <dgm:prSet/>
      <dgm:spPr/>
      <dgm:t>
        <a:bodyPr/>
        <a:lstStyle/>
        <a:p>
          <a:endParaRPr lang="en-US"/>
        </a:p>
      </dgm:t>
    </dgm:pt>
    <dgm:pt modelId="{12EF2C65-7CA8-41CA-A2B3-009C918B2530}" type="sibTrans" cxnId="{FEB3ABED-B410-4630-9BB8-18A937294D2C}">
      <dgm:prSet/>
      <dgm:spPr/>
      <dgm:t>
        <a:bodyPr/>
        <a:lstStyle/>
        <a:p>
          <a:endParaRPr lang="en-US"/>
        </a:p>
      </dgm:t>
    </dgm:pt>
    <dgm:pt modelId="{85DFF6EE-BFCC-455F-8473-6A8CC82A967D}" type="pres">
      <dgm:prSet presAssocID="{822D738F-9D35-4524-BB64-EF59292E295A}" presName="Name0" presStyleCnt="0">
        <dgm:presLayoutVars>
          <dgm:dir/>
          <dgm:resizeHandles val="exact"/>
        </dgm:presLayoutVars>
      </dgm:prSet>
      <dgm:spPr/>
    </dgm:pt>
    <dgm:pt modelId="{8888CFD8-DBC3-476C-911C-E088B8398172}" type="pres">
      <dgm:prSet presAssocID="{1E959AF6-FDD3-4F47-B565-63ECB1733FBB}" presName="compNode" presStyleCnt="0"/>
      <dgm:spPr/>
    </dgm:pt>
    <dgm:pt modelId="{535495F8-BB0A-413F-925A-AD8FB099E4AA}" type="pres">
      <dgm:prSet presAssocID="{1E959AF6-FDD3-4F47-B565-63ECB1733FBB}" presName="pictRect" presStyleLbl="node1" presStyleIdx="0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</dgm:spPr>
    </dgm:pt>
    <dgm:pt modelId="{AD74A2A6-D58D-4A1F-B03E-83E5190BB2A6}" type="pres">
      <dgm:prSet presAssocID="{1E959AF6-FDD3-4F47-B565-63ECB1733FBB}" presName="textRect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39C6C-6351-4079-895A-6D953F367DA6}" type="pres">
      <dgm:prSet presAssocID="{98C14ABD-B9F8-4ECE-96FC-0E872B00A2F8}" presName="sibTrans" presStyleLbl="sibTrans2D1" presStyleIdx="0" presStyleCnt="0"/>
      <dgm:spPr/>
    </dgm:pt>
    <dgm:pt modelId="{079DED64-2E24-4343-A271-771AB2B32151}" type="pres">
      <dgm:prSet presAssocID="{F0C581AC-D375-4E89-9142-2379C1EF7A1F}" presName="compNode" presStyleCnt="0"/>
      <dgm:spPr/>
    </dgm:pt>
    <dgm:pt modelId="{FF264B2E-4C00-4ACC-8D8B-40A6621F0B78}" type="pres">
      <dgm:prSet presAssocID="{F0C581AC-D375-4E89-9142-2379C1EF7A1F}" presName="pictRect" presStyleLbl="node1" presStyleIdx="1" presStyleCnt="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70FEB131-4A95-4FC8-812B-39CB94DE1CF4}" type="pres">
      <dgm:prSet presAssocID="{F0C581AC-D375-4E89-9142-2379C1EF7A1F}" presName="textRect" presStyleLbl="revTx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78675-4D01-4AE8-8C89-BF967F952A46}" type="pres">
      <dgm:prSet presAssocID="{328F7AC1-B535-4BEF-AEB9-DF663765126A}" presName="sibTrans" presStyleLbl="sibTrans2D1" presStyleIdx="0" presStyleCnt="0"/>
      <dgm:spPr/>
    </dgm:pt>
    <dgm:pt modelId="{4DCF5C3B-7C26-4D4A-B04C-D954E20E7DBA}" type="pres">
      <dgm:prSet presAssocID="{5DB872A6-D2E6-4FA5-B504-EEFDBEDA03F8}" presName="compNode" presStyleCnt="0"/>
      <dgm:spPr/>
    </dgm:pt>
    <dgm:pt modelId="{B1EDF48D-2899-424C-B430-6EF9724774E9}" type="pres">
      <dgm:prSet presAssocID="{5DB872A6-D2E6-4FA5-B504-EEFDBEDA03F8}" presName="pictRect" presStyleLbl="node1" presStyleIdx="2" presStyleCnt="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5A39B0D9-436C-44C5-891B-1EF69988F810}" type="pres">
      <dgm:prSet presAssocID="{5DB872A6-D2E6-4FA5-B504-EEFDBEDA03F8}" presName="textRect" presStyleLbl="revTx" presStyleIdx="2" presStyleCnt="10">
        <dgm:presLayoutVars>
          <dgm:bulletEnabled val="1"/>
        </dgm:presLayoutVars>
      </dgm:prSet>
      <dgm:spPr/>
    </dgm:pt>
    <dgm:pt modelId="{6F05A343-54F8-4520-B4C8-DFC962B94D0F}" type="pres">
      <dgm:prSet presAssocID="{38258266-0AC5-4718-A3FA-992BF06016E7}" presName="sibTrans" presStyleLbl="sibTrans2D1" presStyleIdx="0" presStyleCnt="0"/>
      <dgm:spPr/>
    </dgm:pt>
    <dgm:pt modelId="{4F13C27E-A3F8-4485-9D5D-4B34A1F3AC4C}" type="pres">
      <dgm:prSet presAssocID="{D5445291-9273-428F-BDD3-75378885DE0E}" presName="compNode" presStyleCnt="0"/>
      <dgm:spPr/>
    </dgm:pt>
    <dgm:pt modelId="{31ABDCE5-DE2F-4BCD-8CFE-97274D733D11}" type="pres">
      <dgm:prSet presAssocID="{D5445291-9273-428F-BDD3-75378885DE0E}" presName="pictRect" presStyleLbl="node1" presStyleIdx="3" presStyleCnt="1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7054E819-D681-4338-8830-4BE0BDF1DE11}" type="pres">
      <dgm:prSet presAssocID="{D5445291-9273-428F-BDD3-75378885DE0E}" presName="textRect" presStyleLbl="revTx" presStyleIdx="3" presStyleCnt="10">
        <dgm:presLayoutVars>
          <dgm:bulletEnabled val="1"/>
        </dgm:presLayoutVars>
      </dgm:prSet>
      <dgm:spPr/>
    </dgm:pt>
    <dgm:pt modelId="{B79EB919-C82F-4608-A78C-055F7807DD1A}" type="pres">
      <dgm:prSet presAssocID="{19DD4326-4E9E-44BD-92B2-5CC5E3E70737}" presName="sibTrans" presStyleLbl="sibTrans2D1" presStyleIdx="0" presStyleCnt="0"/>
      <dgm:spPr/>
    </dgm:pt>
    <dgm:pt modelId="{75629E3F-BF90-45C5-9051-732B32F52969}" type="pres">
      <dgm:prSet presAssocID="{03069382-9A1C-49AE-9B35-AC466819CC87}" presName="compNode" presStyleCnt="0"/>
      <dgm:spPr/>
    </dgm:pt>
    <dgm:pt modelId="{5EFE2C0A-7D40-44A8-BFC6-AF3D84987472}" type="pres">
      <dgm:prSet presAssocID="{03069382-9A1C-49AE-9B35-AC466819CC87}" presName="pictRect" presStyleLbl="node1" presStyleIdx="4" presStyleCnt="1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E883049B-1A1D-4B83-B3B6-031BB239E585}" type="pres">
      <dgm:prSet presAssocID="{03069382-9A1C-49AE-9B35-AC466819CC87}" presName="textRect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DFD87-F648-4FAE-A9A2-03E7EA846366}" type="pres">
      <dgm:prSet presAssocID="{BF4F441F-D65E-4D30-B416-DBE49F5625A0}" presName="sibTrans" presStyleLbl="sibTrans2D1" presStyleIdx="0" presStyleCnt="0"/>
      <dgm:spPr/>
    </dgm:pt>
    <dgm:pt modelId="{A84948CB-75B8-4B16-B180-7591AB4BC66D}" type="pres">
      <dgm:prSet presAssocID="{3821FB66-C9F1-4D8F-91D9-3CFC5C583690}" presName="compNode" presStyleCnt="0"/>
      <dgm:spPr/>
    </dgm:pt>
    <dgm:pt modelId="{0C812142-19A6-48DA-874E-AD08A98BFB98}" type="pres">
      <dgm:prSet presAssocID="{3821FB66-C9F1-4D8F-91D9-3CFC5C583690}" presName="pictRect" presStyleLbl="node1" presStyleIdx="5" presStyleCnt="1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86B92266-5EDC-43C0-84BE-E85836A1C072}" type="pres">
      <dgm:prSet presAssocID="{3821FB66-C9F1-4D8F-91D9-3CFC5C583690}" presName="textRect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0FD69-22FD-4C17-A0E0-BA023BBCDF70}" type="pres">
      <dgm:prSet presAssocID="{1F1CC353-5247-48FC-BE0D-9D685C6624DD}" presName="sibTrans" presStyleLbl="sibTrans2D1" presStyleIdx="0" presStyleCnt="0"/>
      <dgm:spPr/>
    </dgm:pt>
    <dgm:pt modelId="{B5AE8816-C801-4B59-8085-8805A0B06E13}" type="pres">
      <dgm:prSet presAssocID="{BC91CD8F-805F-4E0E-A420-0D4405D5AD1C}" presName="compNode" presStyleCnt="0"/>
      <dgm:spPr/>
    </dgm:pt>
    <dgm:pt modelId="{B86E240A-ACB8-4690-AF65-62733687E756}" type="pres">
      <dgm:prSet presAssocID="{BC91CD8F-805F-4E0E-A420-0D4405D5AD1C}" presName="pictRect" presStyleLbl="node1" presStyleIdx="6" presStyleCnt="1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67A96940-D841-40B9-87D3-C876FB8B96D7}" type="pres">
      <dgm:prSet presAssocID="{BC91CD8F-805F-4E0E-A420-0D4405D5AD1C}" presName="textRect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09C08-5E22-4C9D-B113-92B0F2397BCC}" type="pres">
      <dgm:prSet presAssocID="{515FFBE9-F8E9-4EE7-ADA3-D72D1CB1D9E4}" presName="sibTrans" presStyleLbl="sibTrans2D1" presStyleIdx="0" presStyleCnt="0"/>
      <dgm:spPr/>
    </dgm:pt>
    <dgm:pt modelId="{059FD73F-DB95-4760-863F-A51FB196BF54}" type="pres">
      <dgm:prSet presAssocID="{713B983F-F3F4-489B-92CE-E3C6B22D9BC4}" presName="compNode" presStyleCnt="0"/>
      <dgm:spPr/>
    </dgm:pt>
    <dgm:pt modelId="{A2A37B73-84AA-45DE-934D-C13DF81F388D}" type="pres">
      <dgm:prSet presAssocID="{713B983F-F3F4-489B-92CE-E3C6B22D9BC4}" presName="pictRect" presStyleLbl="node1" presStyleIdx="7" presStyleCnt="10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355755B-874F-4975-A814-B75C6AE9F8C5}" type="pres">
      <dgm:prSet presAssocID="{713B983F-F3F4-489B-92CE-E3C6B22D9BC4}" presName="textRect" presStyleLbl="revTx" presStyleIdx="7" presStyleCnt="10">
        <dgm:presLayoutVars>
          <dgm:bulletEnabled val="1"/>
        </dgm:presLayoutVars>
      </dgm:prSet>
      <dgm:spPr/>
    </dgm:pt>
    <dgm:pt modelId="{1746BBD5-4B70-4520-99D6-5999C0C9D72D}" type="pres">
      <dgm:prSet presAssocID="{6D63E177-0C45-46E8-B1B7-E87641B30BD0}" presName="sibTrans" presStyleLbl="sibTrans2D1" presStyleIdx="0" presStyleCnt="0"/>
      <dgm:spPr/>
    </dgm:pt>
    <dgm:pt modelId="{4B0E2504-2207-4A49-B41E-35221E81AC75}" type="pres">
      <dgm:prSet presAssocID="{42514D21-078D-4EEE-9882-1E3A3FAC3FF8}" presName="compNode" presStyleCnt="0"/>
      <dgm:spPr/>
    </dgm:pt>
    <dgm:pt modelId="{9E44C3C6-326C-4541-B404-78D78D1EAA80}" type="pres">
      <dgm:prSet presAssocID="{42514D21-078D-4EEE-9882-1E3A3FAC3FF8}" presName="pictRect" presStyleLbl="node1" presStyleIdx="8" presStyleCnt="1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1F4834C4-1D69-4587-89A2-33989D442B06}" type="pres">
      <dgm:prSet presAssocID="{42514D21-078D-4EEE-9882-1E3A3FAC3FF8}" presName="textRect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B71DB-01ED-43A1-82F8-91171AF28D82}" type="pres">
      <dgm:prSet presAssocID="{AAD5C3F6-043B-4DC7-A400-522D0456B84F}" presName="sibTrans" presStyleLbl="sibTrans2D1" presStyleIdx="0" presStyleCnt="0"/>
      <dgm:spPr/>
    </dgm:pt>
    <dgm:pt modelId="{618DB601-640D-4C46-B6FC-31E9D37ECC92}" type="pres">
      <dgm:prSet presAssocID="{C37C6E9B-25A8-414D-A7DF-147D131F9850}" presName="compNode" presStyleCnt="0"/>
      <dgm:spPr/>
    </dgm:pt>
    <dgm:pt modelId="{D1EF7EE3-9DE3-4123-AFD9-A26A1D362920}" type="pres">
      <dgm:prSet presAssocID="{C37C6E9B-25A8-414D-A7DF-147D131F9850}" presName="pictRect" presStyleLbl="node1" presStyleIdx="9" presStyleCnt="10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19A937E5-F6AD-4BE2-B502-5B52619BA3F0}" type="pres">
      <dgm:prSet presAssocID="{C37C6E9B-25A8-414D-A7DF-147D131F9850}" presName="textRect" presStyleLbl="revTx" presStyleIdx="9" presStyleCnt="10">
        <dgm:presLayoutVars>
          <dgm:bulletEnabled val="1"/>
        </dgm:presLayoutVars>
      </dgm:prSet>
      <dgm:spPr/>
    </dgm:pt>
  </dgm:ptLst>
  <dgm:cxnLst>
    <dgm:cxn modelId="{3A336133-B504-490B-907A-D49E2A838177}" type="presOf" srcId="{6D63E177-0C45-46E8-B1B7-E87641B30BD0}" destId="{1746BBD5-4B70-4520-99D6-5999C0C9D72D}" srcOrd="0" destOrd="0" presId="urn:microsoft.com/office/officeart/2005/8/layout/pList1"/>
    <dgm:cxn modelId="{B98D5645-1BE2-4E3C-BAAA-10BAFA3B416B}" srcId="{822D738F-9D35-4524-BB64-EF59292E295A}" destId="{BC91CD8F-805F-4E0E-A420-0D4405D5AD1C}" srcOrd="6" destOrd="0" parTransId="{1287C57B-1570-432B-9457-35048E161ACF}" sibTransId="{515FFBE9-F8E9-4EE7-ADA3-D72D1CB1D9E4}"/>
    <dgm:cxn modelId="{DCC7E51B-B632-4543-95D6-8FBC4DE255EB}" type="presOf" srcId="{19DD4326-4E9E-44BD-92B2-5CC5E3E70737}" destId="{B79EB919-C82F-4608-A78C-055F7807DD1A}" srcOrd="0" destOrd="0" presId="urn:microsoft.com/office/officeart/2005/8/layout/pList1"/>
    <dgm:cxn modelId="{97476695-C4B2-4D6F-BCB3-C33C269DBB08}" type="presOf" srcId="{713B983F-F3F4-489B-92CE-E3C6B22D9BC4}" destId="{B355755B-874F-4975-A814-B75C6AE9F8C5}" srcOrd="0" destOrd="0" presId="urn:microsoft.com/office/officeart/2005/8/layout/pList1"/>
    <dgm:cxn modelId="{32A725D0-57C8-477D-927A-BDFAB0502A15}" type="presOf" srcId="{328F7AC1-B535-4BEF-AEB9-DF663765126A}" destId="{2AF78675-4D01-4AE8-8C89-BF967F952A46}" srcOrd="0" destOrd="0" presId="urn:microsoft.com/office/officeart/2005/8/layout/pList1"/>
    <dgm:cxn modelId="{1E930AB5-4917-4D44-AE3C-5675F2CBF1D0}" srcId="{822D738F-9D35-4524-BB64-EF59292E295A}" destId="{5DB872A6-D2E6-4FA5-B504-EEFDBEDA03F8}" srcOrd="2" destOrd="0" parTransId="{B3A4893F-1BE1-4171-B052-C0FB9A370E75}" sibTransId="{38258266-0AC5-4718-A3FA-992BF06016E7}"/>
    <dgm:cxn modelId="{FA1A4791-2006-4B3A-8FCA-29DEE3F1B582}" type="presOf" srcId="{38258266-0AC5-4718-A3FA-992BF06016E7}" destId="{6F05A343-54F8-4520-B4C8-DFC962B94D0F}" srcOrd="0" destOrd="0" presId="urn:microsoft.com/office/officeart/2005/8/layout/pList1"/>
    <dgm:cxn modelId="{15171F21-7C3A-4E70-A92C-7B8E231CA1E7}" srcId="{822D738F-9D35-4524-BB64-EF59292E295A}" destId="{F0C581AC-D375-4E89-9142-2379C1EF7A1F}" srcOrd="1" destOrd="0" parTransId="{1E629DD7-6376-4F12-8F1F-A8A6E78DA043}" sibTransId="{328F7AC1-B535-4BEF-AEB9-DF663765126A}"/>
    <dgm:cxn modelId="{64E85B7E-FDEB-484F-B0C4-4F877C3CFBA0}" type="presOf" srcId="{C37C6E9B-25A8-414D-A7DF-147D131F9850}" destId="{19A937E5-F6AD-4BE2-B502-5B52619BA3F0}" srcOrd="0" destOrd="0" presId="urn:microsoft.com/office/officeart/2005/8/layout/pList1"/>
    <dgm:cxn modelId="{A9D2A2ED-29B3-4DBA-B6B0-EEFB04022AF4}" type="presOf" srcId="{BF4F441F-D65E-4D30-B416-DBE49F5625A0}" destId="{B86DFD87-F648-4FAE-A9A2-03E7EA846366}" srcOrd="0" destOrd="0" presId="urn:microsoft.com/office/officeart/2005/8/layout/pList1"/>
    <dgm:cxn modelId="{92FA165B-B32E-4353-A58B-9970FB596372}" type="presOf" srcId="{1F1CC353-5247-48FC-BE0D-9D685C6624DD}" destId="{7220FD69-22FD-4C17-A0E0-BA023BBCDF70}" srcOrd="0" destOrd="0" presId="urn:microsoft.com/office/officeart/2005/8/layout/pList1"/>
    <dgm:cxn modelId="{39EEC37D-0E9C-4B46-BCC0-BE7DA2A881E1}" type="presOf" srcId="{98C14ABD-B9F8-4ECE-96FC-0E872B00A2F8}" destId="{C5E39C6C-6351-4079-895A-6D953F367DA6}" srcOrd="0" destOrd="0" presId="urn:microsoft.com/office/officeart/2005/8/layout/pList1"/>
    <dgm:cxn modelId="{1D13D971-2136-4E28-A36D-5EEAAF7568AF}" srcId="{822D738F-9D35-4524-BB64-EF59292E295A}" destId="{D5445291-9273-428F-BDD3-75378885DE0E}" srcOrd="3" destOrd="0" parTransId="{ACF6EF6E-A932-4169-BC4D-A9427E89E1CB}" sibTransId="{19DD4326-4E9E-44BD-92B2-5CC5E3E70737}"/>
    <dgm:cxn modelId="{557AE320-553A-451E-BFF7-7C7C6F25360D}" type="presOf" srcId="{42514D21-078D-4EEE-9882-1E3A3FAC3FF8}" destId="{1F4834C4-1D69-4587-89A2-33989D442B06}" srcOrd="0" destOrd="0" presId="urn:microsoft.com/office/officeart/2005/8/layout/pList1"/>
    <dgm:cxn modelId="{592D3D8C-8755-4D95-A10E-7BFB12678133}" type="presOf" srcId="{515FFBE9-F8E9-4EE7-ADA3-D72D1CB1D9E4}" destId="{9CD09C08-5E22-4C9D-B113-92B0F2397BCC}" srcOrd="0" destOrd="0" presId="urn:microsoft.com/office/officeart/2005/8/layout/pList1"/>
    <dgm:cxn modelId="{E7CC5F2F-E665-48DB-9CA2-8699EC0E8024}" type="presOf" srcId="{03069382-9A1C-49AE-9B35-AC466819CC87}" destId="{E883049B-1A1D-4B83-B3B6-031BB239E585}" srcOrd="0" destOrd="0" presId="urn:microsoft.com/office/officeart/2005/8/layout/pList1"/>
    <dgm:cxn modelId="{C0F0C366-1168-48AE-A996-6BA621169970}" srcId="{822D738F-9D35-4524-BB64-EF59292E295A}" destId="{42514D21-078D-4EEE-9882-1E3A3FAC3FF8}" srcOrd="8" destOrd="0" parTransId="{53F5F05A-5F57-4C9A-A0ED-993D1916E025}" sibTransId="{AAD5C3F6-043B-4DC7-A400-522D0456B84F}"/>
    <dgm:cxn modelId="{8346DAB7-2C28-4E2E-A312-9E30260E2704}" type="presOf" srcId="{AAD5C3F6-043B-4DC7-A400-522D0456B84F}" destId="{F9AB71DB-01ED-43A1-82F8-91171AF28D82}" srcOrd="0" destOrd="0" presId="urn:microsoft.com/office/officeart/2005/8/layout/pList1"/>
    <dgm:cxn modelId="{780D556D-65FB-483D-9A8C-BBB1955FE52C}" type="presOf" srcId="{1E959AF6-FDD3-4F47-B565-63ECB1733FBB}" destId="{AD74A2A6-D58D-4A1F-B03E-83E5190BB2A6}" srcOrd="0" destOrd="0" presId="urn:microsoft.com/office/officeart/2005/8/layout/pList1"/>
    <dgm:cxn modelId="{6D6222C8-88E4-443A-B1B3-7D0FFB8EC184}" srcId="{822D738F-9D35-4524-BB64-EF59292E295A}" destId="{3821FB66-C9F1-4D8F-91D9-3CFC5C583690}" srcOrd="5" destOrd="0" parTransId="{C0443771-02B2-44CA-91FF-07A64CD181FD}" sibTransId="{1F1CC353-5247-48FC-BE0D-9D685C6624DD}"/>
    <dgm:cxn modelId="{D2A37871-B9BF-4C47-939C-FD145CDBCF3F}" srcId="{822D738F-9D35-4524-BB64-EF59292E295A}" destId="{713B983F-F3F4-489B-92CE-E3C6B22D9BC4}" srcOrd="7" destOrd="0" parTransId="{9A21AC6D-A2C9-4B6D-995A-6326AD806F00}" sibTransId="{6D63E177-0C45-46E8-B1B7-E87641B30BD0}"/>
    <dgm:cxn modelId="{63626FAF-945B-45FA-9FD8-6398BA2A9C0F}" type="presOf" srcId="{BC91CD8F-805F-4E0E-A420-0D4405D5AD1C}" destId="{67A96940-D841-40B9-87D3-C876FB8B96D7}" srcOrd="0" destOrd="0" presId="urn:microsoft.com/office/officeart/2005/8/layout/pList1"/>
    <dgm:cxn modelId="{32E75573-86FF-4EEA-A79F-DDAEF6236F6C}" type="presOf" srcId="{D5445291-9273-428F-BDD3-75378885DE0E}" destId="{7054E819-D681-4338-8830-4BE0BDF1DE11}" srcOrd="0" destOrd="0" presId="urn:microsoft.com/office/officeart/2005/8/layout/pList1"/>
    <dgm:cxn modelId="{D37BEF63-97B4-4FEC-B413-4AC482E74E67}" srcId="{822D738F-9D35-4524-BB64-EF59292E295A}" destId="{03069382-9A1C-49AE-9B35-AC466819CC87}" srcOrd="4" destOrd="0" parTransId="{3C7E0C77-8511-4170-B18F-DA563E171200}" sibTransId="{BF4F441F-D65E-4D30-B416-DBE49F5625A0}"/>
    <dgm:cxn modelId="{5887AE3A-052F-48F0-9C5A-55A696364DD8}" type="presOf" srcId="{F0C581AC-D375-4E89-9142-2379C1EF7A1F}" destId="{70FEB131-4A95-4FC8-812B-39CB94DE1CF4}" srcOrd="0" destOrd="0" presId="urn:microsoft.com/office/officeart/2005/8/layout/pList1"/>
    <dgm:cxn modelId="{428E8DF8-F2AC-452D-9D7F-4F89368424DB}" type="presOf" srcId="{3821FB66-C9F1-4D8F-91D9-3CFC5C583690}" destId="{86B92266-5EDC-43C0-84BE-E85836A1C072}" srcOrd="0" destOrd="0" presId="urn:microsoft.com/office/officeart/2005/8/layout/pList1"/>
    <dgm:cxn modelId="{DE8EEDD1-D740-45B9-A2F7-D0E88AD03558}" type="presOf" srcId="{822D738F-9D35-4524-BB64-EF59292E295A}" destId="{85DFF6EE-BFCC-455F-8473-6A8CC82A967D}" srcOrd="0" destOrd="0" presId="urn:microsoft.com/office/officeart/2005/8/layout/pList1"/>
    <dgm:cxn modelId="{CAD9BB21-E41F-448D-816E-982342FB00D6}" srcId="{822D738F-9D35-4524-BB64-EF59292E295A}" destId="{1E959AF6-FDD3-4F47-B565-63ECB1733FBB}" srcOrd="0" destOrd="0" parTransId="{EF92C7B1-F854-40A4-9FC4-EDBB3F4512FA}" sibTransId="{98C14ABD-B9F8-4ECE-96FC-0E872B00A2F8}"/>
    <dgm:cxn modelId="{36CB366F-10CB-4652-871D-F5827D4EA05F}" type="presOf" srcId="{5DB872A6-D2E6-4FA5-B504-EEFDBEDA03F8}" destId="{5A39B0D9-436C-44C5-891B-1EF69988F810}" srcOrd="0" destOrd="0" presId="urn:microsoft.com/office/officeart/2005/8/layout/pList1"/>
    <dgm:cxn modelId="{FEB3ABED-B410-4630-9BB8-18A937294D2C}" srcId="{822D738F-9D35-4524-BB64-EF59292E295A}" destId="{C37C6E9B-25A8-414D-A7DF-147D131F9850}" srcOrd="9" destOrd="0" parTransId="{65DAB083-2CFD-4A17-9A97-558C072A0AEF}" sibTransId="{12EF2C65-7CA8-41CA-A2B3-009C918B2530}"/>
    <dgm:cxn modelId="{9C6EADB4-8306-49CD-9B57-324171CE83CB}" type="presParOf" srcId="{85DFF6EE-BFCC-455F-8473-6A8CC82A967D}" destId="{8888CFD8-DBC3-476C-911C-E088B8398172}" srcOrd="0" destOrd="0" presId="urn:microsoft.com/office/officeart/2005/8/layout/pList1"/>
    <dgm:cxn modelId="{0F013B19-0F60-4FD7-8855-85440BB3E2B6}" type="presParOf" srcId="{8888CFD8-DBC3-476C-911C-E088B8398172}" destId="{535495F8-BB0A-413F-925A-AD8FB099E4AA}" srcOrd="0" destOrd="0" presId="urn:microsoft.com/office/officeart/2005/8/layout/pList1"/>
    <dgm:cxn modelId="{20FAB4BC-7E62-49E7-9D05-C6690A0FB005}" type="presParOf" srcId="{8888CFD8-DBC3-476C-911C-E088B8398172}" destId="{AD74A2A6-D58D-4A1F-B03E-83E5190BB2A6}" srcOrd="1" destOrd="0" presId="urn:microsoft.com/office/officeart/2005/8/layout/pList1"/>
    <dgm:cxn modelId="{C51905A0-B6C8-4CDD-8CF9-DCC676BC2F72}" type="presParOf" srcId="{85DFF6EE-BFCC-455F-8473-6A8CC82A967D}" destId="{C5E39C6C-6351-4079-895A-6D953F367DA6}" srcOrd="1" destOrd="0" presId="urn:microsoft.com/office/officeart/2005/8/layout/pList1"/>
    <dgm:cxn modelId="{3C0FB56B-EC55-48D9-A709-F8BF80F3BEC1}" type="presParOf" srcId="{85DFF6EE-BFCC-455F-8473-6A8CC82A967D}" destId="{079DED64-2E24-4343-A271-771AB2B32151}" srcOrd="2" destOrd="0" presId="urn:microsoft.com/office/officeart/2005/8/layout/pList1"/>
    <dgm:cxn modelId="{2910CDED-3CE1-417B-8ABA-AB83CBB350D4}" type="presParOf" srcId="{079DED64-2E24-4343-A271-771AB2B32151}" destId="{FF264B2E-4C00-4ACC-8D8B-40A6621F0B78}" srcOrd="0" destOrd="0" presId="urn:microsoft.com/office/officeart/2005/8/layout/pList1"/>
    <dgm:cxn modelId="{EA56333C-9E00-4677-8620-A7B923E175D3}" type="presParOf" srcId="{079DED64-2E24-4343-A271-771AB2B32151}" destId="{70FEB131-4A95-4FC8-812B-39CB94DE1CF4}" srcOrd="1" destOrd="0" presId="urn:microsoft.com/office/officeart/2005/8/layout/pList1"/>
    <dgm:cxn modelId="{C469AFA2-3C8F-4E71-9D70-1E24314C2304}" type="presParOf" srcId="{85DFF6EE-BFCC-455F-8473-6A8CC82A967D}" destId="{2AF78675-4D01-4AE8-8C89-BF967F952A46}" srcOrd="3" destOrd="0" presId="urn:microsoft.com/office/officeart/2005/8/layout/pList1"/>
    <dgm:cxn modelId="{C49BF453-F4E8-4EBC-AF92-094C671ABF45}" type="presParOf" srcId="{85DFF6EE-BFCC-455F-8473-6A8CC82A967D}" destId="{4DCF5C3B-7C26-4D4A-B04C-D954E20E7DBA}" srcOrd="4" destOrd="0" presId="urn:microsoft.com/office/officeart/2005/8/layout/pList1"/>
    <dgm:cxn modelId="{9D273C7B-3376-4BC0-86B6-53C2E7F51331}" type="presParOf" srcId="{4DCF5C3B-7C26-4D4A-B04C-D954E20E7DBA}" destId="{B1EDF48D-2899-424C-B430-6EF9724774E9}" srcOrd="0" destOrd="0" presId="urn:microsoft.com/office/officeart/2005/8/layout/pList1"/>
    <dgm:cxn modelId="{8FC44C33-CB0F-4F9A-BA6A-0DEE582F5197}" type="presParOf" srcId="{4DCF5C3B-7C26-4D4A-B04C-D954E20E7DBA}" destId="{5A39B0D9-436C-44C5-891B-1EF69988F810}" srcOrd="1" destOrd="0" presId="urn:microsoft.com/office/officeart/2005/8/layout/pList1"/>
    <dgm:cxn modelId="{2A61D09B-B2C6-42FA-9D7F-A86012EB651A}" type="presParOf" srcId="{85DFF6EE-BFCC-455F-8473-6A8CC82A967D}" destId="{6F05A343-54F8-4520-B4C8-DFC962B94D0F}" srcOrd="5" destOrd="0" presId="urn:microsoft.com/office/officeart/2005/8/layout/pList1"/>
    <dgm:cxn modelId="{01D78FFE-67EE-42DA-A750-DC1AECA63186}" type="presParOf" srcId="{85DFF6EE-BFCC-455F-8473-6A8CC82A967D}" destId="{4F13C27E-A3F8-4485-9D5D-4B34A1F3AC4C}" srcOrd="6" destOrd="0" presId="urn:microsoft.com/office/officeart/2005/8/layout/pList1"/>
    <dgm:cxn modelId="{D9B65883-F5B4-45F0-95B8-6E2E8480A2DC}" type="presParOf" srcId="{4F13C27E-A3F8-4485-9D5D-4B34A1F3AC4C}" destId="{31ABDCE5-DE2F-4BCD-8CFE-97274D733D11}" srcOrd="0" destOrd="0" presId="urn:microsoft.com/office/officeart/2005/8/layout/pList1"/>
    <dgm:cxn modelId="{DD0ABDA7-DB84-4C9D-A415-841DAC593193}" type="presParOf" srcId="{4F13C27E-A3F8-4485-9D5D-4B34A1F3AC4C}" destId="{7054E819-D681-4338-8830-4BE0BDF1DE11}" srcOrd="1" destOrd="0" presId="urn:microsoft.com/office/officeart/2005/8/layout/pList1"/>
    <dgm:cxn modelId="{F5466C1A-4A6C-4C88-943C-4CAEC0019F83}" type="presParOf" srcId="{85DFF6EE-BFCC-455F-8473-6A8CC82A967D}" destId="{B79EB919-C82F-4608-A78C-055F7807DD1A}" srcOrd="7" destOrd="0" presId="urn:microsoft.com/office/officeart/2005/8/layout/pList1"/>
    <dgm:cxn modelId="{291D38F8-6865-4E93-ADBC-C6DF86B8D246}" type="presParOf" srcId="{85DFF6EE-BFCC-455F-8473-6A8CC82A967D}" destId="{75629E3F-BF90-45C5-9051-732B32F52969}" srcOrd="8" destOrd="0" presId="urn:microsoft.com/office/officeart/2005/8/layout/pList1"/>
    <dgm:cxn modelId="{53299832-F2DE-4307-8EAE-57CCC312543E}" type="presParOf" srcId="{75629E3F-BF90-45C5-9051-732B32F52969}" destId="{5EFE2C0A-7D40-44A8-BFC6-AF3D84987472}" srcOrd="0" destOrd="0" presId="urn:microsoft.com/office/officeart/2005/8/layout/pList1"/>
    <dgm:cxn modelId="{1F491C1F-EE14-4E44-B77D-2C622338C384}" type="presParOf" srcId="{75629E3F-BF90-45C5-9051-732B32F52969}" destId="{E883049B-1A1D-4B83-B3B6-031BB239E585}" srcOrd="1" destOrd="0" presId="urn:microsoft.com/office/officeart/2005/8/layout/pList1"/>
    <dgm:cxn modelId="{322FD285-9C3D-4916-AB3E-8063E9BB1A3D}" type="presParOf" srcId="{85DFF6EE-BFCC-455F-8473-6A8CC82A967D}" destId="{B86DFD87-F648-4FAE-A9A2-03E7EA846366}" srcOrd="9" destOrd="0" presId="urn:microsoft.com/office/officeart/2005/8/layout/pList1"/>
    <dgm:cxn modelId="{D2555227-E953-42A4-9367-6AD36AE34112}" type="presParOf" srcId="{85DFF6EE-BFCC-455F-8473-6A8CC82A967D}" destId="{A84948CB-75B8-4B16-B180-7591AB4BC66D}" srcOrd="10" destOrd="0" presId="urn:microsoft.com/office/officeart/2005/8/layout/pList1"/>
    <dgm:cxn modelId="{92BB21EE-629A-4FAC-9D73-69A978B62BA8}" type="presParOf" srcId="{A84948CB-75B8-4B16-B180-7591AB4BC66D}" destId="{0C812142-19A6-48DA-874E-AD08A98BFB98}" srcOrd="0" destOrd="0" presId="urn:microsoft.com/office/officeart/2005/8/layout/pList1"/>
    <dgm:cxn modelId="{67745CC7-044D-4D32-9FAA-C2FE21D540EF}" type="presParOf" srcId="{A84948CB-75B8-4B16-B180-7591AB4BC66D}" destId="{86B92266-5EDC-43C0-84BE-E85836A1C072}" srcOrd="1" destOrd="0" presId="urn:microsoft.com/office/officeart/2005/8/layout/pList1"/>
    <dgm:cxn modelId="{F5B40E66-6E9C-42BC-ADB6-41C4B1AE6298}" type="presParOf" srcId="{85DFF6EE-BFCC-455F-8473-6A8CC82A967D}" destId="{7220FD69-22FD-4C17-A0E0-BA023BBCDF70}" srcOrd="11" destOrd="0" presId="urn:microsoft.com/office/officeart/2005/8/layout/pList1"/>
    <dgm:cxn modelId="{51921F6B-5172-43FE-8D94-639C7B60ABA5}" type="presParOf" srcId="{85DFF6EE-BFCC-455F-8473-6A8CC82A967D}" destId="{B5AE8816-C801-4B59-8085-8805A0B06E13}" srcOrd="12" destOrd="0" presId="urn:microsoft.com/office/officeart/2005/8/layout/pList1"/>
    <dgm:cxn modelId="{19E274E4-6957-4269-8C4D-A0850705F9B9}" type="presParOf" srcId="{B5AE8816-C801-4B59-8085-8805A0B06E13}" destId="{B86E240A-ACB8-4690-AF65-62733687E756}" srcOrd="0" destOrd="0" presId="urn:microsoft.com/office/officeart/2005/8/layout/pList1"/>
    <dgm:cxn modelId="{3CF5C70A-A665-40D9-9E15-202FA08CA59C}" type="presParOf" srcId="{B5AE8816-C801-4B59-8085-8805A0B06E13}" destId="{67A96940-D841-40B9-87D3-C876FB8B96D7}" srcOrd="1" destOrd="0" presId="urn:microsoft.com/office/officeart/2005/8/layout/pList1"/>
    <dgm:cxn modelId="{D844D2B4-A4C8-464A-82BA-96BE63FC2F07}" type="presParOf" srcId="{85DFF6EE-BFCC-455F-8473-6A8CC82A967D}" destId="{9CD09C08-5E22-4C9D-B113-92B0F2397BCC}" srcOrd="13" destOrd="0" presId="urn:microsoft.com/office/officeart/2005/8/layout/pList1"/>
    <dgm:cxn modelId="{E079D18B-AA82-469F-9558-FD7694B2BD7C}" type="presParOf" srcId="{85DFF6EE-BFCC-455F-8473-6A8CC82A967D}" destId="{059FD73F-DB95-4760-863F-A51FB196BF54}" srcOrd="14" destOrd="0" presId="urn:microsoft.com/office/officeart/2005/8/layout/pList1"/>
    <dgm:cxn modelId="{E7024E88-9321-4D64-87DA-9438C5DC22B1}" type="presParOf" srcId="{059FD73F-DB95-4760-863F-A51FB196BF54}" destId="{A2A37B73-84AA-45DE-934D-C13DF81F388D}" srcOrd="0" destOrd="0" presId="urn:microsoft.com/office/officeart/2005/8/layout/pList1"/>
    <dgm:cxn modelId="{BB7CE872-9443-42DB-8492-C91D3D23B7E2}" type="presParOf" srcId="{059FD73F-DB95-4760-863F-A51FB196BF54}" destId="{B355755B-874F-4975-A814-B75C6AE9F8C5}" srcOrd="1" destOrd="0" presId="urn:microsoft.com/office/officeart/2005/8/layout/pList1"/>
    <dgm:cxn modelId="{CD41C266-AC1B-4659-8DC3-235794ADAAFF}" type="presParOf" srcId="{85DFF6EE-BFCC-455F-8473-6A8CC82A967D}" destId="{1746BBD5-4B70-4520-99D6-5999C0C9D72D}" srcOrd="15" destOrd="0" presId="urn:microsoft.com/office/officeart/2005/8/layout/pList1"/>
    <dgm:cxn modelId="{EABE2E5E-48A7-4446-9724-BC27A776322F}" type="presParOf" srcId="{85DFF6EE-BFCC-455F-8473-6A8CC82A967D}" destId="{4B0E2504-2207-4A49-B41E-35221E81AC75}" srcOrd="16" destOrd="0" presId="urn:microsoft.com/office/officeart/2005/8/layout/pList1"/>
    <dgm:cxn modelId="{76B49F1B-691F-43B1-9CF6-CF455C1DAF55}" type="presParOf" srcId="{4B0E2504-2207-4A49-B41E-35221E81AC75}" destId="{9E44C3C6-326C-4541-B404-78D78D1EAA80}" srcOrd="0" destOrd="0" presId="urn:microsoft.com/office/officeart/2005/8/layout/pList1"/>
    <dgm:cxn modelId="{01200C48-5CC3-4BD7-A714-4E6DA44C17AD}" type="presParOf" srcId="{4B0E2504-2207-4A49-B41E-35221E81AC75}" destId="{1F4834C4-1D69-4587-89A2-33989D442B06}" srcOrd="1" destOrd="0" presId="urn:microsoft.com/office/officeart/2005/8/layout/pList1"/>
    <dgm:cxn modelId="{6C0F0B6A-69C2-4D39-91BB-AEBB0E763C19}" type="presParOf" srcId="{85DFF6EE-BFCC-455F-8473-6A8CC82A967D}" destId="{F9AB71DB-01ED-43A1-82F8-91171AF28D82}" srcOrd="17" destOrd="0" presId="urn:microsoft.com/office/officeart/2005/8/layout/pList1"/>
    <dgm:cxn modelId="{B7A2D0ED-6E73-4AAE-AA66-D7903422D6D9}" type="presParOf" srcId="{85DFF6EE-BFCC-455F-8473-6A8CC82A967D}" destId="{618DB601-640D-4C46-B6FC-31E9D37ECC92}" srcOrd="18" destOrd="0" presId="urn:microsoft.com/office/officeart/2005/8/layout/pList1"/>
    <dgm:cxn modelId="{3E5462D4-69BE-442A-9EF5-4EC2BF552C43}" type="presParOf" srcId="{618DB601-640D-4C46-B6FC-31E9D37ECC92}" destId="{D1EF7EE3-9DE3-4123-AFD9-A26A1D362920}" srcOrd="0" destOrd="0" presId="urn:microsoft.com/office/officeart/2005/8/layout/pList1"/>
    <dgm:cxn modelId="{2133477F-24E1-407A-8BA6-E6E9F8C3FBB3}" type="presParOf" srcId="{618DB601-640D-4C46-B6FC-31E9D37ECC92}" destId="{19A937E5-F6AD-4BE2-B502-5B52619BA3F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2D738F-9D35-4524-BB64-EF59292E295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1E959AF6-FDD3-4F47-B565-63ECB1733FBB}">
      <dgm:prSet phldrT="[Text]"/>
      <dgm:spPr/>
      <dgm:t>
        <a:bodyPr/>
        <a:lstStyle/>
        <a:p>
          <a:r>
            <a:rPr lang="en-US" dirty="0" smtClean="0"/>
            <a:t>Chicken pasta</a:t>
          </a:r>
          <a:endParaRPr lang="en-US" dirty="0"/>
        </a:p>
      </dgm:t>
    </dgm:pt>
    <dgm:pt modelId="{EF92C7B1-F854-40A4-9FC4-EDBB3F4512FA}" type="parTrans" cxnId="{CAD9BB21-E41F-448D-816E-982342FB00D6}">
      <dgm:prSet/>
      <dgm:spPr/>
      <dgm:t>
        <a:bodyPr/>
        <a:lstStyle/>
        <a:p>
          <a:endParaRPr lang="en-US"/>
        </a:p>
      </dgm:t>
    </dgm:pt>
    <dgm:pt modelId="{98C14ABD-B9F8-4ECE-96FC-0E872B00A2F8}" type="sibTrans" cxnId="{CAD9BB21-E41F-448D-816E-982342FB00D6}">
      <dgm:prSet/>
      <dgm:spPr/>
      <dgm:t>
        <a:bodyPr/>
        <a:lstStyle/>
        <a:p>
          <a:endParaRPr lang="en-US"/>
        </a:p>
      </dgm:t>
    </dgm:pt>
    <dgm:pt modelId="{F0C581AC-D375-4E89-9142-2379C1EF7A1F}">
      <dgm:prSet phldrT="[Text]"/>
      <dgm:spPr/>
      <dgm:t>
        <a:bodyPr/>
        <a:lstStyle/>
        <a:p>
          <a:r>
            <a:rPr lang="en-US" dirty="0" smtClean="0"/>
            <a:t>coffee</a:t>
          </a:r>
          <a:endParaRPr lang="en-US" dirty="0"/>
        </a:p>
      </dgm:t>
    </dgm:pt>
    <dgm:pt modelId="{1E629DD7-6376-4F12-8F1F-A8A6E78DA043}" type="parTrans" cxnId="{15171F21-7C3A-4E70-A92C-7B8E231CA1E7}">
      <dgm:prSet/>
      <dgm:spPr/>
      <dgm:t>
        <a:bodyPr/>
        <a:lstStyle/>
        <a:p>
          <a:endParaRPr lang="en-US"/>
        </a:p>
      </dgm:t>
    </dgm:pt>
    <dgm:pt modelId="{328F7AC1-B535-4BEF-AEB9-DF663765126A}" type="sibTrans" cxnId="{15171F21-7C3A-4E70-A92C-7B8E231CA1E7}">
      <dgm:prSet/>
      <dgm:spPr/>
      <dgm:t>
        <a:bodyPr/>
        <a:lstStyle/>
        <a:p>
          <a:endParaRPr lang="en-US"/>
        </a:p>
      </dgm:t>
    </dgm:pt>
    <dgm:pt modelId="{5DB872A6-D2E6-4FA5-B504-EEFDBEDA03F8}">
      <dgm:prSet phldrT="[Text]"/>
      <dgm:spPr/>
      <dgm:t>
        <a:bodyPr/>
        <a:lstStyle/>
        <a:p>
          <a:r>
            <a:rPr lang="en-US" dirty="0" smtClean="0"/>
            <a:t>cupcake</a:t>
          </a:r>
          <a:endParaRPr lang="en-US" dirty="0"/>
        </a:p>
      </dgm:t>
    </dgm:pt>
    <dgm:pt modelId="{B3A4893F-1BE1-4171-B052-C0FB9A370E75}" type="parTrans" cxnId="{1E930AB5-4917-4D44-AE3C-5675F2CBF1D0}">
      <dgm:prSet/>
      <dgm:spPr/>
      <dgm:t>
        <a:bodyPr/>
        <a:lstStyle/>
        <a:p>
          <a:endParaRPr lang="en-US"/>
        </a:p>
      </dgm:t>
    </dgm:pt>
    <dgm:pt modelId="{38258266-0AC5-4718-A3FA-992BF06016E7}" type="sibTrans" cxnId="{1E930AB5-4917-4D44-AE3C-5675F2CBF1D0}">
      <dgm:prSet/>
      <dgm:spPr/>
      <dgm:t>
        <a:bodyPr/>
        <a:lstStyle/>
        <a:p>
          <a:endParaRPr lang="en-US"/>
        </a:p>
      </dgm:t>
    </dgm:pt>
    <dgm:pt modelId="{D5445291-9273-428F-BDD3-75378885DE0E}">
      <dgm:prSet phldrT="[Text]"/>
      <dgm:spPr/>
      <dgm:t>
        <a:bodyPr/>
        <a:lstStyle/>
        <a:p>
          <a:r>
            <a:rPr lang="en-US" dirty="0" smtClean="0"/>
            <a:t>fries</a:t>
          </a:r>
          <a:endParaRPr lang="en-US" dirty="0"/>
        </a:p>
      </dgm:t>
    </dgm:pt>
    <dgm:pt modelId="{ACF6EF6E-A932-4169-BC4D-A9427E89E1CB}" type="parTrans" cxnId="{1D13D971-2136-4E28-A36D-5EEAAF7568AF}">
      <dgm:prSet/>
      <dgm:spPr/>
      <dgm:t>
        <a:bodyPr/>
        <a:lstStyle/>
        <a:p>
          <a:endParaRPr lang="en-US"/>
        </a:p>
      </dgm:t>
    </dgm:pt>
    <dgm:pt modelId="{19DD4326-4E9E-44BD-92B2-5CC5E3E70737}" type="sibTrans" cxnId="{1D13D971-2136-4E28-A36D-5EEAAF7568AF}">
      <dgm:prSet/>
      <dgm:spPr/>
      <dgm:t>
        <a:bodyPr/>
        <a:lstStyle/>
        <a:p>
          <a:endParaRPr lang="en-US"/>
        </a:p>
      </dgm:t>
    </dgm:pt>
    <dgm:pt modelId="{03069382-9A1C-49AE-9B35-AC466819CC87}">
      <dgm:prSet phldrT="[Text]"/>
      <dgm:spPr/>
      <dgm:t>
        <a:bodyPr/>
        <a:lstStyle/>
        <a:p>
          <a:r>
            <a:rPr lang="en-US" dirty="0" smtClean="0"/>
            <a:t>hamburger</a:t>
          </a:r>
          <a:endParaRPr lang="en-US" dirty="0"/>
        </a:p>
      </dgm:t>
    </dgm:pt>
    <dgm:pt modelId="{3C7E0C77-8511-4170-B18F-DA563E171200}" type="parTrans" cxnId="{D37BEF63-97B4-4FEC-B413-4AC482E74E67}">
      <dgm:prSet/>
      <dgm:spPr/>
      <dgm:t>
        <a:bodyPr/>
        <a:lstStyle/>
        <a:p>
          <a:endParaRPr lang="en-US"/>
        </a:p>
      </dgm:t>
    </dgm:pt>
    <dgm:pt modelId="{BF4F441F-D65E-4D30-B416-DBE49F5625A0}" type="sibTrans" cxnId="{D37BEF63-97B4-4FEC-B413-4AC482E74E67}">
      <dgm:prSet/>
      <dgm:spPr/>
      <dgm:t>
        <a:bodyPr/>
        <a:lstStyle/>
        <a:p>
          <a:endParaRPr lang="en-US"/>
        </a:p>
      </dgm:t>
    </dgm:pt>
    <dgm:pt modelId="{3821FB66-C9F1-4D8F-91D9-3CFC5C583690}">
      <dgm:prSet phldrT="[Text]"/>
      <dgm:spPr/>
      <dgm:t>
        <a:bodyPr/>
        <a:lstStyle/>
        <a:p>
          <a:r>
            <a:rPr lang="en-US" dirty="0" smtClean="0"/>
            <a:t>lemonade</a:t>
          </a:r>
          <a:endParaRPr lang="en-US" dirty="0"/>
        </a:p>
      </dgm:t>
    </dgm:pt>
    <dgm:pt modelId="{C0443771-02B2-44CA-91FF-07A64CD181FD}" type="parTrans" cxnId="{6D6222C8-88E4-443A-B1B3-7D0FFB8EC184}">
      <dgm:prSet/>
      <dgm:spPr/>
      <dgm:t>
        <a:bodyPr/>
        <a:lstStyle/>
        <a:p>
          <a:endParaRPr lang="en-US"/>
        </a:p>
      </dgm:t>
    </dgm:pt>
    <dgm:pt modelId="{1F1CC353-5247-48FC-BE0D-9D685C6624DD}" type="sibTrans" cxnId="{6D6222C8-88E4-443A-B1B3-7D0FFB8EC184}">
      <dgm:prSet/>
      <dgm:spPr/>
      <dgm:t>
        <a:bodyPr/>
        <a:lstStyle/>
        <a:p>
          <a:endParaRPr lang="en-US"/>
        </a:p>
      </dgm:t>
    </dgm:pt>
    <dgm:pt modelId="{BC91CD8F-805F-4E0E-A420-0D4405D5AD1C}">
      <dgm:prSet phldrT="[Text]"/>
      <dgm:spPr/>
      <dgm:t>
        <a:bodyPr/>
        <a:lstStyle/>
        <a:p>
          <a:r>
            <a:rPr lang="en-US" dirty="0" smtClean="0"/>
            <a:t>Orange juice</a:t>
          </a:r>
          <a:endParaRPr lang="en-US" dirty="0"/>
        </a:p>
      </dgm:t>
    </dgm:pt>
    <dgm:pt modelId="{1287C57B-1570-432B-9457-35048E161ACF}" type="parTrans" cxnId="{B98D5645-1BE2-4E3C-BAAA-10BAFA3B416B}">
      <dgm:prSet/>
      <dgm:spPr/>
      <dgm:t>
        <a:bodyPr/>
        <a:lstStyle/>
        <a:p>
          <a:endParaRPr lang="en-US"/>
        </a:p>
      </dgm:t>
    </dgm:pt>
    <dgm:pt modelId="{515FFBE9-F8E9-4EE7-ADA3-D72D1CB1D9E4}" type="sibTrans" cxnId="{B98D5645-1BE2-4E3C-BAAA-10BAFA3B416B}">
      <dgm:prSet/>
      <dgm:spPr/>
      <dgm:t>
        <a:bodyPr/>
        <a:lstStyle/>
        <a:p>
          <a:endParaRPr lang="en-US"/>
        </a:p>
      </dgm:t>
    </dgm:pt>
    <dgm:pt modelId="{713B983F-F3F4-489B-92CE-E3C6B22D9BC4}">
      <dgm:prSet phldrT="[Text]"/>
      <dgm:spPr/>
      <dgm:t>
        <a:bodyPr/>
        <a:lstStyle/>
        <a:p>
          <a:r>
            <a:rPr lang="en-US" dirty="0" smtClean="0"/>
            <a:t>pizza</a:t>
          </a:r>
          <a:endParaRPr lang="en-US" dirty="0"/>
        </a:p>
      </dgm:t>
    </dgm:pt>
    <dgm:pt modelId="{9A21AC6D-A2C9-4B6D-995A-6326AD806F00}" type="parTrans" cxnId="{D2A37871-B9BF-4C47-939C-FD145CDBCF3F}">
      <dgm:prSet/>
      <dgm:spPr/>
      <dgm:t>
        <a:bodyPr/>
        <a:lstStyle/>
        <a:p>
          <a:endParaRPr lang="en-US"/>
        </a:p>
      </dgm:t>
    </dgm:pt>
    <dgm:pt modelId="{6D63E177-0C45-46E8-B1B7-E87641B30BD0}" type="sibTrans" cxnId="{D2A37871-B9BF-4C47-939C-FD145CDBCF3F}">
      <dgm:prSet/>
      <dgm:spPr/>
      <dgm:t>
        <a:bodyPr/>
        <a:lstStyle/>
        <a:p>
          <a:endParaRPr lang="en-US"/>
        </a:p>
      </dgm:t>
    </dgm:pt>
    <dgm:pt modelId="{42514D21-078D-4EEE-9882-1E3A3FAC3FF8}">
      <dgm:prSet phldrT="[Text]"/>
      <dgm:spPr/>
      <dgm:t>
        <a:bodyPr/>
        <a:lstStyle/>
        <a:p>
          <a:r>
            <a:rPr lang="en-US" dirty="0" smtClean="0"/>
            <a:t>Egg sandwich</a:t>
          </a:r>
          <a:endParaRPr lang="en-US" dirty="0"/>
        </a:p>
      </dgm:t>
    </dgm:pt>
    <dgm:pt modelId="{53F5F05A-5F57-4C9A-A0ED-993D1916E025}" type="parTrans" cxnId="{C0F0C366-1168-48AE-A996-6BA621169970}">
      <dgm:prSet/>
      <dgm:spPr/>
      <dgm:t>
        <a:bodyPr/>
        <a:lstStyle/>
        <a:p>
          <a:endParaRPr lang="en-US"/>
        </a:p>
      </dgm:t>
    </dgm:pt>
    <dgm:pt modelId="{AAD5C3F6-043B-4DC7-A400-522D0456B84F}" type="sibTrans" cxnId="{C0F0C366-1168-48AE-A996-6BA621169970}">
      <dgm:prSet/>
      <dgm:spPr/>
      <dgm:t>
        <a:bodyPr/>
        <a:lstStyle/>
        <a:p>
          <a:endParaRPr lang="en-US"/>
        </a:p>
      </dgm:t>
    </dgm:pt>
    <dgm:pt modelId="{C37C6E9B-25A8-414D-A7DF-147D131F9850}">
      <dgm:prSet phldrT="[Text]"/>
      <dgm:spPr/>
      <dgm:t>
        <a:bodyPr/>
        <a:lstStyle/>
        <a:p>
          <a:r>
            <a:rPr lang="en-US" dirty="0" smtClean="0"/>
            <a:t>tea</a:t>
          </a:r>
          <a:endParaRPr lang="en-US" dirty="0"/>
        </a:p>
      </dgm:t>
    </dgm:pt>
    <dgm:pt modelId="{65DAB083-2CFD-4A17-9A97-558C072A0AEF}" type="parTrans" cxnId="{FEB3ABED-B410-4630-9BB8-18A937294D2C}">
      <dgm:prSet/>
      <dgm:spPr/>
      <dgm:t>
        <a:bodyPr/>
        <a:lstStyle/>
        <a:p>
          <a:endParaRPr lang="en-US"/>
        </a:p>
      </dgm:t>
    </dgm:pt>
    <dgm:pt modelId="{12EF2C65-7CA8-41CA-A2B3-009C918B2530}" type="sibTrans" cxnId="{FEB3ABED-B410-4630-9BB8-18A937294D2C}">
      <dgm:prSet/>
      <dgm:spPr/>
      <dgm:t>
        <a:bodyPr/>
        <a:lstStyle/>
        <a:p>
          <a:endParaRPr lang="en-US"/>
        </a:p>
      </dgm:t>
    </dgm:pt>
    <dgm:pt modelId="{85DFF6EE-BFCC-455F-8473-6A8CC82A967D}" type="pres">
      <dgm:prSet presAssocID="{822D738F-9D35-4524-BB64-EF59292E295A}" presName="Name0" presStyleCnt="0">
        <dgm:presLayoutVars>
          <dgm:dir/>
          <dgm:resizeHandles val="exact"/>
        </dgm:presLayoutVars>
      </dgm:prSet>
      <dgm:spPr/>
    </dgm:pt>
    <dgm:pt modelId="{8888CFD8-DBC3-476C-911C-E088B8398172}" type="pres">
      <dgm:prSet presAssocID="{1E959AF6-FDD3-4F47-B565-63ECB1733FBB}" presName="compNode" presStyleCnt="0"/>
      <dgm:spPr/>
    </dgm:pt>
    <dgm:pt modelId="{535495F8-BB0A-413F-925A-AD8FB099E4AA}" type="pres">
      <dgm:prSet presAssocID="{1E959AF6-FDD3-4F47-B565-63ECB1733FBB}" presName="pictRect" presStyleLbl="node1" presStyleIdx="0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</dgm:spPr>
    </dgm:pt>
    <dgm:pt modelId="{AD74A2A6-D58D-4A1F-B03E-83E5190BB2A6}" type="pres">
      <dgm:prSet presAssocID="{1E959AF6-FDD3-4F47-B565-63ECB1733FBB}" presName="textRect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39C6C-6351-4079-895A-6D953F367DA6}" type="pres">
      <dgm:prSet presAssocID="{98C14ABD-B9F8-4ECE-96FC-0E872B00A2F8}" presName="sibTrans" presStyleLbl="sibTrans2D1" presStyleIdx="0" presStyleCnt="0"/>
      <dgm:spPr/>
    </dgm:pt>
    <dgm:pt modelId="{079DED64-2E24-4343-A271-771AB2B32151}" type="pres">
      <dgm:prSet presAssocID="{F0C581AC-D375-4E89-9142-2379C1EF7A1F}" presName="compNode" presStyleCnt="0"/>
      <dgm:spPr/>
    </dgm:pt>
    <dgm:pt modelId="{FF264B2E-4C00-4ACC-8D8B-40A6621F0B78}" type="pres">
      <dgm:prSet presAssocID="{F0C581AC-D375-4E89-9142-2379C1EF7A1F}" presName="pictRect" presStyleLbl="node1" presStyleIdx="1" presStyleCnt="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70FEB131-4A95-4FC8-812B-39CB94DE1CF4}" type="pres">
      <dgm:prSet presAssocID="{F0C581AC-D375-4E89-9142-2379C1EF7A1F}" presName="textRect" presStyleLbl="revTx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78675-4D01-4AE8-8C89-BF967F952A46}" type="pres">
      <dgm:prSet presAssocID="{328F7AC1-B535-4BEF-AEB9-DF663765126A}" presName="sibTrans" presStyleLbl="sibTrans2D1" presStyleIdx="0" presStyleCnt="0"/>
      <dgm:spPr/>
    </dgm:pt>
    <dgm:pt modelId="{4DCF5C3B-7C26-4D4A-B04C-D954E20E7DBA}" type="pres">
      <dgm:prSet presAssocID="{5DB872A6-D2E6-4FA5-B504-EEFDBEDA03F8}" presName="compNode" presStyleCnt="0"/>
      <dgm:spPr/>
    </dgm:pt>
    <dgm:pt modelId="{B1EDF48D-2899-424C-B430-6EF9724774E9}" type="pres">
      <dgm:prSet presAssocID="{5DB872A6-D2E6-4FA5-B504-EEFDBEDA03F8}" presName="pictRect" presStyleLbl="node1" presStyleIdx="2" presStyleCnt="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5A39B0D9-436C-44C5-891B-1EF69988F810}" type="pres">
      <dgm:prSet presAssocID="{5DB872A6-D2E6-4FA5-B504-EEFDBEDA03F8}" presName="textRect" presStyleLbl="revTx" presStyleIdx="2" presStyleCnt="10">
        <dgm:presLayoutVars>
          <dgm:bulletEnabled val="1"/>
        </dgm:presLayoutVars>
      </dgm:prSet>
      <dgm:spPr/>
    </dgm:pt>
    <dgm:pt modelId="{6F05A343-54F8-4520-B4C8-DFC962B94D0F}" type="pres">
      <dgm:prSet presAssocID="{38258266-0AC5-4718-A3FA-992BF06016E7}" presName="sibTrans" presStyleLbl="sibTrans2D1" presStyleIdx="0" presStyleCnt="0"/>
      <dgm:spPr/>
    </dgm:pt>
    <dgm:pt modelId="{4F13C27E-A3F8-4485-9D5D-4B34A1F3AC4C}" type="pres">
      <dgm:prSet presAssocID="{D5445291-9273-428F-BDD3-75378885DE0E}" presName="compNode" presStyleCnt="0"/>
      <dgm:spPr/>
    </dgm:pt>
    <dgm:pt modelId="{31ABDCE5-DE2F-4BCD-8CFE-97274D733D11}" type="pres">
      <dgm:prSet presAssocID="{D5445291-9273-428F-BDD3-75378885DE0E}" presName="pictRect" presStyleLbl="node1" presStyleIdx="3" presStyleCnt="1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7054E819-D681-4338-8830-4BE0BDF1DE11}" type="pres">
      <dgm:prSet presAssocID="{D5445291-9273-428F-BDD3-75378885DE0E}" presName="textRect" presStyleLbl="revTx" presStyleIdx="3" presStyleCnt="10">
        <dgm:presLayoutVars>
          <dgm:bulletEnabled val="1"/>
        </dgm:presLayoutVars>
      </dgm:prSet>
      <dgm:spPr/>
    </dgm:pt>
    <dgm:pt modelId="{B79EB919-C82F-4608-A78C-055F7807DD1A}" type="pres">
      <dgm:prSet presAssocID="{19DD4326-4E9E-44BD-92B2-5CC5E3E70737}" presName="sibTrans" presStyleLbl="sibTrans2D1" presStyleIdx="0" presStyleCnt="0"/>
      <dgm:spPr/>
    </dgm:pt>
    <dgm:pt modelId="{75629E3F-BF90-45C5-9051-732B32F52969}" type="pres">
      <dgm:prSet presAssocID="{03069382-9A1C-49AE-9B35-AC466819CC87}" presName="compNode" presStyleCnt="0"/>
      <dgm:spPr/>
    </dgm:pt>
    <dgm:pt modelId="{5EFE2C0A-7D40-44A8-BFC6-AF3D84987472}" type="pres">
      <dgm:prSet presAssocID="{03069382-9A1C-49AE-9B35-AC466819CC87}" presName="pictRect" presStyleLbl="node1" presStyleIdx="4" presStyleCnt="1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E883049B-1A1D-4B83-B3B6-031BB239E585}" type="pres">
      <dgm:prSet presAssocID="{03069382-9A1C-49AE-9B35-AC466819CC87}" presName="textRect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DFD87-F648-4FAE-A9A2-03E7EA846366}" type="pres">
      <dgm:prSet presAssocID="{BF4F441F-D65E-4D30-B416-DBE49F5625A0}" presName="sibTrans" presStyleLbl="sibTrans2D1" presStyleIdx="0" presStyleCnt="0"/>
      <dgm:spPr/>
    </dgm:pt>
    <dgm:pt modelId="{A84948CB-75B8-4B16-B180-7591AB4BC66D}" type="pres">
      <dgm:prSet presAssocID="{3821FB66-C9F1-4D8F-91D9-3CFC5C583690}" presName="compNode" presStyleCnt="0"/>
      <dgm:spPr/>
    </dgm:pt>
    <dgm:pt modelId="{0C812142-19A6-48DA-874E-AD08A98BFB98}" type="pres">
      <dgm:prSet presAssocID="{3821FB66-C9F1-4D8F-91D9-3CFC5C583690}" presName="pictRect" presStyleLbl="node1" presStyleIdx="5" presStyleCnt="1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86B92266-5EDC-43C0-84BE-E85836A1C072}" type="pres">
      <dgm:prSet presAssocID="{3821FB66-C9F1-4D8F-91D9-3CFC5C583690}" presName="textRect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0FD69-22FD-4C17-A0E0-BA023BBCDF70}" type="pres">
      <dgm:prSet presAssocID="{1F1CC353-5247-48FC-BE0D-9D685C6624DD}" presName="sibTrans" presStyleLbl="sibTrans2D1" presStyleIdx="0" presStyleCnt="0"/>
      <dgm:spPr/>
    </dgm:pt>
    <dgm:pt modelId="{B5AE8816-C801-4B59-8085-8805A0B06E13}" type="pres">
      <dgm:prSet presAssocID="{BC91CD8F-805F-4E0E-A420-0D4405D5AD1C}" presName="compNode" presStyleCnt="0"/>
      <dgm:spPr/>
    </dgm:pt>
    <dgm:pt modelId="{B86E240A-ACB8-4690-AF65-62733687E756}" type="pres">
      <dgm:prSet presAssocID="{BC91CD8F-805F-4E0E-A420-0D4405D5AD1C}" presName="pictRect" presStyleLbl="node1" presStyleIdx="6" presStyleCnt="1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67A96940-D841-40B9-87D3-C876FB8B96D7}" type="pres">
      <dgm:prSet presAssocID="{BC91CD8F-805F-4E0E-A420-0D4405D5AD1C}" presName="textRect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09C08-5E22-4C9D-B113-92B0F2397BCC}" type="pres">
      <dgm:prSet presAssocID="{515FFBE9-F8E9-4EE7-ADA3-D72D1CB1D9E4}" presName="sibTrans" presStyleLbl="sibTrans2D1" presStyleIdx="0" presStyleCnt="0"/>
      <dgm:spPr/>
    </dgm:pt>
    <dgm:pt modelId="{059FD73F-DB95-4760-863F-A51FB196BF54}" type="pres">
      <dgm:prSet presAssocID="{713B983F-F3F4-489B-92CE-E3C6B22D9BC4}" presName="compNode" presStyleCnt="0"/>
      <dgm:spPr/>
    </dgm:pt>
    <dgm:pt modelId="{A2A37B73-84AA-45DE-934D-C13DF81F388D}" type="pres">
      <dgm:prSet presAssocID="{713B983F-F3F4-489B-92CE-E3C6B22D9BC4}" presName="pictRect" presStyleLbl="node1" presStyleIdx="7" presStyleCnt="10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355755B-874F-4975-A814-B75C6AE9F8C5}" type="pres">
      <dgm:prSet presAssocID="{713B983F-F3F4-489B-92CE-E3C6B22D9BC4}" presName="textRect" presStyleLbl="revTx" presStyleIdx="7" presStyleCnt="10">
        <dgm:presLayoutVars>
          <dgm:bulletEnabled val="1"/>
        </dgm:presLayoutVars>
      </dgm:prSet>
      <dgm:spPr/>
    </dgm:pt>
    <dgm:pt modelId="{1746BBD5-4B70-4520-99D6-5999C0C9D72D}" type="pres">
      <dgm:prSet presAssocID="{6D63E177-0C45-46E8-B1B7-E87641B30BD0}" presName="sibTrans" presStyleLbl="sibTrans2D1" presStyleIdx="0" presStyleCnt="0"/>
      <dgm:spPr/>
    </dgm:pt>
    <dgm:pt modelId="{4B0E2504-2207-4A49-B41E-35221E81AC75}" type="pres">
      <dgm:prSet presAssocID="{42514D21-078D-4EEE-9882-1E3A3FAC3FF8}" presName="compNode" presStyleCnt="0"/>
      <dgm:spPr/>
    </dgm:pt>
    <dgm:pt modelId="{9E44C3C6-326C-4541-B404-78D78D1EAA80}" type="pres">
      <dgm:prSet presAssocID="{42514D21-078D-4EEE-9882-1E3A3FAC3FF8}" presName="pictRect" presStyleLbl="node1" presStyleIdx="8" presStyleCnt="1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1F4834C4-1D69-4587-89A2-33989D442B06}" type="pres">
      <dgm:prSet presAssocID="{42514D21-078D-4EEE-9882-1E3A3FAC3FF8}" presName="textRect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B71DB-01ED-43A1-82F8-91171AF28D82}" type="pres">
      <dgm:prSet presAssocID="{AAD5C3F6-043B-4DC7-A400-522D0456B84F}" presName="sibTrans" presStyleLbl="sibTrans2D1" presStyleIdx="0" presStyleCnt="0"/>
      <dgm:spPr/>
    </dgm:pt>
    <dgm:pt modelId="{618DB601-640D-4C46-B6FC-31E9D37ECC92}" type="pres">
      <dgm:prSet presAssocID="{C37C6E9B-25A8-414D-A7DF-147D131F9850}" presName="compNode" presStyleCnt="0"/>
      <dgm:spPr/>
    </dgm:pt>
    <dgm:pt modelId="{D1EF7EE3-9DE3-4123-AFD9-A26A1D362920}" type="pres">
      <dgm:prSet presAssocID="{C37C6E9B-25A8-414D-A7DF-147D131F9850}" presName="pictRect" presStyleLbl="node1" presStyleIdx="9" presStyleCnt="10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19A937E5-F6AD-4BE2-B502-5B52619BA3F0}" type="pres">
      <dgm:prSet presAssocID="{C37C6E9B-25A8-414D-A7DF-147D131F9850}" presName="textRect" presStyleLbl="revTx" presStyleIdx="9" presStyleCnt="10">
        <dgm:presLayoutVars>
          <dgm:bulletEnabled val="1"/>
        </dgm:presLayoutVars>
      </dgm:prSet>
      <dgm:spPr/>
    </dgm:pt>
  </dgm:ptLst>
  <dgm:cxnLst>
    <dgm:cxn modelId="{B98D5645-1BE2-4E3C-BAAA-10BAFA3B416B}" srcId="{822D738F-9D35-4524-BB64-EF59292E295A}" destId="{BC91CD8F-805F-4E0E-A420-0D4405D5AD1C}" srcOrd="6" destOrd="0" parTransId="{1287C57B-1570-432B-9457-35048E161ACF}" sibTransId="{515FFBE9-F8E9-4EE7-ADA3-D72D1CB1D9E4}"/>
    <dgm:cxn modelId="{C4E30F81-F0F8-4EFC-AF2A-179469A96BDD}" type="presOf" srcId="{38258266-0AC5-4718-A3FA-992BF06016E7}" destId="{6F05A343-54F8-4520-B4C8-DFC962B94D0F}" srcOrd="0" destOrd="0" presId="urn:microsoft.com/office/officeart/2005/8/layout/pList1"/>
    <dgm:cxn modelId="{78FA00E8-E5DB-4946-9241-8B2129B98AE8}" type="presOf" srcId="{D5445291-9273-428F-BDD3-75378885DE0E}" destId="{7054E819-D681-4338-8830-4BE0BDF1DE11}" srcOrd="0" destOrd="0" presId="urn:microsoft.com/office/officeart/2005/8/layout/pList1"/>
    <dgm:cxn modelId="{38A54E19-3ADE-4D98-B83B-636A79B4C8F0}" type="presOf" srcId="{3821FB66-C9F1-4D8F-91D9-3CFC5C583690}" destId="{86B92266-5EDC-43C0-84BE-E85836A1C072}" srcOrd="0" destOrd="0" presId="urn:microsoft.com/office/officeart/2005/8/layout/pList1"/>
    <dgm:cxn modelId="{C0F0C366-1168-48AE-A996-6BA621169970}" srcId="{822D738F-9D35-4524-BB64-EF59292E295A}" destId="{42514D21-078D-4EEE-9882-1E3A3FAC3FF8}" srcOrd="8" destOrd="0" parTransId="{53F5F05A-5F57-4C9A-A0ED-993D1916E025}" sibTransId="{AAD5C3F6-043B-4DC7-A400-522D0456B84F}"/>
    <dgm:cxn modelId="{F7BDE200-2488-4CE0-AD11-9488D0DE12DB}" type="presOf" srcId="{BC91CD8F-805F-4E0E-A420-0D4405D5AD1C}" destId="{67A96940-D841-40B9-87D3-C876FB8B96D7}" srcOrd="0" destOrd="0" presId="urn:microsoft.com/office/officeart/2005/8/layout/pList1"/>
    <dgm:cxn modelId="{07664971-88FA-4C5B-9A05-E45A59F0A357}" type="presOf" srcId="{BF4F441F-D65E-4D30-B416-DBE49F5625A0}" destId="{B86DFD87-F648-4FAE-A9A2-03E7EA846366}" srcOrd="0" destOrd="0" presId="urn:microsoft.com/office/officeart/2005/8/layout/pList1"/>
    <dgm:cxn modelId="{A05F598B-7678-401E-906F-5500585DE3B8}" type="presOf" srcId="{1F1CC353-5247-48FC-BE0D-9D685C6624DD}" destId="{7220FD69-22FD-4C17-A0E0-BA023BBCDF70}" srcOrd="0" destOrd="0" presId="urn:microsoft.com/office/officeart/2005/8/layout/pList1"/>
    <dgm:cxn modelId="{599DD475-CE99-404E-A397-F3FD0A79D20B}" type="presOf" srcId="{1E959AF6-FDD3-4F47-B565-63ECB1733FBB}" destId="{AD74A2A6-D58D-4A1F-B03E-83E5190BB2A6}" srcOrd="0" destOrd="0" presId="urn:microsoft.com/office/officeart/2005/8/layout/pList1"/>
    <dgm:cxn modelId="{CAD9BB21-E41F-448D-816E-982342FB00D6}" srcId="{822D738F-9D35-4524-BB64-EF59292E295A}" destId="{1E959AF6-FDD3-4F47-B565-63ECB1733FBB}" srcOrd="0" destOrd="0" parTransId="{EF92C7B1-F854-40A4-9FC4-EDBB3F4512FA}" sibTransId="{98C14ABD-B9F8-4ECE-96FC-0E872B00A2F8}"/>
    <dgm:cxn modelId="{1E21B847-7786-4C1F-A55F-B3CC99023086}" type="presOf" srcId="{C37C6E9B-25A8-414D-A7DF-147D131F9850}" destId="{19A937E5-F6AD-4BE2-B502-5B52619BA3F0}" srcOrd="0" destOrd="0" presId="urn:microsoft.com/office/officeart/2005/8/layout/pList1"/>
    <dgm:cxn modelId="{9A16B6C1-9C52-42CE-AE9C-914E3EEF6252}" type="presOf" srcId="{98C14ABD-B9F8-4ECE-96FC-0E872B00A2F8}" destId="{C5E39C6C-6351-4079-895A-6D953F367DA6}" srcOrd="0" destOrd="0" presId="urn:microsoft.com/office/officeart/2005/8/layout/pList1"/>
    <dgm:cxn modelId="{9581ACC1-4641-46A3-91A9-FC399F087B0B}" type="presOf" srcId="{03069382-9A1C-49AE-9B35-AC466819CC87}" destId="{E883049B-1A1D-4B83-B3B6-031BB239E585}" srcOrd="0" destOrd="0" presId="urn:microsoft.com/office/officeart/2005/8/layout/pList1"/>
    <dgm:cxn modelId="{D37BEF63-97B4-4FEC-B413-4AC482E74E67}" srcId="{822D738F-9D35-4524-BB64-EF59292E295A}" destId="{03069382-9A1C-49AE-9B35-AC466819CC87}" srcOrd="4" destOrd="0" parTransId="{3C7E0C77-8511-4170-B18F-DA563E171200}" sibTransId="{BF4F441F-D65E-4D30-B416-DBE49F5625A0}"/>
    <dgm:cxn modelId="{15171F21-7C3A-4E70-A92C-7B8E231CA1E7}" srcId="{822D738F-9D35-4524-BB64-EF59292E295A}" destId="{F0C581AC-D375-4E89-9142-2379C1EF7A1F}" srcOrd="1" destOrd="0" parTransId="{1E629DD7-6376-4F12-8F1F-A8A6E78DA043}" sibTransId="{328F7AC1-B535-4BEF-AEB9-DF663765126A}"/>
    <dgm:cxn modelId="{4E067602-2F42-4A3E-85C6-058CB20339E1}" type="presOf" srcId="{328F7AC1-B535-4BEF-AEB9-DF663765126A}" destId="{2AF78675-4D01-4AE8-8C89-BF967F952A46}" srcOrd="0" destOrd="0" presId="urn:microsoft.com/office/officeart/2005/8/layout/pList1"/>
    <dgm:cxn modelId="{1DF1C63E-488A-41A6-8CF3-8ABD998A19D9}" type="presOf" srcId="{19DD4326-4E9E-44BD-92B2-5CC5E3E70737}" destId="{B79EB919-C82F-4608-A78C-055F7807DD1A}" srcOrd="0" destOrd="0" presId="urn:microsoft.com/office/officeart/2005/8/layout/pList1"/>
    <dgm:cxn modelId="{1E930AB5-4917-4D44-AE3C-5675F2CBF1D0}" srcId="{822D738F-9D35-4524-BB64-EF59292E295A}" destId="{5DB872A6-D2E6-4FA5-B504-EEFDBEDA03F8}" srcOrd="2" destOrd="0" parTransId="{B3A4893F-1BE1-4171-B052-C0FB9A370E75}" sibTransId="{38258266-0AC5-4718-A3FA-992BF06016E7}"/>
    <dgm:cxn modelId="{1D13D971-2136-4E28-A36D-5EEAAF7568AF}" srcId="{822D738F-9D35-4524-BB64-EF59292E295A}" destId="{D5445291-9273-428F-BDD3-75378885DE0E}" srcOrd="3" destOrd="0" parTransId="{ACF6EF6E-A932-4169-BC4D-A9427E89E1CB}" sibTransId="{19DD4326-4E9E-44BD-92B2-5CC5E3E70737}"/>
    <dgm:cxn modelId="{7FD4308D-3A3C-4220-9780-B62E8DAC5D05}" type="presOf" srcId="{F0C581AC-D375-4E89-9142-2379C1EF7A1F}" destId="{70FEB131-4A95-4FC8-812B-39CB94DE1CF4}" srcOrd="0" destOrd="0" presId="urn:microsoft.com/office/officeart/2005/8/layout/pList1"/>
    <dgm:cxn modelId="{E6A72EB8-A2F4-46CD-BEA9-44AA20753A02}" type="presOf" srcId="{822D738F-9D35-4524-BB64-EF59292E295A}" destId="{85DFF6EE-BFCC-455F-8473-6A8CC82A967D}" srcOrd="0" destOrd="0" presId="urn:microsoft.com/office/officeart/2005/8/layout/pList1"/>
    <dgm:cxn modelId="{EE703240-DCB8-42E3-8B44-F11E1A3F270F}" type="presOf" srcId="{AAD5C3F6-043B-4DC7-A400-522D0456B84F}" destId="{F9AB71DB-01ED-43A1-82F8-91171AF28D82}" srcOrd="0" destOrd="0" presId="urn:microsoft.com/office/officeart/2005/8/layout/pList1"/>
    <dgm:cxn modelId="{75A009E7-F287-4126-B216-6290E45F6D62}" type="presOf" srcId="{515FFBE9-F8E9-4EE7-ADA3-D72D1CB1D9E4}" destId="{9CD09C08-5E22-4C9D-B113-92B0F2397BCC}" srcOrd="0" destOrd="0" presId="urn:microsoft.com/office/officeart/2005/8/layout/pList1"/>
    <dgm:cxn modelId="{7F03BEFE-A85E-4103-BAFF-6B1D80103F22}" type="presOf" srcId="{6D63E177-0C45-46E8-B1B7-E87641B30BD0}" destId="{1746BBD5-4B70-4520-99D6-5999C0C9D72D}" srcOrd="0" destOrd="0" presId="urn:microsoft.com/office/officeart/2005/8/layout/pList1"/>
    <dgm:cxn modelId="{6D6222C8-88E4-443A-B1B3-7D0FFB8EC184}" srcId="{822D738F-9D35-4524-BB64-EF59292E295A}" destId="{3821FB66-C9F1-4D8F-91D9-3CFC5C583690}" srcOrd="5" destOrd="0" parTransId="{C0443771-02B2-44CA-91FF-07A64CD181FD}" sibTransId="{1F1CC353-5247-48FC-BE0D-9D685C6624DD}"/>
    <dgm:cxn modelId="{D2A37871-B9BF-4C47-939C-FD145CDBCF3F}" srcId="{822D738F-9D35-4524-BB64-EF59292E295A}" destId="{713B983F-F3F4-489B-92CE-E3C6B22D9BC4}" srcOrd="7" destOrd="0" parTransId="{9A21AC6D-A2C9-4B6D-995A-6326AD806F00}" sibTransId="{6D63E177-0C45-46E8-B1B7-E87641B30BD0}"/>
    <dgm:cxn modelId="{1BB4232F-55AA-45F3-94BB-54FDFD9A0902}" type="presOf" srcId="{713B983F-F3F4-489B-92CE-E3C6B22D9BC4}" destId="{B355755B-874F-4975-A814-B75C6AE9F8C5}" srcOrd="0" destOrd="0" presId="urn:microsoft.com/office/officeart/2005/8/layout/pList1"/>
    <dgm:cxn modelId="{FEB3ABED-B410-4630-9BB8-18A937294D2C}" srcId="{822D738F-9D35-4524-BB64-EF59292E295A}" destId="{C37C6E9B-25A8-414D-A7DF-147D131F9850}" srcOrd="9" destOrd="0" parTransId="{65DAB083-2CFD-4A17-9A97-558C072A0AEF}" sibTransId="{12EF2C65-7CA8-41CA-A2B3-009C918B2530}"/>
    <dgm:cxn modelId="{1A460E46-A421-42A4-996B-94DEEEC89FFB}" type="presOf" srcId="{5DB872A6-D2E6-4FA5-B504-EEFDBEDA03F8}" destId="{5A39B0D9-436C-44C5-891B-1EF69988F810}" srcOrd="0" destOrd="0" presId="urn:microsoft.com/office/officeart/2005/8/layout/pList1"/>
    <dgm:cxn modelId="{832BA37A-0F63-42D0-873C-3B51B9254C98}" type="presOf" srcId="{42514D21-078D-4EEE-9882-1E3A3FAC3FF8}" destId="{1F4834C4-1D69-4587-89A2-33989D442B06}" srcOrd="0" destOrd="0" presId="urn:microsoft.com/office/officeart/2005/8/layout/pList1"/>
    <dgm:cxn modelId="{4246511F-0FB0-46FF-A891-CFF4C3BCC7E9}" type="presParOf" srcId="{85DFF6EE-BFCC-455F-8473-6A8CC82A967D}" destId="{8888CFD8-DBC3-476C-911C-E088B8398172}" srcOrd="0" destOrd="0" presId="urn:microsoft.com/office/officeart/2005/8/layout/pList1"/>
    <dgm:cxn modelId="{96C3C9CB-CD99-4F4C-A7DD-312E7A2B637E}" type="presParOf" srcId="{8888CFD8-DBC3-476C-911C-E088B8398172}" destId="{535495F8-BB0A-413F-925A-AD8FB099E4AA}" srcOrd="0" destOrd="0" presId="urn:microsoft.com/office/officeart/2005/8/layout/pList1"/>
    <dgm:cxn modelId="{12F48FAE-5314-4577-B01A-B0550A707529}" type="presParOf" srcId="{8888CFD8-DBC3-476C-911C-E088B8398172}" destId="{AD74A2A6-D58D-4A1F-B03E-83E5190BB2A6}" srcOrd="1" destOrd="0" presId="urn:microsoft.com/office/officeart/2005/8/layout/pList1"/>
    <dgm:cxn modelId="{F6F66B07-6EE7-4AE0-8449-82B2C539E926}" type="presParOf" srcId="{85DFF6EE-BFCC-455F-8473-6A8CC82A967D}" destId="{C5E39C6C-6351-4079-895A-6D953F367DA6}" srcOrd="1" destOrd="0" presId="urn:microsoft.com/office/officeart/2005/8/layout/pList1"/>
    <dgm:cxn modelId="{54B8BC8E-4559-4476-8A16-C13180773CD4}" type="presParOf" srcId="{85DFF6EE-BFCC-455F-8473-6A8CC82A967D}" destId="{079DED64-2E24-4343-A271-771AB2B32151}" srcOrd="2" destOrd="0" presId="urn:microsoft.com/office/officeart/2005/8/layout/pList1"/>
    <dgm:cxn modelId="{C1708C03-9C9D-449F-893D-15F008B3D82E}" type="presParOf" srcId="{079DED64-2E24-4343-A271-771AB2B32151}" destId="{FF264B2E-4C00-4ACC-8D8B-40A6621F0B78}" srcOrd="0" destOrd="0" presId="urn:microsoft.com/office/officeart/2005/8/layout/pList1"/>
    <dgm:cxn modelId="{186FC83C-6B23-4347-8143-DE6566E380FD}" type="presParOf" srcId="{079DED64-2E24-4343-A271-771AB2B32151}" destId="{70FEB131-4A95-4FC8-812B-39CB94DE1CF4}" srcOrd="1" destOrd="0" presId="urn:microsoft.com/office/officeart/2005/8/layout/pList1"/>
    <dgm:cxn modelId="{7561820E-C27F-4526-83C4-C3DE7A97612D}" type="presParOf" srcId="{85DFF6EE-BFCC-455F-8473-6A8CC82A967D}" destId="{2AF78675-4D01-4AE8-8C89-BF967F952A46}" srcOrd="3" destOrd="0" presId="urn:microsoft.com/office/officeart/2005/8/layout/pList1"/>
    <dgm:cxn modelId="{3281E722-13D1-4C0A-B33F-FB5F9604EB3D}" type="presParOf" srcId="{85DFF6EE-BFCC-455F-8473-6A8CC82A967D}" destId="{4DCF5C3B-7C26-4D4A-B04C-D954E20E7DBA}" srcOrd="4" destOrd="0" presId="urn:microsoft.com/office/officeart/2005/8/layout/pList1"/>
    <dgm:cxn modelId="{FC4814BA-67BB-48A4-94FF-ABC80432D3FE}" type="presParOf" srcId="{4DCF5C3B-7C26-4D4A-B04C-D954E20E7DBA}" destId="{B1EDF48D-2899-424C-B430-6EF9724774E9}" srcOrd="0" destOrd="0" presId="urn:microsoft.com/office/officeart/2005/8/layout/pList1"/>
    <dgm:cxn modelId="{730EFC06-4D80-46E3-8BFD-D308EB38DF9C}" type="presParOf" srcId="{4DCF5C3B-7C26-4D4A-B04C-D954E20E7DBA}" destId="{5A39B0D9-436C-44C5-891B-1EF69988F810}" srcOrd="1" destOrd="0" presId="urn:microsoft.com/office/officeart/2005/8/layout/pList1"/>
    <dgm:cxn modelId="{A28DC389-DE64-4F18-B293-272D39723FA5}" type="presParOf" srcId="{85DFF6EE-BFCC-455F-8473-6A8CC82A967D}" destId="{6F05A343-54F8-4520-B4C8-DFC962B94D0F}" srcOrd="5" destOrd="0" presId="urn:microsoft.com/office/officeart/2005/8/layout/pList1"/>
    <dgm:cxn modelId="{629AEE7C-2C47-45B5-9603-90C79E9B8783}" type="presParOf" srcId="{85DFF6EE-BFCC-455F-8473-6A8CC82A967D}" destId="{4F13C27E-A3F8-4485-9D5D-4B34A1F3AC4C}" srcOrd="6" destOrd="0" presId="urn:microsoft.com/office/officeart/2005/8/layout/pList1"/>
    <dgm:cxn modelId="{8EF41E39-A520-4B24-AE34-7032E02D6C12}" type="presParOf" srcId="{4F13C27E-A3F8-4485-9D5D-4B34A1F3AC4C}" destId="{31ABDCE5-DE2F-4BCD-8CFE-97274D733D11}" srcOrd="0" destOrd="0" presId="urn:microsoft.com/office/officeart/2005/8/layout/pList1"/>
    <dgm:cxn modelId="{00485947-BEE2-4329-9CDB-AC4C01547205}" type="presParOf" srcId="{4F13C27E-A3F8-4485-9D5D-4B34A1F3AC4C}" destId="{7054E819-D681-4338-8830-4BE0BDF1DE11}" srcOrd="1" destOrd="0" presId="urn:microsoft.com/office/officeart/2005/8/layout/pList1"/>
    <dgm:cxn modelId="{B478DEF6-9913-471F-B1B5-3B57773E52F5}" type="presParOf" srcId="{85DFF6EE-BFCC-455F-8473-6A8CC82A967D}" destId="{B79EB919-C82F-4608-A78C-055F7807DD1A}" srcOrd="7" destOrd="0" presId="urn:microsoft.com/office/officeart/2005/8/layout/pList1"/>
    <dgm:cxn modelId="{EC537102-93E1-4F0C-846E-6D3DFFC4341B}" type="presParOf" srcId="{85DFF6EE-BFCC-455F-8473-6A8CC82A967D}" destId="{75629E3F-BF90-45C5-9051-732B32F52969}" srcOrd="8" destOrd="0" presId="urn:microsoft.com/office/officeart/2005/8/layout/pList1"/>
    <dgm:cxn modelId="{3D318B3C-0C5B-4FE4-B947-870DF52EA09C}" type="presParOf" srcId="{75629E3F-BF90-45C5-9051-732B32F52969}" destId="{5EFE2C0A-7D40-44A8-BFC6-AF3D84987472}" srcOrd="0" destOrd="0" presId="urn:microsoft.com/office/officeart/2005/8/layout/pList1"/>
    <dgm:cxn modelId="{3851B4A3-E4C0-43CE-8664-A6BDCE5A5E76}" type="presParOf" srcId="{75629E3F-BF90-45C5-9051-732B32F52969}" destId="{E883049B-1A1D-4B83-B3B6-031BB239E585}" srcOrd="1" destOrd="0" presId="urn:microsoft.com/office/officeart/2005/8/layout/pList1"/>
    <dgm:cxn modelId="{DEDDEDED-84A2-48B0-85A1-7014602D0770}" type="presParOf" srcId="{85DFF6EE-BFCC-455F-8473-6A8CC82A967D}" destId="{B86DFD87-F648-4FAE-A9A2-03E7EA846366}" srcOrd="9" destOrd="0" presId="urn:microsoft.com/office/officeart/2005/8/layout/pList1"/>
    <dgm:cxn modelId="{2069E6DD-0E60-41FF-A6D8-4016E4DEA347}" type="presParOf" srcId="{85DFF6EE-BFCC-455F-8473-6A8CC82A967D}" destId="{A84948CB-75B8-4B16-B180-7591AB4BC66D}" srcOrd="10" destOrd="0" presId="urn:microsoft.com/office/officeart/2005/8/layout/pList1"/>
    <dgm:cxn modelId="{4AF05201-89E6-4F04-A059-B96F39BEC79F}" type="presParOf" srcId="{A84948CB-75B8-4B16-B180-7591AB4BC66D}" destId="{0C812142-19A6-48DA-874E-AD08A98BFB98}" srcOrd="0" destOrd="0" presId="urn:microsoft.com/office/officeart/2005/8/layout/pList1"/>
    <dgm:cxn modelId="{680E7BD3-6CD0-4FD0-9CBF-CC93ABAEDB76}" type="presParOf" srcId="{A84948CB-75B8-4B16-B180-7591AB4BC66D}" destId="{86B92266-5EDC-43C0-84BE-E85836A1C072}" srcOrd="1" destOrd="0" presId="urn:microsoft.com/office/officeart/2005/8/layout/pList1"/>
    <dgm:cxn modelId="{357C7DFF-E48E-4E8E-9353-5D7B49C87D52}" type="presParOf" srcId="{85DFF6EE-BFCC-455F-8473-6A8CC82A967D}" destId="{7220FD69-22FD-4C17-A0E0-BA023BBCDF70}" srcOrd="11" destOrd="0" presId="urn:microsoft.com/office/officeart/2005/8/layout/pList1"/>
    <dgm:cxn modelId="{9A6FBE71-6DEA-42C1-B6C4-48E7059155AA}" type="presParOf" srcId="{85DFF6EE-BFCC-455F-8473-6A8CC82A967D}" destId="{B5AE8816-C801-4B59-8085-8805A0B06E13}" srcOrd="12" destOrd="0" presId="urn:microsoft.com/office/officeart/2005/8/layout/pList1"/>
    <dgm:cxn modelId="{405DDD3A-1584-4357-8CFD-C69DEEC5C8BD}" type="presParOf" srcId="{B5AE8816-C801-4B59-8085-8805A0B06E13}" destId="{B86E240A-ACB8-4690-AF65-62733687E756}" srcOrd="0" destOrd="0" presId="urn:microsoft.com/office/officeart/2005/8/layout/pList1"/>
    <dgm:cxn modelId="{F3A84583-1174-45DF-8E67-CE0230393AED}" type="presParOf" srcId="{B5AE8816-C801-4B59-8085-8805A0B06E13}" destId="{67A96940-D841-40B9-87D3-C876FB8B96D7}" srcOrd="1" destOrd="0" presId="urn:microsoft.com/office/officeart/2005/8/layout/pList1"/>
    <dgm:cxn modelId="{484EFBC5-04B5-47C7-881A-634D26BBD758}" type="presParOf" srcId="{85DFF6EE-BFCC-455F-8473-6A8CC82A967D}" destId="{9CD09C08-5E22-4C9D-B113-92B0F2397BCC}" srcOrd="13" destOrd="0" presId="urn:microsoft.com/office/officeart/2005/8/layout/pList1"/>
    <dgm:cxn modelId="{4652D8D4-E503-4C34-895E-3748A9EF9076}" type="presParOf" srcId="{85DFF6EE-BFCC-455F-8473-6A8CC82A967D}" destId="{059FD73F-DB95-4760-863F-A51FB196BF54}" srcOrd="14" destOrd="0" presId="urn:microsoft.com/office/officeart/2005/8/layout/pList1"/>
    <dgm:cxn modelId="{27909508-9124-4502-A374-6E477B15B5F7}" type="presParOf" srcId="{059FD73F-DB95-4760-863F-A51FB196BF54}" destId="{A2A37B73-84AA-45DE-934D-C13DF81F388D}" srcOrd="0" destOrd="0" presId="urn:microsoft.com/office/officeart/2005/8/layout/pList1"/>
    <dgm:cxn modelId="{4163DCD0-8660-499F-B1C8-1BB70E324020}" type="presParOf" srcId="{059FD73F-DB95-4760-863F-A51FB196BF54}" destId="{B355755B-874F-4975-A814-B75C6AE9F8C5}" srcOrd="1" destOrd="0" presId="urn:microsoft.com/office/officeart/2005/8/layout/pList1"/>
    <dgm:cxn modelId="{6D0E20C5-5708-4EA1-8CFF-9DA1D5140963}" type="presParOf" srcId="{85DFF6EE-BFCC-455F-8473-6A8CC82A967D}" destId="{1746BBD5-4B70-4520-99D6-5999C0C9D72D}" srcOrd="15" destOrd="0" presId="urn:microsoft.com/office/officeart/2005/8/layout/pList1"/>
    <dgm:cxn modelId="{C9C10D82-F73B-44A2-AD94-E671C48D15B8}" type="presParOf" srcId="{85DFF6EE-BFCC-455F-8473-6A8CC82A967D}" destId="{4B0E2504-2207-4A49-B41E-35221E81AC75}" srcOrd="16" destOrd="0" presId="urn:microsoft.com/office/officeart/2005/8/layout/pList1"/>
    <dgm:cxn modelId="{231A8B66-9276-495D-AA65-B7C858EF0A61}" type="presParOf" srcId="{4B0E2504-2207-4A49-B41E-35221E81AC75}" destId="{9E44C3C6-326C-4541-B404-78D78D1EAA80}" srcOrd="0" destOrd="0" presId="urn:microsoft.com/office/officeart/2005/8/layout/pList1"/>
    <dgm:cxn modelId="{585B9ECC-6201-4C7E-9DFE-FF9632025CDD}" type="presParOf" srcId="{4B0E2504-2207-4A49-B41E-35221E81AC75}" destId="{1F4834C4-1D69-4587-89A2-33989D442B06}" srcOrd="1" destOrd="0" presId="urn:microsoft.com/office/officeart/2005/8/layout/pList1"/>
    <dgm:cxn modelId="{38B4D4F3-E877-49E1-923C-6881B1D33A72}" type="presParOf" srcId="{85DFF6EE-BFCC-455F-8473-6A8CC82A967D}" destId="{F9AB71DB-01ED-43A1-82F8-91171AF28D82}" srcOrd="17" destOrd="0" presId="urn:microsoft.com/office/officeart/2005/8/layout/pList1"/>
    <dgm:cxn modelId="{049389FD-E7C4-4E57-AD9F-FBEC84A26896}" type="presParOf" srcId="{85DFF6EE-BFCC-455F-8473-6A8CC82A967D}" destId="{618DB601-640D-4C46-B6FC-31E9D37ECC92}" srcOrd="18" destOrd="0" presId="urn:microsoft.com/office/officeart/2005/8/layout/pList1"/>
    <dgm:cxn modelId="{C461C952-03EE-43BB-B910-23DBB3677529}" type="presParOf" srcId="{618DB601-640D-4C46-B6FC-31E9D37ECC92}" destId="{D1EF7EE3-9DE3-4123-AFD9-A26A1D362920}" srcOrd="0" destOrd="0" presId="urn:microsoft.com/office/officeart/2005/8/layout/pList1"/>
    <dgm:cxn modelId="{296DAB74-0271-4F72-A703-13604D5D3528}" type="presParOf" srcId="{618DB601-640D-4C46-B6FC-31E9D37ECC92}" destId="{19A937E5-F6AD-4BE2-B502-5B52619BA3F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2D738F-9D35-4524-BB64-EF59292E295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1E959AF6-FDD3-4F47-B565-63ECB1733FBB}">
      <dgm:prSet phldrT="[Text]"/>
      <dgm:spPr/>
      <dgm:t>
        <a:bodyPr/>
        <a:lstStyle/>
        <a:p>
          <a:r>
            <a:rPr lang="en-US" dirty="0" smtClean="0"/>
            <a:t>Chicken pasta</a:t>
          </a:r>
          <a:endParaRPr lang="en-US" dirty="0"/>
        </a:p>
      </dgm:t>
    </dgm:pt>
    <dgm:pt modelId="{EF92C7B1-F854-40A4-9FC4-EDBB3F4512FA}" type="parTrans" cxnId="{CAD9BB21-E41F-448D-816E-982342FB00D6}">
      <dgm:prSet/>
      <dgm:spPr/>
      <dgm:t>
        <a:bodyPr/>
        <a:lstStyle/>
        <a:p>
          <a:endParaRPr lang="en-US"/>
        </a:p>
      </dgm:t>
    </dgm:pt>
    <dgm:pt modelId="{98C14ABD-B9F8-4ECE-96FC-0E872B00A2F8}" type="sibTrans" cxnId="{CAD9BB21-E41F-448D-816E-982342FB00D6}">
      <dgm:prSet/>
      <dgm:spPr/>
      <dgm:t>
        <a:bodyPr/>
        <a:lstStyle/>
        <a:p>
          <a:endParaRPr lang="en-US"/>
        </a:p>
      </dgm:t>
    </dgm:pt>
    <dgm:pt modelId="{F0C581AC-D375-4E89-9142-2379C1EF7A1F}">
      <dgm:prSet phldrT="[Text]"/>
      <dgm:spPr/>
      <dgm:t>
        <a:bodyPr/>
        <a:lstStyle/>
        <a:p>
          <a:r>
            <a:rPr lang="en-US" dirty="0" smtClean="0"/>
            <a:t>coffee</a:t>
          </a:r>
          <a:endParaRPr lang="en-US" dirty="0"/>
        </a:p>
      </dgm:t>
    </dgm:pt>
    <dgm:pt modelId="{1E629DD7-6376-4F12-8F1F-A8A6E78DA043}" type="parTrans" cxnId="{15171F21-7C3A-4E70-A92C-7B8E231CA1E7}">
      <dgm:prSet/>
      <dgm:spPr/>
      <dgm:t>
        <a:bodyPr/>
        <a:lstStyle/>
        <a:p>
          <a:endParaRPr lang="en-US"/>
        </a:p>
      </dgm:t>
    </dgm:pt>
    <dgm:pt modelId="{328F7AC1-B535-4BEF-AEB9-DF663765126A}" type="sibTrans" cxnId="{15171F21-7C3A-4E70-A92C-7B8E231CA1E7}">
      <dgm:prSet/>
      <dgm:spPr/>
      <dgm:t>
        <a:bodyPr/>
        <a:lstStyle/>
        <a:p>
          <a:endParaRPr lang="en-US"/>
        </a:p>
      </dgm:t>
    </dgm:pt>
    <dgm:pt modelId="{5DB872A6-D2E6-4FA5-B504-EEFDBEDA03F8}">
      <dgm:prSet phldrT="[Text]"/>
      <dgm:spPr/>
      <dgm:t>
        <a:bodyPr/>
        <a:lstStyle/>
        <a:p>
          <a:r>
            <a:rPr lang="en-US" dirty="0" smtClean="0"/>
            <a:t>cupcake</a:t>
          </a:r>
          <a:endParaRPr lang="en-US" dirty="0"/>
        </a:p>
      </dgm:t>
    </dgm:pt>
    <dgm:pt modelId="{B3A4893F-1BE1-4171-B052-C0FB9A370E75}" type="parTrans" cxnId="{1E930AB5-4917-4D44-AE3C-5675F2CBF1D0}">
      <dgm:prSet/>
      <dgm:spPr/>
      <dgm:t>
        <a:bodyPr/>
        <a:lstStyle/>
        <a:p>
          <a:endParaRPr lang="en-US"/>
        </a:p>
      </dgm:t>
    </dgm:pt>
    <dgm:pt modelId="{38258266-0AC5-4718-A3FA-992BF06016E7}" type="sibTrans" cxnId="{1E930AB5-4917-4D44-AE3C-5675F2CBF1D0}">
      <dgm:prSet/>
      <dgm:spPr/>
      <dgm:t>
        <a:bodyPr/>
        <a:lstStyle/>
        <a:p>
          <a:endParaRPr lang="en-US"/>
        </a:p>
      </dgm:t>
    </dgm:pt>
    <dgm:pt modelId="{D5445291-9273-428F-BDD3-75378885DE0E}">
      <dgm:prSet phldrT="[Text]"/>
      <dgm:spPr/>
      <dgm:t>
        <a:bodyPr/>
        <a:lstStyle/>
        <a:p>
          <a:r>
            <a:rPr lang="en-US" dirty="0" smtClean="0"/>
            <a:t>fries</a:t>
          </a:r>
          <a:endParaRPr lang="en-US" dirty="0"/>
        </a:p>
      </dgm:t>
    </dgm:pt>
    <dgm:pt modelId="{ACF6EF6E-A932-4169-BC4D-A9427E89E1CB}" type="parTrans" cxnId="{1D13D971-2136-4E28-A36D-5EEAAF7568AF}">
      <dgm:prSet/>
      <dgm:spPr/>
      <dgm:t>
        <a:bodyPr/>
        <a:lstStyle/>
        <a:p>
          <a:endParaRPr lang="en-US"/>
        </a:p>
      </dgm:t>
    </dgm:pt>
    <dgm:pt modelId="{19DD4326-4E9E-44BD-92B2-5CC5E3E70737}" type="sibTrans" cxnId="{1D13D971-2136-4E28-A36D-5EEAAF7568AF}">
      <dgm:prSet/>
      <dgm:spPr/>
      <dgm:t>
        <a:bodyPr/>
        <a:lstStyle/>
        <a:p>
          <a:endParaRPr lang="en-US"/>
        </a:p>
      </dgm:t>
    </dgm:pt>
    <dgm:pt modelId="{03069382-9A1C-49AE-9B35-AC466819CC87}">
      <dgm:prSet phldrT="[Text]"/>
      <dgm:spPr/>
      <dgm:t>
        <a:bodyPr/>
        <a:lstStyle/>
        <a:p>
          <a:r>
            <a:rPr lang="en-US" dirty="0" smtClean="0"/>
            <a:t>hamburger</a:t>
          </a:r>
          <a:endParaRPr lang="en-US" dirty="0"/>
        </a:p>
      </dgm:t>
    </dgm:pt>
    <dgm:pt modelId="{3C7E0C77-8511-4170-B18F-DA563E171200}" type="parTrans" cxnId="{D37BEF63-97B4-4FEC-B413-4AC482E74E67}">
      <dgm:prSet/>
      <dgm:spPr/>
      <dgm:t>
        <a:bodyPr/>
        <a:lstStyle/>
        <a:p>
          <a:endParaRPr lang="en-US"/>
        </a:p>
      </dgm:t>
    </dgm:pt>
    <dgm:pt modelId="{BF4F441F-D65E-4D30-B416-DBE49F5625A0}" type="sibTrans" cxnId="{D37BEF63-97B4-4FEC-B413-4AC482E74E67}">
      <dgm:prSet/>
      <dgm:spPr/>
      <dgm:t>
        <a:bodyPr/>
        <a:lstStyle/>
        <a:p>
          <a:endParaRPr lang="en-US"/>
        </a:p>
      </dgm:t>
    </dgm:pt>
    <dgm:pt modelId="{3821FB66-C9F1-4D8F-91D9-3CFC5C583690}">
      <dgm:prSet phldrT="[Text]"/>
      <dgm:spPr/>
      <dgm:t>
        <a:bodyPr/>
        <a:lstStyle/>
        <a:p>
          <a:r>
            <a:rPr lang="en-US" dirty="0" smtClean="0"/>
            <a:t>lemonade</a:t>
          </a:r>
          <a:endParaRPr lang="en-US" dirty="0"/>
        </a:p>
      </dgm:t>
    </dgm:pt>
    <dgm:pt modelId="{C0443771-02B2-44CA-91FF-07A64CD181FD}" type="parTrans" cxnId="{6D6222C8-88E4-443A-B1B3-7D0FFB8EC184}">
      <dgm:prSet/>
      <dgm:spPr/>
      <dgm:t>
        <a:bodyPr/>
        <a:lstStyle/>
        <a:p>
          <a:endParaRPr lang="en-US"/>
        </a:p>
      </dgm:t>
    </dgm:pt>
    <dgm:pt modelId="{1F1CC353-5247-48FC-BE0D-9D685C6624DD}" type="sibTrans" cxnId="{6D6222C8-88E4-443A-B1B3-7D0FFB8EC184}">
      <dgm:prSet/>
      <dgm:spPr/>
      <dgm:t>
        <a:bodyPr/>
        <a:lstStyle/>
        <a:p>
          <a:endParaRPr lang="en-US"/>
        </a:p>
      </dgm:t>
    </dgm:pt>
    <dgm:pt modelId="{BC91CD8F-805F-4E0E-A420-0D4405D5AD1C}">
      <dgm:prSet phldrT="[Text]"/>
      <dgm:spPr/>
      <dgm:t>
        <a:bodyPr/>
        <a:lstStyle/>
        <a:p>
          <a:r>
            <a:rPr lang="en-US" dirty="0" smtClean="0"/>
            <a:t>Orange juice</a:t>
          </a:r>
          <a:endParaRPr lang="en-US" dirty="0"/>
        </a:p>
      </dgm:t>
    </dgm:pt>
    <dgm:pt modelId="{1287C57B-1570-432B-9457-35048E161ACF}" type="parTrans" cxnId="{B98D5645-1BE2-4E3C-BAAA-10BAFA3B416B}">
      <dgm:prSet/>
      <dgm:spPr/>
      <dgm:t>
        <a:bodyPr/>
        <a:lstStyle/>
        <a:p>
          <a:endParaRPr lang="en-US"/>
        </a:p>
      </dgm:t>
    </dgm:pt>
    <dgm:pt modelId="{515FFBE9-F8E9-4EE7-ADA3-D72D1CB1D9E4}" type="sibTrans" cxnId="{B98D5645-1BE2-4E3C-BAAA-10BAFA3B416B}">
      <dgm:prSet/>
      <dgm:spPr/>
      <dgm:t>
        <a:bodyPr/>
        <a:lstStyle/>
        <a:p>
          <a:endParaRPr lang="en-US"/>
        </a:p>
      </dgm:t>
    </dgm:pt>
    <dgm:pt modelId="{713B983F-F3F4-489B-92CE-E3C6B22D9BC4}">
      <dgm:prSet phldrT="[Text]"/>
      <dgm:spPr/>
      <dgm:t>
        <a:bodyPr/>
        <a:lstStyle/>
        <a:p>
          <a:r>
            <a:rPr lang="en-US" dirty="0" smtClean="0"/>
            <a:t>pizza</a:t>
          </a:r>
          <a:endParaRPr lang="en-US" dirty="0"/>
        </a:p>
      </dgm:t>
    </dgm:pt>
    <dgm:pt modelId="{9A21AC6D-A2C9-4B6D-995A-6326AD806F00}" type="parTrans" cxnId="{D2A37871-B9BF-4C47-939C-FD145CDBCF3F}">
      <dgm:prSet/>
      <dgm:spPr/>
      <dgm:t>
        <a:bodyPr/>
        <a:lstStyle/>
        <a:p>
          <a:endParaRPr lang="en-US"/>
        </a:p>
      </dgm:t>
    </dgm:pt>
    <dgm:pt modelId="{6D63E177-0C45-46E8-B1B7-E87641B30BD0}" type="sibTrans" cxnId="{D2A37871-B9BF-4C47-939C-FD145CDBCF3F}">
      <dgm:prSet/>
      <dgm:spPr/>
      <dgm:t>
        <a:bodyPr/>
        <a:lstStyle/>
        <a:p>
          <a:endParaRPr lang="en-US"/>
        </a:p>
      </dgm:t>
    </dgm:pt>
    <dgm:pt modelId="{42514D21-078D-4EEE-9882-1E3A3FAC3FF8}">
      <dgm:prSet phldrT="[Text]"/>
      <dgm:spPr/>
      <dgm:t>
        <a:bodyPr/>
        <a:lstStyle/>
        <a:p>
          <a:r>
            <a:rPr lang="en-US" dirty="0" smtClean="0"/>
            <a:t>Egg sandwich</a:t>
          </a:r>
          <a:endParaRPr lang="en-US" dirty="0"/>
        </a:p>
      </dgm:t>
    </dgm:pt>
    <dgm:pt modelId="{53F5F05A-5F57-4C9A-A0ED-993D1916E025}" type="parTrans" cxnId="{C0F0C366-1168-48AE-A996-6BA621169970}">
      <dgm:prSet/>
      <dgm:spPr/>
      <dgm:t>
        <a:bodyPr/>
        <a:lstStyle/>
        <a:p>
          <a:endParaRPr lang="en-US"/>
        </a:p>
      </dgm:t>
    </dgm:pt>
    <dgm:pt modelId="{AAD5C3F6-043B-4DC7-A400-522D0456B84F}" type="sibTrans" cxnId="{C0F0C366-1168-48AE-A996-6BA621169970}">
      <dgm:prSet/>
      <dgm:spPr/>
      <dgm:t>
        <a:bodyPr/>
        <a:lstStyle/>
        <a:p>
          <a:endParaRPr lang="en-US"/>
        </a:p>
      </dgm:t>
    </dgm:pt>
    <dgm:pt modelId="{C37C6E9B-25A8-414D-A7DF-147D131F9850}">
      <dgm:prSet phldrT="[Text]"/>
      <dgm:spPr/>
      <dgm:t>
        <a:bodyPr/>
        <a:lstStyle/>
        <a:p>
          <a:r>
            <a:rPr lang="en-US" dirty="0" smtClean="0"/>
            <a:t>tea</a:t>
          </a:r>
          <a:endParaRPr lang="en-US" dirty="0"/>
        </a:p>
      </dgm:t>
    </dgm:pt>
    <dgm:pt modelId="{65DAB083-2CFD-4A17-9A97-558C072A0AEF}" type="parTrans" cxnId="{FEB3ABED-B410-4630-9BB8-18A937294D2C}">
      <dgm:prSet/>
      <dgm:spPr/>
      <dgm:t>
        <a:bodyPr/>
        <a:lstStyle/>
        <a:p>
          <a:endParaRPr lang="en-US"/>
        </a:p>
      </dgm:t>
    </dgm:pt>
    <dgm:pt modelId="{12EF2C65-7CA8-41CA-A2B3-009C918B2530}" type="sibTrans" cxnId="{FEB3ABED-B410-4630-9BB8-18A937294D2C}">
      <dgm:prSet/>
      <dgm:spPr/>
      <dgm:t>
        <a:bodyPr/>
        <a:lstStyle/>
        <a:p>
          <a:endParaRPr lang="en-US"/>
        </a:p>
      </dgm:t>
    </dgm:pt>
    <dgm:pt modelId="{85DFF6EE-BFCC-455F-8473-6A8CC82A967D}" type="pres">
      <dgm:prSet presAssocID="{822D738F-9D35-4524-BB64-EF59292E295A}" presName="Name0" presStyleCnt="0">
        <dgm:presLayoutVars>
          <dgm:dir/>
          <dgm:resizeHandles val="exact"/>
        </dgm:presLayoutVars>
      </dgm:prSet>
      <dgm:spPr/>
    </dgm:pt>
    <dgm:pt modelId="{8888CFD8-DBC3-476C-911C-E088B8398172}" type="pres">
      <dgm:prSet presAssocID="{1E959AF6-FDD3-4F47-B565-63ECB1733FBB}" presName="compNode" presStyleCnt="0"/>
      <dgm:spPr/>
    </dgm:pt>
    <dgm:pt modelId="{535495F8-BB0A-413F-925A-AD8FB099E4AA}" type="pres">
      <dgm:prSet presAssocID="{1E959AF6-FDD3-4F47-B565-63ECB1733FBB}" presName="pictRect" presStyleLbl="node1" presStyleIdx="0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</dgm:spPr>
    </dgm:pt>
    <dgm:pt modelId="{AD74A2A6-D58D-4A1F-B03E-83E5190BB2A6}" type="pres">
      <dgm:prSet presAssocID="{1E959AF6-FDD3-4F47-B565-63ECB1733FBB}" presName="textRect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39C6C-6351-4079-895A-6D953F367DA6}" type="pres">
      <dgm:prSet presAssocID="{98C14ABD-B9F8-4ECE-96FC-0E872B00A2F8}" presName="sibTrans" presStyleLbl="sibTrans2D1" presStyleIdx="0" presStyleCnt="0"/>
      <dgm:spPr/>
    </dgm:pt>
    <dgm:pt modelId="{079DED64-2E24-4343-A271-771AB2B32151}" type="pres">
      <dgm:prSet presAssocID="{F0C581AC-D375-4E89-9142-2379C1EF7A1F}" presName="compNode" presStyleCnt="0"/>
      <dgm:spPr/>
    </dgm:pt>
    <dgm:pt modelId="{FF264B2E-4C00-4ACC-8D8B-40A6621F0B78}" type="pres">
      <dgm:prSet presAssocID="{F0C581AC-D375-4E89-9142-2379C1EF7A1F}" presName="pictRect" presStyleLbl="node1" presStyleIdx="1" presStyleCnt="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70FEB131-4A95-4FC8-812B-39CB94DE1CF4}" type="pres">
      <dgm:prSet presAssocID="{F0C581AC-D375-4E89-9142-2379C1EF7A1F}" presName="textRect" presStyleLbl="revTx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78675-4D01-4AE8-8C89-BF967F952A46}" type="pres">
      <dgm:prSet presAssocID="{328F7AC1-B535-4BEF-AEB9-DF663765126A}" presName="sibTrans" presStyleLbl="sibTrans2D1" presStyleIdx="0" presStyleCnt="0"/>
      <dgm:spPr/>
    </dgm:pt>
    <dgm:pt modelId="{4DCF5C3B-7C26-4D4A-B04C-D954E20E7DBA}" type="pres">
      <dgm:prSet presAssocID="{5DB872A6-D2E6-4FA5-B504-EEFDBEDA03F8}" presName="compNode" presStyleCnt="0"/>
      <dgm:spPr/>
    </dgm:pt>
    <dgm:pt modelId="{B1EDF48D-2899-424C-B430-6EF9724774E9}" type="pres">
      <dgm:prSet presAssocID="{5DB872A6-D2E6-4FA5-B504-EEFDBEDA03F8}" presName="pictRect" presStyleLbl="node1" presStyleIdx="2" presStyleCnt="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5A39B0D9-436C-44C5-891B-1EF69988F810}" type="pres">
      <dgm:prSet presAssocID="{5DB872A6-D2E6-4FA5-B504-EEFDBEDA03F8}" presName="textRect" presStyleLbl="revTx" presStyleIdx="2" presStyleCnt="10">
        <dgm:presLayoutVars>
          <dgm:bulletEnabled val="1"/>
        </dgm:presLayoutVars>
      </dgm:prSet>
      <dgm:spPr/>
    </dgm:pt>
    <dgm:pt modelId="{6F05A343-54F8-4520-B4C8-DFC962B94D0F}" type="pres">
      <dgm:prSet presAssocID="{38258266-0AC5-4718-A3FA-992BF06016E7}" presName="sibTrans" presStyleLbl="sibTrans2D1" presStyleIdx="0" presStyleCnt="0"/>
      <dgm:spPr/>
    </dgm:pt>
    <dgm:pt modelId="{4F13C27E-A3F8-4485-9D5D-4B34A1F3AC4C}" type="pres">
      <dgm:prSet presAssocID="{D5445291-9273-428F-BDD3-75378885DE0E}" presName="compNode" presStyleCnt="0"/>
      <dgm:spPr/>
    </dgm:pt>
    <dgm:pt modelId="{31ABDCE5-DE2F-4BCD-8CFE-97274D733D11}" type="pres">
      <dgm:prSet presAssocID="{D5445291-9273-428F-BDD3-75378885DE0E}" presName="pictRect" presStyleLbl="node1" presStyleIdx="3" presStyleCnt="1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7054E819-D681-4338-8830-4BE0BDF1DE11}" type="pres">
      <dgm:prSet presAssocID="{D5445291-9273-428F-BDD3-75378885DE0E}" presName="textRect" presStyleLbl="revTx" presStyleIdx="3" presStyleCnt="10">
        <dgm:presLayoutVars>
          <dgm:bulletEnabled val="1"/>
        </dgm:presLayoutVars>
      </dgm:prSet>
      <dgm:spPr/>
    </dgm:pt>
    <dgm:pt modelId="{B79EB919-C82F-4608-A78C-055F7807DD1A}" type="pres">
      <dgm:prSet presAssocID="{19DD4326-4E9E-44BD-92B2-5CC5E3E70737}" presName="sibTrans" presStyleLbl="sibTrans2D1" presStyleIdx="0" presStyleCnt="0"/>
      <dgm:spPr/>
    </dgm:pt>
    <dgm:pt modelId="{75629E3F-BF90-45C5-9051-732B32F52969}" type="pres">
      <dgm:prSet presAssocID="{03069382-9A1C-49AE-9B35-AC466819CC87}" presName="compNode" presStyleCnt="0"/>
      <dgm:spPr/>
    </dgm:pt>
    <dgm:pt modelId="{5EFE2C0A-7D40-44A8-BFC6-AF3D84987472}" type="pres">
      <dgm:prSet presAssocID="{03069382-9A1C-49AE-9B35-AC466819CC87}" presName="pictRect" presStyleLbl="node1" presStyleIdx="4" presStyleCnt="1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E883049B-1A1D-4B83-B3B6-031BB239E585}" type="pres">
      <dgm:prSet presAssocID="{03069382-9A1C-49AE-9B35-AC466819CC87}" presName="textRect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DFD87-F648-4FAE-A9A2-03E7EA846366}" type="pres">
      <dgm:prSet presAssocID="{BF4F441F-D65E-4D30-B416-DBE49F5625A0}" presName="sibTrans" presStyleLbl="sibTrans2D1" presStyleIdx="0" presStyleCnt="0"/>
      <dgm:spPr/>
    </dgm:pt>
    <dgm:pt modelId="{A84948CB-75B8-4B16-B180-7591AB4BC66D}" type="pres">
      <dgm:prSet presAssocID="{3821FB66-C9F1-4D8F-91D9-3CFC5C583690}" presName="compNode" presStyleCnt="0"/>
      <dgm:spPr/>
    </dgm:pt>
    <dgm:pt modelId="{0C812142-19A6-48DA-874E-AD08A98BFB98}" type="pres">
      <dgm:prSet presAssocID="{3821FB66-C9F1-4D8F-91D9-3CFC5C583690}" presName="pictRect" presStyleLbl="node1" presStyleIdx="5" presStyleCnt="1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86B92266-5EDC-43C0-84BE-E85836A1C072}" type="pres">
      <dgm:prSet presAssocID="{3821FB66-C9F1-4D8F-91D9-3CFC5C583690}" presName="textRect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0FD69-22FD-4C17-A0E0-BA023BBCDF70}" type="pres">
      <dgm:prSet presAssocID="{1F1CC353-5247-48FC-BE0D-9D685C6624DD}" presName="sibTrans" presStyleLbl="sibTrans2D1" presStyleIdx="0" presStyleCnt="0"/>
      <dgm:spPr/>
    </dgm:pt>
    <dgm:pt modelId="{B5AE8816-C801-4B59-8085-8805A0B06E13}" type="pres">
      <dgm:prSet presAssocID="{BC91CD8F-805F-4E0E-A420-0D4405D5AD1C}" presName="compNode" presStyleCnt="0"/>
      <dgm:spPr/>
    </dgm:pt>
    <dgm:pt modelId="{B86E240A-ACB8-4690-AF65-62733687E756}" type="pres">
      <dgm:prSet presAssocID="{BC91CD8F-805F-4E0E-A420-0D4405D5AD1C}" presName="pictRect" presStyleLbl="node1" presStyleIdx="6" presStyleCnt="1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67A96940-D841-40B9-87D3-C876FB8B96D7}" type="pres">
      <dgm:prSet presAssocID="{BC91CD8F-805F-4E0E-A420-0D4405D5AD1C}" presName="textRect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09C08-5E22-4C9D-B113-92B0F2397BCC}" type="pres">
      <dgm:prSet presAssocID="{515FFBE9-F8E9-4EE7-ADA3-D72D1CB1D9E4}" presName="sibTrans" presStyleLbl="sibTrans2D1" presStyleIdx="0" presStyleCnt="0"/>
      <dgm:spPr/>
    </dgm:pt>
    <dgm:pt modelId="{059FD73F-DB95-4760-863F-A51FB196BF54}" type="pres">
      <dgm:prSet presAssocID="{713B983F-F3F4-489B-92CE-E3C6B22D9BC4}" presName="compNode" presStyleCnt="0"/>
      <dgm:spPr/>
    </dgm:pt>
    <dgm:pt modelId="{A2A37B73-84AA-45DE-934D-C13DF81F388D}" type="pres">
      <dgm:prSet presAssocID="{713B983F-F3F4-489B-92CE-E3C6B22D9BC4}" presName="pictRect" presStyleLbl="node1" presStyleIdx="7" presStyleCnt="10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355755B-874F-4975-A814-B75C6AE9F8C5}" type="pres">
      <dgm:prSet presAssocID="{713B983F-F3F4-489B-92CE-E3C6B22D9BC4}" presName="textRect" presStyleLbl="revTx" presStyleIdx="7" presStyleCnt="10">
        <dgm:presLayoutVars>
          <dgm:bulletEnabled val="1"/>
        </dgm:presLayoutVars>
      </dgm:prSet>
      <dgm:spPr/>
    </dgm:pt>
    <dgm:pt modelId="{1746BBD5-4B70-4520-99D6-5999C0C9D72D}" type="pres">
      <dgm:prSet presAssocID="{6D63E177-0C45-46E8-B1B7-E87641B30BD0}" presName="sibTrans" presStyleLbl="sibTrans2D1" presStyleIdx="0" presStyleCnt="0"/>
      <dgm:spPr/>
    </dgm:pt>
    <dgm:pt modelId="{4B0E2504-2207-4A49-B41E-35221E81AC75}" type="pres">
      <dgm:prSet presAssocID="{42514D21-078D-4EEE-9882-1E3A3FAC3FF8}" presName="compNode" presStyleCnt="0"/>
      <dgm:spPr/>
    </dgm:pt>
    <dgm:pt modelId="{9E44C3C6-326C-4541-B404-78D78D1EAA80}" type="pres">
      <dgm:prSet presAssocID="{42514D21-078D-4EEE-9882-1E3A3FAC3FF8}" presName="pictRect" presStyleLbl="node1" presStyleIdx="8" presStyleCnt="1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1F4834C4-1D69-4587-89A2-33989D442B06}" type="pres">
      <dgm:prSet presAssocID="{42514D21-078D-4EEE-9882-1E3A3FAC3FF8}" presName="textRect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B71DB-01ED-43A1-82F8-91171AF28D82}" type="pres">
      <dgm:prSet presAssocID="{AAD5C3F6-043B-4DC7-A400-522D0456B84F}" presName="sibTrans" presStyleLbl="sibTrans2D1" presStyleIdx="0" presStyleCnt="0"/>
      <dgm:spPr/>
    </dgm:pt>
    <dgm:pt modelId="{618DB601-640D-4C46-B6FC-31E9D37ECC92}" type="pres">
      <dgm:prSet presAssocID="{C37C6E9B-25A8-414D-A7DF-147D131F9850}" presName="compNode" presStyleCnt="0"/>
      <dgm:spPr/>
    </dgm:pt>
    <dgm:pt modelId="{D1EF7EE3-9DE3-4123-AFD9-A26A1D362920}" type="pres">
      <dgm:prSet presAssocID="{C37C6E9B-25A8-414D-A7DF-147D131F9850}" presName="pictRect" presStyleLbl="node1" presStyleIdx="9" presStyleCnt="10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19A937E5-F6AD-4BE2-B502-5B52619BA3F0}" type="pres">
      <dgm:prSet presAssocID="{C37C6E9B-25A8-414D-A7DF-147D131F9850}" presName="textRect" presStyleLbl="revTx" presStyleIdx="9" presStyleCnt="10">
        <dgm:presLayoutVars>
          <dgm:bulletEnabled val="1"/>
        </dgm:presLayoutVars>
      </dgm:prSet>
      <dgm:spPr/>
    </dgm:pt>
  </dgm:ptLst>
  <dgm:cxnLst>
    <dgm:cxn modelId="{B98D5645-1BE2-4E3C-BAAA-10BAFA3B416B}" srcId="{822D738F-9D35-4524-BB64-EF59292E295A}" destId="{BC91CD8F-805F-4E0E-A420-0D4405D5AD1C}" srcOrd="6" destOrd="0" parTransId="{1287C57B-1570-432B-9457-35048E161ACF}" sibTransId="{515FFBE9-F8E9-4EE7-ADA3-D72D1CB1D9E4}"/>
    <dgm:cxn modelId="{C0F0C366-1168-48AE-A996-6BA621169970}" srcId="{822D738F-9D35-4524-BB64-EF59292E295A}" destId="{42514D21-078D-4EEE-9882-1E3A3FAC3FF8}" srcOrd="8" destOrd="0" parTransId="{53F5F05A-5F57-4C9A-A0ED-993D1916E025}" sibTransId="{AAD5C3F6-043B-4DC7-A400-522D0456B84F}"/>
    <dgm:cxn modelId="{6BEC93BD-52B4-4879-8E5B-FD82E17C008C}" type="presOf" srcId="{1F1CC353-5247-48FC-BE0D-9D685C6624DD}" destId="{7220FD69-22FD-4C17-A0E0-BA023BBCDF70}" srcOrd="0" destOrd="0" presId="urn:microsoft.com/office/officeart/2005/8/layout/pList1"/>
    <dgm:cxn modelId="{9C326C22-8D6F-4749-A1EC-21D066C91947}" type="presOf" srcId="{03069382-9A1C-49AE-9B35-AC466819CC87}" destId="{E883049B-1A1D-4B83-B3B6-031BB239E585}" srcOrd="0" destOrd="0" presId="urn:microsoft.com/office/officeart/2005/8/layout/pList1"/>
    <dgm:cxn modelId="{77263CF1-9E8B-4B54-934D-02EC6BA81718}" type="presOf" srcId="{5DB872A6-D2E6-4FA5-B504-EEFDBEDA03F8}" destId="{5A39B0D9-436C-44C5-891B-1EF69988F810}" srcOrd="0" destOrd="0" presId="urn:microsoft.com/office/officeart/2005/8/layout/pList1"/>
    <dgm:cxn modelId="{6443EA4A-ABF5-4B42-AE3D-316EED2D39A4}" type="presOf" srcId="{38258266-0AC5-4718-A3FA-992BF06016E7}" destId="{6F05A343-54F8-4520-B4C8-DFC962B94D0F}" srcOrd="0" destOrd="0" presId="urn:microsoft.com/office/officeart/2005/8/layout/pList1"/>
    <dgm:cxn modelId="{8C3B5970-4901-4CF7-ACF6-807BA6EEB0E1}" type="presOf" srcId="{1E959AF6-FDD3-4F47-B565-63ECB1733FBB}" destId="{AD74A2A6-D58D-4A1F-B03E-83E5190BB2A6}" srcOrd="0" destOrd="0" presId="urn:microsoft.com/office/officeart/2005/8/layout/pList1"/>
    <dgm:cxn modelId="{CAD9BB21-E41F-448D-816E-982342FB00D6}" srcId="{822D738F-9D35-4524-BB64-EF59292E295A}" destId="{1E959AF6-FDD3-4F47-B565-63ECB1733FBB}" srcOrd="0" destOrd="0" parTransId="{EF92C7B1-F854-40A4-9FC4-EDBB3F4512FA}" sibTransId="{98C14ABD-B9F8-4ECE-96FC-0E872B00A2F8}"/>
    <dgm:cxn modelId="{B463FAD7-527E-450F-833F-8E5E5F67D476}" type="presOf" srcId="{822D738F-9D35-4524-BB64-EF59292E295A}" destId="{85DFF6EE-BFCC-455F-8473-6A8CC82A967D}" srcOrd="0" destOrd="0" presId="urn:microsoft.com/office/officeart/2005/8/layout/pList1"/>
    <dgm:cxn modelId="{D37BEF63-97B4-4FEC-B413-4AC482E74E67}" srcId="{822D738F-9D35-4524-BB64-EF59292E295A}" destId="{03069382-9A1C-49AE-9B35-AC466819CC87}" srcOrd="4" destOrd="0" parTransId="{3C7E0C77-8511-4170-B18F-DA563E171200}" sibTransId="{BF4F441F-D65E-4D30-B416-DBE49F5625A0}"/>
    <dgm:cxn modelId="{15171F21-7C3A-4E70-A92C-7B8E231CA1E7}" srcId="{822D738F-9D35-4524-BB64-EF59292E295A}" destId="{F0C581AC-D375-4E89-9142-2379C1EF7A1F}" srcOrd="1" destOrd="0" parTransId="{1E629DD7-6376-4F12-8F1F-A8A6E78DA043}" sibTransId="{328F7AC1-B535-4BEF-AEB9-DF663765126A}"/>
    <dgm:cxn modelId="{10567858-3D4C-4130-84C9-C7B0BF86ADBD}" type="presOf" srcId="{328F7AC1-B535-4BEF-AEB9-DF663765126A}" destId="{2AF78675-4D01-4AE8-8C89-BF967F952A46}" srcOrd="0" destOrd="0" presId="urn:microsoft.com/office/officeart/2005/8/layout/pList1"/>
    <dgm:cxn modelId="{30525BD6-F8E6-4BA2-9778-F8FD749A7148}" type="presOf" srcId="{6D63E177-0C45-46E8-B1B7-E87641B30BD0}" destId="{1746BBD5-4B70-4520-99D6-5999C0C9D72D}" srcOrd="0" destOrd="0" presId="urn:microsoft.com/office/officeart/2005/8/layout/pList1"/>
    <dgm:cxn modelId="{E875A737-21BA-4B82-AB07-5F23784E5083}" type="presOf" srcId="{19DD4326-4E9E-44BD-92B2-5CC5E3E70737}" destId="{B79EB919-C82F-4608-A78C-055F7807DD1A}" srcOrd="0" destOrd="0" presId="urn:microsoft.com/office/officeart/2005/8/layout/pList1"/>
    <dgm:cxn modelId="{1D13D971-2136-4E28-A36D-5EEAAF7568AF}" srcId="{822D738F-9D35-4524-BB64-EF59292E295A}" destId="{D5445291-9273-428F-BDD3-75378885DE0E}" srcOrd="3" destOrd="0" parTransId="{ACF6EF6E-A932-4169-BC4D-A9427E89E1CB}" sibTransId="{19DD4326-4E9E-44BD-92B2-5CC5E3E70737}"/>
    <dgm:cxn modelId="{1E930AB5-4917-4D44-AE3C-5675F2CBF1D0}" srcId="{822D738F-9D35-4524-BB64-EF59292E295A}" destId="{5DB872A6-D2E6-4FA5-B504-EEFDBEDA03F8}" srcOrd="2" destOrd="0" parTransId="{B3A4893F-1BE1-4171-B052-C0FB9A370E75}" sibTransId="{38258266-0AC5-4718-A3FA-992BF06016E7}"/>
    <dgm:cxn modelId="{B76CD0E3-80A7-4B05-8A36-85DBB2750705}" type="presOf" srcId="{C37C6E9B-25A8-414D-A7DF-147D131F9850}" destId="{19A937E5-F6AD-4BE2-B502-5B52619BA3F0}" srcOrd="0" destOrd="0" presId="urn:microsoft.com/office/officeart/2005/8/layout/pList1"/>
    <dgm:cxn modelId="{132E9FD2-BA7D-442A-BF0C-E2434A6F687D}" type="presOf" srcId="{713B983F-F3F4-489B-92CE-E3C6B22D9BC4}" destId="{B355755B-874F-4975-A814-B75C6AE9F8C5}" srcOrd="0" destOrd="0" presId="urn:microsoft.com/office/officeart/2005/8/layout/pList1"/>
    <dgm:cxn modelId="{4E102517-D2A0-4EDA-9994-F77EA91DC306}" type="presOf" srcId="{F0C581AC-D375-4E89-9142-2379C1EF7A1F}" destId="{70FEB131-4A95-4FC8-812B-39CB94DE1CF4}" srcOrd="0" destOrd="0" presId="urn:microsoft.com/office/officeart/2005/8/layout/pList1"/>
    <dgm:cxn modelId="{7BBB8F70-A701-44A8-9964-13A8D425A72C}" type="presOf" srcId="{BF4F441F-D65E-4D30-B416-DBE49F5625A0}" destId="{B86DFD87-F648-4FAE-A9A2-03E7EA846366}" srcOrd="0" destOrd="0" presId="urn:microsoft.com/office/officeart/2005/8/layout/pList1"/>
    <dgm:cxn modelId="{8D6A63F6-3EAA-4241-B7E2-A75EAD88A191}" type="presOf" srcId="{42514D21-078D-4EEE-9882-1E3A3FAC3FF8}" destId="{1F4834C4-1D69-4587-89A2-33989D442B06}" srcOrd="0" destOrd="0" presId="urn:microsoft.com/office/officeart/2005/8/layout/pList1"/>
    <dgm:cxn modelId="{6D6222C8-88E4-443A-B1B3-7D0FFB8EC184}" srcId="{822D738F-9D35-4524-BB64-EF59292E295A}" destId="{3821FB66-C9F1-4D8F-91D9-3CFC5C583690}" srcOrd="5" destOrd="0" parTransId="{C0443771-02B2-44CA-91FF-07A64CD181FD}" sibTransId="{1F1CC353-5247-48FC-BE0D-9D685C6624DD}"/>
    <dgm:cxn modelId="{1602355F-6D20-4079-B9F3-A94D789F262B}" type="presOf" srcId="{3821FB66-C9F1-4D8F-91D9-3CFC5C583690}" destId="{86B92266-5EDC-43C0-84BE-E85836A1C072}" srcOrd="0" destOrd="0" presId="urn:microsoft.com/office/officeart/2005/8/layout/pList1"/>
    <dgm:cxn modelId="{D2A37871-B9BF-4C47-939C-FD145CDBCF3F}" srcId="{822D738F-9D35-4524-BB64-EF59292E295A}" destId="{713B983F-F3F4-489B-92CE-E3C6B22D9BC4}" srcOrd="7" destOrd="0" parTransId="{9A21AC6D-A2C9-4B6D-995A-6326AD806F00}" sibTransId="{6D63E177-0C45-46E8-B1B7-E87641B30BD0}"/>
    <dgm:cxn modelId="{2F6B12FB-637C-4D29-9640-E126F842107D}" type="presOf" srcId="{D5445291-9273-428F-BDD3-75378885DE0E}" destId="{7054E819-D681-4338-8830-4BE0BDF1DE11}" srcOrd="0" destOrd="0" presId="urn:microsoft.com/office/officeart/2005/8/layout/pList1"/>
    <dgm:cxn modelId="{F7A35904-082A-403D-9F7A-1AF13E21F755}" type="presOf" srcId="{515FFBE9-F8E9-4EE7-ADA3-D72D1CB1D9E4}" destId="{9CD09C08-5E22-4C9D-B113-92B0F2397BCC}" srcOrd="0" destOrd="0" presId="urn:microsoft.com/office/officeart/2005/8/layout/pList1"/>
    <dgm:cxn modelId="{FEB3ABED-B410-4630-9BB8-18A937294D2C}" srcId="{822D738F-9D35-4524-BB64-EF59292E295A}" destId="{C37C6E9B-25A8-414D-A7DF-147D131F9850}" srcOrd="9" destOrd="0" parTransId="{65DAB083-2CFD-4A17-9A97-558C072A0AEF}" sibTransId="{12EF2C65-7CA8-41CA-A2B3-009C918B2530}"/>
    <dgm:cxn modelId="{2D66D948-944F-454F-9416-56103E9C6129}" type="presOf" srcId="{98C14ABD-B9F8-4ECE-96FC-0E872B00A2F8}" destId="{C5E39C6C-6351-4079-895A-6D953F367DA6}" srcOrd="0" destOrd="0" presId="urn:microsoft.com/office/officeart/2005/8/layout/pList1"/>
    <dgm:cxn modelId="{A71F5346-3E7F-4787-B7FE-7CDA15F4DE7A}" type="presOf" srcId="{BC91CD8F-805F-4E0E-A420-0D4405D5AD1C}" destId="{67A96940-D841-40B9-87D3-C876FB8B96D7}" srcOrd="0" destOrd="0" presId="urn:microsoft.com/office/officeart/2005/8/layout/pList1"/>
    <dgm:cxn modelId="{5EFF836A-D4AB-4971-A1A9-D6F4CC58FBDB}" type="presOf" srcId="{AAD5C3F6-043B-4DC7-A400-522D0456B84F}" destId="{F9AB71DB-01ED-43A1-82F8-91171AF28D82}" srcOrd="0" destOrd="0" presId="urn:microsoft.com/office/officeart/2005/8/layout/pList1"/>
    <dgm:cxn modelId="{C66DDBF9-9073-4443-8062-1AA95AF235BC}" type="presParOf" srcId="{85DFF6EE-BFCC-455F-8473-6A8CC82A967D}" destId="{8888CFD8-DBC3-476C-911C-E088B8398172}" srcOrd="0" destOrd="0" presId="urn:microsoft.com/office/officeart/2005/8/layout/pList1"/>
    <dgm:cxn modelId="{C356D103-174F-4C9A-BC51-AA366CF1BAA9}" type="presParOf" srcId="{8888CFD8-DBC3-476C-911C-E088B8398172}" destId="{535495F8-BB0A-413F-925A-AD8FB099E4AA}" srcOrd="0" destOrd="0" presId="urn:microsoft.com/office/officeart/2005/8/layout/pList1"/>
    <dgm:cxn modelId="{2EDE4B7B-9263-46C5-AFA8-4FEC4E98D5B3}" type="presParOf" srcId="{8888CFD8-DBC3-476C-911C-E088B8398172}" destId="{AD74A2A6-D58D-4A1F-B03E-83E5190BB2A6}" srcOrd="1" destOrd="0" presId="urn:microsoft.com/office/officeart/2005/8/layout/pList1"/>
    <dgm:cxn modelId="{A90EDB90-CC1B-4832-AAF4-56C5573809FE}" type="presParOf" srcId="{85DFF6EE-BFCC-455F-8473-6A8CC82A967D}" destId="{C5E39C6C-6351-4079-895A-6D953F367DA6}" srcOrd="1" destOrd="0" presId="urn:microsoft.com/office/officeart/2005/8/layout/pList1"/>
    <dgm:cxn modelId="{D138DE18-DA0D-4ADF-ADA8-BEE7E7E8BD1A}" type="presParOf" srcId="{85DFF6EE-BFCC-455F-8473-6A8CC82A967D}" destId="{079DED64-2E24-4343-A271-771AB2B32151}" srcOrd="2" destOrd="0" presId="urn:microsoft.com/office/officeart/2005/8/layout/pList1"/>
    <dgm:cxn modelId="{F80B6A12-8815-4300-AB57-B1CF312A8027}" type="presParOf" srcId="{079DED64-2E24-4343-A271-771AB2B32151}" destId="{FF264B2E-4C00-4ACC-8D8B-40A6621F0B78}" srcOrd="0" destOrd="0" presId="urn:microsoft.com/office/officeart/2005/8/layout/pList1"/>
    <dgm:cxn modelId="{1A3459FC-4149-423F-AFD6-10F72FC41267}" type="presParOf" srcId="{079DED64-2E24-4343-A271-771AB2B32151}" destId="{70FEB131-4A95-4FC8-812B-39CB94DE1CF4}" srcOrd="1" destOrd="0" presId="urn:microsoft.com/office/officeart/2005/8/layout/pList1"/>
    <dgm:cxn modelId="{6E87ED11-7D87-4BC3-978F-5137B0C05244}" type="presParOf" srcId="{85DFF6EE-BFCC-455F-8473-6A8CC82A967D}" destId="{2AF78675-4D01-4AE8-8C89-BF967F952A46}" srcOrd="3" destOrd="0" presId="urn:microsoft.com/office/officeart/2005/8/layout/pList1"/>
    <dgm:cxn modelId="{236D290F-1F69-4BFA-AEBD-72869FCDAD51}" type="presParOf" srcId="{85DFF6EE-BFCC-455F-8473-6A8CC82A967D}" destId="{4DCF5C3B-7C26-4D4A-B04C-D954E20E7DBA}" srcOrd="4" destOrd="0" presId="urn:microsoft.com/office/officeart/2005/8/layout/pList1"/>
    <dgm:cxn modelId="{260164D5-7BE4-45FA-8DBE-049B92441578}" type="presParOf" srcId="{4DCF5C3B-7C26-4D4A-B04C-D954E20E7DBA}" destId="{B1EDF48D-2899-424C-B430-6EF9724774E9}" srcOrd="0" destOrd="0" presId="urn:microsoft.com/office/officeart/2005/8/layout/pList1"/>
    <dgm:cxn modelId="{BD97F1E4-2D4C-46D2-B505-4E49A2C4FA5D}" type="presParOf" srcId="{4DCF5C3B-7C26-4D4A-B04C-D954E20E7DBA}" destId="{5A39B0D9-436C-44C5-891B-1EF69988F810}" srcOrd="1" destOrd="0" presId="urn:microsoft.com/office/officeart/2005/8/layout/pList1"/>
    <dgm:cxn modelId="{EB2ABC24-F08B-4211-9DDF-49A714B53DFD}" type="presParOf" srcId="{85DFF6EE-BFCC-455F-8473-6A8CC82A967D}" destId="{6F05A343-54F8-4520-B4C8-DFC962B94D0F}" srcOrd="5" destOrd="0" presId="urn:microsoft.com/office/officeart/2005/8/layout/pList1"/>
    <dgm:cxn modelId="{94F6B7DB-3389-4973-842E-37386EE6B70C}" type="presParOf" srcId="{85DFF6EE-BFCC-455F-8473-6A8CC82A967D}" destId="{4F13C27E-A3F8-4485-9D5D-4B34A1F3AC4C}" srcOrd="6" destOrd="0" presId="urn:microsoft.com/office/officeart/2005/8/layout/pList1"/>
    <dgm:cxn modelId="{3CC5A8A4-5C2C-4567-A4A9-FFB70D12D049}" type="presParOf" srcId="{4F13C27E-A3F8-4485-9D5D-4B34A1F3AC4C}" destId="{31ABDCE5-DE2F-4BCD-8CFE-97274D733D11}" srcOrd="0" destOrd="0" presId="urn:microsoft.com/office/officeart/2005/8/layout/pList1"/>
    <dgm:cxn modelId="{B336350E-AA19-4FAC-B3CD-F625DE9FC9D1}" type="presParOf" srcId="{4F13C27E-A3F8-4485-9D5D-4B34A1F3AC4C}" destId="{7054E819-D681-4338-8830-4BE0BDF1DE11}" srcOrd="1" destOrd="0" presId="urn:microsoft.com/office/officeart/2005/8/layout/pList1"/>
    <dgm:cxn modelId="{B96C0E4F-44AC-4A87-B237-7E24ECC29E43}" type="presParOf" srcId="{85DFF6EE-BFCC-455F-8473-6A8CC82A967D}" destId="{B79EB919-C82F-4608-A78C-055F7807DD1A}" srcOrd="7" destOrd="0" presId="urn:microsoft.com/office/officeart/2005/8/layout/pList1"/>
    <dgm:cxn modelId="{3669322E-B16A-416F-99B4-257FA261BAF1}" type="presParOf" srcId="{85DFF6EE-BFCC-455F-8473-6A8CC82A967D}" destId="{75629E3F-BF90-45C5-9051-732B32F52969}" srcOrd="8" destOrd="0" presId="urn:microsoft.com/office/officeart/2005/8/layout/pList1"/>
    <dgm:cxn modelId="{AEE226E7-3CFD-4008-9F3E-DCF97B090DE8}" type="presParOf" srcId="{75629E3F-BF90-45C5-9051-732B32F52969}" destId="{5EFE2C0A-7D40-44A8-BFC6-AF3D84987472}" srcOrd="0" destOrd="0" presId="urn:microsoft.com/office/officeart/2005/8/layout/pList1"/>
    <dgm:cxn modelId="{5EEF7BCA-6A16-4898-9484-CCEFDAB9EBE5}" type="presParOf" srcId="{75629E3F-BF90-45C5-9051-732B32F52969}" destId="{E883049B-1A1D-4B83-B3B6-031BB239E585}" srcOrd="1" destOrd="0" presId="urn:microsoft.com/office/officeart/2005/8/layout/pList1"/>
    <dgm:cxn modelId="{7F658486-08B3-4D4C-A825-374899CD1BA4}" type="presParOf" srcId="{85DFF6EE-BFCC-455F-8473-6A8CC82A967D}" destId="{B86DFD87-F648-4FAE-A9A2-03E7EA846366}" srcOrd="9" destOrd="0" presId="urn:microsoft.com/office/officeart/2005/8/layout/pList1"/>
    <dgm:cxn modelId="{C65F113D-B5D4-4686-B2A8-8EC885CC37F3}" type="presParOf" srcId="{85DFF6EE-BFCC-455F-8473-6A8CC82A967D}" destId="{A84948CB-75B8-4B16-B180-7591AB4BC66D}" srcOrd="10" destOrd="0" presId="urn:microsoft.com/office/officeart/2005/8/layout/pList1"/>
    <dgm:cxn modelId="{3002E946-9653-4BBF-BF0C-C331BE1A9B87}" type="presParOf" srcId="{A84948CB-75B8-4B16-B180-7591AB4BC66D}" destId="{0C812142-19A6-48DA-874E-AD08A98BFB98}" srcOrd="0" destOrd="0" presId="urn:microsoft.com/office/officeart/2005/8/layout/pList1"/>
    <dgm:cxn modelId="{D5A81067-93BF-4D22-B098-5432955F5ACD}" type="presParOf" srcId="{A84948CB-75B8-4B16-B180-7591AB4BC66D}" destId="{86B92266-5EDC-43C0-84BE-E85836A1C072}" srcOrd="1" destOrd="0" presId="urn:microsoft.com/office/officeart/2005/8/layout/pList1"/>
    <dgm:cxn modelId="{13C20294-D360-499A-B0BF-8CBFCB5ACA32}" type="presParOf" srcId="{85DFF6EE-BFCC-455F-8473-6A8CC82A967D}" destId="{7220FD69-22FD-4C17-A0E0-BA023BBCDF70}" srcOrd="11" destOrd="0" presId="urn:microsoft.com/office/officeart/2005/8/layout/pList1"/>
    <dgm:cxn modelId="{66D95D8F-5810-4E5D-B105-94DB901B77DE}" type="presParOf" srcId="{85DFF6EE-BFCC-455F-8473-6A8CC82A967D}" destId="{B5AE8816-C801-4B59-8085-8805A0B06E13}" srcOrd="12" destOrd="0" presId="urn:microsoft.com/office/officeart/2005/8/layout/pList1"/>
    <dgm:cxn modelId="{1412D6FE-0C91-4516-859B-130C00EF8C94}" type="presParOf" srcId="{B5AE8816-C801-4B59-8085-8805A0B06E13}" destId="{B86E240A-ACB8-4690-AF65-62733687E756}" srcOrd="0" destOrd="0" presId="urn:microsoft.com/office/officeart/2005/8/layout/pList1"/>
    <dgm:cxn modelId="{032FF1C7-EE0C-492D-BF99-EDCDF36FB040}" type="presParOf" srcId="{B5AE8816-C801-4B59-8085-8805A0B06E13}" destId="{67A96940-D841-40B9-87D3-C876FB8B96D7}" srcOrd="1" destOrd="0" presId="urn:microsoft.com/office/officeart/2005/8/layout/pList1"/>
    <dgm:cxn modelId="{F68FB592-0637-4399-8592-617F4A3BAFC6}" type="presParOf" srcId="{85DFF6EE-BFCC-455F-8473-6A8CC82A967D}" destId="{9CD09C08-5E22-4C9D-B113-92B0F2397BCC}" srcOrd="13" destOrd="0" presId="urn:microsoft.com/office/officeart/2005/8/layout/pList1"/>
    <dgm:cxn modelId="{F129B844-B426-4B44-8289-95697139320B}" type="presParOf" srcId="{85DFF6EE-BFCC-455F-8473-6A8CC82A967D}" destId="{059FD73F-DB95-4760-863F-A51FB196BF54}" srcOrd="14" destOrd="0" presId="urn:microsoft.com/office/officeart/2005/8/layout/pList1"/>
    <dgm:cxn modelId="{39CEAECE-F3DA-49C9-BACC-9ABFA360FD68}" type="presParOf" srcId="{059FD73F-DB95-4760-863F-A51FB196BF54}" destId="{A2A37B73-84AA-45DE-934D-C13DF81F388D}" srcOrd="0" destOrd="0" presId="urn:microsoft.com/office/officeart/2005/8/layout/pList1"/>
    <dgm:cxn modelId="{B08F5B17-AD68-4225-BA6B-0DE99DD60B1B}" type="presParOf" srcId="{059FD73F-DB95-4760-863F-A51FB196BF54}" destId="{B355755B-874F-4975-A814-B75C6AE9F8C5}" srcOrd="1" destOrd="0" presId="urn:microsoft.com/office/officeart/2005/8/layout/pList1"/>
    <dgm:cxn modelId="{B934D794-E423-4DDA-A841-99597964E848}" type="presParOf" srcId="{85DFF6EE-BFCC-455F-8473-6A8CC82A967D}" destId="{1746BBD5-4B70-4520-99D6-5999C0C9D72D}" srcOrd="15" destOrd="0" presId="urn:microsoft.com/office/officeart/2005/8/layout/pList1"/>
    <dgm:cxn modelId="{177F12F2-9B46-4AF6-B9BB-7E3824513507}" type="presParOf" srcId="{85DFF6EE-BFCC-455F-8473-6A8CC82A967D}" destId="{4B0E2504-2207-4A49-B41E-35221E81AC75}" srcOrd="16" destOrd="0" presId="urn:microsoft.com/office/officeart/2005/8/layout/pList1"/>
    <dgm:cxn modelId="{5D542CAC-B790-463F-B3A6-946AD4661ECF}" type="presParOf" srcId="{4B0E2504-2207-4A49-B41E-35221E81AC75}" destId="{9E44C3C6-326C-4541-B404-78D78D1EAA80}" srcOrd="0" destOrd="0" presId="urn:microsoft.com/office/officeart/2005/8/layout/pList1"/>
    <dgm:cxn modelId="{3B848E62-DF99-4AF6-A53F-88E8F35F7A30}" type="presParOf" srcId="{4B0E2504-2207-4A49-B41E-35221E81AC75}" destId="{1F4834C4-1D69-4587-89A2-33989D442B06}" srcOrd="1" destOrd="0" presId="urn:microsoft.com/office/officeart/2005/8/layout/pList1"/>
    <dgm:cxn modelId="{FAE1DCFA-4217-42E3-9AF1-93DB14FD0635}" type="presParOf" srcId="{85DFF6EE-BFCC-455F-8473-6A8CC82A967D}" destId="{F9AB71DB-01ED-43A1-82F8-91171AF28D82}" srcOrd="17" destOrd="0" presId="urn:microsoft.com/office/officeart/2005/8/layout/pList1"/>
    <dgm:cxn modelId="{EADB2F0F-FD00-4657-BAE5-C0707788749A}" type="presParOf" srcId="{85DFF6EE-BFCC-455F-8473-6A8CC82A967D}" destId="{618DB601-640D-4C46-B6FC-31E9D37ECC92}" srcOrd="18" destOrd="0" presId="urn:microsoft.com/office/officeart/2005/8/layout/pList1"/>
    <dgm:cxn modelId="{C5F2AD27-94D8-42DB-A516-BD771E90E4C2}" type="presParOf" srcId="{618DB601-640D-4C46-B6FC-31E9D37ECC92}" destId="{D1EF7EE3-9DE3-4123-AFD9-A26A1D362920}" srcOrd="0" destOrd="0" presId="urn:microsoft.com/office/officeart/2005/8/layout/pList1"/>
    <dgm:cxn modelId="{C36A71F7-16F8-4FBB-87B6-7AAA46EEA67E}" type="presParOf" srcId="{618DB601-640D-4C46-B6FC-31E9D37ECC92}" destId="{19A937E5-F6AD-4BE2-B502-5B52619BA3F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495F8-BB0A-413F-925A-AD8FB099E4AA}">
      <dsp:nvSpPr>
        <dsp:cNvPr id="0" name=""/>
        <dsp:cNvSpPr/>
      </dsp:nvSpPr>
      <dsp:spPr>
        <a:xfrm>
          <a:off x="6096" y="253645"/>
          <a:ext cx="2103610" cy="144938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4A2A6-D58D-4A1F-B03E-83E5190BB2A6}">
      <dsp:nvSpPr>
        <dsp:cNvPr id="0" name=""/>
        <dsp:cNvSpPr/>
      </dsp:nvSpPr>
      <dsp:spPr>
        <a:xfrm>
          <a:off x="6096" y="1703033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Chicken pasta</a:t>
          </a:r>
          <a:endParaRPr lang="en-US" sz="2400" kern="1200" dirty="0"/>
        </a:p>
      </dsp:txBody>
      <dsp:txXfrm>
        <a:off x="6096" y="1703033"/>
        <a:ext cx="2103610" cy="780439"/>
      </dsp:txXfrm>
    </dsp:sp>
    <dsp:sp modelId="{FF264B2E-4C00-4ACC-8D8B-40A6621F0B78}">
      <dsp:nvSpPr>
        <dsp:cNvPr id="0" name=""/>
        <dsp:cNvSpPr/>
      </dsp:nvSpPr>
      <dsp:spPr>
        <a:xfrm>
          <a:off x="2320156" y="253645"/>
          <a:ext cx="2103610" cy="1449387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EB131-4A95-4FC8-812B-39CB94DE1CF4}">
      <dsp:nvSpPr>
        <dsp:cNvPr id="0" name=""/>
        <dsp:cNvSpPr/>
      </dsp:nvSpPr>
      <dsp:spPr>
        <a:xfrm>
          <a:off x="2320156" y="1703033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coffee</a:t>
          </a:r>
          <a:endParaRPr lang="en-US" sz="2400" kern="1200" dirty="0"/>
        </a:p>
      </dsp:txBody>
      <dsp:txXfrm>
        <a:off x="2320156" y="1703033"/>
        <a:ext cx="2103610" cy="780439"/>
      </dsp:txXfrm>
    </dsp:sp>
    <dsp:sp modelId="{B1EDF48D-2899-424C-B430-6EF9724774E9}">
      <dsp:nvSpPr>
        <dsp:cNvPr id="0" name=""/>
        <dsp:cNvSpPr/>
      </dsp:nvSpPr>
      <dsp:spPr>
        <a:xfrm>
          <a:off x="4634216" y="253645"/>
          <a:ext cx="2103610" cy="1449387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9B0D9-436C-44C5-891B-1EF69988F810}">
      <dsp:nvSpPr>
        <dsp:cNvPr id="0" name=""/>
        <dsp:cNvSpPr/>
      </dsp:nvSpPr>
      <dsp:spPr>
        <a:xfrm>
          <a:off x="4634216" y="1703033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cupcake</a:t>
          </a:r>
          <a:endParaRPr lang="en-US" sz="2400" kern="1200" dirty="0"/>
        </a:p>
      </dsp:txBody>
      <dsp:txXfrm>
        <a:off x="4634216" y="1703033"/>
        <a:ext cx="2103610" cy="780439"/>
      </dsp:txXfrm>
    </dsp:sp>
    <dsp:sp modelId="{31ABDCE5-DE2F-4BCD-8CFE-97274D733D11}">
      <dsp:nvSpPr>
        <dsp:cNvPr id="0" name=""/>
        <dsp:cNvSpPr/>
      </dsp:nvSpPr>
      <dsp:spPr>
        <a:xfrm>
          <a:off x="6948276" y="253645"/>
          <a:ext cx="2103610" cy="1449387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4E819-D681-4338-8830-4BE0BDF1DE11}">
      <dsp:nvSpPr>
        <dsp:cNvPr id="0" name=""/>
        <dsp:cNvSpPr/>
      </dsp:nvSpPr>
      <dsp:spPr>
        <a:xfrm>
          <a:off x="6948276" y="1703033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fries</a:t>
          </a:r>
          <a:endParaRPr lang="en-US" sz="2400" kern="1200" dirty="0"/>
        </a:p>
      </dsp:txBody>
      <dsp:txXfrm>
        <a:off x="6948276" y="1703033"/>
        <a:ext cx="2103610" cy="780439"/>
      </dsp:txXfrm>
    </dsp:sp>
    <dsp:sp modelId="{5EFE2C0A-7D40-44A8-BFC6-AF3D84987472}">
      <dsp:nvSpPr>
        <dsp:cNvPr id="0" name=""/>
        <dsp:cNvSpPr/>
      </dsp:nvSpPr>
      <dsp:spPr>
        <a:xfrm>
          <a:off x="9262336" y="253645"/>
          <a:ext cx="2103610" cy="1449387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3049B-1A1D-4B83-B3B6-031BB239E585}">
      <dsp:nvSpPr>
        <dsp:cNvPr id="0" name=""/>
        <dsp:cNvSpPr/>
      </dsp:nvSpPr>
      <dsp:spPr>
        <a:xfrm>
          <a:off x="9262336" y="1703033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hamburger</a:t>
          </a:r>
          <a:endParaRPr lang="en-US" sz="2400" kern="1200" dirty="0"/>
        </a:p>
      </dsp:txBody>
      <dsp:txXfrm>
        <a:off x="9262336" y="1703033"/>
        <a:ext cx="2103610" cy="780439"/>
      </dsp:txXfrm>
    </dsp:sp>
    <dsp:sp modelId="{0C812142-19A6-48DA-874E-AD08A98BFB98}">
      <dsp:nvSpPr>
        <dsp:cNvPr id="0" name=""/>
        <dsp:cNvSpPr/>
      </dsp:nvSpPr>
      <dsp:spPr>
        <a:xfrm>
          <a:off x="6096" y="2693834"/>
          <a:ext cx="2103610" cy="1449387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92266-5EDC-43C0-84BE-E85836A1C072}">
      <dsp:nvSpPr>
        <dsp:cNvPr id="0" name=""/>
        <dsp:cNvSpPr/>
      </dsp:nvSpPr>
      <dsp:spPr>
        <a:xfrm>
          <a:off x="6096" y="4143221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lemonade</a:t>
          </a:r>
          <a:endParaRPr lang="en-US" sz="2400" kern="1200" dirty="0"/>
        </a:p>
      </dsp:txBody>
      <dsp:txXfrm>
        <a:off x="6096" y="4143221"/>
        <a:ext cx="2103610" cy="780439"/>
      </dsp:txXfrm>
    </dsp:sp>
    <dsp:sp modelId="{B86E240A-ACB8-4690-AF65-62733687E756}">
      <dsp:nvSpPr>
        <dsp:cNvPr id="0" name=""/>
        <dsp:cNvSpPr/>
      </dsp:nvSpPr>
      <dsp:spPr>
        <a:xfrm>
          <a:off x="2320156" y="2693834"/>
          <a:ext cx="2103610" cy="1449387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96940-D841-40B9-87D3-C876FB8B96D7}">
      <dsp:nvSpPr>
        <dsp:cNvPr id="0" name=""/>
        <dsp:cNvSpPr/>
      </dsp:nvSpPr>
      <dsp:spPr>
        <a:xfrm>
          <a:off x="2320156" y="4143221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Orange juice</a:t>
          </a:r>
          <a:endParaRPr lang="en-US" sz="2400" kern="1200" dirty="0"/>
        </a:p>
      </dsp:txBody>
      <dsp:txXfrm>
        <a:off x="2320156" y="4143221"/>
        <a:ext cx="2103610" cy="780439"/>
      </dsp:txXfrm>
    </dsp:sp>
    <dsp:sp modelId="{A2A37B73-84AA-45DE-934D-C13DF81F388D}">
      <dsp:nvSpPr>
        <dsp:cNvPr id="0" name=""/>
        <dsp:cNvSpPr/>
      </dsp:nvSpPr>
      <dsp:spPr>
        <a:xfrm>
          <a:off x="4634216" y="2693834"/>
          <a:ext cx="2103610" cy="1449387"/>
        </a:xfrm>
        <a:prstGeom prst="round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5755B-874F-4975-A814-B75C6AE9F8C5}">
      <dsp:nvSpPr>
        <dsp:cNvPr id="0" name=""/>
        <dsp:cNvSpPr/>
      </dsp:nvSpPr>
      <dsp:spPr>
        <a:xfrm>
          <a:off x="4634216" y="4143221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pizza</a:t>
          </a:r>
          <a:endParaRPr lang="en-US" sz="2400" kern="1200" dirty="0"/>
        </a:p>
      </dsp:txBody>
      <dsp:txXfrm>
        <a:off x="4634216" y="4143221"/>
        <a:ext cx="2103610" cy="780439"/>
      </dsp:txXfrm>
    </dsp:sp>
    <dsp:sp modelId="{9E44C3C6-326C-4541-B404-78D78D1EAA80}">
      <dsp:nvSpPr>
        <dsp:cNvPr id="0" name=""/>
        <dsp:cNvSpPr/>
      </dsp:nvSpPr>
      <dsp:spPr>
        <a:xfrm>
          <a:off x="6948276" y="2693834"/>
          <a:ext cx="2103610" cy="1449387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834C4-1D69-4587-89A2-33989D442B06}">
      <dsp:nvSpPr>
        <dsp:cNvPr id="0" name=""/>
        <dsp:cNvSpPr/>
      </dsp:nvSpPr>
      <dsp:spPr>
        <a:xfrm>
          <a:off x="6948276" y="4143221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Egg sandwich</a:t>
          </a:r>
          <a:endParaRPr lang="en-US" sz="2400" kern="1200" dirty="0"/>
        </a:p>
      </dsp:txBody>
      <dsp:txXfrm>
        <a:off x="6948276" y="4143221"/>
        <a:ext cx="2103610" cy="780439"/>
      </dsp:txXfrm>
    </dsp:sp>
    <dsp:sp modelId="{D1EF7EE3-9DE3-4123-AFD9-A26A1D362920}">
      <dsp:nvSpPr>
        <dsp:cNvPr id="0" name=""/>
        <dsp:cNvSpPr/>
      </dsp:nvSpPr>
      <dsp:spPr>
        <a:xfrm>
          <a:off x="9262336" y="2693834"/>
          <a:ext cx="2103610" cy="1449387"/>
        </a:xfrm>
        <a:prstGeom prst="round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937E5-F6AD-4BE2-B502-5B52619BA3F0}">
      <dsp:nvSpPr>
        <dsp:cNvPr id="0" name=""/>
        <dsp:cNvSpPr/>
      </dsp:nvSpPr>
      <dsp:spPr>
        <a:xfrm>
          <a:off x="9262336" y="4143221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tea</a:t>
          </a:r>
          <a:endParaRPr lang="en-US" sz="2400" kern="1200" dirty="0"/>
        </a:p>
      </dsp:txBody>
      <dsp:txXfrm>
        <a:off x="9262336" y="4143221"/>
        <a:ext cx="2103610" cy="780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495F8-BB0A-413F-925A-AD8FB099E4AA}">
      <dsp:nvSpPr>
        <dsp:cNvPr id="0" name=""/>
        <dsp:cNvSpPr/>
      </dsp:nvSpPr>
      <dsp:spPr>
        <a:xfrm>
          <a:off x="6096" y="253645"/>
          <a:ext cx="2103610" cy="144938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4A2A6-D58D-4A1F-B03E-83E5190BB2A6}">
      <dsp:nvSpPr>
        <dsp:cNvPr id="0" name=""/>
        <dsp:cNvSpPr/>
      </dsp:nvSpPr>
      <dsp:spPr>
        <a:xfrm>
          <a:off x="6096" y="1703033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Chicken pasta</a:t>
          </a:r>
          <a:endParaRPr lang="en-US" sz="2400" kern="1200" dirty="0"/>
        </a:p>
      </dsp:txBody>
      <dsp:txXfrm>
        <a:off x="6096" y="1703033"/>
        <a:ext cx="2103610" cy="780439"/>
      </dsp:txXfrm>
    </dsp:sp>
    <dsp:sp modelId="{FF264B2E-4C00-4ACC-8D8B-40A6621F0B78}">
      <dsp:nvSpPr>
        <dsp:cNvPr id="0" name=""/>
        <dsp:cNvSpPr/>
      </dsp:nvSpPr>
      <dsp:spPr>
        <a:xfrm>
          <a:off x="2320156" y="253645"/>
          <a:ext cx="2103610" cy="1449387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EB131-4A95-4FC8-812B-39CB94DE1CF4}">
      <dsp:nvSpPr>
        <dsp:cNvPr id="0" name=""/>
        <dsp:cNvSpPr/>
      </dsp:nvSpPr>
      <dsp:spPr>
        <a:xfrm>
          <a:off x="2320156" y="1703033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coffee</a:t>
          </a:r>
          <a:endParaRPr lang="en-US" sz="2400" kern="1200" dirty="0"/>
        </a:p>
      </dsp:txBody>
      <dsp:txXfrm>
        <a:off x="2320156" y="1703033"/>
        <a:ext cx="2103610" cy="780439"/>
      </dsp:txXfrm>
    </dsp:sp>
    <dsp:sp modelId="{B1EDF48D-2899-424C-B430-6EF9724774E9}">
      <dsp:nvSpPr>
        <dsp:cNvPr id="0" name=""/>
        <dsp:cNvSpPr/>
      </dsp:nvSpPr>
      <dsp:spPr>
        <a:xfrm>
          <a:off x="4634216" y="253645"/>
          <a:ext cx="2103610" cy="1449387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9B0D9-436C-44C5-891B-1EF69988F810}">
      <dsp:nvSpPr>
        <dsp:cNvPr id="0" name=""/>
        <dsp:cNvSpPr/>
      </dsp:nvSpPr>
      <dsp:spPr>
        <a:xfrm>
          <a:off x="4634216" y="1703033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cupcake</a:t>
          </a:r>
          <a:endParaRPr lang="en-US" sz="2400" kern="1200" dirty="0"/>
        </a:p>
      </dsp:txBody>
      <dsp:txXfrm>
        <a:off x="4634216" y="1703033"/>
        <a:ext cx="2103610" cy="780439"/>
      </dsp:txXfrm>
    </dsp:sp>
    <dsp:sp modelId="{31ABDCE5-DE2F-4BCD-8CFE-97274D733D11}">
      <dsp:nvSpPr>
        <dsp:cNvPr id="0" name=""/>
        <dsp:cNvSpPr/>
      </dsp:nvSpPr>
      <dsp:spPr>
        <a:xfrm>
          <a:off x="6948276" y="253645"/>
          <a:ext cx="2103610" cy="1449387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4E819-D681-4338-8830-4BE0BDF1DE11}">
      <dsp:nvSpPr>
        <dsp:cNvPr id="0" name=""/>
        <dsp:cNvSpPr/>
      </dsp:nvSpPr>
      <dsp:spPr>
        <a:xfrm>
          <a:off x="6948276" y="1703033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fries</a:t>
          </a:r>
          <a:endParaRPr lang="en-US" sz="2400" kern="1200" dirty="0"/>
        </a:p>
      </dsp:txBody>
      <dsp:txXfrm>
        <a:off x="6948276" y="1703033"/>
        <a:ext cx="2103610" cy="780439"/>
      </dsp:txXfrm>
    </dsp:sp>
    <dsp:sp modelId="{5EFE2C0A-7D40-44A8-BFC6-AF3D84987472}">
      <dsp:nvSpPr>
        <dsp:cNvPr id="0" name=""/>
        <dsp:cNvSpPr/>
      </dsp:nvSpPr>
      <dsp:spPr>
        <a:xfrm>
          <a:off x="9262336" y="253645"/>
          <a:ext cx="2103610" cy="1449387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3049B-1A1D-4B83-B3B6-031BB239E585}">
      <dsp:nvSpPr>
        <dsp:cNvPr id="0" name=""/>
        <dsp:cNvSpPr/>
      </dsp:nvSpPr>
      <dsp:spPr>
        <a:xfrm>
          <a:off x="9262336" y="1703033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hamburger</a:t>
          </a:r>
          <a:endParaRPr lang="en-US" sz="2400" kern="1200" dirty="0"/>
        </a:p>
      </dsp:txBody>
      <dsp:txXfrm>
        <a:off x="9262336" y="1703033"/>
        <a:ext cx="2103610" cy="780439"/>
      </dsp:txXfrm>
    </dsp:sp>
    <dsp:sp modelId="{0C812142-19A6-48DA-874E-AD08A98BFB98}">
      <dsp:nvSpPr>
        <dsp:cNvPr id="0" name=""/>
        <dsp:cNvSpPr/>
      </dsp:nvSpPr>
      <dsp:spPr>
        <a:xfrm>
          <a:off x="6096" y="2693834"/>
          <a:ext cx="2103610" cy="1449387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92266-5EDC-43C0-84BE-E85836A1C072}">
      <dsp:nvSpPr>
        <dsp:cNvPr id="0" name=""/>
        <dsp:cNvSpPr/>
      </dsp:nvSpPr>
      <dsp:spPr>
        <a:xfrm>
          <a:off x="6096" y="4143221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lemonade</a:t>
          </a:r>
          <a:endParaRPr lang="en-US" sz="2400" kern="1200" dirty="0"/>
        </a:p>
      </dsp:txBody>
      <dsp:txXfrm>
        <a:off x="6096" y="4143221"/>
        <a:ext cx="2103610" cy="780439"/>
      </dsp:txXfrm>
    </dsp:sp>
    <dsp:sp modelId="{B86E240A-ACB8-4690-AF65-62733687E756}">
      <dsp:nvSpPr>
        <dsp:cNvPr id="0" name=""/>
        <dsp:cNvSpPr/>
      </dsp:nvSpPr>
      <dsp:spPr>
        <a:xfrm>
          <a:off x="2320156" y="2693834"/>
          <a:ext cx="2103610" cy="1449387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96940-D841-40B9-87D3-C876FB8B96D7}">
      <dsp:nvSpPr>
        <dsp:cNvPr id="0" name=""/>
        <dsp:cNvSpPr/>
      </dsp:nvSpPr>
      <dsp:spPr>
        <a:xfrm>
          <a:off x="2320156" y="4143221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Orange juice</a:t>
          </a:r>
          <a:endParaRPr lang="en-US" sz="2400" kern="1200" dirty="0"/>
        </a:p>
      </dsp:txBody>
      <dsp:txXfrm>
        <a:off x="2320156" y="4143221"/>
        <a:ext cx="2103610" cy="780439"/>
      </dsp:txXfrm>
    </dsp:sp>
    <dsp:sp modelId="{A2A37B73-84AA-45DE-934D-C13DF81F388D}">
      <dsp:nvSpPr>
        <dsp:cNvPr id="0" name=""/>
        <dsp:cNvSpPr/>
      </dsp:nvSpPr>
      <dsp:spPr>
        <a:xfrm>
          <a:off x="4634216" y="2693834"/>
          <a:ext cx="2103610" cy="1449387"/>
        </a:xfrm>
        <a:prstGeom prst="round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5755B-874F-4975-A814-B75C6AE9F8C5}">
      <dsp:nvSpPr>
        <dsp:cNvPr id="0" name=""/>
        <dsp:cNvSpPr/>
      </dsp:nvSpPr>
      <dsp:spPr>
        <a:xfrm>
          <a:off x="4634216" y="4143221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pizza</a:t>
          </a:r>
          <a:endParaRPr lang="en-US" sz="2400" kern="1200" dirty="0"/>
        </a:p>
      </dsp:txBody>
      <dsp:txXfrm>
        <a:off x="4634216" y="4143221"/>
        <a:ext cx="2103610" cy="780439"/>
      </dsp:txXfrm>
    </dsp:sp>
    <dsp:sp modelId="{9E44C3C6-326C-4541-B404-78D78D1EAA80}">
      <dsp:nvSpPr>
        <dsp:cNvPr id="0" name=""/>
        <dsp:cNvSpPr/>
      </dsp:nvSpPr>
      <dsp:spPr>
        <a:xfrm>
          <a:off x="6948276" y="2693834"/>
          <a:ext cx="2103610" cy="1449387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834C4-1D69-4587-89A2-33989D442B06}">
      <dsp:nvSpPr>
        <dsp:cNvPr id="0" name=""/>
        <dsp:cNvSpPr/>
      </dsp:nvSpPr>
      <dsp:spPr>
        <a:xfrm>
          <a:off x="6948276" y="4143221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Egg sandwich</a:t>
          </a:r>
          <a:endParaRPr lang="en-US" sz="2400" kern="1200" dirty="0"/>
        </a:p>
      </dsp:txBody>
      <dsp:txXfrm>
        <a:off x="6948276" y="4143221"/>
        <a:ext cx="2103610" cy="780439"/>
      </dsp:txXfrm>
    </dsp:sp>
    <dsp:sp modelId="{D1EF7EE3-9DE3-4123-AFD9-A26A1D362920}">
      <dsp:nvSpPr>
        <dsp:cNvPr id="0" name=""/>
        <dsp:cNvSpPr/>
      </dsp:nvSpPr>
      <dsp:spPr>
        <a:xfrm>
          <a:off x="9262336" y="2693834"/>
          <a:ext cx="2103610" cy="1449387"/>
        </a:xfrm>
        <a:prstGeom prst="round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937E5-F6AD-4BE2-B502-5B52619BA3F0}">
      <dsp:nvSpPr>
        <dsp:cNvPr id="0" name=""/>
        <dsp:cNvSpPr/>
      </dsp:nvSpPr>
      <dsp:spPr>
        <a:xfrm>
          <a:off x="9262336" y="4143221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tea</a:t>
          </a:r>
          <a:endParaRPr lang="en-US" sz="2400" kern="1200" dirty="0"/>
        </a:p>
      </dsp:txBody>
      <dsp:txXfrm>
        <a:off x="9262336" y="4143221"/>
        <a:ext cx="2103610" cy="780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495F8-BB0A-413F-925A-AD8FB099E4AA}">
      <dsp:nvSpPr>
        <dsp:cNvPr id="0" name=""/>
        <dsp:cNvSpPr/>
      </dsp:nvSpPr>
      <dsp:spPr>
        <a:xfrm>
          <a:off x="6096" y="253645"/>
          <a:ext cx="2103610" cy="144938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4A2A6-D58D-4A1F-B03E-83E5190BB2A6}">
      <dsp:nvSpPr>
        <dsp:cNvPr id="0" name=""/>
        <dsp:cNvSpPr/>
      </dsp:nvSpPr>
      <dsp:spPr>
        <a:xfrm>
          <a:off x="6096" y="1703033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Chicken pasta</a:t>
          </a:r>
          <a:endParaRPr lang="en-US" sz="2400" kern="1200" dirty="0"/>
        </a:p>
      </dsp:txBody>
      <dsp:txXfrm>
        <a:off x="6096" y="1703033"/>
        <a:ext cx="2103610" cy="780439"/>
      </dsp:txXfrm>
    </dsp:sp>
    <dsp:sp modelId="{FF264B2E-4C00-4ACC-8D8B-40A6621F0B78}">
      <dsp:nvSpPr>
        <dsp:cNvPr id="0" name=""/>
        <dsp:cNvSpPr/>
      </dsp:nvSpPr>
      <dsp:spPr>
        <a:xfrm>
          <a:off x="2320156" y="253645"/>
          <a:ext cx="2103610" cy="1449387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EB131-4A95-4FC8-812B-39CB94DE1CF4}">
      <dsp:nvSpPr>
        <dsp:cNvPr id="0" name=""/>
        <dsp:cNvSpPr/>
      </dsp:nvSpPr>
      <dsp:spPr>
        <a:xfrm>
          <a:off x="2320156" y="1703033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coffee</a:t>
          </a:r>
          <a:endParaRPr lang="en-US" sz="2400" kern="1200" dirty="0"/>
        </a:p>
      </dsp:txBody>
      <dsp:txXfrm>
        <a:off x="2320156" y="1703033"/>
        <a:ext cx="2103610" cy="780439"/>
      </dsp:txXfrm>
    </dsp:sp>
    <dsp:sp modelId="{B1EDF48D-2899-424C-B430-6EF9724774E9}">
      <dsp:nvSpPr>
        <dsp:cNvPr id="0" name=""/>
        <dsp:cNvSpPr/>
      </dsp:nvSpPr>
      <dsp:spPr>
        <a:xfrm>
          <a:off x="4634216" y="253645"/>
          <a:ext cx="2103610" cy="1449387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9B0D9-436C-44C5-891B-1EF69988F810}">
      <dsp:nvSpPr>
        <dsp:cNvPr id="0" name=""/>
        <dsp:cNvSpPr/>
      </dsp:nvSpPr>
      <dsp:spPr>
        <a:xfrm>
          <a:off x="4634216" y="1703033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cupcake</a:t>
          </a:r>
          <a:endParaRPr lang="en-US" sz="2400" kern="1200" dirty="0"/>
        </a:p>
      </dsp:txBody>
      <dsp:txXfrm>
        <a:off x="4634216" y="1703033"/>
        <a:ext cx="2103610" cy="780439"/>
      </dsp:txXfrm>
    </dsp:sp>
    <dsp:sp modelId="{31ABDCE5-DE2F-4BCD-8CFE-97274D733D11}">
      <dsp:nvSpPr>
        <dsp:cNvPr id="0" name=""/>
        <dsp:cNvSpPr/>
      </dsp:nvSpPr>
      <dsp:spPr>
        <a:xfrm>
          <a:off x="6948276" y="253645"/>
          <a:ext cx="2103610" cy="1449387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4E819-D681-4338-8830-4BE0BDF1DE11}">
      <dsp:nvSpPr>
        <dsp:cNvPr id="0" name=""/>
        <dsp:cNvSpPr/>
      </dsp:nvSpPr>
      <dsp:spPr>
        <a:xfrm>
          <a:off x="6948276" y="1703033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fries</a:t>
          </a:r>
          <a:endParaRPr lang="en-US" sz="2400" kern="1200" dirty="0"/>
        </a:p>
      </dsp:txBody>
      <dsp:txXfrm>
        <a:off x="6948276" y="1703033"/>
        <a:ext cx="2103610" cy="780439"/>
      </dsp:txXfrm>
    </dsp:sp>
    <dsp:sp modelId="{5EFE2C0A-7D40-44A8-BFC6-AF3D84987472}">
      <dsp:nvSpPr>
        <dsp:cNvPr id="0" name=""/>
        <dsp:cNvSpPr/>
      </dsp:nvSpPr>
      <dsp:spPr>
        <a:xfrm>
          <a:off x="9262336" y="253645"/>
          <a:ext cx="2103610" cy="1449387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3049B-1A1D-4B83-B3B6-031BB239E585}">
      <dsp:nvSpPr>
        <dsp:cNvPr id="0" name=""/>
        <dsp:cNvSpPr/>
      </dsp:nvSpPr>
      <dsp:spPr>
        <a:xfrm>
          <a:off x="9262336" y="1703033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hamburger</a:t>
          </a:r>
          <a:endParaRPr lang="en-US" sz="2400" kern="1200" dirty="0"/>
        </a:p>
      </dsp:txBody>
      <dsp:txXfrm>
        <a:off x="9262336" y="1703033"/>
        <a:ext cx="2103610" cy="780439"/>
      </dsp:txXfrm>
    </dsp:sp>
    <dsp:sp modelId="{0C812142-19A6-48DA-874E-AD08A98BFB98}">
      <dsp:nvSpPr>
        <dsp:cNvPr id="0" name=""/>
        <dsp:cNvSpPr/>
      </dsp:nvSpPr>
      <dsp:spPr>
        <a:xfrm>
          <a:off x="6096" y="2693834"/>
          <a:ext cx="2103610" cy="1449387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92266-5EDC-43C0-84BE-E85836A1C072}">
      <dsp:nvSpPr>
        <dsp:cNvPr id="0" name=""/>
        <dsp:cNvSpPr/>
      </dsp:nvSpPr>
      <dsp:spPr>
        <a:xfrm>
          <a:off x="6096" y="4143221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lemonade</a:t>
          </a:r>
          <a:endParaRPr lang="en-US" sz="2400" kern="1200" dirty="0"/>
        </a:p>
      </dsp:txBody>
      <dsp:txXfrm>
        <a:off x="6096" y="4143221"/>
        <a:ext cx="2103610" cy="780439"/>
      </dsp:txXfrm>
    </dsp:sp>
    <dsp:sp modelId="{B86E240A-ACB8-4690-AF65-62733687E756}">
      <dsp:nvSpPr>
        <dsp:cNvPr id="0" name=""/>
        <dsp:cNvSpPr/>
      </dsp:nvSpPr>
      <dsp:spPr>
        <a:xfrm>
          <a:off x="2320156" y="2693834"/>
          <a:ext cx="2103610" cy="1449387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96940-D841-40B9-87D3-C876FB8B96D7}">
      <dsp:nvSpPr>
        <dsp:cNvPr id="0" name=""/>
        <dsp:cNvSpPr/>
      </dsp:nvSpPr>
      <dsp:spPr>
        <a:xfrm>
          <a:off x="2320156" y="4143221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Orange juice</a:t>
          </a:r>
          <a:endParaRPr lang="en-US" sz="2400" kern="1200" dirty="0"/>
        </a:p>
      </dsp:txBody>
      <dsp:txXfrm>
        <a:off x="2320156" y="4143221"/>
        <a:ext cx="2103610" cy="780439"/>
      </dsp:txXfrm>
    </dsp:sp>
    <dsp:sp modelId="{A2A37B73-84AA-45DE-934D-C13DF81F388D}">
      <dsp:nvSpPr>
        <dsp:cNvPr id="0" name=""/>
        <dsp:cNvSpPr/>
      </dsp:nvSpPr>
      <dsp:spPr>
        <a:xfrm>
          <a:off x="4634216" y="2693834"/>
          <a:ext cx="2103610" cy="1449387"/>
        </a:xfrm>
        <a:prstGeom prst="round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5755B-874F-4975-A814-B75C6AE9F8C5}">
      <dsp:nvSpPr>
        <dsp:cNvPr id="0" name=""/>
        <dsp:cNvSpPr/>
      </dsp:nvSpPr>
      <dsp:spPr>
        <a:xfrm>
          <a:off x="4634216" y="4143221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pizza</a:t>
          </a:r>
          <a:endParaRPr lang="en-US" sz="2400" kern="1200" dirty="0"/>
        </a:p>
      </dsp:txBody>
      <dsp:txXfrm>
        <a:off x="4634216" y="4143221"/>
        <a:ext cx="2103610" cy="780439"/>
      </dsp:txXfrm>
    </dsp:sp>
    <dsp:sp modelId="{9E44C3C6-326C-4541-B404-78D78D1EAA80}">
      <dsp:nvSpPr>
        <dsp:cNvPr id="0" name=""/>
        <dsp:cNvSpPr/>
      </dsp:nvSpPr>
      <dsp:spPr>
        <a:xfrm>
          <a:off x="6948276" y="2693834"/>
          <a:ext cx="2103610" cy="1449387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834C4-1D69-4587-89A2-33989D442B06}">
      <dsp:nvSpPr>
        <dsp:cNvPr id="0" name=""/>
        <dsp:cNvSpPr/>
      </dsp:nvSpPr>
      <dsp:spPr>
        <a:xfrm>
          <a:off x="6948276" y="4143221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Egg sandwich</a:t>
          </a:r>
          <a:endParaRPr lang="en-US" sz="2400" kern="1200" dirty="0"/>
        </a:p>
      </dsp:txBody>
      <dsp:txXfrm>
        <a:off x="6948276" y="4143221"/>
        <a:ext cx="2103610" cy="780439"/>
      </dsp:txXfrm>
    </dsp:sp>
    <dsp:sp modelId="{D1EF7EE3-9DE3-4123-AFD9-A26A1D362920}">
      <dsp:nvSpPr>
        <dsp:cNvPr id="0" name=""/>
        <dsp:cNvSpPr/>
      </dsp:nvSpPr>
      <dsp:spPr>
        <a:xfrm>
          <a:off x="9262336" y="2693834"/>
          <a:ext cx="2103610" cy="1449387"/>
        </a:xfrm>
        <a:prstGeom prst="round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937E5-F6AD-4BE2-B502-5B52619BA3F0}">
      <dsp:nvSpPr>
        <dsp:cNvPr id="0" name=""/>
        <dsp:cNvSpPr/>
      </dsp:nvSpPr>
      <dsp:spPr>
        <a:xfrm>
          <a:off x="9262336" y="4143221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tea</a:t>
          </a:r>
          <a:endParaRPr lang="en-US" sz="2400" kern="1200" dirty="0"/>
        </a:p>
      </dsp:txBody>
      <dsp:txXfrm>
        <a:off x="9262336" y="4143221"/>
        <a:ext cx="2103610" cy="780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495F8-BB0A-413F-925A-AD8FB099E4AA}">
      <dsp:nvSpPr>
        <dsp:cNvPr id="0" name=""/>
        <dsp:cNvSpPr/>
      </dsp:nvSpPr>
      <dsp:spPr>
        <a:xfrm>
          <a:off x="6096" y="253645"/>
          <a:ext cx="2103610" cy="144938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4A2A6-D58D-4A1F-B03E-83E5190BB2A6}">
      <dsp:nvSpPr>
        <dsp:cNvPr id="0" name=""/>
        <dsp:cNvSpPr/>
      </dsp:nvSpPr>
      <dsp:spPr>
        <a:xfrm>
          <a:off x="6096" y="1703033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Chicken pasta</a:t>
          </a:r>
          <a:endParaRPr lang="en-US" sz="2400" kern="1200" dirty="0"/>
        </a:p>
      </dsp:txBody>
      <dsp:txXfrm>
        <a:off x="6096" y="1703033"/>
        <a:ext cx="2103610" cy="780439"/>
      </dsp:txXfrm>
    </dsp:sp>
    <dsp:sp modelId="{FF264B2E-4C00-4ACC-8D8B-40A6621F0B78}">
      <dsp:nvSpPr>
        <dsp:cNvPr id="0" name=""/>
        <dsp:cNvSpPr/>
      </dsp:nvSpPr>
      <dsp:spPr>
        <a:xfrm>
          <a:off x="2320156" y="253645"/>
          <a:ext cx="2103610" cy="1449387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EB131-4A95-4FC8-812B-39CB94DE1CF4}">
      <dsp:nvSpPr>
        <dsp:cNvPr id="0" name=""/>
        <dsp:cNvSpPr/>
      </dsp:nvSpPr>
      <dsp:spPr>
        <a:xfrm>
          <a:off x="2320156" y="1703033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coffee</a:t>
          </a:r>
          <a:endParaRPr lang="en-US" sz="2400" kern="1200" dirty="0"/>
        </a:p>
      </dsp:txBody>
      <dsp:txXfrm>
        <a:off x="2320156" y="1703033"/>
        <a:ext cx="2103610" cy="780439"/>
      </dsp:txXfrm>
    </dsp:sp>
    <dsp:sp modelId="{B1EDF48D-2899-424C-B430-6EF9724774E9}">
      <dsp:nvSpPr>
        <dsp:cNvPr id="0" name=""/>
        <dsp:cNvSpPr/>
      </dsp:nvSpPr>
      <dsp:spPr>
        <a:xfrm>
          <a:off x="4634216" y="253645"/>
          <a:ext cx="2103610" cy="1449387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9B0D9-436C-44C5-891B-1EF69988F810}">
      <dsp:nvSpPr>
        <dsp:cNvPr id="0" name=""/>
        <dsp:cNvSpPr/>
      </dsp:nvSpPr>
      <dsp:spPr>
        <a:xfrm>
          <a:off x="4634216" y="1703033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cupcake</a:t>
          </a:r>
          <a:endParaRPr lang="en-US" sz="2400" kern="1200" dirty="0"/>
        </a:p>
      </dsp:txBody>
      <dsp:txXfrm>
        <a:off x="4634216" y="1703033"/>
        <a:ext cx="2103610" cy="780439"/>
      </dsp:txXfrm>
    </dsp:sp>
    <dsp:sp modelId="{31ABDCE5-DE2F-4BCD-8CFE-97274D733D11}">
      <dsp:nvSpPr>
        <dsp:cNvPr id="0" name=""/>
        <dsp:cNvSpPr/>
      </dsp:nvSpPr>
      <dsp:spPr>
        <a:xfrm>
          <a:off x="6948276" y="253645"/>
          <a:ext cx="2103610" cy="1449387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4E819-D681-4338-8830-4BE0BDF1DE11}">
      <dsp:nvSpPr>
        <dsp:cNvPr id="0" name=""/>
        <dsp:cNvSpPr/>
      </dsp:nvSpPr>
      <dsp:spPr>
        <a:xfrm>
          <a:off x="6948276" y="1703033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fries</a:t>
          </a:r>
          <a:endParaRPr lang="en-US" sz="2400" kern="1200" dirty="0"/>
        </a:p>
      </dsp:txBody>
      <dsp:txXfrm>
        <a:off x="6948276" y="1703033"/>
        <a:ext cx="2103610" cy="780439"/>
      </dsp:txXfrm>
    </dsp:sp>
    <dsp:sp modelId="{5EFE2C0A-7D40-44A8-BFC6-AF3D84987472}">
      <dsp:nvSpPr>
        <dsp:cNvPr id="0" name=""/>
        <dsp:cNvSpPr/>
      </dsp:nvSpPr>
      <dsp:spPr>
        <a:xfrm>
          <a:off x="9262336" y="253645"/>
          <a:ext cx="2103610" cy="1449387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3049B-1A1D-4B83-B3B6-031BB239E585}">
      <dsp:nvSpPr>
        <dsp:cNvPr id="0" name=""/>
        <dsp:cNvSpPr/>
      </dsp:nvSpPr>
      <dsp:spPr>
        <a:xfrm>
          <a:off x="9262336" y="1703033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hamburger</a:t>
          </a:r>
          <a:endParaRPr lang="en-US" sz="2400" kern="1200" dirty="0"/>
        </a:p>
      </dsp:txBody>
      <dsp:txXfrm>
        <a:off x="9262336" y="1703033"/>
        <a:ext cx="2103610" cy="780439"/>
      </dsp:txXfrm>
    </dsp:sp>
    <dsp:sp modelId="{0C812142-19A6-48DA-874E-AD08A98BFB98}">
      <dsp:nvSpPr>
        <dsp:cNvPr id="0" name=""/>
        <dsp:cNvSpPr/>
      </dsp:nvSpPr>
      <dsp:spPr>
        <a:xfrm>
          <a:off x="6096" y="2693834"/>
          <a:ext cx="2103610" cy="1449387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92266-5EDC-43C0-84BE-E85836A1C072}">
      <dsp:nvSpPr>
        <dsp:cNvPr id="0" name=""/>
        <dsp:cNvSpPr/>
      </dsp:nvSpPr>
      <dsp:spPr>
        <a:xfrm>
          <a:off x="6096" y="4143221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lemonade</a:t>
          </a:r>
          <a:endParaRPr lang="en-US" sz="2400" kern="1200" dirty="0"/>
        </a:p>
      </dsp:txBody>
      <dsp:txXfrm>
        <a:off x="6096" y="4143221"/>
        <a:ext cx="2103610" cy="780439"/>
      </dsp:txXfrm>
    </dsp:sp>
    <dsp:sp modelId="{B86E240A-ACB8-4690-AF65-62733687E756}">
      <dsp:nvSpPr>
        <dsp:cNvPr id="0" name=""/>
        <dsp:cNvSpPr/>
      </dsp:nvSpPr>
      <dsp:spPr>
        <a:xfrm>
          <a:off x="2320156" y="2693834"/>
          <a:ext cx="2103610" cy="1449387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96940-D841-40B9-87D3-C876FB8B96D7}">
      <dsp:nvSpPr>
        <dsp:cNvPr id="0" name=""/>
        <dsp:cNvSpPr/>
      </dsp:nvSpPr>
      <dsp:spPr>
        <a:xfrm>
          <a:off x="2320156" y="4143221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Orange juice</a:t>
          </a:r>
          <a:endParaRPr lang="en-US" sz="2400" kern="1200" dirty="0"/>
        </a:p>
      </dsp:txBody>
      <dsp:txXfrm>
        <a:off x="2320156" y="4143221"/>
        <a:ext cx="2103610" cy="780439"/>
      </dsp:txXfrm>
    </dsp:sp>
    <dsp:sp modelId="{A2A37B73-84AA-45DE-934D-C13DF81F388D}">
      <dsp:nvSpPr>
        <dsp:cNvPr id="0" name=""/>
        <dsp:cNvSpPr/>
      </dsp:nvSpPr>
      <dsp:spPr>
        <a:xfrm>
          <a:off x="4634216" y="2693834"/>
          <a:ext cx="2103610" cy="1449387"/>
        </a:xfrm>
        <a:prstGeom prst="round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5755B-874F-4975-A814-B75C6AE9F8C5}">
      <dsp:nvSpPr>
        <dsp:cNvPr id="0" name=""/>
        <dsp:cNvSpPr/>
      </dsp:nvSpPr>
      <dsp:spPr>
        <a:xfrm>
          <a:off x="4634216" y="4143221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pizza</a:t>
          </a:r>
          <a:endParaRPr lang="en-US" sz="2400" kern="1200" dirty="0"/>
        </a:p>
      </dsp:txBody>
      <dsp:txXfrm>
        <a:off x="4634216" y="4143221"/>
        <a:ext cx="2103610" cy="780439"/>
      </dsp:txXfrm>
    </dsp:sp>
    <dsp:sp modelId="{9E44C3C6-326C-4541-B404-78D78D1EAA80}">
      <dsp:nvSpPr>
        <dsp:cNvPr id="0" name=""/>
        <dsp:cNvSpPr/>
      </dsp:nvSpPr>
      <dsp:spPr>
        <a:xfrm>
          <a:off x="6948276" y="2693834"/>
          <a:ext cx="2103610" cy="1449387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834C4-1D69-4587-89A2-33989D442B06}">
      <dsp:nvSpPr>
        <dsp:cNvPr id="0" name=""/>
        <dsp:cNvSpPr/>
      </dsp:nvSpPr>
      <dsp:spPr>
        <a:xfrm>
          <a:off x="6948276" y="4143221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Egg sandwich</a:t>
          </a:r>
          <a:endParaRPr lang="en-US" sz="2400" kern="1200" dirty="0"/>
        </a:p>
      </dsp:txBody>
      <dsp:txXfrm>
        <a:off x="6948276" y="4143221"/>
        <a:ext cx="2103610" cy="780439"/>
      </dsp:txXfrm>
    </dsp:sp>
    <dsp:sp modelId="{D1EF7EE3-9DE3-4123-AFD9-A26A1D362920}">
      <dsp:nvSpPr>
        <dsp:cNvPr id="0" name=""/>
        <dsp:cNvSpPr/>
      </dsp:nvSpPr>
      <dsp:spPr>
        <a:xfrm>
          <a:off x="9262336" y="2693834"/>
          <a:ext cx="2103610" cy="1449387"/>
        </a:xfrm>
        <a:prstGeom prst="round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937E5-F6AD-4BE2-B502-5B52619BA3F0}">
      <dsp:nvSpPr>
        <dsp:cNvPr id="0" name=""/>
        <dsp:cNvSpPr/>
      </dsp:nvSpPr>
      <dsp:spPr>
        <a:xfrm>
          <a:off x="9262336" y="4143221"/>
          <a:ext cx="2103610" cy="78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tea</a:t>
          </a:r>
          <a:endParaRPr lang="en-US" sz="2400" kern="1200" dirty="0"/>
        </a:p>
      </dsp:txBody>
      <dsp:txXfrm>
        <a:off x="9262336" y="4143221"/>
        <a:ext cx="2103610" cy="780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3A-ADA0-4148-B7C4-5B911024E65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F071-06DA-4D30-ADED-B2CBAF5D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1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3A-ADA0-4148-B7C4-5B911024E65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F071-06DA-4D30-ADED-B2CBAF5D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6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3A-ADA0-4148-B7C4-5B911024E65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F071-06DA-4D30-ADED-B2CBAF5D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63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3A39D09-20F8-FA47-AECD-94B8BFF56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60263"/>
            <a:ext cx="12192000" cy="5293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591EFD5-DEEC-1A4D-9150-A625B0AC8D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10800000" flipV="1">
            <a:off x="18461" y="11186"/>
            <a:ext cx="12159024" cy="383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1748" y="6517204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027A05-1D97-FD4F-96AB-41D1450D3DB8}"/>
              </a:ext>
            </a:extLst>
          </p:cNvPr>
          <p:cNvSpPr txBox="1"/>
          <p:nvPr userDrawn="1"/>
        </p:nvSpPr>
        <p:spPr>
          <a:xfrm>
            <a:off x="32977" y="6506381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T.A.6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43073" y="6325674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63793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558985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9">
            <a:extLst>
              <a:ext uri="{FF2B5EF4-FFF2-40B4-BE49-F238E27FC236}">
                <a16:creationId xmlns="" xmlns:a16="http://schemas.microsoft.com/office/drawing/2014/main" id="{C17A9561-E3D6-5A47-811A-BF3F25801FBE}"/>
              </a:ext>
            </a:extLst>
          </p:cNvPr>
          <p:cNvSpPr txBox="1"/>
          <p:nvPr userDrawn="1"/>
        </p:nvSpPr>
        <p:spPr>
          <a:xfrm>
            <a:off x="153420" y="17476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5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="" xmlns:a16="http://schemas.microsoft.com/office/drawing/2014/main" id="{2D87BD0C-E721-3A46-8B76-FE80C695E41E}"/>
              </a:ext>
            </a:extLst>
          </p:cNvPr>
          <p:cNvSpPr txBox="1"/>
          <p:nvPr userDrawn="1"/>
        </p:nvSpPr>
        <p:spPr>
          <a:xfrm>
            <a:off x="5562521" y="-13302"/>
            <a:ext cx="19002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AROUND</a:t>
            </a:r>
            <a:r>
              <a:rPr lang="en-US" sz="2000" b="1" baseline="0">
                <a:solidFill>
                  <a:schemeClr val="bg1"/>
                </a:solidFill>
              </a:rPr>
              <a:t> TOWN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67280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3A-ADA0-4148-B7C4-5B911024E65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F071-06DA-4D30-ADED-B2CBAF5D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7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3A-ADA0-4148-B7C4-5B911024E65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F071-06DA-4D30-ADED-B2CBAF5D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4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3A-ADA0-4148-B7C4-5B911024E65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F071-06DA-4D30-ADED-B2CBAF5D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9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3A-ADA0-4148-B7C4-5B911024E65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F071-06DA-4D30-ADED-B2CBAF5D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7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3A-ADA0-4148-B7C4-5B911024E65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F071-06DA-4D30-ADED-B2CBAF5D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4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3A-ADA0-4148-B7C4-5B911024E65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F071-06DA-4D30-ADED-B2CBAF5D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2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3A-ADA0-4148-B7C4-5B911024E65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F071-06DA-4D30-ADED-B2CBAF5D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5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15B3A-ADA0-4148-B7C4-5B911024E65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F071-06DA-4D30-ADED-B2CBAF5D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2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15B3A-ADA0-4148-B7C4-5B911024E65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2F071-06DA-4D30-ADED-B2CBAF5D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22362"/>
            <a:ext cx="9144000" cy="247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1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20E55E7-F19C-8146-8B3E-9666E6D1BC7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" b="96610" l="1327" r="99226">
                        <a14:foregroundMark x1="1438" y1="2373" x2="99336" y2="96949"/>
                        <a14:foregroundMark x1="1991" y1="69153" x2="75000" y2="93220"/>
                        <a14:foregroundMark x1="16261" y1="88814" x2="15265" y2="339"/>
                        <a14:foregroundMark x1="7412" y1="15593" x2="10730" y2="95254"/>
                        <a14:foregroundMark x1="11062" y1="7797" x2="41150" y2="13559"/>
                        <a14:foregroundMark x1="19469" y1="6102" x2="39491" y2="9492"/>
                        <a14:foregroundMark x1="29314" y1="16949" x2="37058" y2="19661"/>
                        <a14:foregroundMark x1="24447" y1="26441" x2="28429" y2="52203"/>
                        <a14:foregroundMark x1="21681" y1="57288" x2="43473" y2="52542"/>
                        <a14:backgroundMark x1="52987" y1="3729" x2="97235" y2="14237"/>
                        <a14:backgroundMark x1="48341" y1="1695" x2="98894" y2="23390"/>
                        <a14:backgroundMark x1="47788" y1="13559" x2="86836" y2="18983"/>
                        <a14:backgroundMark x1="46571" y1="16271" x2="70465" y2="17627"/>
                        <a14:backgroundMark x1="46903" y1="19661" x2="72898" y2="186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6680" y="384686"/>
            <a:ext cx="12405360" cy="5970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4075" y="1857213"/>
            <a:ext cx="1340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5409" y="2573237"/>
            <a:ext cx="2279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4520" y="3357223"/>
            <a:ext cx="1340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5288" y="3991667"/>
            <a:ext cx="2059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1432" y="4761788"/>
            <a:ext cx="1340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3170" y="5285008"/>
            <a:ext cx="1915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any</a:t>
            </a:r>
          </a:p>
        </p:txBody>
      </p:sp>
    </p:spTree>
    <p:extLst>
      <p:ext uri="{BB962C8B-B14F-4D97-AF65-F5344CB8AC3E}">
        <p14:creationId xmlns:p14="http://schemas.microsoft.com/office/powerpoint/2010/main" val="20037302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STUDY NEW WORDS</a:t>
            </a:r>
          </a:p>
          <a:p>
            <a:pPr marL="0" indent="0">
              <a:buNone/>
            </a:pPr>
            <a:r>
              <a:rPr lang="en-US" dirty="0" smtClean="0"/>
              <a:t>PREPARE NEXT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8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62"/>
            <a:ext cx="11706896" cy="138081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49380" y="1532586"/>
            <a:ext cx="8693240" cy="4739347"/>
          </a:xfrm>
          <a:prstGeom prst="rect">
            <a:avLst/>
          </a:prstGeom>
        </p:spPr>
      </p:pic>
      <p:pic>
        <p:nvPicPr>
          <p:cNvPr id="5" name="61 Track 6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97806" y="17640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58" y="664670"/>
            <a:ext cx="10313294" cy="537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5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03043"/>
            <a:ext cx="10515600" cy="405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5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/ an/ some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911054"/>
              </p:ext>
            </p:extLst>
          </p:nvPr>
        </p:nvGraphicFramePr>
        <p:xfrm>
          <a:off x="334852" y="1416676"/>
          <a:ext cx="11372044" cy="5177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162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like to eat?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muốn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I’d like to eat__________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334852" y="1416676"/>
          <a:ext cx="11372044" cy="5177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658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80" y="365125"/>
            <a:ext cx="1067122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would you like to drink?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muốn</a:t>
            </a:r>
            <a:r>
              <a:rPr lang="en-US" dirty="0" smtClean="0"/>
              <a:t> </a:t>
            </a:r>
            <a:r>
              <a:rPr lang="en-US" dirty="0" err="1" smtClean="0"/>
              <a:t>uống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I’d like to drink some __________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334852" y="1416676"/>
          <a:ext cx="11372044" cy="5177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473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49" y="334851"/>
            <a:ext cx="11706896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Would you like some dessert?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muốn</a:t>
            </a:r>
            <a:r>
              <a:rPr lang="en-US" dirty="0" smtClean="0"/>
              <a:t> </a:t>
            </a:r>
            <a:r>
              <a:rPr lang="en-US" dirty="0" err="1" smtClean="0"/>
              <a:t>món</a:t>
            </a:r>
            <a:r>
              <a:rPr lang="en-US" dirty="0" smtClean="0"/>
              <a:t> </a:t>
            </a:r>
            <a:r>
              <a:rPr lang="en-US" dirty="0" err="1" smtClean="0"/>
              <a:t>tráng</a:t>
            </a:r>
            <a:r>
              <a:rPr lang="en-US" dirty="0" smtClean="0"/>
              <a:t> </a:t>
            </a:r>
            <a:r>
              <a:rPr lang="en-US" dirty="0" err="1" smtClean="0"/>
              <a:t>miệng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Yes, I’d like  __________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339371"/>
              </p:ext>
            </p:extLst>
          </p:nvPr>
        </p:nvGraphicFramePr>
        <p:xfrm>
          <a:off x="373488" y="1680693"/>
          <a:ext cx="11372044" cy="5177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165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20E55E7-F19C-8146-8B3E-9666E6D1BC7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"/>
            <a:ext cx="12191999" cy="6979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2463" y="1978725"/>
            <a:ext cx="302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some pasta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5028" y="2847714"/>
            <a:ext cx="5367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I’d like some cola, please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5028" y="3272135"/>
            <a:ext cx="620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I’d like some orange juice, please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5727" y="4141912"/>
            <a:ext cx="482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you like some dessert</a:t>
            </a:r>
          </a:p>
        </p:txBody>
      </p:sp>
    </p:spTree>
    <p:extLst>
      <p:ext uri="{BB962C8B-B14F-4D97-AF65-F5344CB8AC3E}">
        <p14:creationId xmlns:p14="http://schemas.microsoft.com/office/powerpoint/2010/main" val="41546015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130</Words>
  <Application>Microsoft Office PowerPoint</Application>
  <PresentationFormat>Widescreen</PresentationFormat>
  <Paragraphs>59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A / an/ some</vt:lpstr>
      <vt:lpstr>What would you like to eat? Bạn muốn ăn gì? I’d like to eat__________</vt:lpstr>
      <vt:lpstr>What would you like to drink? Bạn muốn uống gì? I’d like to drink some __________</vt:lpstr>
      <vt:lpstr>Would you like some dessert? Bạn muốn món tráng miệng không? Yes, I’d like  __________</vt:lpstr>
      <vt:lpstr>PowerPoint Presentation</vt:lpstr>
      <vt:lpstr>PowerPoint Presentation</vt:lpstr>
      <vt:lpstr>HOMEWORK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2024-12-10T13:12:03Z</dcterms:created>
  <dcterms:modified xsi:type="dcterms:W3CDTF">2024-12-10T13:21:44Z</dcterms:modified>
</cp:coreProperties>
</file>