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2" r:id="rId3"/>
    <p:sldId id="262" r:id="rId4"/>
    <p:sldId id="257" r:id="rId5"/>
    <p:sldId id="258" r:id="rId6"/>
    <p:sldId id="267" r:id="rId7"/>
    <p:sldId id="259" r:id="rId8"/>
    <p:sldId id="263" r:id="rId9"/>
    <p:sldId id="264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5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7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2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2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5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4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5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7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EDB7-201F-4DBD-B368-4180DA8F61DA}" type="datetimeFigureOut">
              <a:rPr lang="en-US" smtClean="0"/>
              <a:t>05-02-2025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690E4-F10B-4CFA-83BA-DFE19FF8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3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246" y="286748"/>
            <a:ext cx="1826623" cy="1325563"/>
          </a:xfrm>
        </p:spPr>
        <p:txBody>
          <a:bodyPr/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43160" cy="142702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đàn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Piano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9" y="3465964"/>
            <a:ext cx="3814354" cy="3274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47" y="3465964"/>
            <a:ext cx="3253100" cy="29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8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6" y="-183515"/>
            <a:ext cx="11639006" cy="540865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CÁC EM NHỚ ÔN BÀI, HỌC BÀI, CHUẨN BỊ BÀI CHO TIẾT SAU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NHỚ RỬA TAY SẠCH SẼ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THỰC HIỆN NGHIÊM BIỆN PHÁP 5K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ĂN CHÍN UỐNG SÔI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VỆ SINH CÁ NHÂN SẠCH SẼ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HẮT HƠI, HO NHỚ CHE MIỆNG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CHÚC CÁC EM VÀ GIA ĐÌNH MẠNH KHỎE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b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1202328"/>
            <a:ext cx="4762500" cy="55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Comme Am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6583" y="2629994"/>
            <a:ext cx="609600" cy="609600"/>
          </a:xfrm>
          <a:prstGeom prst="rect">
            <a:avLst/>
          </a:prstGeom>
        </p:spPr>
      </p:pic>
      <p:pic>
        <p:nvPicPr>
          <p:cNvPr id="5" name="Picture 45" descr="solclef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7" y="2514601"/>
            <a:ext cx="4683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omance de amour guitar (Bản Romance hay nhất tôi từng nghe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6583" y="4169238"/>
            <a:ext cx="609600" cy="609600"/>
          </a:xfrm>
          <a:prstGeom prst="rect">
            <a:avLst/>
          </a:prstGeom>
        </p:spPr>
      </p:pic>
      <p:pic>
        <p:nvPicPr>
          <p:cNvPr id="7" name="Picture 45" descr="solclef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6" y="4040786"/>
            <a:ext cx="4683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wo Guitars Russian Gypsy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6583" y="5696430"/>
            <a:ext cx="609600" cy="609600"/>
          </a:xfrm>
          <a:prstGeom prst="rect">
            <a:avLst/>
          </a:prstGeom>
        </p:spPr>
      </p:pic>
      <p:pic>
        <p:nvPicPr>
          <p:cNvPr id="9" name="Picture 45" descr="solclef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5" y="5583217"/>
            <a:ext cx="4683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71287" y="2589053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14785" y="2668510"/>
            <a:ext cx="1643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5751" y="3979071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4785" y="4102182"/>
            <a:ext cx="188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Guitar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5751" y="5386442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cụ: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5808" y="5416455"/>
            <a:ext cx="314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Piano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Violin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8820" y="1677253"/>
            <a:ext cx="150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4798" y="228149"/>
            <a:ext cx="655179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TRÒ CHƠI </a:t>
            </a:r>
          </a:p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 NHẠC ĐOÁN TÊN NHẠC CỤ</a:t>
            </a:r>
          </a:p>
        </p:txBody>
      </p:sp>
      <p:pic>
        <p:nvPicPr>
          <p:cNvPr id="19" name="Picture 5" descr="AN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82" y="293463"/>
            <a:ext cx="998489" cy="98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5284" y="1677253"/>
            <a:ext cx="188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096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chard Clayderman - Hungarian son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" y="38099"/>
            <a:ext cx="12100560" cy="68199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" y="169817"/>
            <a:ext cx="7563394" cy="391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Hungarian Sonata</a:t>
            </a:r>
          </a:p>
        </p:txBody>
      </p:sp>
    </p:spTree>
    <p:extLst>
      <p:ext uri="{BB962C8B-B14F-4D97-AF65-F5344CB8AC3E}">
        <p14:creationId xmlns:p14="http://schemas.microsoft.com/office/powerpoint/2010/main" val="13348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56" y="-52252"/>
            <a:ext cx="6654943" cy="59958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5868" y="1250859"/>
            <a:ext cx="58630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Xuất xứ cây đàn: 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600" dirty="0">
                <a:latin typeface="+mj-lt"/>
              </a:rPr>
              <a:t>Đàn piano còn gọi là dương cầm, có xuất xứ từ phương Tay và du nhập và Việt Nam khoảng đầu thế kỉ XX. Đàn có hai loại: Loại lớn (Grand piano) có hộp cộng hưởng nằm ngang và loại nhỏ (Upright piano) với hộp cộng hướng đứng.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15645" y="6100355"/>
            <a:ext cx="3866606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piano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868" y="535577"/>
            <a:ext cx="482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đàn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Piano: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37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48"/>
            <a:ext cx="5996300" cy="6270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577" y="404949"/>
            <a:ext cx="3866606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Upright piano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431" y="785871"/>
            <a:ext cx="60781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Cấu tạo và cách tạo âm thanh: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+ Hàng phím (88 phím đen và trắng), búa gỗ, dây đàn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+ Âm thanh được tạo nên do tác động vào hàng phím ( gồm 88 phím đen và trắng), kết nối với búa gỗ ( đầu búa bọc nỉ) gõ vào hệ thống dây đàn.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+ Một vài tác phẩm được biểu diễn bằng đàn piano: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+ Wiz </a:t>
            </a:r>
            <a:r>
              <a:rPr lang="en-US" sz="2800" dirty="0" err="1">
                <a:latin typeface="+mj-lt"/>
              </a:rPr>
              <a:t>Khalifa</a:t>
            </a:r>
            <a:r>
              <a:rPr lang="en-US" sz="2800" dirty="0">
                <a:latin typeface="+mj-lt"/>
              </a:rPr>
              <a:t> - See You Again ft. Charlie </a:t>
            </a:r>
            <a:r>
              <a:rPr lang="en-US" sz="2800" dirty="0" err="1">
                <a:latin typeface="+mj-lt"/>
              </a:rPr>
              <a:t>Puth</a:t>
            </a:r>
            <a:r>
              <a:rPr lang="en-US" sz="2800" dirty="0">
                <a:latin typeface="+mj-lt"/>
              </a:rPr>
              <a:t> </a:t>
            </a:r>
          </a:p>
          <a:p>
            <a:r>
              <a:rPr lang="en-US" sz="2800" dirty="0">
                <a:latin typeface="+mj-lt"/>
              </a:rPr>
              <a:t>+ </a:t>
            </a:r>
            <a:r>
              <a:rPr lang="en-US" sz="2800" dirty="0" err="1">
                <a:latin typeface="+mj-lt"/>
              </a:rPr>
              <a:t>Bản</a:t>
            </a:r>
            <a:r>
              <a:rPr lang="en-US" sz="2800" dirty="0">
                <a:latin typeface="+mj-lt"/>
              </a:rPr>
              <a:t> Sonata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trăng</a:t>
            </a:r>
            <a:r>
              <a:rPr lang="en-US" sz="2800" dirty="0">
                <a:latin typeface="+mj-lt"/>
              </a:rPr>
              <a:t> - Beethoven</a:t>
            </a:r>
          </a:p>
        </p:txBody>
      </p:sp>
    </p:spTree>
    <p:extLst>
      <p:ext uri="{BB962C8B-B14F-4D97-AF65-F5344CB8AC3E}">
        <p14:creationId xmlns:p14="http://schemas.microsoft.com/office/powerpoint/2010/main" val="957490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chard Clayderman - Ballade Pour Ade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9190"/>
            <a:ext cx="12192000" cy="689718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9190"/>
            <a:ext cx="6934200" cy="7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Richard </a:t>
            </a:r>
            <a:r>
              <a:rPr lang="en-US" dirty="0" err="1">
                <a:solidFill>
                  <a:schemeClr val="bg1"/>
                </a:solidFill>
              </a:rPr>
              <a:t>Clayderman</a:t>
            </a:r>
            <a:r>
              <a:rPr lang="en-US" dirty="0">
                <a:solidFill>
                  <a:schemeClr val="bg1"/>
                </a:solidFill>
              </a:rPr>
              <a:t> - Ballade Pour Adeline</a:t>
            </a:r>
          </a:p>
        </p:txBody>
      </p:sp>
    </p:spTree>
    <p:extLst>
      <p:ext uri="{BB962C8B-B14F-4D97-AF65-F5344CB8AC3E}">
        <p14:creationId xmlns:p14="http://schemas.microsoft.com/office/powerpoint/2010/main" val="2573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69" descr="con duong hoc 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" y="17827"/>
            <a:ext cx="12000002" cy="685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11" y="-78378"/>
            <a:ext cx="482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0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4425"/>
            <a:ext cx="12091443" cy="676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43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đường học trò-Vận động cơ thể theo nhịp điệu-Kết nối tri thức với cuộc sống-Âm nhạc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" y="57150"/>
            <a:ext cx="1962150" cy="800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315</Words>
  <Application>Microsoft Office PowerPoint</Application>
  <PresentationFormat>Widescreen</PresentationFormat>
  <Paragraphs>28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Tiết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CÁC EM NHỚ ÔN BÀI, HỌC BÀI, CHUẨN BỊ BÀI CHO TIẾT SAU - NHỚ RỬA TAY SẠCH SẼ - THỰC HIỆN NGHIÊM BIỆN PHÁP 5K - ĂN CHÍN UỐNG SÔI - VỆ SINH CÁ NHÂN SẠCH SẼ - HẮT HƠI, HO NHỚ CHE MIỆNG - CHÚC CÁC EM VÀ GIA ĐÌNH MẠNH KHỎE                                     Tạm biệt           Chúc các em học giỏi!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2021-09-09T12:58:10Z</dcterms:created>
  <dcterms:modified xsi:type="dcterms:W3CDTF">2025-02-05T07:50:21Z</dcterms:modified>
</cp:coreProperties>
</file>